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307" r:id="rId2"/>
    <p:sldId id="258" r:id="rId3"/>
    <p:sldId id="259" r:id="rId4"/>
    <p:sldId id="260" r:id="rId5"/>
    <p:sldId id="305" r:id="rId6"/>
    <p:sldId id="306" r:id="rId7"/>
    <p:sldId id="261" r:id="rId8"/>
    <p:sldId id="262" r:id="rId9"/>
    <p:sldId id="266" r:id="rId10"/>
    <p:sldId id="267" r:id="rId11"/>
    <p:sldId id="268" r:id="rId12"/>
    <p:sldId id="290" r:id="rId13"/>
    <p:sldId id="292" r:id="rId14"/>
    <p:sldId id="293" r:id="rId15"/>
    <p:sldId id="270" r:id="rId16"/>
    <p:sldId id="271" r:id="rId17"/>
    <p:sldId id="272" r:id="rId18"/>
    <p:sldId id="273" r:id="rId19"/>
    <p:sldId id="294" r:id="rId20"/>
    <p:sldId id="295" r:id="rId21"/>
    <p:sldId id="275" r:id="rId22"/>
    <p:sldId id="296" r:id="rId23"/>
    <p:sldId id="298" r:id="rId24"/>
    <p:sldId id="299" r:id="rId25"/>
    <p:sldId id="301" r:id="rId26"/>
    <p:sldId id="282" r:id="rId27"/>
    <p:sldId id="283" r:id="rId28"/>
    <p:sldId id="284" r:id="rId29"/>
    <p:sldId id="285" r:id="rId30"/>
    <p:sldId id="286" r:id="rId31"/>
    <p:sldId id="287" r:id="rId32"/>
    <p:sldId id="304" r:id="rId33"/>
    <p:sldId id="302" r:id="rId34"/>
    <p:sldId id="303" r:id="rId35"/>
    <p:sldId id="288" r:id="rId36"/>
    <p:sldId id="289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09" autoAdjust="0"/>
    <p:restoredTop sz="94660"/>
  </p:normalViewPr>
  <p:slideViewPr>
    <p:cSldViewPr snapToGrid="0">
      <p:cViewPr varScale="1">
        <p:scale>
          <a:sx n="72" d="100"/>
          <a:sy n="72" d="100"/>
        </p:scale>
        <p:origin x="534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A3EDB59-019E-40E2-A4A5-58A508F8948C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B3BEFE9-4502-4C91-AA71-DAF0AA87821C}">
      <dgm:prSet phldrT="[Text]" custT="1"/>
      <dgm:spPr/>
      <dgm:t>
        <a:bodyPr/>
        <a:lstStyle/>
        <a:p>
          <a:r>
            <a: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2. </a:t>
          </a:r>
          <a:r>
            <a:rPr lang="en-US" sz="3600" b="1" u="sng" dirty="0" err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Yêu</a:t>
          </a:r>
          <a:r>
            <a:rPr lang="en-US" sz="36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600" b="1" u="sng" dirty="0" err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cầu</a:t>
          </a:r>
          <a:r>
            <a:rPr lang="en-US" sz="36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600" b="1" u="sng" dirty="0" err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đối</a:t>
          </a:r>
          <a:r>
            <a:rPr lang="en-US" sz="36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600" b="1" u="sng" dirty="0" err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với</a:t>
          </a:r>
          <a:r>
            <a:rPr lang="en-US" sz="36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600" b="1" u="sng" dirty="0" err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kiểu</a:t>
          </a:r>
          <a:r>
            <a:rPr lang="en-US" sz="36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600" b="1" u="sng" dirty="0" err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bài</a:t>
          </a:r>
          <a:r>
            <a:rPr lang="en-US" sz="36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600" b="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(SGK/17)</a:t>
          </a:r>
          <a:endParaRPr lang="en-US" sz="3600" b="0" dirty="0">
            <a:solidFill>
              <a:schemeClr val="tx1"/>
            </a:solidFill>
          </a:endParaRPr>
        </a:p>
      </dgm:t>
    </dgm:pt>
    <dgm:pt modelId="{13006422-4286-4ADF-9DF9-1B81F1E3B49E}" type="parTrans" cxnId="{7DB1A009-89D6-42C5-8666-A5D553CB1E14}">
      <dgm:prSet/>
      <dgm:spPr/>
      <dgm:t>
        <a:bodyPr/>
        <a:lstStyle/>
        <a:p>
          <a:endParaRPr lang="en-US"/>
        </a:p>
      </dgm:t>
    </dgm:pt>
    <dgm:pt modelId="{D35A4175-0946-4B03-8A59-F451EAC94E47}" type="sibTrans" cxnId="{7DB1A009-89D6-42C5-8666-A5D553CB1E14}">
      <dgm:prSet/>
      <dgm:spPr/>
      <dgm:t>
        <a:bodyPr/>
        <a:lstStyle/>
        <a:p>
          <a:endParaRPr lang="en-US"/>
        </a:p>
      </dgm:t>
    </dgm:pt>
    <dgm:pt modelId="{7FE5B35C-20E2-4C45-B3AF-E956EAE2B272}">
      <dgm:prSet phldrT="[Text]" custT="1"/>
      <dgm:spPr/>
      <dgm:t>
        <a:bodyPr/>
        <a:lstStyle/>
        <a:p>
          <a:r>
            <a:rPr lang="en-US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a. </a:t>
          </a:r>
          <a:r>
            <a:rPr lang="en-US" sz="3200" b="1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Nêu</a:t>
          </a:r>
          <a:r>
            <a:rPr lang="en-US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1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được</a:t>
          </a:r>
          <a:r>
            <a:rPr lang="en-US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1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vấn</a:t>
          </a:r>
          <a:r>
            <a:rPr lang="en-US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1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đề</a:t>
          </a:r>
          <a:r>
            <a:rPr lang="en-US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1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cần</a:t>
          </a:r>
          <a:r>
            <a:rPr lang="en-US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1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bàn</a:t>
          </a:r>
          <a:r>
            <a:rPr lang="en-US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1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luận</a:t>
          </a:r>
          <a:r>
            <a:rPr lang="en-US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.</a:t>
          </a:r>
          <a:endParaRPr lang="en-US" sz="3200" b="1" dirty="0">
            <a:solidFill>
              <a:srgbClr val="0070C0"/>
            </a:solidFill>
          </a:endParaRPr>
        </a:p>
      </dgm:t>
    </dgm:pt>
    <dgm:pt modelId="{67B6F3C9-0F05-44F2-BB0E-382DB9DF58BA}" type="parTrans" cxnId="{01C14229-850C-452F-946D-C7DEF746BE03}">
      <dgm:prSet/>
      <dgm:spPr/>
      <dgm:t>
        <a:bodyPr/>
        <a:lstStyle/>
        <a:p>
          <a:endParaRPr lang="en-US"/>
        </a:p>
      </dgm:t>
    </dgm:pt>
    <dgm:pt modelId="{64E04251-8258-4B5F-9DF6-3D2F493EE3FC}" type="sibTrans" cxnId="{01C14229-850C-452F-946D-C7DEF746BE03}">
      <dgm:prSet/>
      <dgm:spPr/>
      <dgm:t>
        <a:bodyPr/>
        <a:lstStyle/>
        <a:p>
          <a:endParaRPr lang="en-US"/>
        </a:p>
      </dgm:t>
    </dgm:pt>
    <dgm:pt modelId="{71D8B2EA-A099-414C-9301-C9C2AA97DEEF}">
      <dgm:prSet phldrT="[Text]" custT="1"/>
      <dgm:spPr/>
      <dgm:t>
        <a:bodyPr/>
        <a:lstStyle/>
        <a:p>
          <a:pPr algn="l"/>
          <a:r>
            <a:rPr lang="en-US" sz="3200" b="1" dirty="0">
              <a:latin typeface="Times New Roman" pitchFamily="18" charset="0"/>
              <a:cs typeface="Times New Roman" pitchFamily="18" charset="0"/>
            </a:rPr>
            <a:t>b. </a:t>
          </a:r>
          <a:r>
            <a:rPr lang="en-US" sz="3200" b="1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Trình</a:t>
          </a:r>
          <a:r>
            <a:rPr lang="en-US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1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bày</a:t>
          </a:r>
          <a:r>
            <a:rPr lang="en-US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1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được</a:t>
          </a:r>
          <a:r>
            <a:rPr lang="en-US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ý‎ </a:t>
          </a:r>
          <a:r>
            <a:rPr lang="en-US" sz="3200" b="1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kiến</a:t>
          </a:r>
          <a:r>
            <a:rPr lang="en-US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1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tán</a:t>
          </a:r>
          <a:r>
            <a:rPr lang="en-US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1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thành</a:t>
          </a:r>
          <a:r>
            <a:rPr lang="en-US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, </a:t>
          </a:r>
          <a:r>
            <a:rPr lang="en-US" sz="3200" b="1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hoặc</a:t>
          </a:r>
          <a:r>
            <a:rPr lang="en-US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1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phản</a:t>
          </a:r>
          <a:r>
            <a:rPr lang="en-US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1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đối</a:t>
          </a:r>
          <a:r>
            <a:rPr lang="en-US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1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của</a:t>
          </a:r>
          <a:r>
            <a:rPr lang="en-US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1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người</a:t>
          </a:r>
          <a:r>
            <a:rPr lang="en-US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1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viết</a:t>
          </a:r>
          <a:r>
            <a:rPr lang="en-US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1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với</a:t>
          </a:r>
          <a:r>
            <a:rPr lang="en-US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1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vấn</a:t>
          </a:r>
          <a:r>
            <a:rPr lang="en-US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1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đề</a:t>
          </a:r>
          <a:r>
            <a:rPr lang="en-US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1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cần</a:t>
          </a:r>
          <a:r>
            <a:rPr lang="en-US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1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bàn</a:t>
          </a:r>
          <a:r>
            <a:rPr lang="en-US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1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luận</a:t>
          </a:r>
          <a:r>
            <a:rPr lang="en-US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.</a:t>
          </a:r>
          <a:endParaRPr lang="en-US" sz="3200" b="1" dirty="0">
            <a:solidFill>
              <a:srgbClr val="0070C0"/>
            </a:solidFill>
          </a:endParaRPr>
        </a:p>
      </dgm:t>
    </dgm:pt>
    <dgm:pt modelId="{AA7931F2-2E88-41CE-B3E7-FF40318D736A}" type="parTrans" cxnId="{CAEE59D4-5895-4492-A845-9757BED6F4CE}">
      <dgm:prSet/>
      <dgm:spPr/>
      <dgm:t>
        <a:bodyPr/>
        <a:lstStyle/>
        <a:p>
          <a:endParaRPr lang="en-US"/>
        </a:p>
      </dgm:t>
    </dgm:pt>
    <dgm:pt modelId="{D73EA985-FBE1-46BD-8C0D-7A5B52735E7F}" type="sibTrans" cxnId="{CAEE59D4-5895-4492-A845-9757BED6F4CE}">
      <dgm:prSet/>
      <dgm:spPr/>
      <dgm:t>
        <a:bodyPr/>
        <a:lstStyle/>
        <a:p>
          <a:endParaRPr lang="en-US"/>
        </a:p>
      </dgm:t>
    </dgm:pt>
    <dgm:pt modelId="{0EAFC387-5095-4E73-BFC6-52A5CFDBB1C2}">
      <dgm:prSet phldrT="[Text]"/>
      <dgm:spPr/>
      <dgm:t>
        <a:bodyPr/>
        <a:lstStyle/>
        <a:p>
          <a:pPr algn="l"/>
          <a:r>
            <a:rPr lang="en-US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c. </a:t>
          </a:r>
          <a:r>
            <a:rPr lang="en-US" b="1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Đưa</a:t>
          </a:r>
          <a:r>
            <a:rPr lang="en-US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b="1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ra</a:t>
          </a:r>
          <a:r>
            <a:rPr lang="en-US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b="1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lí</a:t>
          </a:r>
          <a:r>
            <a:rPr lang="en-US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b="1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lẽ</a:t>
          </a:r>
          <a:r>
            <a:rPr lang="en-US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, </a:t>
          </a:r>
          <a:r>
            <a:rPr lang="en-US" b="1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bằng</a:t>
          </a:r>
          <a:r>
            <a:rPr lang="en-US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b="1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chứng</a:t>
          </a:r>
          <a:r>
            <a:rPr lang="en-US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b="1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xác</a:t>
          </a:r>
          <a:r>
            <a:rPr lang="en-US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b="1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thực</a:t>
          </a:r>
          <a:r>
            <a:rPr lang="en-US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, </a:t>
          </a:r>
          <a:r>
            <a:rPr lang="en-US" b="1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đa</a:t>
          </a:r>
          <a:r>
            <a:rPr lang="en-US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b="1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dạng</a:t>
          </a:r>
          <a:r>
            <a:rPr lang="en-US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b="1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để</a:t>
          </a:r>
          <a:r>
            <a:rPr lang="en-US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b="1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làm</a:t>
          </a:r>
          <a:r>
            <a:rPr lang="en-US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b="1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sáng</a:t>
          </a:r>
          <a:r>
            <a:rPr lang="en-US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b="1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tỏ</a:t>
          </a:r>
          <a:r>
            <a:rPr lang="en-US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‎ý </a:t>
          </a:r>
          <a:r>
            <a:rPr lang="en-US" b="1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kiến</a:t>
          </a:r>
          <a:r>
            <a:rPr lang="en-US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. </a:t>
          </a:r>
          <a:endParaRPr lang="en-US" b="1" dirty="0">
            <a:solidFill>
              <a:srgbClr val="0070C0"/>
            </a:solidFill>
          </a:endParaRPr>
        </a:p>
      </dgm:t>
    </dgm:pt>
    <dgm:pt modelId="{2CE53912-4A7F-44A1-9936-4657D65E44CD}" type="parTrans" cxnId="{743E9FFE-0DF5-4154-899C-E8BA8DF74851}">
      <dgm:prSet/>
      <dgm:spPr/>
      <dgm:t>
        <a:bodyPr/>
        <a:lstStyle/>
        <a:p>
          <a:endParaRPr lang="en-US"/>
        </a:p>
      </dgm:t>
    </dgm:pt>
    <dgm:pt modelId="{92E178B4-0C4A-4CFF-9BA7-E622CB0A537C}" type="sibTrans" cxnId="{743E9FFE-0DF5-4154-899C-E8BA8DF74851}">
      <dgm:prSet/>
      <dgm:spPr/>
      <dgm:t>
        <a:bodyPr/>
        <a:lstStyle/>
        <a:p>
          <a:endParaRPr lang="en-US"/>
        </a:p>
      </dgm:t>
    </dgm:pt>
    <dgm:pt modelId="{5BA30D22-97E5-4263-A0CE-1D6A8C3C5EB7}" type="pres">
      <dgm:prSet presAssocID="{2A3EDB59-019E-40E2-A4A5-58A508F8948C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44E3A01B-2D3B-40A8-9495-AA4E2F3B9BC2}" type="pres">
      <dgm:prSet presAssocID="{9B3BEFE9-4502-4C91-AA71-DAF0AA87821C}" presName="hierRoot1" presStyleCnt="0"/>
      <dgm:spPr/>
    </dgm:pt>
    <dgm:pt modelId="{DCCF8DCB-FEAB-4787-98C4-DD41558408E3}" type="pres">
      <dgm:prSet presAssocID="{9B3BEFE9-4502-4C91-AA71-DAF0AA87821C}" presName="composite" presStyleCnt="0"/>
      <dgm:spPr/>
    </dgm:pt>
    <dgm:pt modelId="{879E41D4-B81D-4FC6-B2C3-0B2C8E9323D2}" type="pres">
      <dgm:prSet presAssocID="{9B3BEFE9-4502-4C91-AA71-DAF0AA87821C}" presName="background" presStyleLbl="node0" presStyleIdx="0" presStyleCnt="1"/>
      <dgm:spPr/>
    </dgm:pt>
    <dgm:pt modelId="{8B27E1D2-C65C-4A50-A224-7A1B3F9DB55D}" type="pres">
      <dgm:prSet presAssocID="{9B3BEFE9-4502-4C91-AA71-DAF0AA87821C}" presName="text" presStyleLbl="fgAcc0" presStyleIdx="0" presStyleCnt="1" custAng="0" custScaleX="128164" custScaleY="50126" custLinFactNeighborX="-1711" custLinFactNeighborY="-4992">
        <dgm:presLayoutVars>
          <dgm:chPref val="3"/>
        </dgm:presLayoutVars>
      </dgm:prSet>
      <dgm:spPr/>
    </dgm:pt>
    <dgm:pt modelId="{96BAB6F8-8D37-4E5C-9DEC-84E5B94F1DA5}" type="pres">
      <dgm:prSet presAssocID="{9B3BEFE9-4502-4C91-AA71-DAF0AA87821C}" presName="hierChild2" presStyleCnt="0"/>
      <dgm:spPr/>
    </dgm:pt>
    <dgm:pt modelId="{34550902-F15F-46AF-A075-EF5953951D5C}" type="pres">
      <dgm:prSet presAssocID="{67B6F3C9-0F05-44F2-BB0E-382DB9DF58BA}" presName="Name10" presStyleLbl="parChTrans1D2" presStyleIdx="0" presStyleCnt="3"/>
      <dgm:spPr/>
    </dgm:pt>
    <dgm:pt modelId="{98FF3BC1-AE02-4890-B26E-22BD20D9018B}" type="pres">
      <dgm:prSet presAssocID="{7FE5B35C-20E2-4C45-B3AF-E956EAE2B272}" presName="hierRoot2" presStyleCnt="0"/>
      <dgm:spPr/>
    </dgm:pt>
    <dgm:pt modelId="{F021B97C-69BB-46FA-9A24-D568281D1343}" type="pres">
      <dgm:prSet presAssocID="{7FE5B35C-20E2-4C45-B3AF-E956EAE2B272}" presName="composite2" presStyleCnt="0"/>
      <dgm:spPr/>
    </dgm:pt>
    <dgm:pt modelId="{74EC2391-F351-48C4-B989-1ED4963219C4}" type="pres">
      <dgm:prSet presAssocID="{7FE5B35C-20E2-4C45-B3AF-E956EAE2B272}" presName="background2" presStyleLbl="node2" presStyleIdx="0" presStyleCnt="3"/>
      <dgm:spPr/>
    </dgm:pt>
    <dgm:pt modelId="{0F12B2EF-10F7-4D20-90D7-709B0B2861AD}" type="pres">
      <dgm:prSet presAssocID="{7FE5B35C-20E2-4C45-B3AF-E956EAE2B272}" presName="text2" presStyleLbl="fgAcc2" presStyleIdx="0" presStyleCnt="3" custScaleX="92012" custScaleY="86695">
        <dgm:presLayoutVars>
          <dgm:chPref val="3"/>
        </dgm:presLayoutVars>
      </dgm:prSet>
      <dgm:spPr/>
    </dgm:pt>
    <dgm:pt modelId="{F8681747-8482-4836-97A7-65CD544FFC17}" type="pres">
      <dgm:prSet presAssocID="{7FE5B35C-20E2-4C45-B3AF-E956EAE2B272}" presName="hierChild3" presStyleCnt="0"/>
      <dgm:spPr/>
    </dgm:pt>
    <dgm:pt modelId="{4D3C4C4A-0E88-4245-BAB4-C63299D61436}" type="pres">
      <dgm:prSet presAssocID="{AA7931F2-2E88-41CE-B3E7-FF40318D736A}" presName="Name10" presStyleLbl="parChTrans1D2" presStyleIdx="1" presStyleCnt="3"/>
      <dgm:spPr/>
    </dgm:pt>
    <dgm:pt modelId="{B45EEA20-7459-4D55-A867-A811A4E40D8A}" type="pres">
      <dgm:prSet presAssocID="{71D8B2EA-A099-414C-9301-C9C2AA97DEEF}" presName="hierRoot2" presStyleCnt="0"/>
      <dgm:spPr/>
    </dgm:pt>
    <dgm:pt modelId="{7E624832-DA7E-40AC-9BA0-D038C01863F6}" type="pres">
      <dgm:prSet presAssocID="{71D8B2EA-A099-414C-9301-C9C2AA97DEEF}" presName="composite2" presStyleCnt="0"/>
      <dgm:spPr/>
    </dgm:pt>
    <dgm:pt modelId="{25DBD939-765B-4BE2-9612-9B70B57FBEC7}" type="pres">
      <dgm:prSet presAssocID="{71D8B2EA-A099-414C-9301-C9C2AA97DEEF}" presName="background2" presStyleLbl="node2" presStyleIdx="1" presStyleCnt="3"/>
      <dgm:spPr/>
    </dgm:pt>
    <dgm:pt modelId="{994DFDE4-723D-421B-BA81-6A0314511B00}" type="pres">
      <dgm:prSet presAssocID="{71D8B2EA-A099-414C-9301-C9C2AA97DEEF}" presName="text2" presStyleLbl="fgAcc2" presStyleIdx="1" presStyleCnt="3" custScaleY="97247">
        <dgm:presLayoutVars>
          <dgm:chPref val="3"/>
        </dgm:presLayoutVars>
      </dgm:prSet>
      <dgm:spPr/>
    </dgm:pt>
    <dgm:pt modelId="{02416181-B9C9-40F2-AA27-029565B49763}" type="pres">
      <dgm:prSet presAssocID="{71D8B2EA-A099-414C-9301-C9C2AA97DEEF}" presName="hierChild3" presStyleCnt="0"/>
      <dgm:spPr/>
    </dgm:pt>
    <dgm:pt modelId="{A964F31F-47EA-47A7-9B2B-F47A29650A70}" type="pres">
      <dgm:prSet presAssocID="{2CE53912-4A7F-44A1-9936-4657D65E44CD}" presName="Name10" presStyleLbl="parChTrans1D2" presStyleIdx="2" presStyleCnt="3"/>
      <dgm:spPr/>
    </dgm:pt>
    <dgm:pt modelId="{58A9C314-6F9E-4AFA-A03A-F32981A607DE}" type="pres">
      <dgm:prSet presAssocID="{0EAFC387-5095-4E73-BFC6-52A5CFDBB1C2}" presName="hierRoot2" presStyleCnt="0"/>
      <dgm:spPr/>
    </dgm:pt>
    <dgm:pt modelId="{A5177720-F57B-4E2A-905D-A12E77EC61EA}" type="pres">
      <dgm:prSet presAssocID="{0EAFC387-5095-4E73-BFC6-52A5CFDBB1C2}" presName="composite2" presStyleCnt="0"/>
      <dgm:spPr/>
    </dgm:pt>
    <dgm:pt modelId="{887A5A4A-4F48-4B6D-A5BF-24052FAC101C}" type="pres">
      <dgm:prSet presAssocID="{0EAFC387-5095-4E73-BFC6-52A5CFDBB1C2}" presName="background2" presStyleLbl="node2" presStyleIdx="2" presStyleCnt="3"/>
      <dgm:spPr/>
    </dgm:pt>
    <dgm:pt modelId="{3A8A2406-620A-4250-B5DE-D48519FDFC5A}" type="pres">
      <dgm:prSet presAssocID="{0EAFC387-5095-4E73-BFC6-52A5CFDBB1C2}" presName="text2" presStyleLbl="fgAcc2" presStyleIdx="2" presStyleCnt="3" custScaleX="97186" custScaleY="87701">
        <dgm:presLayoutVars>
          <dgm:chPref val="3"/>
        </dgm:presLayoutVars>
      </dgm:prSet>
      <dgm:spPr/>
    </dgm:pt>
    <dgm:pt modelId="{29E2FAD8-0B4E-4F0B-972F-C3995097897B}" type="pres">
      <dgm:prSet presAssocID="{0EAFC387-5095-4E73-BFC6-52A5CFDBB1C2}" presName="hierChild3" presStyleCnt="0"/>
      <dgm:spPr/>
    </dgm:pt>
  </dgm:ptLst>
  <dgm:cxnLst>
    <dgm:cxn modelId="{7DB1A009-89D6-42C5-8666-A5D553CB1E14}" srcId="{2A3EDB59-019E-40E2-A4A5-58A508F8948C}" destId="{9B3BEFE9-4502-4C91-AA71-DAF0AA87821C}" srcOrd="0" destOrd="0" parTransId="{13006422-4286-4ADF-9DF9-1B81F1E3B49E}" sibTransId="{D35A4175-0946-4B03-8A59-F451EAC94E47}"/>
    <dgm:cxn modelId="{2582ED0D-0994-472C-A015-3457224241E6}" type="presOf" srcId="{AA7931F2-2E88-41CE-B3E7-FF40318D736A}" destId="{4D3C4C4A-0E88-4245-BAB4-C63299D61436}" srcOrd="0" destOrd="0" presId="urn:microsoft.com/office/officeart/2005/8/layout/hierarchy1"/>
    <dgm:cxn modelId="{B791B71F-71F1-409E-AD8F-4868C7AE7095}" type="presOf" srcId="{9B3BEFE9-4502-4C91-AA71-DAF0AA87821C}" destId="{8B27E1D2-C65C-4A50-A224-7A1B3F9DB55D}" srcOrd="0" destOrd="0" presId="urn:microsoft.com/office/officeart/2005/8/layout/hierarchy1"/>
    <dgm:cxn modelId="{01C14229-850C-452F-946D-C7DEF746BE03}" srcId="{9B3BEFE9-4502-4C91-AA71-DAF0AA87821C}" destId="{7FE5B35C-20E2-4C45-B3AF-E956EAE2B272}" srcOrd="0" destOrd="0" parTransId="{67B6F3C9-0F05-44F2-BB0E-382DB9DF58BA}" sibTransId="{64E04251-8258-4B5F-9DF6-3D2F493EE3FC}"/>
    <dgm:cxn modelId="{CE9F812D-32B6-4482-ACC7-A30A72F4FDD1}" type="presOf" srcId="{67B6F3C9-0F05-44F2-BB0E-382DB9DF58BA}" destId="{34550902-F15F-46AF-A075-EF5953951D5C}" srcOrd="0" destOrd="0" presId="urn:microsoft.com/office/officeart/2005/8/layout/hierarchy1"/>
    <dgm:cxn modelId="{99F2A773-6994-44F7-BF1C-73963E0D9BF6}" type="presOf" srcId="{0EAFC387-5095-4E73-BFC6-52A5CFDBB1C2}" destId="{3A8A2406-620A-4250-B5DE-D48519FDFC5A}" srcOrd="0" destOrd="0" presId="urn:microsoft.com/office/officeart/2005/8/layout/hierarchy1"/>
    <dgm:cxn modelId="{CD4B85BF-6E26-4449-9F0D-BAD57A267F37}" type="presOf" srcId="{2A3EDB59-019E-40E2-A4A5-58A508F8948C}" destId="{5BA30D22-97E5-4263-A0CE-1D6A8C3C5EB7}" srcOrd="0" destOrd="0" presId="urn:microsoft.com/office/officeart/2005/8/layout/hierarchy1"/>
    <dgm:cxn modelId="{34FE98C2-B229-480A-9B7F-5A1BDFB0FF2F}" type="presOf" srcId="{71D8B2EA-A099-414C-9301-C9C2AA97DEEF}" destId="{994DFDE4-723D-421B-BA81-6A0314511B00}" srcOrd="0" destOrd="0" presId="urn:microsoft.com/office/officeart/2005/8/layout/hierarchy1"/>
    <dgm:cxn modelId="{CAEE59D4-5895-4492-A845-9757BED6F4CE}" srcId="{9B3BEFE9-4502-4C91-AA71-DAF0AA87821C}" destId="{71D8B2EA-A099-414C-9301-C9C2AA97DEEF}" srcOrd="1" destOrd="0" parTransId="{AA7931F2-2E88-41CE-B3E7-FF40318D736A}" sibTransId="{D73EA985-FBE1-46BD-8C0D-7A5B52735E7F}"/>
    <dgm:cxn modelId="{8D2768F5-7C2F-4722-B01A-247C0D21B1BD}" type="presOf" srcId="{7FE5B35C-20E2-4C45-B3AF-E956EAE2B272}" destId="{0F12B2EF-10F7-4D20-90D7-709B0B2861AD}" srcOrd="0" destOrd="0" presId="urn:microsoft.com/office/officeart/2005/8/layout/hierarchy1"/>
    <dgm:cxn modelId="{047461FC-8F38-48B5-B0E5-23FC09E99103}" type="presOf" srcId="{2CE53912-4A7F-44A1-9936-4657D65E44CD}" destId="{A964F31F-47EA-47A7-9B2B-F47A29650A70}" srcOrd="0" destOrd="0" presId="urn:microsoft.com/office/officeart/2005/8/layout/hierarchy1"/>
    <dgm:cxn modelId="{743E9FFE-0DF5-4154-899C-E8BA8DF74851}" srcId="{9B3BEFE9-4502-4C91-AA71-DAF0AA87821C}" destId="{0EAFC387-5095-4E73-BFC6-52A5CFDBB1C2}" srcOrd="2" destOrd="0" parTransId="{2CE53912-4A7F-44A1-9936-4657D65E44CD}" sibTransId="{92E178B4-0C4A-4CFF-9BA7-E622CB0A537C}"/>
    <dgm:cxn modelId="{69676475-D4CC-4199-B3AD-D045A2CAFB67}" type="presParOf" srcId="{5BA30D22-97E5-4263-A0CE-1D6A8C3C5EB7}" destId="{44E3A01B-2D3B-40A8-9495-AA4E2F3B9BC2}" srcOrd="0" destOrd="0" presId="urn:microsoft.com/office/officeart/2005/8/layout/hierarchy1"/>
    <dgm:cxn modelId="{0B0F28C4-83E8-4DE6-80D4-1F3FBD4463BE}" type="presParOf" srcId="{44E3A01B-2D3B-40A8-9495-AA4E2F3B9BC2}" destId="{DCCF8DCB-FEAB-4787-98C4-DD41558408E3}" srcOrd="0" destOrd="0" presId="urn:microsoft.com/office/officeart/2005/8/layout/hierarchy1"/>
    <dgm:cxn modelId="{ACEF90E5-A256-4D2A-A1EC-2FF08BB8101B}" type="presParOf" srcId="{DCCF8DCB-FEAB-4787-98C4-DD41558408E3}" destId="{879E41D4-B81D-4FC6-B2C3-0B2C8E9323D2}" srcOrd="0" destOrd="0" presId="urn:microsoft.com/office/officeart/2005/8/layout/hierarchy1"/>
    <dgm:cxn modelId="{EFA40202-ABC2-4A83-981E-5B5891A813AC}" type="presParOf" srcId="{DCCF8DCB-FEAB-4787-98C4-DD41558408E3}" destId="{8B27E1D2-C65C-4A50-A224-7A1B3F9DB55D}" srcOrd="1" destOrd="0" presId="urn:microsoft.com/office/officeart/2005/8/layout/hierarchy1"/>
    <dgm:cxn modelId="{E72FB5C6-61C3-42D8-8F6F-A380086B2FAD}" type="presParOf" srcId="{44E3A01B-2D3B-40A8-9495-AA4E2F3B9BC2}" destId="{96BAB6F8-8D37-4E5C-9DEC-84E5B94F1DA5}" srcOrd="1" destOrd="0" presId="urn:microsoft.com/office/officeart/2005/8/layout/hierarchy1"/>
    <dgm:cxn modelId="{3C884480-5992-48C1-8C0C-1292F46E7B3E}" type="presParOf" srcId="{96BAB6F8-8D37-4E5C-9DEC-84E5B94F1DA5}" destId="{34550902-F15F-46AF-A075-EF5953951D5C}" srcOrd="0" destOrd="0" presId="urn:microsoft.com/office/officeart/2005/8/layout/hierarchy1"/>
    <dgm:cxn modelId="{D749352A-A14C-44DC-85C0-53F8931EF1B7}" type="presParOf" srcId="{96BAB6F8-8D37-4E5C-9DEC-84E5B94F1DA5}" destId="{98FF3BC1-AE02-4890-B26E-22BD20D9018B}" srcOrd="1" destOrd="0" presId="urn:microsoft.com/office/officeart/2005/8/layout/hierarchy1"/>
    <dgm:cxn modelId="{8A124873-3827-46DE-8A2A-5DE2EFA6A9C1}" type="presParOf" srcId="{98FF3BC1-AE02-4890-B26E-22BD20D9018B}" destId="{F021B97C-69BB-46FA-9A24-D568281D1343}" srcOrd="0" destOrd="0" presId="urn:microsoft.com/office/officeart/2005/8/layout/hierarchy1"/>
    <dgm:cxn modelId="{19E5D55F-218B-440D-A240-5ED575C7A32F}" type="presParOf" srcId="{F021B97C-69BB-46FA-9A24-D568281D1343}" destId="{74EC2391-F351-48C4-B989-1ED4963219C4}" srcOrd="0" destOrd="0" presId="urn:microsoft.com/office/officeart/2005/8/layout/hierarchy1"/>
    <dgm:cxn modelId="{67F641B6-D354-4413-A5DE-76971219D33B}" type="presParOf" srcId="{F021B97C-69BB-46FA-9A24-D568281D1343}" destId="{0F12B2EF-10F7-4D20-90D7-709B0B2861AD}" srcOrd="1" destOrd="0" presId="urn:microsoft.com/office/officeart/2005/8/layout/hierarchy1"/>
    <dgm:cxn modelId="{9348138B-E26E-4CB1-9F48-3A931E4C8A43}" type="presParOf" srcId="{98FF3BC1-AE02-4890-B26E-22BD20D9018B}" destId="{F8681747-8482-4836-97A7-65CD544FFC17}" srcOrd="1" destOrd="0" presId="urn:microsoft.com/office/officeart/2005/8/layout/hierarchy1"/>
    <dgm:cxn modelId="{B699630F-1FA6-4F14-8D21-047085F7BFED}" type="presParOf" srcId="{96BAB6F8-8D37-4E5C-9DEC-84E5B94F1DA5}" destId="{4D3C4C4A-0E88-4245-BAB4-C63299D61436}" srcOrd="2" destOrd="0" presId="urn:microsoft.com/office/officeart/2005/8/layout/hierarchy1"/>
    <dgm:cxn modelId="{4745B872-2B9C-4B75-BC73-27338780ABED}" type="presParOf" srcId="{96BAB6F8-8D37-4E5C-9DEC-84E5B94F1DA5}" destId="{B45EEA20-7459-4D55-A867-A811A4E40D8A}" srcOrd="3" destOrd="0" presId="urn:microsoft.com/office/officeart/2005/8/layout/hierarchy1"/>
    <dgm:cxn modelId="{EE4E637A-C976-487B-8206-399D7C9C2E1E}" type="presParOf" srcId="{B45EEA20-7459-4D55-A867-A811A4E40D8A}" destId="{7E624832-DA7E-40AC-9BA0-D038C01863F6}" srcOrd="0" destOrd="0" presId="urn:microsoft.com/office/officeart/2005/8/layout/hierarchy1"/>
    <dgm:cxn modelId="{443C1B46-D7F0-4F23-8661-466C3FED19C0}" type="presParOf" srcId="{7E624832-DA7E-40AC-9BA0-D038C01863F6}" destId="{25DBD939-765B-4BE2-9612-9B70B57FBEC7}" srcOrd="0" destOrd="0" presId="urn:microsoft.com/office/officeart/2005/8/layout/hierarchy1"/>
    <dgm:cxn modelId="{3C910B89-F09B-4E5F-9450-055A2F710A14}" type="presParOf" srcId="{7E624832-DA7E-40AC-9BA0-D038C01863F6}" destId="{994DFDE4-723D-421B-BA81-6A0314511B00}" srcOrd="1" destOrd="0" presId="urn:microsoft.com/office/officeart/2005/8/layout/hierarchy1"/>
    <dgm:cxn modelId="{D7103ADF-0ACB-4B13-8124-F1EEFDD4F72C}" type="presParOf" srcId="{B45EEA20-7459-4D55-A867-A811A4E40D8A}" destId="{02416181-B9C9-40F2-AA27-029565B49763}" srcOrd="1" destOrd="0" presId="urn:microsoft.com/office/officeart/2005/8/layout/hierarchy1"/>
    <dgm:cxn modelId="{14D9EDBA-FFB9-4C45-B8DF-9DB0FD017F9A}" type="presParOf" srcId="{96BAB6F8-8D37-4E5C-9DEC-84E5B94F1DA5}" destId="{A964F31F-47EA-47A7-9B2B-F47A29650A70}" srcOrd="4" destOrd="0" presId="urn:microsoft.com/office/officeart/2005/8/layout/hierarchy1"/>
    <dgm:cxn modelId="{1FADD856-FBD6-47C8-8DFB-858977448049}" type="presParOf" srcId="{96BAB6F8-8D37-4E5C-9DEC-84E5B94F1DA5}" destId="{58A9C314-6F9E-4AFA-A03A-F32981A607DE}" srcOrd="5" destOrd="0" presId="urn:microsoft.com/office/officeart/2005/8/layout/hierarchy1"/>
    <dgm:cxn modelId="{326FE73D-7509-4B96-A7FD-BB8EC0C31CA3}" type="presParOf" srcId="{58A9C314-6F9E-4AFA-A03A-F32981A607DE}" destId="{A5177720-F57B-4E2A-905D-A12E77EC61EA}" srcOrd="0" destOrd="0" presId="urn:microsoft.com/office/officeart/2005/8/layout/hierarchy1"/>
    <dgm:cxn modelId="{43680F56-25B3-4C9B-BAC0-A1B33EE740F6}" type="presParOf" srcId="{A5177720-F57B-4E2A-905D-A12E77EC61EA}" destId="{887A5A4A-4F48-4B6D-A5BF-24052FAC101C}" srcOrd="0" destOrd="0" presId="urn:microsoft.com/office/officeart/2005/8/layout/hierarchy1"/>
    <dgm:cxn modelId="{8CDA67CC-C07C-4FD2-A2C1-F28E4095E7C2}" type="presParOf" srcId="{A5177720-F57B-4E2A-905D-A12E77EC61EA}" destId="{3A8A2406-620A-4250-B5DE-D48519FDFC5A}" srcOrd="1" destOrd="0" presId="urn:microsoft.com/office/officeart/2005/8/layout/hierarchy1"/>
    <dgm:cxn modelId="{4D2C331C-485F-44B8-B1E2-DCD0DDBE7946}" type="presParOf" srcId="{58A9C314-6F9E-4AFA-A03A-F32981A607DE}" destId="{29E2FAD8-0B4E-4F0B-972F-C3995097897B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A3EDB59-019E-40E2-A4A5-58A508F8948C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B3BEFE9-4502-4C91-AA71-DAF0AA87821C}">
      <dgm:prSet phldrT="[Text]" custT="1"/>
      <dgm:spPr/>
      <dgm:t>
        <a:bodyPr/>
        <a:lstStyle/>
        <a:p>
          <a:r>
            <a: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3. </a:t>
          </a:r>
          <a:r>
            <a:rPr lang="en-US" sz="3600" b="1" u="sng" dirty="0" err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Bố</a:t>
          </a:r>
          <a:r>
            <a:rPr lang="en-US" sz="36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600" b="1" u="sng" dirty="0" err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cục</a:t>
          </a:r>
          <a:r>
            <a:rPr lang="en-US" sz="36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(SGK/18)</a:t>
          </a:r>
        </a:p>
      </dgm:t>
    </dgm:pt>
    <dgm:pt modelId="{13006422-4286-4ADF-9DF9-1B81F1E3B49E}" type="parTrans" cxnId="{7DB1A009-89D6-42C5-8666-A5D553CB1E14}">
      <dgm:prSet/>
      <dgm:spPr/>
      <dgm:t>
        <a:bodyPr/>
        <a:lstStyle/>
        <a:p>
          <a:endParaRPr lang="en-US">
            <a:solidFill>
              <a:srgbClr val="0070C0"/>
            </a:solidFill>
          </a:endParaRPr>
        </a:p>
      </dgm:t>
    </dgm:pt>
    <dgm:pt modelId="{D35A4175-0946-4B03-8A59-F451EAC94E47}" type="sibTrans" cxnId="{7DB1A009-89D6-42C5-8666-A5D553CB1E14}">
      <dgm:prSet/>
      <dgm:spPr/>
      <dgm:t>
        <a:bodyPr/>
        <a:lstStyle/>
        <a:p>
          <a:endParaRPr lang="en-US">
            <a:solidFill>
              <a:srgbClr val="0070C0"/>
            </a:solidFill>
          </a:endParaRPr>
        </a:p>
      </dgm:t>
    </dgm:pt>
    <dgm:pt modelId="{7FE5B35C-20E2-4C45-B3AF-E956EAE2B272}">
      <dgm:prSet phldrT="[Text]" custT="1"/>
      <dgm:spPr/>
      <dgm:t>
        <a:bodyPr/>
        <a:lstStyle/>
        <a:p>
          <a:pPr algn="l"/>
          <a:r>
            <a: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a. </a:t>
          </a:r>
          <a:r>
            <a:rPr lang="en-US" sz="2800" b="1" dirty="0" err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Mở</a:t>
          </a:r>
          <a:r>
            <a: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dirty="0" err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bài</a:t>
          </a:r>
          <a:r>
            <a: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:</a:t>
          </a:r>
        </a:p>
        <a:p>
          <a:pPr algn="l"/>
          <a:r>
            <a:rPr lang="en-US" sz="2800" b="1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Giới</a:t>
          </a:r>
          <a:r>
            <a: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thiệu</a:t>
          </a:r>
          <a:r>
            <a: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vấn</a:t>
          </a:r>
          <a:r>
            <a: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đề</a:t>
          </a:r>
          <a:r>
            <a: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cần</a:t>
          </a:r>
          <a:r>
            <a: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bàn</a:t>
          </a:r>
          <a:r>
            <a: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và</a:t>
          </a:r>
          <a:r>
            <a: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nêu</a:t>
          </a:r>
          <a:r>
            <a: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ý ‎</a:t>
          </a:r>
          <a:r>
            <a:rPr lang="en-US" sz="2800" b="1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kiến</a:t>
          </a:r>
          <a:r>
            <a: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của</a:t>
          </a:r>
          <a:r>
            <a: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người</a:t>
          </a:r>
          <a:r>
            <a: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viết</a:t>
          </a:r>
          <a:r>
            <a: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.</a:t>
          </a:r>
          <a:endParaRPr lang="en-US" sz="2800" b="1" dirty="0">
            <a:solidFill>
              <a:schemeClr val="tx1"/>
            </a:solidFill>
          </a:endParaRPr>
        </a:p>
      </dgm:t>
    </dgm:pt>
    <dgm:pt modelId="{67B6F3C9-0F05-44F2-BB0E-382DB9DF58BA}" type="parTrans" cxnId="{01C14229-850C-452F-946D-C7DEF746BE03}">
      <dgm:prSet/>
      <dgm:spPr/>
      <dgm:t>
        <a:bodyPr/>
        <a:lstStyle/>
        <a:p>
          <a:endParaRPr lang="en-US">
            <a:solidFill>
              <a:srgbClr val="0070C0"/>
            </a:solidFill>
          </a:endParaRPr>
        </a:p>
      </dgm:t>
    </dgm:pt>
    <dgm:pt modelId="{64E04251-8258-4B5F-9DF6-3D2F493EE3FC}" type="sibTrans" cxnId="{01C14229-850C-452F-946D-C7DEF746BE03}">
      <dgm:prSet/>
      <dgm:spPr/>
      <dgm:t>
        <a:bodyPr/>
        <a:lstStyle/>
        <a:p>
          <a:endParaRPr lang="en-US">
            <a:solidFill>
              <a:srgbClr val="0070C0"/>
            </a:solidFill>
          </a:endParaRPr>
        </a:p>
      </dgm:t>
    </dgm:pt>
    <dgm:pt modelId="{71D8B2EA-A099-414C-9301-C9C2AA97DEEF}">
      <dgm:prSet phldrT="[Text]" custT="1"/>
      <dgm:spPr/>
      <dgm:t>
        <a:bodyPr/>
        <a:lstStyle/>
        <a:p>
          <a:pPr algn="l"/>
          <a:r>
            <a: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b. </a:t>
          </a:r>
          <a:r>
            <a:rPr lang="en-US" sz="2800" b="1" dirty="0" err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Thân</a:t>
          </a:r>
          <a:r>
            <a: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dirty="0" err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bài</a:t>
          </a:r>
          <a:r>
            <a: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: </a:t>
          </a:r>
        </a:p>
        <a:p>
          <a:pPr algn="l"/>
          <a:r>
            <a: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- </a:t>
          </a:r>
          <a:r>
            <a:rPr lang="en-US" sz="2800" b="1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Giải</a:t>
          </a:r>
          <a:r>
            <a: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thích</a:t>
          </a:r>
          <a:r>
            <a: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vấn</a:t>
          </a:r>
          <a:r>
            <a: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đề</a:t>
          </a:r>
          <a:r>
            <a: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cần</a:t>
          </a:r>
          <a:r>
            <a: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bàn.Đưa</a:t>
          </a:r>
          <a:r>
            <a: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ra</a:t>
          </a:r>
          <a:r>
            <a: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lí</a:t>
          </a:r>
          <a:r>
            <a: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lẽ</a:t>
          </a:r>
          <a:r>
            <a: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cụ</a:t>
          </a:r>
          <a:r>
            <a: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thể</a:t>
          </a:r>
          <a:r>
            <a: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</a:p>
        <a:p>
          <a:pPr algn="l"/>
          <a:r>
            <a: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- </a:t>
          </a:r>
          <a:r>
            <a:rPr lang="en-US" sz="2800" b="1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Sắp</a:t>
          </a:r>
          <a:r>
            <a: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xếp</a:t>
          </a:r>
          <a:r>
            <a: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các</a:t>
          </a:r>
          <a:r>
            <a: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lí</a:t>
          </a:r>
          <a:r>
            <a: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lẽ</a:t>
          </a:r>
          <a:r>
            <a: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, </a:t>
          </a:r>
          <a:r>
            <a:rPr lang="en-US" sz="2800" b="1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bằng</a:t>
          </a:r>
          <a:r>
            <a: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chứng</a:t>
          </a:r>
          <a:r>
            <a: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theo</a:t>
          </a:r>
          <a:r>
            <a: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trình</a:t>
          </a:r>
          <a:r>
            <a: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tự</a:t>
          </a:r>
          <a:r>
            <a: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.</a:t>
          </a:r>
          <a:endParaRPr lang="en-US" sz="2800" b="1" dirty="0">
            <a:solidFill>
              <a:srgbClr val="0070C0"/>
            </a:solidFill>
          </a:endParaRPr>
        </a:p>
      </dgm:t>
    </dgm:pt>
    <dgm:pt modelId="{AA7931F2-2E88-41CE-B3E7-FF40318D736A}" type="parTrans" cxnId="{CAEE59D4-5895-4492-A845-9757BED6F4CE}">
      <dgm:prSet/>
      <dgm:spPr/>
      <dgm:t>
        <a:bodyPr/>
        <a:lstStyle/>
        <a:p>
          <a:endParaRPr lang="en-US">
            <a:solidFill>
              <a:srgbClr val="0070C0"/>
            </a:solidFill>
          </a:endParaRPr>
        </a:p>
      </dgm:t>
    </dgm:pt>
    <dgm:pt modelId="{D73EA985-FBE1-46BD-8C0D-7A5B52735E7F}" type="sibTrans" cxnId="{CAEE59D4-5895-4492-A845-9757BED6F4CE}">
      <dgm:prSet/>
      <dgm:spPr/>
      <dgm:t>
        <a:bodyPr/>
        <a:lstStyle/>
        <a:p>
          <a:endParaRPr lang="en-US">
            <a:solidFill>
              <a:srgbClr val="0070C0"/>
            </a:solidFill>
          </a:endParaRPr>
        </a:p>
      </dgm:t>
    </dgm:pt>
    <dgm:pt modelId="{0EAFC387-5095-4E73-BFC6-52A5CFDBB1C2}">
      <dgm:prSet phldrT="[Text]" custT="1"/>
      <dgm:spPr/>
      <dgm:t>
        <a:bodyPr/>
        <a:lstStyle/>
        <a:p>
          <a:pPr algn="l"/>
          <a:r>
            <a: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c. </a:t>
          </a:r>
          <a:r>
            <a:rPr lang="en-US" sz="2800" b="1" dirty="0" err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Kết</a:t>
          </a:r>
          <a:r>
            <a: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dirty="0" err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bài</a:t>
          </a:r>
          <a:r>
            <a: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: </a:t>
          </a:r>
        </a:p>
        <a:p>
          <a:pPr algn="l"/>
          <a:r>
            <a: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- </a:t>
          </a:r>
          <a:r>
            <a:rPr lang="en-US" sz="2800" b="1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Khẳng</a:t>
          </a:r>
          <a:r>
            <a: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định</a:t>
          </a:r>
          <a:r>
            <a: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lại</a:t>
          </a:r>
          <a:r>
            <a: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‎ý </a:t>
          </a:r>
          <a:r>
            <a:rPr lang="en-US" sz="2800" b="1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kiến</a:t>
          </a:r>
          <a:r>
            <a: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và</a:t>
          </a:r>
          <a:r>
            <a: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đưa</a:t>
          </a:r>
          <a:r>
            <a: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ra</a:t>
          </a:r>
          <a:r>
            <a: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bài</a:t>
          </a:r>
          <a:r>
            <a: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học</a:t>
          </a:r>
          <a:r>
            <a: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nhận</a:t>
          </a:r>
          <a:r>
            <a: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thức</a:t>
          </a:r>
          <a:r>
            <a: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, </a:t>
          </a:r>
          <a:r>
            <a:rPr lang="en-US" sz="2800" b="1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hành</a:t>
          </a:r>
          <a:r>
            <a: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động</a:t>
          </a:r>
          <a:r>
            <a: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.</a:t>
          </a:r>
          <a:endParaRPr lang="en-US" sz="2800" b="1" dirty="0">
            <a:solidFill>
              <a:schemeClr val="tx1"/>
            </a:solidFill>
          </a:endParaRPr>
        </a:p>
      </dgm:t>
    </dgm:pt>
    <dgm:pt modelId="{2CE53912-4A7F-44A1-9936-4657D65E44CD}" type="parTrans" cxnId="{743E9FFE-0DF5-4154-899C-E8BA8DF74851}">
      <dgm:prSet/>
      <dgm:spPr/>
      <dgm:t>
        <a:bodyPr/>
        <a:lstStyle/>
        <a:p>
          <a:endParaRPr lang="en-US">
            <a:solidFill>
              <a:srgbClr val="0070C0"/>
            </a:solidFill>
          </a:endParaRPr>
        </a:p>
      </dgm:t>
    </dgm:pt>
    <dgm:pt modelId="{92E178B4-0C4A-4CFF-9BA7-E622CB0A537C}" type="sibTrans" cxnId="{743E9FFE-0DF5-4154-899C-E8BA8DF74851}">
      <dgm:prSet/>
      <dgm:spPr/>
      <dgm:t>
        <a:bodyPr/>
        <a:lstStyle/>
        <a:p>
          <a:endParaRPr lang="en-US">
            <a:solidFill>
              <a:srgbClr val="0070C0"/>
            </a:solidFill>
          </a:endParaRPr>
        </a:p>
      </dgm:t>
    </dgm:pt>
    <dgm:pt modelId="{5BA30D22-97E5-4263-A0CE-1D6A8C3C5EB7}" type="pres">
      <dgm:prSet presAssocID="{2A3EDB59-019E-40E2-A4A5-58A508F8948C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44E3A01B-2D3B-40A8-9495-AA4E2F3B9BC2}" type="pres">
      <dgm:prSet presAssocID="{9B3BEFE9-4502-4C91-AA71-DAF0AA87821C}" presName="hierRoot1" presStyleCnt="0"/>
      <dgm:spPr/>
    </dgm:pt>
    <dgm:pt modelId="{DCCF8DCB-FEAB-4787-98C4-DD41558408E3}" type="pres">
      <dgm:prSet presAssocID="{9B3BEFE9-4502-4C91-AA71-DAF0AA87821C}" presName="composite" presStyleCnt="0"/>
      <dgm:spPr/>
    </dgm:pt>
    <dgm:pt modelId="{879E41D4-B81D-4FC6-B2C3-0B2C8E9323D2}" type="pres">
      <dgm:prSet presAssocID="{9B3BEFE9-4502-4C91-AA71-DAF0AA87821C}" presName="background" presStyleLbl="node0" presStyleIdx="0" presStyleCnt="1"/>
      <dgm:spPr/>
    </dgm:pt>
    <dgm:pt modelId="{8B27E1D2-C65C-4A50-A224-7A1B3F9DB55D}" type="pres">
      <dgm:prSet presAssocID="{9B3BEFE9-4502-4C91-AA71-DAF0AA87821C}" presName="text" presStyleLbl="fgAcc0" presStyleIdx="0" presStyleCnt="1" custScaleY="39700">
        <dgm:presLayoutVars>
          <dgm:chPref val="3"/>
        </dgm:presLayoutVars>
      </dgm:prSet>
      <dgm:spPr/>
    </dgm:pt>
    <dgm:pt modelId="{96BAB6F8-8D37-4E5C-9DEC-84E5B94F1DA5}" type="pres">
      <dgm:prSet presAssocID="{9B3BEFE9-4502-4C91-AA71-DAF0AA87821C}" presName="hierChild2" presStyleCnt="0"/>
      <dgm:spPr/>
    </dgm:pt>
    <dgm:pt modelId="{34550902-F15F-46AF-A075-EF5953951D5C}" type="pres">
      <dgm:prSet presAssocID="{67B6F3C9-0F05-44F2-BB0E-382DB9DF58BA}" presName="Name10" presStyleLbl="parChTrans1D2" presStyleIdx="0" presStyleCnt="3"/>
      <dgm:spPr/>
    </dgm:pt>
    <dgm:pt modelId="{98FF3BC1-AE02-4890-B26E-22BD20D9018B}" type="pres">
      <dgm:prSet presAssocID="{7FE5B35C-20E2-4C45-B3AF-E956EAE2B272}" presName="hierRoot2" presStyleCnt="0"/>
      <dgm:spPr/>
    </dgm:pt>
    <dgm:pt modelId="{F021B97C-69BB-46FA-9A24-D568281D1343}" type="pres">
      <dgm:prSet presAssocID="{7FE5B35C-20E2-4C45-B3AF-E956EAE2B272}" presName="composite2" presStyleCnt="0"/>
      <dgm:spPr/>
    </dgm:pt>
    <dgm:pt modelId="{74EC2391-F351-48C4-B989-1ED4963219C4}" type="pres">
      <dgm:prSet presAssocID="{7FE5B35C-20E2-4C45-B3AF-E956EAE2B272}" presName="background2" presStyleLbl="node2" presStyleIdx="0" presStyleCnt="3"/>
      <dgm:spPr/>
    </dgm:pt>
    <dgm:pt modelId="{0F12B2EF-10F7-4D20-90D7-709B0B2861AD}" type="pres">
      <dgm:prSet presAssocID="{7FE5B35C-20E2-4C45-B3AF-E956EAE2B272}" presName="text2" presStyleLbl="fgAcc2" presStyleIdx="0" presStyleCnt="3" custScaleX="64729" custScaleY="108236">
        <dgm:presLayoutVars>
          <dgm:chPref val="3"/>
        </dgm:presLayoutVars>
      </dgm:prSet>
      <dgm:spPr/>
    </dgm:pt>
    <dgm:pt modelId="{F8681747-8482-4836-97A7-65CD544FFC17}" type="pres">
      <dgm:prSet presAssocID="{7FE5B35C-20E2-4C45-B3AF-E956EAE2B272}" presName="hierChild3" presStyleCnt="0"/>
      <dgm:spPr/>
    </dgm:pt>
    <dgm:pt modelId="{4D3C4C4A-0E88-4245-BAB4-C63299D61436}" type="pres">
      <dgm:prSet presAssocID="{AA7931F2-2E88-41CE-B3E7-FF40318D736A}" presName="Name10" presStyleLbl="parChTrans1D2" presStyleIdx="1" presStyleCnt="3"/>
      <dgm:spPr/>
    </dgm:pt>
    <dgm:pt modelId="{B45EEA20-7459-4D55-A867-A811A4E40D8A}" type="pres">
      <dgm:prSet presAssocID="{71D8B2EA-A099-414C-9301-C9C2AA97DEEF}" presName="hierRoot2" presStyleCnt="0"/>
      <dgm:spPr/>
    </dgm:pt>
    <dgm:pt modelId="{7E624832-DA7E-40AC-9BA0-D038C01863F6}" type="pres">
      <dgm:prSet presAssocID="{71D8B2EA-A099-414C-9301-C9C2AA97DEEF}" presName="composite2" presStyleCnt="0"/>
      <dgm:spPr/>
    </dgm:pt>
    <dgm:pt modelId="{25DBD939-765B-4BE2-9612-9B70B57FBEC7}" type="pres">
      <dgm:prSet presAssocID="{71D8B2EA-A099-414C-9301-C9C2AA97DEEF}" presName="background2" presStyleLbl="node2" presStyleIdx="1" presStyleCnt="3"/>
      <dgm:spPr/>
    </dgm:pt>
    <dgm:pt modelId="{994DFDE4-723D-421B-BA81-6A0314511B00}" type="pres">
      <dgm:prSet presAssocID="{71D8B2EA-A099-414C-9301-C9C2AA97DEEF}" presName="text2" presStyleLbl="fgAcc2" presStyleIdx="1" presStyleCnt="3" custScaleX="103854" custScaleY="129682" custLinFactNeighborX="-1747" custLinFactNeighborY="15">
        <dgm:presLayoutVars>
          <dgm:chPref val="3"/>
        </dgm:presLayoutVars>
      </dgm:prSet>
      <dgm:spPr/>
    </dgm:pt>
    <dgm:pt modelId="{02416181-B9C9-40F2-AA27-029565B49763}" type="pres">
      <dgm:prSet presAssocID="{71D8B2EA-A099-414C-9301-C9C2AA97DEEF}" presName="hierChild3" presStyleCnt="0"/>
      <dgm:spPr/>
    </dgm:pt>
    <dgm:pt modelId="{A964F31F-47EA-47A7-9B2B-F47A29650A70}" type="pres">
      <dgm:prSet presAssocID="{2CE53912-4A7F-44A1-9936-4657D65E44CD}" presName="Name10" presStyleLbl="parChTrans1D2" presStyleIdx="2" presStyleCnt="3"/>
      <dgm:spPr/>
    </dgm:pt>
    <dgm:pt modelId="{58A9C314-6F9E-4AFA-A03A-F32981A607DE}" type="pres">
      <dgm:prSet presAssocID="{0EAFC387-5095-4E73-BFC6-52A5CFDBB1C2}" presName="hierRoot2" presStyleCnt="0"/>
      <dgm:spPr/>
    </dgm:pt>
    <dgm:pt modelId="{A5177720-F57B-4E2A-905D-A12E77EC61EA}" type="pres">
      <dgm:prSet presAssocID="{0EAFC387-5095-4E73-BFC6-52A5CFDBB1C2}" presName="composite2" presStyleCnt="0"/>
      <dgm:spPr/>
    </dgm:pt>
    <dgm:pt modelId="{887A5A4A-4F48-4B6D-A5BF-24052FAC101C}" type="pres">
      <dgm:prSet presAssocID="{0EAFC387-5095-4E73-BFC6-52A5CFDBB1C2}" presName="background2" presStyleLbl="node2" presStyleIdx="2" presStyleCnt="3"/>
      <dgm:spPr/>
    </dgm:pt>
    <dgm:pt modelId="{3A8A2406-620A-4250-B5DE-D48519FDFC5A}" type="pres">
      <dgm:prSet presAssocID="{0EAFC387-5095-4E73-BFC6-52A5CFDBB1C2}" presName="text2" presStyleLbl="fgAcc2" presStyleIdx="2" presStyleCnt="3" custScaleX="86204" custScaleY="103601">
        <dgm:presLayoutVars>
          <dgm:chPref val="3"/>
        </dgm:presLayoutVars>
      </dgm:prSet>
      <dgm:spPr/>
    </dgm:pt>
    <dgm:pt modelId="{29E2FAD8-0B4E-4F0B-972F-C3995097897B}" type="pres">
      <dgm:prSet presAssocID="{0EAFC387-5095-4E73-BFC6-52A5CFDBB1C2}" presName="hierChild3" presStyleCnt="0"/>
      <dgm:spPr/>
    </dgm:pt>
  </dgm:ptLst>
  <dgm:cxnLst>
    <dgm:cxn modelId="{7DB1A009-89D6-42C5-8666-A5D553CB1E14}" srcId="{2A3EDB59-019E-40E2-A4A5-58A508F8948C}" destId="{9B3BEFE9-4502-4C91-AA71-DAF0AA87821C}" srcOrd="0" destOrd="0" parTransId="{13006422-4286-4ADF-9DF9-1B81F1E3B49E}" sibTransId="{D35A4175-0946-4B03-8A59-F451EAC94E47}"/>
    <dgm:cxn modelId="{90015810-C3CE-40BB-BC3E-22C7FBAB85E9}" type="presOf" srcId="{7FE5B35C-20E2-4C45-B3AF-E956EAE2B272}" destId="{0F12B2EF-10F7-4D20-90D7-709B0B2861AD}" srcOrd="0" destOrd="0" presId="urn:microsoft.com/office/officeart/2005/8/layout/hierarchy1"/>
    <dgm:cxn modelId="{01C14229-850C-452F-946D-C7DEF746BE03}" srcId="{9B3BEFE9-4502-4C91-AA71-DAF0AA87821C}" destId="{7FE5B35C-20E2-4C45-B3AF-E956EAE2B272}" srcOrd="0" destOrd="0" parTransId="{67B6F3C9-0F05-44F2-BB0E-382DB9DF58BA}" sibTransId="{64E04251-8258-4B5F-9DF6-3D2F493EE3FC}"/>
    <dgm:cxn modelId="{55403E40-5D5B-4634-95BF-408B499B628E}" type="presOf" srcId="{2CE53912-4A7F-44A1-9936-4657D65E44CD}" destId="{A964F31F-47EA-47A7-9B2B-F47A29650A70}" srcOrd="0" destOrd="0" presId="urn:microsoft.com/office/officeart/2005/8/layout/hierarchy1"/>
    <dgm:cxn modelId="{BF4DECAB-2BD0-4370-871D-A904FF2DEEE0}" type="presOf" srcId="{71D8B2EA-A099-414C-9301-C9C2AA97DEEF}" destId="{994DFDE4-723D-421B-BA81-6A0314511B00}" srcOrd="0" destOrd="0" presId="urn:microsoft.com/office/officeart/2005/8/layout/hierarchy1"/>
    <dgm:cxn modelId="{2697C2CC-D196-4D17-85B9-9F5C2989D5DA}" type="presOf" srcId="{0EAFC387-5095-4E73-BFC6-52A5CFDBB1C2}" destId="{3A8A2406-620A-4250-B5DE-D48519FDFC5A}" srcOrd="0" destOrd="0" presId="urn:microsoft.com/office/officeart/2005/8/layout/hierarchy1"/>
    <dgm:cxn modelId="{CAEE59D4-5895-4492-A845-9757BED6F4CE}" srcId="{9B3BEFE9-4502-4C91-AA71-DAF0AA87821C}" destId="{71D8B2EA-A099-414C-9301-C9C2AA97DEEF}" srcOrd="1" destOrd="0" parTransId="{AA7931F2-2E88-41CE-B3E7-FF40318D736A}" sibTransId="{D73EA985-FBE1-46BD-8C0D-7A5B52735E7F}"/>
    <dgm:cxn modelId="{E6FCF6D7-BDB7-489F-A884-59B67F3F09C9}" type="presOf" srcId="{AA7931F2-2E88-41CE-B3E7-FF40318D736A}" destId="{4D3C4C4A-0E88-4245-BAB4-C63299D61436}" srcOrd="0" destOrd="0" presId="urn:microsoft.com/office/officeart/2005/8/layout/hierarchy1"/>
    <dgm:cxn modelId="{5A8DBBDC-3941-4697-8E88-6D774BC047C0}" type="presOf" srcId="{67B6F3C9-0F05-44F2-BB0E-382DB9DF58BA}" destId="{34550902-F15F-46AF-A075-EF5953951D5C}" srcOrd="0" destOrd="0" presId="urn:microsoft.com/office/officeart/2005/8/layout/hierarchy1"/>
    <dgm:cxn modelId="{4DDAC0DF-9E47-4F5E-B3FE-B63A20D05E52}" type="presOf" srcId="{2A3EDB59-019E-40E2-A4A5-58A508F8948C}" destId="{5BA30D22-97E5-4263-A0CE-1D6A8C3C5EB7}" srcOrd="0" destOrd="0" presId="urn:microsoft.com/office/officeart/2005/8/layout/hierarchy1"/>
    <dgm:cxn modelId="{164839E1-7FDD-4CEC-8889-CD21435AFE6F}" type="presOf" srcId="{9B3BEFE9-4502-4C91-AA71-DAF0AA87821C}" destId="{8B27E1D2-C65C-4A50-A224-7A1B3F9DB55D}" srcOrd="0" destOrd="0" presId="urn:microsoft.com/office/officeart/2005/8/layout/hierarchy1"/>
    <dgm:cxn modelId="{743E9FFE-0DF5-4154-899C-E8BA8DF74851}" srcId="{9B3BEFE9-4502-4C91-AA71-DAF0AA87821C}" destId="{0EAFC387-5095-4E73-BFC6-52A5CFDBB1C2}" srcOrd="2" destOrd="0" parTransId="{2CE53912-4A7F-44A1-9936-4657D65E44CD}" sibTransId="{92E178B4-0C4A-4CFF-9BA7-E622CB0A537C}"/>
    <dgm:cxn modelId="{8A882828-21A5-48CD-9882-3FF4E6F75911}" type="presParOf" srcId="{5BA30D22-97E5-4263-A0CE-1D6A8C3C5EB7}" destId="{44E3A01B-2D3B-40A8-9495-AA4E2F3B9BC2}" srcOrd="0" destOrd="0" presId="urn:microsoft.com/office/officeart/2005/8/layout/hierarchy1"/>
    <dgm:cxn modelId="{D387D277-7300-4110-ACDC-71E73D09447B}" type="presParOf" srcId="{44E3A01B-2D3B-40A8-9495-AA4E2F3B9BC2}" destId="{DCCF8DCB-FEAB-4787-98C4-DD41558408E3}" srcOrd="0" destOrd="0" presId="urn:microsoft.com/office/officeart/2005/8/layout/hierarchy1"/>
    <dgm:cxn modelId="{0B427BFB-54CF-4333-A89C-3835F3261CBF}" type="presParOf" srcId="{DCCF8DCB-FEAB-4787-98C4-DD41558408E3}" destId="{879E41D4-B81D-4FC6-B2C3-0B2C8E9323D2}" srcOrd="0" destOrd="0" presId="urn:microsoft.com/office/officeart/2005/8/layout/hierarchy1"/>
    <dgm:cxn modelId="{384AFFC1-5118-4314-97D5-82E8A14AC7FF}" type="presParOf" srcId="{DCCF8DCB-FEAB-4787-98C4-DD41558408E3}" destId="{8B27E1D2-C65C-4A50-A224-7A1B3F9DB55D}" srcOrd="1" destOrd="0" presId="urn:microsoft.com/office/officeart/2005/8/layout/hierarchy1"/>
    <dgm:cxn modelId="{16CCC822-4F7E-4F52-BA80-88788D902737}" type="presParOf" srcId="{44E3A01B-2D3B-40A8-9495-AA4E2F3B9BC2}" destId="{96BAB6F8-8D37-4E5C-9DEC-84E5B94F1DA5}" srcOrd="1" destOrd="0" presId="urn:microsoft.com/office/officeart/2005/8/layout/hierarchy1"/>
    <dgm:cxn modelId="{4B95CAE8-F9F5-4BE8-996D-A39122882C93}" type="presParOf" srcId="{96BAB6F8-8D37-4E5C-9DEC-84E5B94F1DA5}" destId="{34550902-F15F-46AF-A075-EF5953951D5C}" srcOrd="0" destOrd="0" presId="urn:microsoft.com/office/officeart/2005/8/layout/hierarchy1"/>
    <dgm:cxn modelId="{CEF1F9E2-46E4-4CBD-A3E8-1B569B8D7AE4}" type="presParOf" srcId="{96BAB6F8-8D37-4E5C-9DEC-84E5B94F1DA5}" destId="{98FF3BC1-AE02-4890-B26E-22BD20D9018B}" srcOrd="1" destOrd="0" presId="urn:microsoft.com/office/officeart/2005/8/layout/hierarchy1"/>
    <dgm:cxn modelId="{C9BF455D-BA42-44A7-A735-7D3B763ABD7E}" type="presParOf" srcId="{98FF3BC1-AE02-4890-B26E-22BD20D9018B}" destId="{F021B97C-69BB-46FA-9A24-D568281D1343}" srcOrd="0" destOrd="0" presId="urn:microsoft.com/office/officeart/2005/8/layout/hierarchy1"/>
    <dgm:cxn modelId="{CE92617C-35DC-4CDA-AA3E-DB1C08689D0C}" type="presParOf" srcId="{F021B97C-69BB-46FA-9A24-D568281D1343}" destId="{74EC2391-F351-48C4-B989-1ED4963219C4}" srcOrd="0" destOrd="0" presId="urn:microsoft.com/office/officeart/2005/8/layout/hierarchy1"/>
    <dgm:cxn modelId="{053A8A75-E898-4A3D-863C-6331DAB4DDCB}" type="presParOf" srcId="{F021B97C-69BB-46FA-9A24-D568281D1343}" destId="{0F12B2EF-10F7-4D20-90D7-709B0B2861AD}" srcOrd="1" destOrd="0" presId="urn:microsoft.com/office/officeart/2005/8/layout/hierarchy1"/>
    <dgm:cxn modelId="{65267C95-CCB7-4249-AF0D-B1EEB585AAC6}" type="presParOf" srcId="{98FF3BC1-AE02-4890-B26E-22BD20D9018B}" destId="{F8681747-8482-4836-97A7-65CD544FFC17}" srcOrd="1" destOrd="0" presId="urn:microsoft.com/office/officeart/2005/8/layout/hierarchy1"/>
    <dgm:cxn modelId="{CD586871-082A-42FC-88C9-32212B5A7993}" type="presParOf" srcId="{96BAB6F8-8D37-4E5C-9DEC-84E5B94F1DA5}" destId="{4D3C4C4A-0E88-4245-BAB4-C63299D61436}" srcOrd="2" destOrd="0" presId="urn:microsoft.com/office/officeart/2005/8/layout/hierarchy1"/>
    <dgm:cxn modelId="{360145EC-ECE1-4E52-8776-DCF0360C7640}" type="presParOf" srcId="{96BAB6F8-8D37-4E5C-9DEC-84E5B94F1DA5}" destId="{B45EEA20-7459-4D55-A867-A811A4E40D8A}" srcOrd="3" destOrd="0" presId="urn:microsoft.com/office/officeart/2005/8/layout/hierarchy1"/>
    <dgm:cxn modelId="{1239BCF8-0408-40C4-976A-73DCD2CD61F5}" type="presParOf" srcId="{B45EEA20-7459-4D55-A867-A811A4E40D8A}" destId="{7E624832-DA7E-40AC-9BA0-D038C01863F6}" srcOrd="0" destOrd="0" presId="urn:microsoft.com/office/officeart/2005/8/layout/hierarchy1"/>
    <dgm:cxn modelId="{239E927E-A441-4E91-847C-E2F8FAAEEAD3}" type="presParOf" srcId="{7E624832-DA7E-40AC-9BA0-D038C01863F6}" destId="{25DBD939-765B-4BE2-9612-9B70B57FBEC7}" srcOrd="0" destOrd="0" presId="urn:microsoft.com/office/officeart/2005/8/layout/hierarchy1"/>
    <dgm:cxn modelId="{7A1226B4-F353-4802-A1FC-CAFB02BCCE95}" type="presParOf" srcId="{7E624832-DA7E-40AC-9BA0-D038C01863F6}" destId="{994DFDE4-723D-421B-BA81-6A0314511B00}" srcOrd="1" destOrd="0" presId="urn:microsoft.com/office/officeart/2005/8/layout/hierarchy1"/>
    <dgm:cxn modelId="{4B02ED02-40A8-46DD-BBF6-3AD9D48FB336}" type="presParOf" srcId="{B45EEA20-7459-4D55-A867-A811A4E40D8A}" destId="{02416181-B9C9-40F2-AA27-029565B49763}" srcOrd="1" destOrd="0" presId="urn:microsoft.com/office/officeart/2005/8/layout/hierarchy1"/>
    <dgm:cxn modelId="{186F3C8E-C3E2-4C9C-ACCB-372B33FC3EAE}" type="presParOf" srcId="{96BAB6F8-8D37-4E5C-9DEC-84E5B94F1DA5}" destId="{A964F31F-47EA-47A7-9B2B-F47A29650A70}" srcOrd="4" destOrd="0" presId="urn:microsoft.com/office/officeart/2005/8/layout/hierarchy1"/>
    <dgm:cxn modelId="{35B88C91-FC1E-4DB8-8494-304705F921A1}" type="presParOf" srcId="{96BAB6F8-8D37-4E5C-9DEC-84E5B94F1DA5}" destId="{58A9C314-6F9E-4AFA-A03A-F32981A607DE}" srcOrd="5" destOrd="0" presId="urn:microsoft.com/office/officeart/2005/8/layout/hierarchy1"/>
    <dgm:cxn modelId="{76E60EA8-73CD-4DA3-A791-831E94408DB2}" type="presParOf" srcId="{58A9C314-6F9E-4AFA-A03A-F32981A607DE}" destId="{A5177720-F57B-4E2A-905D-A12E77EC61EA}" srcOrd="0" destOrd="0" presId="urn:microsoft.com/office/officeart/2005/8/layout/hierarchy1"/>
    <dgm:cxn modelId="{1D83D3D9-0F77-4FC9-878C-D4623A8DF11C}" type="presParOf" srcId="{A5177720-F57B-4E2A-905D-A12E77EC61EA}" destId="{887A5A4A-4F48-4B6D-A5BF-24052FAC101C}" srcOrd="0" destOrd="0" presId="urn:microsoft.com/office/officeart/2005/8/layout/hierarchy1"/>
    <dgm:cxn modelId="{3F1BB350-5DA3-4D6E-ADBC-BA91EC9862A8}" type="presParOf" srcId="{A5177720-F57B-4E2A-905D-A12E77EC61EA}" destId="{3A8A2406-620A-4250-B5DE-D48519FDFC5A}" srcOrd="1" destOrd="0" presId="urn:microsoft.com/office/officeart/2005/8/layout/hierarchy1"/>
    <dgm:cxn modelId="{E3BACECF-E42E-4D8F-9AEC-D3FCF40FEF44}" type="presParOf" srcId="{58A9C314-6F9E-4AFA-A03A-F32981A607DE}" destId="{29E2FAD8-0B4E-4F0B-972F-C3995097897B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64F31F-47EA-47A7-9B2B-F47A29650A70}">
      <dsp:nvSpPr>
        <dsp:cNvPr id="0" name=""/>
        <dsp:cNvSpPr/>
      </dsp:nvSpPr>
      <dsp:spPr>
        <a:xfrm>
          <a:off x="5833476" y="1848999"/>
          <a:ext cx="4237194" cy="113943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12164"/>
              </a:lnTo>
              <a:lnTo>
                <a:pt x="4237194" y="812164"/>
              </a:lnTo>
              <a:lnTo>
                <a:pt x="4237194" y="113943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D3C4C4A-0E88-4245-BAB4-C63299D61436}">
      <dsp:nvSpPr>
        <dsp:cNvPr id="0" name=""/>
        <dsp:cNvSpPr/>
      </dsp:nvSpPr>
      <dsp:spPr>
        <a:xfrm>
          <a:off x="5756809" y="1848999"/>
          <a:ext cx="91440" cy="1139438"/>
        </a:xfrm>
        <a:custGeom>
          <a:avLst/>
          <a:gdLst/>
          <a:ahLst/>
          <a:cxnLst/>
          <a:rect l="0" t="0" r="0" b="0"/>
          <a:pathLst>
            <a:path>
              <a:moveTo>
                <a:pt x="76667" y="0"/>
              </a:moveTo>
              <a:lnTo>
                <a:pt x="76667" y="812164"/>
              </a:lnTo>
              <a:lnTo>
                <a:pt x="45720" y="812164"/>
              </a:lnTo>
              <a:lnTo>
                <a:pt x="45720" y="113943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4550902-F15F-46AF-A075-EF5953951D5C}">
      <dsp:nvSpPr>
        <dsp:cNvPr id="0" name=""/>
        <dsp:cNvSpPr/>
      </dsp:nvSpPr>
      <dsp:spPr>
        <a:xfrm>
          <a:off x="1625780" y="1848999"/>
          <a:ext cx="4207695" cy="1139438"/>
        </a:xfrm>
        <a:custGeom>
          <a:avLst/>
          <a:gdLst/>
          <a:ahLst/>
          <a:cxnLst/>
          <a:rect l="0" t="0" r="0" b="0"/>
          <a:pathLst>
            <a:path>
              <a:moveTo>
                <a:pt x="4207695" y="0"/>
              </a:moveTo>
              <a:lnTo>
                <a:pt x="4207695" y="812164"/>
              </a:lnTo>
              <a:lnTo>
                <a:pt x="0" y="812164"/>
              </a:lnTo>
              <a:lnTo>
                <a:pt x="0" y="113943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79E41D4-B81D-4FC6-B2C3-0B2C8E9323D2}">
      <dsp:nvSpPr>
        <dsp:cNvPr id="0" name=""/>
        <dsp:cNvSpPr/>
      </dsp:nvSpPr>
      <dsp:spPr>
        <a:xfrm>
          <a:off x="3569597" y="724513"/>
          <a:ext cx="4527758" cy="112448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27E1D2-C65C-4A50-A224-7A1B3F9DB55D}">
      <dsp:nvSpPr>
        <dsp:cNvPr id="0" name=""/>
        <dsp:cNvSpPr/>
      </dsp:nvSpPr>
      <dsp:spPr>
        <a:xfrm>
          <a:off x="3962128" y="1097418"/>
          <a:ext cx="4527758" cy="112448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2. </a:t>
          </a:r>
          <a:r>
            <a:rPr lang="en-US" sz="3600" b="1" u="sng" kern="1200" dirty="0" err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Yêu</a:t>
          </a:r>
          <a:r>
            <a:rPr lang="en-US" sz="3600" b="1" u="sng" kern="1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600" b="1" u="sng" kern="1200" dirty="0" err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cầu</a:t>
          </a:r>
          <a:r>
            <a:rPr lang="en-US" sz="3600" b="1" u="sng" kern="1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600" b="1" u="sng" kern="1200" dirty="0" err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đối</a:t>
          </a:r>
          <a:r>
            <a:rPr lang="en-US" sz="3600" b="1" u="sng" kern="1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600" b="1" u="sng" kern="1200" dirty="0" err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với</a:t>
          </a:r>
          <a:r>
            <a:rPr lang="en-US" sz="3600" b="1" u="sng" kern="1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600" b="1" u="sng" kern="1200" dirty="0" err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kiểu</a:t>
          </a:r>
          <a:r>
            <a:rPr lang="en-US" sz="3600" b="1" u="sng" kern="1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600" b="1" u="sng" kern="1200" dirty="0" err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bài</a:t>
          </a:r>
          <a:r>
            <a:rPr lang="en-US" sz="3600" b="1" u="sng" kern="1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600" b="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(SGK/17)</a:t>
          </a:r>
          <a:endParaRPr lang="en-US" sz="3600" b="0" kern="1200" dirty="0">
            <a:solidFill>
              <a:schemeClr val="tx1"/>
            </a:solidFill>
          </a:endParaRPr>
        </a:p>
      </dsp:txBody>
      <dsp:txXfrm>
        <a:off x="3995063" y="1130353"/>
        <a:ext cx="4461888" cy="1058615"/>
      </dsp:txXfrm>
    </dsp:sp>
    <dsp:sp modelId="{74EC2391-F351-48C4-B989-1ED4963219C4}">
      <dsp:nvSpPr>
        <dsp:cNvPr id="0" name=""/>
        <dsp:cNvSpPr/>
      </dsp:nvSpPr>
      <dsp:spPr>
        <a:xfrm>
          <a:off x="487" y="2988437"/>
          <a:ext cx="3250585" cy="194484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12B2EF-10F7-4D20-90D7-709B0B2861AD}">
      <dsp:nvSpPr>
        <dsp:cNvPr id="0" name=""/>
        <dsp:cNvSpPr/>
      </dsp:nvSpPr>
      <dsp:spPr>
        <a:xfrm>
          <a:off x="393018" y="3361342"/>
          <a:ext cx="3250585" cy="194484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a. </a:t>
          </a:r>
          <a:r>
            <a:rPr lang="en-US" sz="3200" b="1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Nêu</a:t>
          </a:r>
          <a:r>
            <a:rPr lang="en-US" sz="32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1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được</a:t>
          </a:r>
          <a:r>
            <a:rPr lang="en-US" sz="32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1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vấn</a:t>
          </a:r>
          <a:r>
            <a:rPr lang="en-US" sz="32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1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đề</a:t>
          </a:r>
          <a:r>
            <a:rPr lang="en-US" sz="32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1" kern="1200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cần</a:t>
          </a:r>
          <a:r>
            <a:rPr lang="en-US" sz="3200" b="1" kern="1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1" kern="1200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bàn</a:t>
          </a:r>
          <a:r>
            <a:rPr lang="en-US" sz="3200" b="1" kern="1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1" kern="1200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luận</a:t>
          </a:r>
          <a:r>
            <a:rPr lang="en-US" sz="3200" b="1" kern="1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.</a:t>
          </a:r>
          <a:endParaRPr lang="en-US" sz="3200" b="1" kern="1200" dirty="0">
            <a:solidFill>
              <a:srgbClr val="0070C0"/>
            </a:solidFill>
          </a:endParaRPr>
        </a:p>
      </dsp:txBody>
      <dsp:txXfrm>
        <a:off x="449981" y="3418305"/>
        <a:ext cx="3136659" cy="1830918"/>
      </dsp:txXfrm>
    </dsp:sp>
    <dsp:sp modelId="{25DBD939-765B-4BE2-9612-9B70B57FBEC7}">
      <dsp:nvSpPr>
        <dsp:cNvPr id="0" name=""/>
        <dsp:cNvSpPr/>
      </dsp:nvSpPr>
      <dsp:spPr>
        <a:xfrm>
          <a:off x="4036136" y="2988437"/>
          <a:ext cx="3532784" cy="218155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4DFDE4-723D-421B-BA81-6A0314511B00}">
      <dsp:nvSpPr>
        <dsp:cNvPr id="0" name=""/>
        <dsp:cNvSpPr/>
      </dsp:nvSpPr>
      <dsp:spPr>
        <a:xfrm>
          <a:off x="4428668" y="3361342"/>
          <a:ext cx="3532784" cy="218155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>
              <a:latin typeface="Times New Roman" pitchFamily="18" charset="0"/>
              <a:cs typeface="Times New Roman" pitchFamily="18" charset="0"/>
            </a:rPr>
            <a:t>b. </a:t>
          </a:r>
          <a:r>
            <a:rPr lang="en-US" sz="3200" b="1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Trình</a:t>
          </a:r>
          <a:r>
            <a:rPr lang="en-US" sz="32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1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bày</a:t>
          </a:r>
          <a:r>
            <a:rPr lang="en-US" sz="32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1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được</a:t>
          </a:r>
          <a:r>
            <a:rPr lang="en-US" sz="32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ý‎ </a:t>
          </a:r>
          <a:r>
            <a:rPr lang="en-US" sz="3200" b="1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kiến</a:t>
          </a:r>
          <a:r>
            <a:rPr lang="en-US" sz="32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1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tán</a:t>
          </a:r>
          <a:r>
            <a:rPr lang="en-US" sz="32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1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thành</a:t>
          </a:r>
          <a:r>
            <a:rPr lang="en-US" sz="32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, </a:t>
          </a:r>
          <a:r>
            <a:rPr lang="en-US" sz="3200" b="1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hoặc</a:t>
          </a:r>
          <a:r>
            <a:rPr lang="en-US" sz="32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1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phản</a:t>
          </a:r>
          <a:r>
            <a:rPr lang="en-US" sz="32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1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đối</a:t>
          </a:r>
          <a:r>
            <a:rPr lang="en-US" sz="32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1" kern="1200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của</a:t>
          </a:r>
          <a:r>
            <a:rPr lang="en-US" sz="3200" b="1" kern="1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1" kern="1200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người</a:t>
          </a:r>
          <a:r>
            <a:rPr lang="en-US" sz="3200" b="1" kern="1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1" kern="1200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viết</a:t>
          </a:r>
          <a:r>
            <a:rPr lang="en-US" sz="3200" b="1" kern="1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1" kern="1200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với</a:t>
          </a:r>
          <a:r>
            <a:rPr lang="en-US" sz="3200" b="1" kern="1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1" kern="1200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vấn</a:t>
          </a:r>
          <a:r>
            <a:rPr lang="en-US" sz="3200" b="1" kern="1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1" kern="1200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đề</a:t>
          </a:r>
          <a:r>
            <a:rPr lang="en-US" sz="3200" b="1" kern="1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1" kern="1200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cần</a:t>
          </a:r>
          <a:r>
            <a:rPr lang="en-US" sz="3200" b="1" kern="1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1" kern="1200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bàn</a:t>
          </a:r>
          <a:r>
            <a:rPr lang="en-US" sz="3200" b="1" kern="1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1" kern="1200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luận</a:t>
          </a:r>
          <a:r>
            <a:rPr lang="en-US" sz="3200" b="1" kern="1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.</a:t>
          </a:r>
          <a:endParaRPr lang="en-US" sz="3200" b="1" kern="1200" dirty="0">
            <a:solidFill>
              <a:srgbClr val="0070C0"/>
            </a:solidFill>
          </a:endParaRPr>
        </a:p>
      </dsp:txBody>
      <dsp:txXfrm>
        <a:off x="4492564" y="3425238"/>
        <a:ext cx="3404992" cy="2053767"/>
      </dsp:txXfrm>
    </dsp:sp>
    <dsp:sp modelId="{887A5A4A-4F48-4B6D-A5BF-24052FAC101C}">
      <dsp:nvSpPr>
        <dsp:cNvPr id="0" name=""/>
        <dsp:cNvSpPr/>
      </dsp:nvSpPr>
      <dsp:spPr>
        <a:xfrm>
          <a:off x="8353984" y="2988437"/>
          <a:ext cx="3433372" cy="196741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8A2406-620A-4250-B5DE-D48519FDFC5A}">
      <dsp:nvSpPr>
        <dsp:cNvPr id="0" name=""/>
        <dsp:cNvSpPr/>
      </dsp:nvSpPr>
      <dsp:spPr>
        <a:xfrm>
          <a:off x="8746516" y="3361342"/>
          <a:ext cx="3433372" cy="196741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c. </a:t>
          </a:r>
          <a:r>
            <a:rPr lang="en-US" sz="3000" b="1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Đưa</a:t>
          </a:r>
          <a:r>
            <a:rPr lang="en-US" sz="30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000" b="1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ra</a:t>
          </a:r>
          <a:r>
            <a:rPr lang="en-US" sz="30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000" b="1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lí</a:t>
          </a:r>
          <a:r>
            <a:rPr lang="en-US" sz="30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000" b="1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lẽ</a:t>
          </a:r>
          <a:r>
            <a:rPr lang="en-US" sz="30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, </a:t>
          </a:r>
          <a:r>
            <a:rPr lang="en-US" sz="3000" b="1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bằng</a:t>
          </a:r>
          <a:r>
            <a:rPr lang="en-US" sz="30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000" b="1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chứng</a:t>
          </a:r>
          <a:r>
            <a:rPr lang="en-US" sz="30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000" b="1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xác</a:t>
          </a:r>
          <a:r>
            <a:rPr lang="en-US" sz="30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000" b="1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thực</a:t>
          </a:r>
          <a:r>
            <a:rPr lang="en-US" sz="30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, </a:t>
          </a:r>
          <a:r>
            <a:rPr lang="en-US" sz="3000" b="1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đa</a:t>
          </a:r>
          <a:r>
            <a:rPr lang="en-US" sz="30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000" b="1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dạng</a:t>
          </a:r>
          <a:r>
            <a:rPr lang="en-US" sz="30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000" b="1" kern="1200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để</a:t>
          </a:r>
          <a:r>
            <a:rPr lang="en-US" sz="3000" b="1" kern="1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000" b="1" kern="1200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làm</a:t>
          </a:r>
          <a:r>
            <a:rPr lang="en-US" sz="3000" b="1" kern="1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000" b="1" kern="1200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sáng</a:t>
          </a:r>
          <a:r>
            <a:rPr lang="en-US" sz="3000" b="1" kern="1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000" b="1" kern="1200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tỏ</a:t>
          </a:r>
          <a:r>
            <a:rPr lang="en-US" sz="3000" b="1" kern="1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‎ý </a:t>
          </a:r>
          <a:r>
            <a:rPr lang="en-US" sz="3000" b="1" kern="1200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kiến</a:t>
          </a:r>
          <a:r>
            <a:rPr lang="en-US" sz="3000" b="1" kern="1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. </a:t>
          </a:r>
          <a:endParaRPr lang="en-US" sz="3000" b="1" kern="1200" dirty="0">
            <a:solidFill>
              <a:srgbClr val="0070C0"/>
            </a:solidFill>
          </a:endParaRPr>
        </a:p>
      </dsp:txBody>
      <dsp:txXfrm>
        <a:off x="8804140" y="3418966"/>
        <a:ext cx="3318124" cy="185216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64F31F-47EA-47A7-9B2B-F47A29650A70}">
      <dsp:nvSpPr>
        <dsp:cNvPr id="0" name=""/>
        <dsp:cNvSpPr/>
      </dsp:nvSpPr>
      <dsp:spPr>
        <a:xfrm>
          <a:off x="5872213" y="1034784"/>
          <a:ext cx="4179100" cy="114109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77622"/>
              </a:lnTo>
              <a:lnTo>
                <a:pt x="4179100" y="777622"/>
              </a:lnTo>
              <a:lnTo>
                <a:pt x="4179100" y="114109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D3C4C4A-0E88-4245-BAB4-C63299D61436}">
      <dsp:nvSpPr>
        <dsp:cNvPr id="0" name=""/>
        <dsp:cNvSpPr/>
      </dsp:nvSpPr>
      <dsp:spPr>
        <a:xfrm>
          <a:off x="5382380" y="1034784"/>
          <a:ext cx="489833" cy="1141467"/>
        </a:xfrm>
        <a:custGeom>
          <a:avLst/>
          <a:gdLst/>
          <a:ahLst/>
          <a:cxnLst/>
          <a:rect l="0" t="0" r="0" b="0"/>
          <a:pathLst>
            <a:path>
              <a:moveTo>
                <a:pt x="489833" y="0"/>
              </a:moveTo>
              <a:lnTo>
                <a:pt x="489833" y="777996"/>
              </a:lnTo>
              <a:lnTo>
                <a:pt x="0" y="777996"/>
              </a:lnTo>
              <a:lnTo>
                <a:pt x="0" y="114146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4550902-F15F-46AF-A075-EF5953951D5C}">
      <dsp:nvSpPr>
        <dsp:cNvPr id="0" name=""/>
        <dsp:cNvSpPr/>
      </dsp:nvSpPr>
      <dsp:spPr>
        <a:xfrm>
          <a:off x="1271824" y="1034784"/>
          <a:ext cx="4600389" cy="1141093"/>
        </a:xfrm>
        <a:custGeom>
          <a:avLst/>
          <a:gdLst/>
          <a:ahLst/>
          <a:cxnLst/>
          <a:rect l="0" t="0" r="0" b="0"/>
          <a:pathLst>
            <a:path>
              <a:moveTo>
                <a:pt x="4600389" y="0"/>
              </a:moveTo>
              <a:lnTo>
                <a:pt x="4600389" y="777622"/>
              </a:lnTo>
              <a:lnTo>
                <a:pt x="0" y="777622"/>
              </a:lnTo>
              <a:lnTo>
                <a:pt x="0" y="114109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79E41D4-B81D-4FC6-B2C3-0B2C8E9323D2}">
      <dsp:nvSpPr>
        <dsp:cNvPr id="0" name=""/>
        <dsp:cNvSpPr/>
      </dsp:nvSpPr>
      <dsp:spPr>
        <a:xfrm>
          <a:off x="3910447" y="45681"/>
          <a:ext cx="3923532" cy="98910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27E1D2-C65C-4A50-A224-7A1B3F9DB55D}">
      <dsp:nvSpPr>
        <dsp:cNvPr id="0" name=""/>
        <dsp:cNvSpPr/>
      </dsp:nvSpPr>
      <dsp:spPr>
        <a:xfrm>
          <a:off x="4346395" y="459832"/>
          <a:ext cx="3923532" cy="98910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3. </a:t>
          </a:r>
          <a:r>
            <a:rPr lang="en-US" sz="3600" b="1" u="sng" kern="1200" dirty="0" err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Bố</a:t>
          </a:r>
          <a:r>
            <a:rPr lang="en-US" sz="3600" b="1" u="sng" kern="1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600" b="1" u="sng" kern="1200" dirty="0" err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cục</a:t>
          </a:r>
          <a:r>
            <a:rPr lang="en-US" sz="3600" b="1" u="sng" kern="1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6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(SGK/18)</a:t>
          </a:r>
        </a:p>
      </dsp:txBody>
      <dsp:txXfrm>
        <a:off x="4375365" y="488802"/>
        <a:ext cx="3865592" cy="931162"/>
      </dsp:txXfrm>
    </dsp:sp>
    <dsp:sp modelId="{74EC2391-F351-48C4-B989-1ED4963219C4}">
      <dsp:nvSpPr>
        <dsp:cNvPr id="0" name=""/>
        <dsp:cNvSpPr/>
      </dsp:nvSpPr>
      <dsp:spPr>
        <a:xfrm>
          <a:off x="1992" y="2175878"/>
          <a:ext cx="2539663" cy="269663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12B2EF-10F7-4D20-90D7-709B0B2861AD}">
      <dsp:nvSpPr>
        <dsp:cNvPr id="0" name=""/>
        <dsp:cNvSpPr/>
      </dsp:nvSpPr>
      <dsp:spPr>
        <a:xfrm>
          <a:off x="437940" y="2590029"/>
          <a:ext cx="2539663" cy="269663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a. </a:t>
          </a:r>
          <a:r>
            <a:rPr lang="en-US" sz="2800" b="1" kern="1200" dirty="0" err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Mở</a:t>
          </a:r>
          <a:r>
            <a:rPr lang="en-US" sz="2800" b="1" kern="1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kern="1200" dirty="0" err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bài</a:t>
          </a:r>
          <a:r>
            <a:rPr lang="en-US" sz="2800" b="1" kern="1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: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Giới</a:t>
          </a:r>
          <a:r>
            <a:rPr lang="en-US" sz="28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thiệu</a:t>
          </a:r>
          <a:r>
            <a:rPr lang="en-US" sz="28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vấn</a:t>
          </a:r>
          <a:r>
            <a:rPr lang="en-US" sz="28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đề</a:t>
          </a:r>
          <a:r>
            <a:rPr lang="en-US" sz="28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cần</a:t>
          </a:r>
          <a:r>
            <a:rPr lang="en-US" sz="28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bàn</a:t>
          </a:r>
          <a:r>
            <a:rPr lang="en-US" sz="28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và</a:t>
          </a:r>
          <a:r>
            <a:rPr lang="en-US" sz="28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nêu</a:t>
          </a:r>
          <a:r>
            <a:rPr lang="en-US" sz="28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ý ‎</a:t>
          </a:r>
          <a:r>
            <a:rPr lang="en-US" sz="2800" b="1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kiến</a:t>
          </a:r>
          <a:r>
            <a:rPr lang="en-US" sz="28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của</a:t>
          </a:r>
          <a:r>
            <a:rPr lang="en-US" sz="28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người</a:t>
          </a:r>
          <a:r>
            <a:rPr lang="en-US" sz="28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viết</a:t>
          </a:r>
          <a:r>
            <a:rPr lang="en-US" sz="28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.</a:t>
          </a:r>
          <a:endParaRPr lang="en-US" sz="2800" b="1" kern="1200" dirty="0">
            <a:solidFill>
              <a:schemeClr val="tx1"/>
            </a:solidFill>
          </a:endParaRPr>
        </a:p>
      </dsp:txBody>
      <dsp:txXfrm>
        <a:off x="512324" y="2664413"/>
        <a:ext cx="2390895" cy="2547870"/>
      </dsp:txXfrm>
    </dsp:sp>
    <dsp:sp modelId="{25DBD939-765B-4BE2-9612-9B70B57FBEC7}">
      <dsp:nvSpPr>
        <dsp:cNvPr id="0" name=""/>
        <dsp:cNvSpPr/>
      </dsp:nvSpPr>
      <dsp:spPr>
        <a:xfrm>
          <a:off x="3345008" y="2176252"/>
          <a:ext cx="4074745" cy="323095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4DFDE4-723D-421B-BA81-6A0314511B00}">
      <dsp:nvSpPr>
        <dsp:cNvPr id="0" name=""/>
        <dsp:cNvSpPr/>
      </dsp:nvSpPr>
      <dsp:spPr>
        <a:xfrm>
          <a:off x="3780956" y="2590402"/>
          <a:ext cx="4074745" cy="323095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b. </a:t>
          </a:r>
          <a:r>
            <a:rPr lang="en-US" sz="2800" b="1" kern="1200" dirty="0" err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Thân</a:t>
          </a:r>
          <a:r>
            <a:rPr lang="en-US" sz="2800" b="1" kern="1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kern="1200" dirty="0" err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bài</a:t>
          </a:r>
          <a:r>
            <a:rPr lang="en-US" sz="2800" b="1" kern="1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: </a:t>
          </a:r>
        </a:p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- </a:t>
          </a:r>
          <a:r>
            <a:rPr lang="en-US" sz="2800" b="1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Giải</a:t>
          </a:r>
          <a:r>
            <a:rPr lang="en-US" sz="28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thích</a:t>
          </a:r>
          <a:r>
            <a:rPr lang="en-US" sz="28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vấn</a:t>
          </a:r>
          <a:r>
            <a:rPr lang="en-US" sz="28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đề</a:t>
          </a:r>
          <a:r>
            <a:rPr lang="en-US" sz="28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cần</a:t>
          </a:r>
          <a:r>
            <a:rPr lang="en-US" sz="28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bàn.Đưa</a:t>
          </a:r>
          <a:r>
            <a:rPr lang="en-US" sz="28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ra</a:t>
          </a:r>
          <a:r>
            <a:rPr lang="en-US" sz="28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lí</a:t>
          </a:r>
          <a:r>
            <a:rPr lang="en-US" sz="28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lẽ</a:t>
          </a:r>
          <a:r>
            <a:rPr lang="en-US" sz="28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cụ</a:t>
          </a:r>
          <a:r>
            <a:rPr lang="en-US" sz="28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thể</a:t>
          </a:r>
          <a:r>
            <a:rPr lang="en-US" sz="28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</a:p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- </a:t>
          </a:r>
          <a:r>
            <a:rPr lang="en-US" sz="2800" b="1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Sắp</a:t>
          </a:r>
          <a:r>
            <a:rPr lang="en-US" sz="28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xếp</a:t>
          </a:r>
          <a:r>
            <a:rPr lang="en-US" sz="28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các</a:t>
          </a:r>
          <a:r>
            <a:rPr lang="en-US" sz="28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lí</a:t>
          </a:r>
          <a:r>
            <a:rPr lang="en-US" sz="28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lẽ</a:t>
          </a:r>
          <a:r>
            <a:rPr lang="en-US" sz="28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, </a:t>
          </a:r>
          <a:r>
            <a:rPr lang="en-US" sz="2800" b="1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bằng</a:t>
          </a:r>
          <a:r>
            <a:rPr lang="en-US" sz="28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chứng</a:t>
          </a:r>
          <a:r>
            <a:rPr lang="en-US" sz="28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theo</a:t>
          </a:r>
          <a:r>
            <a:rPr lang="en-US" sz="28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trình</a:t>
          </a:r>
          <a:r>
            <a:rPr lang="en-US" sz="28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tự</a:t>
          </a:r>
          <a:r>
            <a:rPr lang="en-US" sz="28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.</a:t>
          </a:r>
          <a:endParaRPr lang="en-US" sz="2800" b="1" kern="1200" dirty="0">
            <a:solidFill>
              <a:srgbClr val="0070C0"/>
            </a:solidFill>
          </a:endParaRPr>
        </a:p>
      </dsp:txBody>
      <dsp:txXfrm>
        <a:off x="3875587" y="2685033"/>
        <a:ext cx="3885483" cy="3041691"/>
      </dsp:txXfrm>
    </dsp:sp>
    <dsp:sp modelId="{887A5A4A-4F48-4B6D-A5BF-24052FAC101C}">
      <dsp:nvSpPr>
        <dsp:cNvPr id="0" name=""/>
        <dsp:cNvSpPr/>
      </dsp:nvSpPr>
      <dsp:spPr>
        <a:xfrm>
          <a:off x="8360193" y="2175878"/>
          <a:ext cx="3382241" cy="258115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8A2406-620A-4250-B5DE-D48519FDFC5A}">
      <dsp:nvSpPr>
        <dsp:cNvPr id="0" name=""/>
        <dsp:cNvSpPr/>
      </dsp:nvSpPr>
      <dsp:spPr>
        <a:xfrm>
          <a:off x="8796141" y="2590029"/>
          <a:ext cx="3382241" cy="258115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c. </a:t>
          </a:r>
          <a:r>
            <a:rPr lang="en-US" sz="2800" b="1" kern="1200" dirty="0" err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Kết</a:t>
          </a:r>
          <a:r>
            <a:rPr lang="en-US" sz="2800" b="1" kern="1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kern="1200" dirty="0" err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bài</a:t>
          </a:r>
          <a:r>
            <a:rPr lang="en-US" sz="2800" b="1" kern="1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: </a:t>
          </a:r>
        </a:p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- </a:t>
          </a:r>
          <a:r>
            <a:rPr lang="en-US" sz="2800" b="1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Khẳng</a:t>
          </a:r>
          <a:r>
            <a:rPr lang="en-US" sz="28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định</a:t>
          </a:r>
          <a:r>
            <a:rPr lang="en-US" sz="28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lại</a:t>
          </a:r>
          <a:r>
            <a:rPr lang="en-US" sz="28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‎ý </a:t>
          </a:r>
          <a:r>
            <a:rPr lang="en-US" sz="2800" b="1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kiến</a:t>
          </a:r>
          <a:r>
            <a:rPr lang="en-US" sz="28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và</a:t>
          </a:r>
          <a:r>
            <a:rPr lang="en-US" sz="28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đưa</a:t>
          </a:r>
          <a:r>
            <a:rPr lang="en-US" sz="28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ra</a:t>
          </a:r>
          <a:r>
            <a:rPr lang="en-US" sz="28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bài</a:t>
          </a:r>
          <a:r>
            <a:rPr lang="en-US" sz="28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học</a:t>
          </a:r>
          <a:r>
            <a:rPr lang="en-US" sz="28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nhận</a:t>
          </a:r>
          <a:r>
            <a:rPr lang="en-US" sz="28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thức</a:t>
          </a:r>
          <a:r>
            <a:rPr lang="en-US" sz="28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, </a:t>
          </a:r>
          <a:r>
            <a:rPr lang="en-US" sz="2800" b="1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hành</a:t>
          </a:r>
          <a:r>
            <a:rPr lang="en-US" sz="28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động</a:t>
          </a:r>
          <a:r>
            <a:rPr lang="en-US" sz="28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.</a:t>
          </a:r>
          <a:endParaRPr lang="en-US" sz="2800" b="1" kern="1200" dirty="0">
            <a:solidFill>
              <a:schemeClr val="tx1"/>
            </a:solidFill>
          </a:endParaRPr>
        </a:p>
      </dsp:txBody>
      <dsp:txXfrm>
        <a:off x="8871741" y="2665629"/>
        <a:ext cx="3231041" cy="242995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7226E3-BEF6-4A89-AD2B-E3D4820C46AB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59A689-6CC0-49D9-8D28-07A6972775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934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49D3E0-124D-4DFF-AE99-4EA4CC201DB4}" type="slidenum">
              <a:rPr lang="zh-CN" altLang="en-US" smtClean="0">
                <a:solidFill>
                  <a:prstClr val="black"/>
                </a:solidFill>
                <a:latin typeface="等线"/>
                <a:ea typeface="等线" panose="02010600030101010101" pitchFamily="2" charset="-122"/>
              </a:rPr>
              <a:pPr>
                <a:defRPr/>
              </a:pPr>
              <a:t>1</a:t>
            </a:fld>
            <a:endParaRPr lang="zh-CN" altLang="en-US">
              <a:solidFill>
                <a:prstClr val="black"/>
              </a:solidFill>
              <a:latin typeface="等线"/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79709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29608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11166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17894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80828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2BEF9-2E64-44D0-B552-8A1B983B2EF7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83685-8711-42F6-A8A5-C9C136123F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9992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2BEF9-2E64-44D0-B552-8A1B983B2EF7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83685-8711-42F6-A8A5-C9C136123F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7385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2BEF9-2E64-44D0-B552-8A1B983B2EF7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83685-8711-42F6-A8A5-C9C136123F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81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6002270"/>
      </p:ext>
    </p:extLst>
  </p:cSld>
  <p:clrMapOvr>
    <a:masterClrMapping/>
  </p:clrMapOvr>
  <p:transition spd="slow" advClick="0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" y="4610926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044629"/>
      </p:ext>
    </p:extLst>
  </p:cSld>
  <p:clrMapOvr>
    <a:masterClrMapping/>
  </p:clrMapOvr>
  <p:transition spd="slow" advClick="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2BEF9-2E64-44D0-B552-8A1B983B2EF7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83685-8711-42F6-A8A5-C9C136123F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9462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2BEF9-2E64-44D0-B552-8A1B983B2EF7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83685-8711-42F6-A8A5-C9C136123F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373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2BEF9-2E64-44D0-B552-8A1B983B2EF7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83685-8711-42F6-A8A5-C9C136123F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204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2BEF9-2E64-44D0-B552-8A1B983B2EF7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83685-8711-42F6-A8A5-C9C136123F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1923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2BEF9-2E64-44D0-B552-8A1B983B2EF7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83685-8711-42F6-A8A5-C9C136123F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7208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2BEF9-2E64-44D0-B552-8A1B983B2EF7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83685-8711-42F6-A8A5-C9C136123F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6783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2BEF9-2E64-44D0-B552-8A1B983B2EF7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83685-8711-42F6-A8A5-C9C136123F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8749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2BEF9-2E64-44D0-B552-8A1B983B2EF7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83685-8711-42F6-A8A5-C9C136123F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415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2BEF9-2E64-44D0-B552-8A1B983B2EF7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C83685-8711-42F6-A8A5-C9C136123F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099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mp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.tmp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4.tmp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mp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mp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mp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mp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mp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mp"/><Relationship Id="rId2" Type="http://schemas.openxmlformats.org/officeDocument/2006/relationships/image" Target="../media/image4.tmp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mp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mp"/><Relationship Id="rId2" Type="http://schemas.openxmlformats.org/officeDocument/2006/relationships/image" Target="../media/image4.tmp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tm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6.png"/><Relationship Id="rId18" Type="http://schemas.openxmlformats.org/officeDocument/2006/relationships/slide" Target="slide31.xml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5.png"/><Relationship Id="rId17" Type="http://schemas.openxmlformats.org/officeDocument/2006/relationships/slide" Target="slide30.xml"/><Relationship Id="rId2" Type="http://schemas.openxmlformats.org/officeDocument/2006/relationships/audio" Target="../media/audio1.wav"/><Relationship Id="rId16" Type="http://schemas.openxmlformats.org/officeDocument/2006/relationships/slide" Target="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11" Type="http://schemas.openxmlformats.org/officeDocument/2006/relationships/image" Target="../media/image34.png"/><Relationship Id="rId5" Type="http://schemas.openxmlformats.org/officeDocument/2006/relationships/image" Target="../media/image29.png"/><Relationship Id="rId15" Type="http://schemas.openxmlformats.org/officeDocument/2006/relationships/slide" Target="slide28.xml"/><Relationship Id="rId10" Type="http://schemas.openxmlformats.org/officeDocument/2006/relationships/slide" Target="slide16.xml"/><Relationship Id="rId4" Type="http://schemas.openxmlformats.org/officeDocument/2006/relationships/image" Target="../media/image28.png"/><Relationship Id="rId9" Type="http://schemas.openxmlformats.org/officeDocument/2006/relationships/image" Target="../media/image33.png"/><Relationship Id="rId14" Type="http://schemas.openxmlformats.org/officeDocument/2006/relationships/slide" Target="slide2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image" Target="../media/image28.png"/><Relationship Id="rId7" Type="http://schemas.openxmlformats.org/officeDocument/2006/relationships/image" Target="../media/image3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slide" Target="slide26.xml"/><Relationship Id="rId4" Type="http://schemas.openxmlformats.org/officeDocument/2006/relationships/image" Target="../media/image37.png"/><Relationship Id="rId9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8.png"/><Relationship Id="rId7" Type="http://schemas.openxmlformats.org/officeDocument/2006/relationships/slide" Target="slide16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1.png"/><Relationship Id="rId4" Type="http://schemas.openxmlformats.org/officeDocument/2006/relationships/image" Target="../media/image37.png"/><Relationship Id="rId9" Type="http://schemas.openxmlformats.org/officeDocument/2006/relationships/slide" Target="slide26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image" Target="../media/image28.png"/><Relationship Id="rId7" Type="http://schemas.openxmlformats.org/officeDocument/2006/relationships/image" Target="../media/image3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slide" Target="slide26.xml"/><Relationship Id="rId4" Type="http://schemas.openxmlformats.org/officeDocument/2006/relationships/image" Target="../media/image37.png"/><Relationship Id="rId9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tmp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image" Target="../media/image28.png"/><Relationship Id="rId7" Type="http://schemas.openxmlformats.org/officeDocument/2006/relationships/image" Target="../media/image3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slide" Target="slide26.xml"/><Relationship Id="rId4" Type="http://schemas.openxmlformats.org/officeDocument/2006/relationships/image" Target="../media/image37.png"/><Relationship Id="rId9" Type="http://schemas.openxmlformats.org/officeDocument/2006/relationships/image" Target="../media/image3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.tmp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23.em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mp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mp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mp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.tmp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tmp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4.tmp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4.tmp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4.tmp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4.tmp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BABA815-2EC0-4698-B31D-75D66391D8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447" y="-140132"/>
            <a:ext cx="12187592" cy="68555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D8C6575-801C-4F6E-839C-957AA570E83A}"/>
              </a:ext>
            </a:extLst>
          </p:cNvPr>
          <p:cNvSpPr txBox="1"/>
          <p:nvPr/>
        </p:nvSpPr>
        <p:spPr>
          <a:xfrm>
            <a:off x="4933908" y="1144267"/>
            <a:ext cx="35000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7"/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81-82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877874D-0A72-48B5-A4C2-63E4B1A9DBF2}"/>
              </a:ext>
            </a:extLst>
          </p:cNvPr>
          <p:cNvSpPr txBox="1"/>
          <p:nvPr/>
        </p:nvSpPr>
        <p:spPr>
          <a:xfrm>
            <a:off x="1348154" y="1852153"/>
            <a:ext cx="931984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17"/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VIẾT</a:t>
            </a:r>
          </a:p>
          <a:p>
            <a:pPr algn="ctr" defTabSz="914217"/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BÀI VĂN 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 LUẬN </a:t>
            </a:r>
          </a:p>
          <a:p>
            <a:pPr algn="ctr" defTabSz="914217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 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VẤN ĐỀ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TRONG ĐỜI SỐNG</a:t>
            </a:r>
          </a:p>
        </p:txBody>
      </p:sp>
    </p:spTree>
    <p:extLst>
      <p:ext uri="{BB962C8B-B14F-4D97-AF65-F5344CB8AC3E}">
        <p14:creationId xmlns:p14="http://schemas.microsoft.com/office/powerpoint/2010/main" val="4234905452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8C9E6F7-ED01-4857-BBCF-E7782D6AE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+mn-cs"/>
              </a:rPr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ITC Avant Garde Std Bk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7" name="图片 11">
            <a:extLst>
              <a:ext uri="{FF2B5EF4-FFF2-40B4-BE49-F238E27FC236}">
                <a16:creationId xmlns:a16="http://schemas.microsoft.com/office/drawing/2014/main" id="{2B95A3F4-F6B7-4BAC-BB49-6D0D5EDA6B6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16329" y="6145341"/>
            <a:ext cx="1777590" cy="683601"/>
          </a:xfrm>
          <a:prstGeom prst="rect">
            <a:avLst/>
          </a:prstGeom>
        </p:spPr>
      </p:pic>
      <p:pic>
        <p:nvPicPr>
          <p:cNvPr id="18" name="图片 12">
            <a:extLst>
              <a:ext uri="{FF2B5EF4-FFF2-40B4-BE49-F238E27FC236}">
                <a16:creationId xmlns:a16="http://schemas.microsoft.com/office/drawing/2014/main" id="{210DAB6B-DA50-4C70-B363-59876124889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45373" y="6129221"/>
            <a:ext cx="1777590" cy="683601"/>
          </a:xfrm>
          <a:prstGeom prst="rect">
            <a:avLst/>
          </a:prstGeom>
        </p:spPr>
      </p:pic>
      <p:pic>
        <p:nvPicPr>
          <p:cNvPr id="19" name="图片 13">
            <a:extLst>
              <a:ext uri="{FF2B5EF4-FFF2-40B4-BE49-F238E27FC236}">
                <a16:creationId xmlns:a16="http://schemas.microsoft.com/office/drawing/2014/main" id="{FB0D5F7B-CD06-4D9A-8334-21BA4770F84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78218" y="6129220"/>
            <a:ext cx="1777590" cy="683601"/>
          </a:xfrm>
          <a:prstGeom prst="rect">
            <a:avLst/>
          </a:prstGeom>
        </p:spPr>
      </p:pic>
      <p:pic>
        <p:nvPicPr>
          <p:cNvPr id="21" name="图片 32">
            <a:extLst>
              <a:ext uri="{FF2B5EF4-FFF2-40B4-BE49-F238E27FC236}">
                <a16:creationId xmlns:a16="http://schemas.microsoft.com/office/drawing/2014/main" id="{C5E65F22-6F3A-4B3B-918B-0676FB0C2EF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36209" y="5851860"/>
            <a:ext cx="2574243" cy="989967"/>
          </a:xfrm>
          <a:prstGeom prst="rect">
            <a:avLst/>
          </a:prstGeom>
        </p:spPr>
      </p:pic>
      <p:pic>
        <p:nvPicPr>
          <p:cNvPr id="22" name="图片 65">
            <a:extLst>
              <a:ext uri="{FF2B5EF4-FFF2-40B4-BE49-F238E27FC236}">
                <a16:creationId xmlns:a16="http://schemas.microsoft.com/office/drawing/2014/main" id="{04BB644F-80A0-4339-8040-F422C22C2AE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11155" y="6337363"/>
            <a:ext cx="1278264" cy="491577"/>
          </a:xfrm>
          <a:prstGeom prst="rect">
            <a:avLst/>
          </a:prstGeom>
        </p:spPr>
      </p:pic>
      <p:pic>
        <p:nvPicPr>
          <p:cNvPr id="23" name="图片 66">
            <a:extLst>
              <a:ext uri="{FF2B5EF4-FFF2-40B4-BE49-F238E27FC236}">
                <a16:creationId xmlns:a16="http://schemas.microsoft.com/office/drawing/2014/main" id="{177FB685-A0CF-4A80-9E5C-AD171980235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10501" y="6011022"/>
            <a:ext cx="2160368" cy="830805"/>
          </a:xfrm>
          <a:prstGeom prst="rect">
            <a:avLst/>
          </a:prstGeom>
        </p:spPr>
      </p:pic>
      <p:pic>
        <p:nvPicPr>
          <p:cNvPr id="24" name="图片 67">
            <a:extLst>
              <a:ext uri="{FF2B5EF4-FFF2-40B4-BE49-F238E27FC236}">
                <a16:creationId xmlns:a16="http://schemas.microsoft.com/office/drawing/2014/main" id="{511098DF-AA42-4B9B-82F2-2F6100A4C5E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65434" y="6288696"/>
            <a:ext cx="1326564" cy="510152"/>
          </a:xfrm>
          <a:prstGeom prst="rect">
            <a:avLst/>
          </a:prstGeom>
        </p:spPr>
      </p:pic>
      <p:grpSp>
        <p:nvGrpSpPr>
          <p:cNvPr id="251" name="组合 13">
            <a:extLst>
              <a:ext uri="{FF2B5EF4-FFF2-40B4-BE49-F238E27FC236}">
                <a16:creationId xmlns:a16="http://schemas.microsoft.com/office/drawing/2014/main" id="{923FF8E7-03BD-44CE-8E16-D269DF86F231}"/>
              </a:ext>
            </a:extLst>
          </p:cNvPr>
          <p:cNvGrpSpPr/>
          <p:nvPr/>
        </p:nvGrpSpPr>
        <p:grpSpPr>
          <a:xfrm>
            <a:off x="6166338" y="808892"/>
            <a:ext cx="5696777" cy="5042967"/>
            <a:chOff x="1451314" y="2141289"/>
            <a:chExt cx="3523458" cy="2575421"/>
          </a:xfrm>
        </p:grpSpPr>
        <p:pic>
          <p:nvPicPr>
            <p:cNvPr id="252" name="图片 1">
              <a:extLst>
                <a:ext uri="{FF2B5EF4-FFF2-40B4-BE49-F238E27FC236}">
                  <a16:creationId xmlns:a16="http://schemas.microsoft.com/office/drawing/2014/main" id="{C5FA09B3-0729-4C55-9062-C1D5C596EA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51314" y="2141289"/>
              <a:ext cx="3523458" cy="2575421"/>
            </a:xfrm>
            <a:prstGeom prst="rect">
              <a:avLst/>
            </a:prstGeom>
          </p:spPr>
        </p:pic>
        <p:grpSp>
          <p:nvGrpSpPr>
            <p:cNvPr id="253" name="组合 2">
              <a:extLst>
                <a:ext uri="{FF2B5EF4-FFF2-40B4-BE49-F238E27FC236}">
                  <a16:creationId xmlns:a16="http://schemas.microsoft.com/office/drawing/2014/main" id="{F0882434-99D0-45D0-BDA4-0D9E30840023}"/>
                </a:ext>
              </a:extLst>
            </p:cNvPr>
            <p:cNvGrpSpPr/>
            <p:nvPr/>
          </p:nvGrpSpPr>
          <p:grpSpPr>
            <a:xfrm>
              <a:off x="1844896" y="2400719"/>
              <a:ext cx="2898248" cy="1671911"/>
              <a:chOff x="1102389" y="3309619"/>
              <a:chExt cx="2898248" cy="1671911"/>
            </a:xfrm>
          </p:grpSpPr>
          <p:sp>
            <p:nvSpPr>
              <p:cNvPr id="262" name="文本框 11">
                <a:extLst>
                  <a:ext uri="{FF2B5EF4-FFF2-40B4-BE49-F238E27FC236}">
                    <a16:creationId xmlns:a16="http://schemas.microsoft.com/office/drawing/2014/main" id="{658BC00C-2FC6-4FD3-9EC6-680F4C9DF3F9}"/>
                  </a:ext>
                </a:extLst>
              </p:cNvPr>
              <p:cNvSpPr txBox="1"/>
              <p:nvPr/>
            </p:nvSpPr>
            <p:spPr>
              <a:xfrm>
                <a:off x="1126214" y="3309619"/>
                <a:ext cx="2874423" cy="16719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 defTabSz="914217"/>
                <a:r>
                  <a:rPr lang="vi-VN" sz="3600" b="1" i="1" dirty="0">
                    <a:solidFill>
                      <a:srgbClr val="0070C0"/>
                    </a:solidFill>
                    <a:latin typeface="Times New Roman" panose="02020603050405020304" pitchFamily="18" charset="0"/>
                  </a:rPr>
                  <a:t>Vậy làm thế nào để </a:t>
                </a:r>
                <a:r>
                  <a:rPr lang="en-US" sz="3600" b="1" i="1" dirty="0" err="1">
                    <a:solidFill>
                      <a:srgbClr val="0070C0"/>
                    </a:solidFill>
                    <a:latin typeface="Times New Roman" panose="02020603050405020304" pitchFamily="18" charset="0"/>
                  </a:rPr>
                  <a:t>viết</a:t>
                </a:r>
                <a:r>
                  <a:rPr lang="vi-VN" sz="3600" b="1" i="1" dirty="0">
                    <a:solidFill>
                      <a:srgbClr val="0070C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sz="3600" b="1" i="1" dirty="0" err="1">
                    <a:solidFill>
                      <a:srgbClr val="0070C0"/>
                    </a:solidFill>
                    <a:latin typeface="Times New Roman" panose="02020603050405020304" pitchFamily="18" charset="0"/>
                  </a:rPr>
                  <a:t>được</a:t>
                </a:r>
                <a:r>
                  <a:rPr lang="vi-VN" sz="3600" b="1" i="1" dirty="0">
                    <a:solidFill>
                      <a:srgbClr val="0070C0"/>
                    </a:solidFill>
                    <a:latin typeface="Times New Roman" panose="02020603050405020304" pitchFamily="18" charset="0"/>
                  </a:rPr>
                  <a:t> bài văn nghị luận </a:t>
                </a:r>
                <a:r>
                  <a:rPr lang="en-US" sz="3600" b="1" i="1" dirty="0" err="1">
                    <a:solidFill>
                      <a:srgbClr val="0070C0"/>
                    </a:solidFill>
                    <a:latin typeface="Times New Roman" panose="02020603050405020304" pitchFamily="18" charset="0"/>
                  </a:rPr>
                  <a:t>rõ</a:t>
                </a:r>
                <a:r>
                  <a:rPr lang="en-US" sz="3600" b="1" i="1" dirty="0">
                    <a:solidFill>
                      <a:srgbClr val="0070C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sz="3600" b="1" i="1" dirty="0" err="1">
                    <a:solidFill>
                      <a:srgbClr val="0070C0"/>
                    </a:solidFill>
                    <a:latin typeface="Times New Roman" panose="02020603050405020304" pitchFamily="18" charset="0"/>
                  </a:rPr>
                  <a:t>ràng</a:t>
                </a:r>
                <a:r>
                  <a:rPr lang="en-US" sz="3600" b="1" i="1" dirty="0">
                    <a:solidFill>
                      <a:srgbClr val="0070C0"/>
                    </a:solidFill>
                    <a:latin typeface="Times New Roman" panose="02020603050405020304" pitchFamily="18" charset="0"/>
                  </a:rPr>
                  <a:t>, </a:t>
                </a:r>
                <a:r>
                  <a:rPr lang="en-US" sz="3600" b="1" i="1" dirty="0" err="1">
                    <a:solidFill>
                      <a:srgbClr val="0070C0"/>
                    </a:solidFill>
                    <a:latin typeface="Times New Roman" panose="02020603050405020304" pitchFamily="18" charset="0"/>
                  </a:rPr>
                  <a:t>mạch</a:t>
                </a:r>
                <a:r>
                  <a:rPr lang="en-US" sz="3600" b="1" i="1" dirty="0">
                    <a:solidFill>
                      <a:srgbClr val="0070C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sz="3600" b="1" i="1" dirty="0" err="1">
                    <a:solidFill>
                      <a:srgbClr val="0070C0"/>
                    </a:solidFill>
                    <a:latin typeface="Times New Roman" panose="02020603050405020304" pitchFamily="18" charset="0"/>
                  </a:rPr>
                  <a:t>lạc</a:t>
                </a:r>
                <a:r>
                  <a:rPr lang="en-US" sz="3600" b="1" i="1" dirty="0">
                    <a:solidFill>
                      <a:srgbClr val="0070C0"/>
                    </a:solidFill>
                    <a:latin typeface="Times New Roman" panose="02020603050405020304" pitchFamily="18" charset="0"/>
                  </a:rPr>
                  <a:t>, </a:t>
                </a:r>
                <a:r>
                  <a:rPr lang="en-US" sz="3600" b="1" i="1" dirty="0" err="1">
                    <a:solidFill>
                      <a:srgbClr val="0070C0"/>
                    </a:solidFill>
                    <a:latin typeface="Times New Roman" panose="02020603050405020304" pitchFamily="18" charset="0"/>
                  </a:rPr>
                  <a:t>thuyết</a:t>
                </a:r>
                <a:r>
                  <a:rPr lang="en-US" sz="3600" b="1" i="1" dirty="0">
                    <a:solidFill>
                      <a:srgbClr val="0070C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sz="3600" b="1" i="1" dirty="0" err="1">
                    <a:solidFill>
                      <a:srgbClr val="0070C0"/>
                    </a:solidFill>
                    <a:latin typeface="Times New Roman" panose="02020603050405020304" pitchFamily="18" charset="0"/>
                  </a:rPr>
                  <a:t>phục</a:t>
                </a:r>
                <a:r>
                  <a:rPr lang="en-US" sz="3600" b="1" i="1" dirty="0">
                    <a:solidFill>
                      <a:srgbClr val="0070C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vi-VN" sz="3600" b="1" i="1" dirty="0">
                    <a:solidFill>
                      <a:srgbClr val="0070C0"/>
                    </a:solidFill>
                    <a:latin typeface="Times New Roman" panose="02020603050405020304" pitchFamily="18" charset="0"/>
                  </a:rPr>
                  <a:t>về những hiện tượng này</a:t>
                </a:r>
                <a:r>
                  <a:rPr lang="en-US" sz="3600" b="1" i="1" dirty="0">
                    <a:solidFill>
                      <a:srgbClr val="0070C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vi-VN" sz="3600" b="1" i="1" dirty="0">
                    <a:solidFill>
                      <a:srgbClr val="0070C0"/>
                    </a:solidFill>
                    <a:latin typeface="Times New Roman" panose="02020603050405020304" pitchFamily="18" charset="0"/>
                  </a:rPr>
                  <a:t>?</a:t>
                </a:r>
                <a:r>
                  <a:rPr lang="en-US" sz="3600" b="1" i="1" dirty="0">
                    <a:solidFill>
                      <a:srgbClr val="0070C0"/>
                    </a:solidFill>
                    <a:latin typeface="Times New Roman" panose="02020603050405020304" pitchFamily="18" charset="0"/>
                  </a:rPr>
                  <a:t> </a:t>
                </a:r>
                <a:endPara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259" name="Freeform 111">
                <a:extLst>
                  <a:ext uri="{FF2B5EF4-FFF2-40B4-BE49-F238E27FC236}">
                    <a16:creationId xmlns:a16="http://schemas.microsoft.com/office/drawing/2014/main" id="{E61E1EC1-494C-4D44-8EF0-95EB2E66D1E5}"/>
                  </a:ext>
                </a:extLst>
              </p:cNvPr>
              <p:cNvSpPr>
                <a:spLocks/>
              </p:cNvSpPr>
              <p:nvPr/>
            </p:nvSpPr>
            <p:spPr bwMode="auto">
              <a:xfrm rot="19663740">
                <a:off x="1102389" y="3351873"/>
                <a:ext cx="47649" cy="146022"/>
              </a:xfrm>
              <a:custGeom>
                <a:avLst/>
                <a:gdLst>
                  <a:gd name="T0" fmla="*/ 11 w 13"/>
                  <a:gd name="T1" fmla="*/ 18 h 40"/>
                  <a:gd name="T2" fmla="*/ 11 w 13"/>
                  <a:gd name="T3" fmla="*/ 4 h 40"/>
                  <a:gd name="T4" fmla="*/ 3 w 13"/>
                  <a:gd name="T5" fmla="*/ 4 h 40"/>
                  <a:gd name="T6" fmla="*/ 8 w 13"/>
                  <a:gd name="T7" fmla="*/ 37 h 40"/>
                  <a:gd name="T8" fmla="*/ 13 w 13"/>
                  <a:gd name="T9" fmla="*/ 35 h 40"/>
                  <a:gd name="T10" fmla="*/ 11 w 13"/>
                  <a:gd name="T11" fmla="*/ 1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40">
                    <a:moveTo>
                      <a:pt x="11" y="18"/>
                    </a:moveTo>
                    <a:cubicBezTo>
                      <a:pt x="11" y="13"/>
                      <a:pt x="12" y="8"/>
                      <a:pt x="11" y="4"/>
                    </a:cubicBezTo>
                    <a:cubicBezTo>
                      <a:pt x="10" y="0"/>
                      <a:pt x="4" y="0"/>
                      <a:pt x="3" y="4"/>
                    </a:cubicBezTo>
                    <a:cubicBezTo>
                      <a:pt x="0" y="14"/>
                      <a:pt x="3" y="28"/>
                      <a:pt x="8" y="37"/>
                    </a:cubicBezTo>
                    <a:cubicBezTo>
                      <a:pt x="9" y="40"/>
                      <a:pt x="13" y="38"/>
                      <a:pt x="13" y="35"/>
                    </a:cubicBezTo>
                    <a:cubicBezTo>
                      <a:pt x="12" y="30"/>
                      <a:pt x="12" y="24"/>
                      <a:pt x="11" y="18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19" tIns="45709" rIns="91419" bIns="4570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264" name="组合 14">
            <a:extLst>
              <a:ext uri="{FF2B5EF4-FFF2-40B4-BE49-F238E27FC236}">
                <a16:creationId xmlns:a16="http://schemas.microsoft.com/office/drawing/2014/main" id="{8ABEF6F9-0E37-40F0-993D-5401AB3B0AF4}"/>
              </a:ext>
            </a:extLst>
          </p:cNvPr>
          <p:cNvGrpSpPr/>
          <p:nvPr/>
        </p:nvGrpSpPr>
        <p:grpSpPr>
          <a:xfrm>
            <a:off x="746778" y="691662"/>
            <a:ext cx="4718241" cy="4449451"/>
            <a:chOff x="1451314" y="2141289"/>
            <a:chExt cx="3523458" cy="2575421"/>
          </a:xfrm>
        </p:grpSpPr>
        <p:pic>
          <p:nvPicPr>
            <p:cNvPr id="265" name="图片 15">
              <a:extLst>
                <a:ext uri="{FF2B5EF4-FFF2-40B4-BE49-F238E27FC236}">
                  <a16:creationId xmlns:a16="http://schemas.microsoft.com/office/drawing/2014/main" id="{316F57E5-03D9-4648-B0CD-61D063A3BA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51314" y="2141289"/>
              <a:ext cx="3523458" cy="2575421"/>
            </a:xfrm>
            <a:prstGeom prst="rect">
              <a:avLst/>
            </a:prstGeom>
          </p:spPr>
        </p:pic>
        <p:grpSp>
          <p:nvGrpSpPr>
            <p:cNvPr id="266" name="组合 16">
              <a:extLst>
                <a:ext uri="{FF2B5EF4-FFF2-40B4-BE49-F238E27FC236}">
                  <a16:creationId xmlns:a16="http://schemas.microsoft.com/office/drawing/2014/main" id="{F52DF1FC-8575-4950-87EC-6F270D5FE13C}"/>
                </a:ext>
              </a:extLst>
            </p:cNvPr>
            <p:cNvGrpSpPr/>
            <p:nvPr/>
          </p:nvGrpSpPr>
          <p:grpSpPr>
            <a:xfrm>
              <a:off x="1751425" y="2399182"/>
              <a:ext cx="2997909" cy="1977426"/>
              <a:chOff x="1008918" y="3308082"/>
              <a:chExt cx="2997909" cy="1977426"/>
            </a:xfrm>
          </p:grpSpPr>
          <p:sp>
            <p:nvSpPr>
              <p:cNvPr id="275" name="文本框 25">
                <a:extLst>
                  <a:ext uri="{FF2B5EF4-FFF2-40B4-BE49-F238E27FC236}">
                    <a16:creationId xmlns:a16="http://schemas.microsoft.com/office/drawing/2014/main" id="{AE432247-82AF-4A3B-B89B-E5F219D6BE61}"/>
                  </a:ext>
                </a:extLst>
              </p:cNvPr>
              <p:cNvSpPr txBox="1"/>
              <p:nvPr/>
            </p:nvSpPr>
            <p:spPr>
              <a:xfrm>
                <a:off x="1106058" y="3308082"/>
                <a:ext cx="2900769" cy="19774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 defTabSz="914217"/>
                <a:r>
                  <a:rPr lang="vi-VN" sz="3600" b="1" i="1" dirty="0">
                    <a:solidFill>
                      <a:srgbClr val="0070C0"/>
                    </a:solidFill>
                    <a:latin typeface="Times New Roman" panose="02020603050405020304" pitchFamily="18" charset="0"/>
                  </a:rPr>
                  <a:t>Hàng ngày có rất nhiều hiện tượng xảy ra trong đời sống, </a:t>
                </a:r>
                <a:r>
                  <a:rPr lang="en-US" sz="3600" b="1" i="1" dirty="0" err="1">
                    <a:solidFill>
                      <a:srgbClr val="0070C0"/>
                    </a:solidFill>
                    <a:latin typeface="Times New Roman" panose="02020603050405020304" pitchFamily="18" charset="0"/>
                  </a:rPr>
                  <a:t>có</a:t>
                </a:r>
                <a:r>
                  <a:rPr lang="en-US" sz="3600" b="1" i="1" dirty="0">
                    <a:solidFill>
                      <a:srgbClr val="0070C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sz="3600" b="1" i="1" dirty="0" err="1">
                    <a:solidFill>
                      <a:srgbClr val="0070C0"/>
                    </a:solidFill>
                    <a:latin typeface="Times New Roman" panose="02020603050405020304" pitchFamily="18" charset="0"/>
                  </a:rPr>
                  <a:t>hiện</a:t>
                </a:r>
                <a:r>
                  <a:rPr lang="en-US" sz="3600" b="1" i="1" dirty="0">
                    <a:solidFill>
                      <a:srgbClr val="0070C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sz="3600" b="1" i="1" dirty="0" err="1">
                    <a:solidFill>
                      <a:srgbClr val="0070C0"/>
                    </a:solidFill>
                    <a:latin typeface="Times New Roman" panose="02020603050405020304" pitchFamily="18" charset="0"/>
                  </a:rPr>
                  <a:t>tượng</a:t>
                </a:r>
                <a:r>
                  <a:rPr lang="en-US" sz="3600" b="1" i="1" dirty="0">
                    <a:solidFill>
                      <a:srgbClr val="0070C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vi-VN" sz="3600" b="1" i="1" dirty="0">
                    <a:solidFill>
                      <a:srgbClr val="0070C0"/>
                    </a:solidFill>
                    <a:latin typeface="Times New Roman" panose="02020603050405020304" pitchFamily="18" charset="0"/>
                  </a:rPr>
                  <a:t>tích cực, </a:t>
                </a:r>
                <a:r>
                  <a:rPr lang="en-US" sz="3600" b="1" i="1" dirty="0">
                    <a:solidFill>
                      <a:srgbClr val="0070C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sz="3600" b="1" i="1" dirty="0" err="1">
                    <a:solidFill>
                      <a:srgbClr val="0070C0"/>
                    </a:solidFill>
                    <a:latin typeface="Times New Roman" panose="02020603050405020304" pitchFamily="18" charset="0"/>
                  </a:rPr>
                  <a:t>có</a:t>
                </a:r>
                <a:r>
                  <a:rPr lang="en-US" sz="3600" b="1" i="1" dirty="0">
                    <a:solidFill>
                      <a:srgbClr val="0070C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vi-VN" sz="3600" b="1" i="1" dirty="0">
                    <a:solidFill>
                      <a:srgbClr val="0070C0"/>
                    </a:solidFill>
                    <a:latin typeface="Times New Roman" panose="02020603050405020304" pitchFamily="18" charset="0"/>
                  </a:rPr>
                  <a:t>tiêu cực</a:t>
                </a:r>
                <a:r>
                  <a:rPr lang="en-US" sz="3600" b="1" i="1" dirty="0">
                    <a:solidFill>
                      <a:srgbClr val="0070C0"/>
                    </a:solidFill>
                    <a:latin typeface="Times New Roman" panose="02020603050405020304" pitchFamily="18" charset="0"/>
                  </a:rPr>
                  <a:t>.</a:t>
                </a:r>
                <a:r>
                  <a:rPr lang="vi-VN" sz="3600" b="1" i="1" dirty="0">
                    <a:solidFill>
                      <a:srgbClr val="0070C0"/>
                    </a:solidFill>
                    <a:latin typeface="Times New Roman" panose="02020603050405020304" pitchFamily="18" charset="0"/>
                  </a:rPr>
                  <a:t> </a:t>
                </a:r>
                <a:endPara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grpSp>
            <p:nvGrpSpPr>
              <p:cNvPr id="268" name="组合 18">
                <a:extLst>
                  <a:ext uri="{FF2B5EF4-FFF2-40B4-BE49-F238E27FC236}">
                    <a16:creationId xmlns:a16="http://schemas.microsoft.com/office/drawing/2014/main" id="{A0AEEFF0-2611-453E-9F4E-CD8073A3AF94}"/>
                  </a:ext>
                </a:extLst>
              </p:cNvPr>
              <p:cNvGrpSpPr/>
              <p:nvPr/>
            </p:nvGrpSpPr>
            <p:grpSpPr>
              <a:xfrm rot="19663740">
                <a:off x="1008918" y="3347315"/>
                <a:ext cx="265913" cy="204431"/>
                <a:chOff x="10766636" y="3941730"/>
                <a:chExt cx="425565" cy="327171"/>
              </a:xfrm>
            </p:grpSpPr>
            <p:sp>
              <p:nvSpPr>
                <p:cNvPr id="271" name="Freeform 110">
                  <a:extLst>
                    <a:ext uri="{FF2B5EF4-FFF2-40B4-BE49-F238E27FC236}">
                      <a16:creationId xmlns:a16="http://schemas.microsoft.com/office/drawing/2014/main" id="{7AE8304E-9142-420F-9C25-5397070DE08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766636" y="4089326"/>
                  <a:ext cx="169734" cy="179575"/>
                </a:xfrm>
                <a:custGeom>
                  <a:avLst/>
                  <a:gdLst>
                    <a:gd name="T0" fmla="*/ 28 w 29"/>
                    <a:gd name="T1" fmla="*/ 26 h 31"/>
                    <a:gd name="T2" fmla="*/ 12 w 29"/>
                    <a:gd name="T3" fmla="*/ 4 h 31"/>
                    <a:gd name="T4" fmla="*/ 6 w 29"/>
                    <a:gd name="T5" fmla="*/ 0 h 31"/>
                    <a:gd name="T6" fmla="*/ 2 w 29"/>
                    <a:gd name="T7" fmla="*/ 1 h 31"/>
                    <a:gd name="T8" fmla="*/ 1 w 29"/>
                    <a:gd name="T9" fmla="*/ 7 h 31"/>
                    <a:gd name="T10" fmla="*/ 10 w 29"/>
                    <a:gd name="T11" fmla="*/ 23 h 31"/>
                    <a:gd name="T12" fmla="*/ 26 w 29"/>
                    <a:gd name="T13" fmla="*/ 30 h 31"/>
                    <a:gd name="T14" fmla="*/ 28 w 29"/>
                    <a:gd name="T15" fmla="*/ 2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9" h="31">
                      <a:moveTo>
                        <a:pt x="28" y="26"/>
                      </a:moveTo>
                      <a:cubicBezTo>
                        <a:pt x="20" y="21"/>
                        <a:pt x="15" y="12"/>
                        <a:pt x="12" y="4"/>
                      </a:cubicBezTo>
                      <a:cubicBezTo>
                        <a:pt x="11" y="1"/>
                        <a:pt x="9" y="0"/>
                        <a:pt x="6" y="0"/>
                      </a:cubicBezTo>
                      <a:cubicBezTo>
                        <a:pt x="4" y="0"/>
                        <a:pt x="3" y="0"/>
                        <a:pt x="2" y="1"/>
                      </a:cubicBezTo>
                      <a:cubicBezTo>
                        <a:pt x="1" y="3"/>
                        <a:pt x="0" y="5"/>
                        <a:pt x="1" y="7"/>
                      </a:cubicBezTo>
                      <a:cubicBezTo>
                        <a:pt x="3" y="13"/>
                        <a:pt x="6" y="18"/>
                        <a:pt x="10" y="23"/>
                      </a:cubicBezTo>
                      <a:cubicBezTo>
                        <a:pt x="15" y="28"/>
                        <a:pt x="20" y="30"/>
                        <a:pt x="26" y="30"/>
                      </a:cubicBezTo>
                      <a:cubicBezTo>
                        <a:pt x="29" y="31"/>
                        <a:pt x="29" y="27"/>
                        <a:pt x="28" y="26"/>
                      </a:cubicBezTo>
                      <a:close/>
                    </a:path>
                  </a:pathLst>
                </a:custGeom>
                <a:solidFill>
                  <a:srgbClr val="4442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19" tIns="45709" rIns="91419" bIns="45709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73" name="Freeform 112">
                  <a:extLst>
                    <a:ext uri="{FF2B5EF4-FFF2-40B4-BE49-F238E27FC236}">
                      <a16:creationId xmlns:a16="http://schemas.microsoft.com/office/drawing/2014/main" id="{C76948F1-B684-42C0-B599-3F9661299F3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115943" y="3941730"/>
                  <a:ext cx="76258" cy="216472"/>
                </a:xfrm>
                <a:custGeom>
                  <a:avLst/>
                  <a:gdLst>
                    <a:gd name="T0" fmla="*/ 11 w 13"/>
                    <a:gd name="T1" fmla="*/ 4 h 37"/>
                    <a:gd name="T2" fmla="*/ 4 w 13"/>
                    <a:gd name="T3" fmla="*/ 4 h 37"/>
                    <a:gd name="T4" fmla="*/ 2 w 13"/>
                    <a:gd name="T5" fmla="*/ 32 h 37"/>
                    <a:gd name="T6" fmla="*/ 7 w 13"/>
                    <a:gd name="T7" fmla="*/ 34 h 37"/>
                    <a:gd name="T8" fmla="*/ 11 w 13"/>
                    <a:gd name="T9" fmla="*/ 4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37">
                      <a:moveTo>
                        <a:pt x="11" y="4"/>
                      </a:moveTo>
                      <a:cubicBezTo>
                        <a:pt x="11" y="0"/>
                        <a:pt x="5" y="0"/>
                        <a:pt x="4" y="4"/>
                      </a:cubicBezTo>
                      <a:cubicBezTo>
                        <a:pt x="3" y="13"/>
                        <a:pt x="5" y="23"/>
                        <a:pt x="2" y="32"/>
                      </a:cubicBezTo>
                      <a:cubicBezTo>
                        <a:pt x="0" y="35"/>
                        <a:pt x="6" y="37"/>
                        <a:pt x="7" y="34"/>
                      </a:cubicBezTo>
                      <a:cubicBezTo>
                        <a:pt x="12" y="25"/>
                        <a:pt x="13" y="13"/>
                        <a:pt x="11" y="4"/>
                      </a:cubicBezTo>
                      <a:close/>
                    </a:path>
                  </a:pathLst>
                </a:custGeom>
                <a:solidFill>
                  <a:srgbClr val="4442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19" tIns="45709" rIns="91419" bIns="45709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7139393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4B86284D-B57D-4787-9CFE-598548A20B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F7669892-921E-4C06-8E87-4D7BEE52D011}"/>
              </a:ext>
            </a:extLst>
          </p:cNvPr>
          <p:cNvGrpSpPr/>
          <p:nvPr/>
        </p:nvGrpSpPr>
        <p:grpSpPr>
          <a:xfrm>
            <a:off x="2864373" y="1213162"/>
            <a:ext cx="6510885" cy="2337529"/>
            <a:chOff x="2863624" y="1789966"/>
            <a:chExt cx="6512392" cy="2338070"/>
          </a:xfrm>
        </p:grpSpPr>
        <p:sp>
          <p:nvSpPr>
            <p:cNvPr id="13" name="文本框 283">
              <a:extLst>
                <a:ext uri="{FF2B5EF4-FFF2-40B4-BE49-F238E27FC236}">
                  <a16:creationId xmlns:a16="http://schemas.microsoft.com/office/drawing/2014/main" id="{192A6D67-F623-4427-AD7F-F91A32D1486D}"/>
                </a:ext>
              </a:extLst>
            </p:cNvPr>
            <p:cNvSpPr txBox="1"/>
            <p:nvPr/>
          </p:nvSpPr>
          <p:spPr>
            <a:xfrm>
              <a:off x="3585296" y="3019913"/>
              <a:ext cx="5051719" cy="11081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217"/>
              <a:r>
                <a:rPr lang="en-US" altLang="zh-CN" sz="6599" b="1" dirty="0">
                  <a:solidFill>
                    <a:srgbClr val="0070C0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KIẾN THỨC</a:t>
              </a:r>
              <a:endParaRPr lang="zh-CN" altLang="en-US" sz="6599" b="1" dirty="0">
                <a:solidFill>
                  <a:srgbClr val="0070C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endParaRPr>
            </a:p>
          </p:txBody>
        </p: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5F37DA67-2B19-40B2-8914-1F2B01AE222F}"/>
                </a:ext>
              </a:extLst>
            </p:cNvPr>
            <p:cNvGrpSpPr/>
            <p:nvPr/>
          </p:nvGrpSpPr>
          <p:grpSpPr>
            <a:xfrm>
              <a:off x="3238500" y="2919354"/>
              <a:ext cx="5715000" cy="1155700"/>
              <a:chOff x="3200400" y="2919354"/>
              <a:chExt cx="5715000" cy="1155700"/>
            </a:xfrm>
          </p:grpSpPr>
          <p:cxnSp>
            <p:nvCxnSpPr>
              <p:cNvPr id="16" name="直接连接符 15">
                <a:extLst>
                  <a:ext uri="{FF2B5EF4-FFF2-40B4-BE49-F238E27FC236}">
                    <a16:creationId xmlns:a16="http://schemas.microsoft.com/office/drawing/2014/main" id="{18B1C8CB-7B25-480F-BD9C-857ACA24BCE1}"/>
                  </a:ext>
                </a:extLst>
              </p:cNvPr>
              <p:cNvCxnSpPr/>
              <p:nvPr/>
            </p:nvCxnSpPr>
            <p:spPr>
              <a:xfrm>
                <a:off x="3200400" y="2919354"/>
                <a:ext cx="5715000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直接连接符 17">
                <a:extLst>
                  <a:ext uri="{FF2B5EF4-FFF2-40B4-BE49-F238E27FC236}">
                    <a16:creationId xmlns:a16="http://schemas.microsoft.com/office/drawing/2014/main" id="{E3C1D5F9-47DE-4F73-9961-26EC5267FC8E}"/>
                  </a:ext>
                </a:extLst>
              </p:cNvPr>
              <p:cNvCxnSpPr/>
              <p:nvPr/>
            </p:nvCxnSpPr>
            <p:spPr>
              <a:xfrm>
                <a:off x="3200400" y="4075054"/>
                <a:ext cx="5715000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" name="文本框 283">
              <a:extLst>
                <a:ext uri="{FF2B5EF4-FFF2-40B4-BE49-F238E27FC236}">
                  <a16:creationId xmlns:a16="http://schemas.microsoft.com/office/drawing/2014/main" id="{9C6ACA75-01C4-483A-8EA7-A8C0D2092203}"/>
                </a:ext>
              </a:extLst>
            </p:cNvPr>
            <p:cNvSpPr txBox="1"/>
            <p:nvPr/>
          </p:nvSpPr>
          <p:spPr>
            <a:xfrm>
              <a:off x="2863624" y="1789966"/>
              <a:ext cx="6512392" cy="11081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217"/>
              <a:r>
                <a:rPr lang="en-US" altLang="zh-CN" sz="6599" b="1" spc="600" dirty="0">
                  <a:solidFill>
                    <a:srgbClr val="0070C0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HÌNH THÀNH</a:t>
              </a:r>
              <a:endParaRPr lang="zh-CN" altLang="en-US" sz="6599" b="1" spc="600" dirty="0">
                <a:solidFill>
                  <a:srgbClr val="0070C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14237877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4" y="5666"/>
            <a:ext cx="12187738" cy="685233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44768" y="363991"/>
            <a:ext cx="1021080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0050" lvl="0" indent="-400050" algn="ctr">
              <a:buFontTx/>
              <a:buAutoNum type="romanUcPeriod"/>
            </a:pPr>
            <a:r>
              <a:rPr lang="en-US" sz="36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6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b</a:t>
            </a:r>
            <a:r>
              <a:rPr lang="vi-VN" sz="36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ài văn nghị luận về một vấn đề trong đời sống</a:t>
            </a:r>
            <a:r>
              <a:rPr lang="en-US" sz="36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? 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(SGK/17)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44062" y="1564320"/>
            <a:ext cx="1001150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nghị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vấn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nghị</a:t>
            </a:r>
            <a:r>
              <a:rPr lang="en-US" sz="3600" b="1" u="sng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3600" b="1" u="sng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3600" b="1" u="sng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u="sng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b="1" u="sng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600" b="1" u="sng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sz="3600" b="1" u="sng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600" b="1" u="sng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‎</a:t>
            </a:r>
            <a:r>
              <a:rPr lang="en-US" sz="3600" b="1" u="sng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36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vấn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u="sng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600" b="1" u="sng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600" b="1" u="sng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u="sng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600" b="1" u="sng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600" b="1" u="sng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vấn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lĩnh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3600" b="1" u="sng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US" sz="3600" b="1" u="sng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u="sng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đạo</a:t>
            </a:r>
            <a:r>
              <a:rPr lang="en-US" sz="3600" b="1" u="sng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sz="3600" b="1" u="sng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u="sng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lối</a:t>
            </a:r>
            <a:r>
              <a:rPr lang="en-US" sz="3600" b="1" u="sng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85084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4" y="5666"/>
            <a:ext cx="12187738" cy="6852334"/>
          </a:xfrm>
          <a:prstGeom prst="rect">
            <a:avLst/>
          </a:prstGeom>
        </p:spPr>
      </p:pic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123080099"/>
              </p:ext>
            </p:extLst>
          </p:nvPr>
        </p:nvGraphicFramePr>
        <p:xfrm>
          <a:off x="18986" y="242132"/>
          <a:ext cx="12180376" cy="63794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789973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4" y="5666"/>
            <a:ext cx="12187738" cy="6852334"/>
          </a:xfrm>
          <a:prstGeom prst="rect">
            <a:avLst/>
          </a:prstGeom>
        </p:spPr>
      </p:pic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2897120437"/>
              </p:ext>
            </p:extLst>
          </p:nvPr>
        </p:nvGraphicFramePr>
        <p:xfrm>
          <a:off x="18986" y="414866"/>
          <a:ext cx="12180376" cy="58666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142470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4" y="5666"/>
            <a:ext cx="12187738" cy="6852334"/>
          </a:xfrm>
          <a:prstGeom prst="rect">
            <a:avLst/>
          </a:prstGeom>
        </p:spPr>
      </p:pic>
      <p:sp>
        <p:nvSpPr>
          <p:cNvPr id="3" name="文本框 41">
            <a:extLst>
              <a:ext uri="{FF2B5EF4-FFF2-40B4-BE49-F238E27FC236}">
                <a16:creationId xmlns:a16="http://schemas.microsoft.com/office/drawing/2014/main" id="{25EFD4B2-71A3-4CE8-8336-8C143AADE4EF}"/>
              </a:ext>
            </a:extLst>
          </p:cNvPr>
          <p:cNvSpPr txBox="1"/>
          <p:nvPr/>
        </p:nvSpPr>
        <p:spPr>
          <a:xfrm>
            <a:off x="220394" y="111535"/>
            <a:ext cx="11971606" cy="4154984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4800" b="1" i="0" u="none" strike="noStrike" kern="1200" cap="none" spc="0" normalizeH="0" baseline="0" noProof="0" dirty="0">
              <a:ln w="12700"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defTabSz="914217"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 w="12700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II. </a:t>
            </a:r>
            <a:r>
              <a:rPr lang="en-US" sz="48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48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48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48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48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kiểu</a:t>
            </a:r>
            <a:r>
              <a:rPr lang="en-US" sz="48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48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4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914400" marR="0" lvl="0" indent="-91440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 w="12700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Đọc</a:t>
            </a:r>
            <a:r>
              <a:rPr kumimoji="0" lang="en-US" altLang="zh-CN" sz="4000" b="1" i="0" u="none" strike="noStrike" kern="1200" cap="none" spc="0" normalizeH="0" noProof="0" dirty="0">
                <a:ln w="12700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 w="12700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văn</a:t>
            </a:r>
            <a:r>
              <a:rPr kumimoji="0" lang="en-US" altLang="zh-CN" sz="4000" b="1" i="0" u="none" strike="noStrike" kern="1200" cap="none" spc="0" normalizeH="0" noProof="0" dirty="0">
                <a:ln w="12700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 w="12700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bản</a:t>
            </a:r>
            <a:r>
              <a:rPr kumimoji="0" lang="en-US" altLang="zh-CN" sz="4000" b="1" i="0" u="none" strike="noStrike" kern="1200" cap="none" spc="0" normalizeH="0" noProof="0" dirty="0">
                <a:ln w="12700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>
                <a:ln w="12700"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(SGK/18-19)</a:t>
            </a:r>
          </a:p>
          <a:p>
            <a:pPr marL="914400" marR="0" lvl="0" indent="-91440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altLang="zh-CN" sz="4000" b="1" i="0" u="none" strike="noStrike" kern="1200" cap="none" spc="0" normalizeH="0" noProof="0" dirty="0">
              <a:ln w="12700">
                <a:noFill/>
              </a:ln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914400" marR="0" lvl="0" indent="-91440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altLang="zh-CN" sz="4000" b="1" baseline="0" dirty="0" err="1">
                <a:ln w="127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Nhận</a:t>
            </a:r>
            <a:r>
              <a:rPr lang="en-US" altLang="zh-CN" sz="4000" b="1" dirty="0">
                <a:ln w="127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ln w="127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xét</a:t>
            </a:r>
            <a:r>
              <a:rPr lang="en-US" altLang="zh-CN" sz="4000" b="1" dirty="0">
                <a:ln w="127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: </a:t>
            </a:r>
          </a:p>
          <a:p>
            <a:pPr marR="0" lvl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zh-CN" altLang="en-US" sz="4800" b="1" i="0" u="none" strike="noStrike" kern="1200" cap="none" spc="0" normalizeH="0" baseline="0" noProof="0" dirty="0">
              <a:ln w="12700"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9746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4601412"/>
              </p:ext>
            </p:extLst>
          </p:nvPr>
        </p:nvGraphicFramePr>
        <p:xfrm>
          <a:off x="175846" y="821010"/>
          <a:ext cx="12016154" cy="5201791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41535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8625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01753">
                <a:tc>
                  <a:txBody>
                    <a:bodyPr/>
                    <a:lstStyle/>
                    <a:p>
                      <a:pPr marL="0" marR="36195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lang="vi-VN" sz="28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Mục</a:t>
                      </a:r>
                      <a:r>
                        <a:rPr lang="en-US" sz="2800" baseline="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đích</a:t>
                      </a:r>
                      <a:r>
                        <a:rPr lang="en-US" sz="2800" baseline="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lang="en-US" sz="2800" baseline="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bài</a:t>
                      </a:r>
                      <a:r>
                        <a:rPr lang="en-US" sz="2800" baseline="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viết</a:t>
                      </a:r>
                      <a:r>
                        <a:rPr lang="vi-VN" sz="28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 </a:t>
                      </a: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0571" marR="40571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36195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0571" marR="40571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86278">
                <a:tc>
                  <a:txBody>
                    <a:bodyPr/>
                    <a:lstStyle/>
                    <a:p>
                      <a:pPr marL="0" marR="36195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2. </a:t>
                      </a:r>
                      <a:r>
                        <a:rPr kumimoji="0" lang="vi-VN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Dấu hiệu </a:t>
                      </a:r>
                      <a:r>
                        <a:rPr kumimoji="0" lang="en-US" sz="28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nhận</a:t>
                      </a: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ra</a:t>
                      </a:r>
                      <a:r>
                        <a:rPr kumimoji="0" lang="vi-VN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:</a:t>
                      </a:r>
                      <a:endParaRPr kumimoji="0" lang="en-US" sz="2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40571" marR="40571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36195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- </a:t>
                      </a:r>
                      <a:r>
                        <a:rPr kumimoji="0" lang="vi-VN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Nêu vấn đề cần bàn: </a:t>
                      </a: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Ý </a:t>
                      </a:r>
                      <a:r>
                        <a:rPr kumimoji="0" lang="en-US" sz="28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nghĩa</a:t>
                      </a: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của</a:t>
                      </a: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sự</a:t>
                      </a: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tha</a:t>
                      </a: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thứ</a:t>
                      </a:r>
                      <a:endParaRPr kumimoji="0" lang="en-US" sz="2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40571" marR="40571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87576">
                <a:tc>
                  <a:txBody>
                    <a:bodyPr/>
                    <a:lstStyle/>
                    <a:p>
                      <a:pPr marL="0" marR="36195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36195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</a:t>
                      </a:r>
                      <a:r>
                        <a:rPr lang="vi-VN" sz="28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Bài</a:t>
                      </a:r>
                      <a:r>
                        <a:rPr lang="en-US" sz="2800" baseline="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viết</a:t>
                      </a:r>
                      <a:r>
                        <a:rPr lang="en-US" sz="2800" baseline="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đưa</a:t>
                      </a:r>
                      <a:r>
                        <a:rPr lang="en-US" sz="2800" baseline="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ra</a:t>
                      </a:r>
                      <a:r>
                        <a:rPr lang="vi-VN" sz="28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lí lẽ, dẫn chứng cụ thể:</a:t>
                      </a: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36195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36195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36195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36195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36195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571" marR="40571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36195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571" marR="40571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4431323" y="205852"/>
            <a:ext cx="760827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36195" algn="just"/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  <a:p>
            <a:pPr marR="36195" algn="just"/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  <a:p>
            <a:pPr marR="36195" algn="just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Thuyết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lỗi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lầm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431323" y="1852246"/>
            <a:ext cx="729175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36195" algn="just"/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R="36195" algn="just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</a:t>
            </a:r>
            <a:r>
              <a:rPr lang="vi-VN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Lí lẽ: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R="36195" algn="just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Không ai tránh khỏi những sai lầm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  <a:p>
            <a:pPr marR="36195" algn="just"/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Tha thứ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tạo cơ hội sửa chữa lỗi lầm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431323" y="3292761"/>
            <a:ext cx="7608277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36195" lvl="0" algn="just">
              <a:defRPr/>
            </a:pP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R="36195" lvl="0" algn="just"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chứng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R="36195" lvl="0" algn="just"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+ Những bức thư gửi lời xin lỗi của phạm nh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â</a:t>
            </a:r>
            <a:r>
              <a:rPr lang="vi-VN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 </a:t>
            </a:r>
            <a:endParaRPr 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R="36195" lvl="0" algn="just">
              <a:defRPr/>
            </a:pP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+ Cuộc sống nếu không có tha thứ thì chỉ là tù ngục</a:t>
            </a:r>
            <a:endParaRPr lang="en-US" sz="2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R="36195" lvl="0" algn="just">
              <a:defRPr/>
            </a:pP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vi-VN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ự tha thứ giúp giải tỏa căng thẳng…</a:t>
            </a:r>
            <a:endParaRPr lang="en-US" sz="24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1273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7657340"/>
              </p:ext>
            </p:extLst>
          </p:nvPr>
        </p:nvGraphicFramePr>
        <p:xfrm>
          <a:off x="222737" y="246181"/>
          <a:ext cx="11725421" cy="3858869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37390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9863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395829">
                <a:tc>
                  <a:txBody>
                    <a:bodyPr/>
                    <a:lstStyle/>
                    <a:p>
                      <a:pPr marL="0" marR="36195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36195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dirty="0"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4.</a:t>
                      </a:r>
                      <a:r>
                        <a:rPr kumimoji="0" lang="vi-VN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vi-VN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Đoạn văn có chức năng giải thích và đoạn văn có chức năng bổ sung</a:t>
                      </a: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</a:t>
                      </a:r>
                      <a:endParaRPr lang="en-US" sz="2000" dirty="0">
                        <a:solidFill>
                          <a:srgbClr val="00B05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0571" marR="40571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36195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36195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- </a:t>
                      </a:r>
                      <a:r>
                        <a:rPr kumimoji="0" lang="en-US" sz="28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Đoạn</a:t>
                      </a: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văn</a:t>
                      </a: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(2), (5), (7)</a:t>
                      </a:r>
                      <a:endParaRPr kumimoji="0" lang="en-US" sz="2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0" marR="36195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40571" marR="40571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8973">
                <a:tc>
                  <a:txBody>
                    <a:bodyPr/>
                    <a:lstStyle/>
                    <a:p>
                      <a:pPr marL="0" marR="36195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5. </a:t>
                      </a:r>
                      <a:r>
                        <a:rPr kumimoji="0" lang="vi-VN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Kết bài: Đề xuất giải pháp</a:t>
                      </a:r>
                      <a:endParaRPr kumimoji="0" 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36195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</a:t>
                      </a:r>
                      <a:endParaRPr kumimoji="0" lang="en-US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R="36195" algn="just"/>
                      <a:endParaRPr lang="en-US" sz="2400" dirty="0">
                        <a:solidFill>
                          <a:srgbClr val="00B05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0571" marR="40571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36195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</a:t>
                      </a:r>
                      <a:r>
                        <a:rPr kumimoji="0" lang="vi-VN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+ Đặt mình vào vị trí của người khác để cố gắng hiểu họ</a:t>
                      </a:r>
                      <a:endParaRPr kumimoji="0" lang="en-US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36195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</a:t>
                      </a:r>
                      <a:r>
                        <a:rPr kumimoji="0" lang="vi-VN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+ Viết thư cho người từng mắc lỗi để thể hiện sự tha thứ và tình yêu thương</a:t>
                      </a: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</a:t>
                      </a:r>
                      <a:r>
                        <a:rPr kumimoji="0" 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</a:p>
                    <a:p>
                      <a:pPr marL="0" marR="36195" lvl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Font typeface="Times New Roman"/>
                        <a:buNone/>
                      </a:pP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0571" marR="40571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913430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4" y="5666"/>
            <a:ext cx="12187738" cy="6852334"/>
          </a:xfrm>
          <a:prstGeom prst="rect">
            <a:avLst/>
          </a:prstGeom>
        </p:spPr>
      </p:pic>
      <p:sp>
        <p:nvSpPr>
          <p:cNvPr id="7" name="文本框 41">
            <a:extLst>
              <a:ext uri="{FF2B5EF4-FFF2-40B4-BE49-F238E27FC236}">
                <a16:creationId xmlns:a16="http://schemas.microsoft.com/office/drawing/2014/main" id="{25EFD4B2-71A3-4CE8-8336-8C143AADE4EF}"/>
              </a:ext>
            </a:extLst>
          </p:cNvPr>
          <p:cNvSpPr txBox="1"/>
          <p:nvPr/>
        </p:nvSpPr>
        <p:spPr>
          <a:xfrm>
            <a:off x="410308" y="1667435"/>
            <a:ext cx="11430000" cy="187743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lvl="0" algn="ctr" defTabSz="914217"/>
            <a:r>
              <a:rPr lang="en-US" altLang="zh-CN" sz="4400" b="1" dirty="0">
                <a:ln w="127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III. </a:t>
            </a:r>
            <a:r>
              <a:rPr lang="en-US" altLang="zh-CN" sz="4400" b="1" u="sng" dirty="0" err="1">
                <a:ln w="127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Hướng</a:t>
            </a:r>
            <a:r>
              <a:rPr lang="en-US" altLang="zh-CN" sz="4400" b="1" u="sng" dirty="0">
                <a:ln w="127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u="sng" dirty="0" err="1">
                <a:ln w="127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dẫn</a:t>
            </a:r>
            <a:r>
              <a:rPr lang="en-US" altLang="zh-CN" sz="4400" b="1" u="sng" dirty="0">
                <a:ln w="127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u="sng" dirty="0" err="1">
                <a:ln w="127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quy</a:t>
            </a:r>
            <a:r>
              <a:rPr lang="en-US" altLang="zh-CN" sz="4400" b="1" u="sng" dirty="0">
                <a:ln w="127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u="sng" dirty="0" err="1">
                <a:ln w="127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trình</a:t>
            </a:r>
            <a:r>
              <a:rPr lang="en-US" altLang="zh-CN" sz="4400" b="1" u="sng" dirty="0">
                <a:ln w="127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u="sng" dirty="0" err="1">
                <a:ln w="127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viết</a:t>
            </a:r>
            <a:r>
              <a:rPr lang="en-US" altLang="zh-CN" sz="4400" b="1" dirty="0">
                <a:ln w="127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:</a:t>
            </a:r>
          </a:p>
          <a:p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43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4" y="5666"/>
            <a:ext cx="12187738" cy="685233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6927DBB-6E79-4F87-A7E2-B1AF9FC2FF95}"/>
              </a:ext>
            </a:extLst>
          </p:cNvPr>
          <p:cNvSpPr/>
          <p:nvPr/>
        </p:nvSpPr>
        <p:spPr>
          <a:xfrm>
            <a:off x="0" y="830187"/>
            <a:ext cx="107148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914217"/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- </a:t>
            </a:r>
            <a:r>
              <a:rPr lang="vi-VN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 định đề tài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黑体"/>
              <a:cs typeface="Times New Roman" panose="02020603050405020304" pitchFamily="18" charset="0"/>
            </a:endParaRPr>
          </a:p>
        </p:txBody>
      </p:sp>
      <p:sp>
        <p:nvSpPr>
          <p:cNvPr id="5" name="文本框 41">
            <a:extLst>
              <a:ext uri="{FF2B5EF4-FFF2-40B4-BE49-F238E27FC236}">
                <a16:creationId xmlns:a16="http://schemas.microsoft.com/office/drawing/2014/main" id="{5B099D9A-4075-406C-A1F6-B7AAA8071D6D}"/>
              </a:ext>
            </a:extLst>
          </p:cNvPr>
          <p:cNvSpPr txBox="1"/>
          <p:nvPr/>
        </p:nvSpPr>
        <p:spPr>
          <a:xfrm>
            <a:off x="1260836" y="188227"/>
            <a:ext cx="9323537" cy="64633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lvl="0" defTabSz="914217"/>
            <a:r>
              <a:rPr lang="en-US" altLang="zh-CN" sz="3600" b="1" dirty="0" err="1">
                <a:ln w="127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Bước</a:t>
            </a:r>
            <a:r>
              <a:rPr lang="en-US" altLang="zh-CN" sz="3600" b="1" dirty="0">
                <a:ln w="127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vi-VN" altLang="zh-CN" sz="3600" b="1" dirty="0">
                <a:ln w="127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1. Chuẩn bị trước khi viết</a:t>
            </a:r>
            <a:endParaRPr kumimoji="0" lang="vi-VN" altLang="zh-CN" sz="3600" b="1" i="0" u="none" strike="noStrike" kern="1200" cap="none" spc="0" normalizeH="0" baseline="0" noProof="0" dirty="0">
              <a:ln w="12700"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BA63FFC-8413-44C3-A37E-0A07997EF13A}"/>
              </a:ext>
            </a:extLst>
          </p:cNvPr>
          <p:cNvSpPr/>
          <p:nvPr/>
        </p:nvSpPr>
        <p:spPr>
          <a:xfrm>
            <a:off x="0" y="3982410"/>
            <a:ext cx="451281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914217"/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 - </a:t>
            </a:r>
            <a:r>
              <a:rPr lang="vi-VN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 thập tư liệu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黑体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99884" y="1392613"/>
            <a:ext cx="12187738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0"/>
              </a:spcAft>
              <a:tabLst>
                <a:tab pos="228600" algn="l"/>
                <a:tab pos="495300" algn="l"/>
              </a:tabLst>
            </a:pP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+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Sức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mạnh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tình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yêu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thương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r>
              <a:rPr lang="en-US" sz="2800" b="1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n-US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>
              <a:spcAft>
                <a:spcPts val="0"/>
              </a:spcAft>
              <a:tabLst>
                <a:tab pos="228600" algn="l"/>
                <a:tab pos="482600" algn="l"/>
              </a:tabLst>
            </a:pP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+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Vai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trò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việc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tự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học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2800" b="1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tabLst>
                <a:tab pos="228600" algn="l"/>
                <a:tab pos="482600" algn="l"/>
              </a:tabLst>
            </a:pP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tác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động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tích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cực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tiêu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cực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mạng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xã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hội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đến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học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sinh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r>
              <a:rPr lang="en-US" sz="2800" b="1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n-US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>
              <a:spcAft>
                <a:spcPts val="0"/>
              </a:spcAft>
              <a:tabLst>
                <a:tab pos="228600" algn="l"/>
                <a:tab pos="495300" algn="l"/>
              </a:tabLst>
            </a:pP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+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Bạo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lực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học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đường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r>
              <a:rPr lang="en-US" sz="2800" b="1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n-US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>
              <a:spcAft>
                <a:spcPts val="0"/>
              </a:spcAft>
              <a:tabLst>
                <a:tab pos="228600" algn="l"/>
                <a:tab pos="495300" algn="l"/>
              </a:tabLst>
            </a:pP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+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Bàn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về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tục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ngữ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Uống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nước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nhớ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nguồn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r>
              <a:rPr lang="en-US" sz="2800" b="1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n-US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>
              <a:spcAft>
                <a:spcPts val="0"/>
              </a:spcAft>
              <a:tabLst>
                <a:tab pos="228600" algn="l"/>
                <a:tab pos="482600" algn="l"/>
              </a:tabLst>
            </a:pP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+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Trình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bày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ý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kiến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về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nói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Lê-nin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Học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học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nữa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học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mãi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5822276"/>
              </p:ext>
            </p:extLst>
          </p:nvPr>
        </p:nvGraphicFramePr>
        <p:xfrm>
          <a:off x="781424" y="4567185"/>
          <a:ext cx="10137588" cy="1813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96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325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668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1685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liệu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Lí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lẽ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chứng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Ý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tôi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tán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phản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liệu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78463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4B86284D-B57D-4787-9CFE-598548A20B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F7669892-921E-4C06-8E87-4D7BEE52D011}"/>
              </a:ext>
            </a:extLst>
          </p:cNvPr>
          <p:cNvGrpSpPr/>
          <p:nvPr/>
        </p:nvGrpSpPr>
        <p:grpSpPr>
          <a:xfrm>
            <a:off x="3239162" y="1213162"/>
            <a:ext cx="5713677" cy="2319916"/>
            <a:chOff x="3238500" y="1789966"/>
            <a:chExt cx="5715000" cy="2320453"/>
          </a:xfrm>
        </p:grpSpPr>
        <p:sp>
          <p:nvSpPr>
            <p:cNvPr id="13" name="文本框 283">
              <a:extLst>
                <a:ext uri="{FF2B5EF4-FFF2-40B4-BE49-F238E27FC236}">
                  <a16:creationId xmlns:a16="http://schemas.microsoft.com/office/drawing/2014/main" id="{192A6D67-F623-4427-AD7F-F91A32D1486D}"/>
                </a:ext>
              </a:extLst>
            </p:cNvPr>
            <p:cNvSpPr txBox="1"/>
            <p:nvPr/>
          </p:nvSpPr>
          <p:spPr>
            <a:xfrm>
              <a:off x="3255329" y="3002296"/>
              <a:ext cx="5241750" cy="11081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217"/>
              <a:r>
                <a:rPr lang="en-US" altLang="zh-CN" sz="6599" b="1" dirty="0">
                  <a:solidFill>
                    <a:srgbClr val="002060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KHỞI ĐỘNG</a:t>
              </a:r>
              <a:endParaRPr lang="zh-CN" altLang="en-US" sz="6599" b="1" dirty="0">
                <a:solidFill>
                  <a:srgbClr val="00206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endParaRPr>
            </a:p>
          </p:txBody>
        </p: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5F37DA67-2B19-40B2-8914-1F2B01AE222F}"/>
                </a:ext>
              </a:extLst>
            </p:cNvPr>
            <p:cNvGrpSpPr/>
            <p:nvPr/>
          </p:nvGrpSpPr>
          <p:grpSpPr>
            <a:xfrm>
              <a:off x="3238500" y="2919354"/>
              <a:ext cx="5715000" cy="1155700"/>
              <a:chOff x="3200400" y="2919354"/>
              <a:chExt cx="5715000" cy="1155700"/>
            </a:xfrm>
          </p:grpSpPr>
          <p:cxnSp>
            <p:nvCxnSpPr>
              <p:cNvPr id="16" name="直接连接符 15">
                <a:extLst>
                  <a:ext uri="{FF2B5EF4-FFF2-40B4-BE49-F238E27FC236}">
                    <a16:creationId xmlns:a16="http://schemas.microsoft.com/office/drawing/2014/main" id="{18B1C8CB-7B25-480F-BD9C-857ACA24BCE1}"/>
                  </a:ext>
                </a:extLst>
              </p:cNvPr>
              <p:cNvCxnSpPr/>
              <p:nvPr/>
            </p:nvCxnSpPr>
            <p:spPr>
              <a:xfrm>
                <a:off x="3200400" y="2919354"/>
                <a:ext cx="5715000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直接连接符 17">
                <a:extLst>
                  <a:ext uri="{FF2B5EF4-FFF2-40B4-BE49-F238E27FC236}">
                    <a16:creationId xmlns:a16="http://schemas.microsoft.com/office/drawing/2014/main" id="{E3C1D5F9-47DE-4F73-9961-26EC5267FC8E}"/>
                  </a:ext>
                </a:extLst>
              </p:cNvPr>
              <p:cNvCxnSpPr/>
              <p:nvPr/>
            </p:nvCxnSpPr>
            <p:spPr>
              <a:xfrm>
                <a:off x="3200400" y="4075054"/>
                <a:ext cx="5715000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" name="文本框 283">
              <a:extLst>
                <a:ext uri="{FF2B5EF4-FFF2-40B4-BE49-F238E27FC236}">
                  <a16:creationId xmlns:a16="http://schemas.microsoft.com/office/drawing/2014/main" id="{9C6ACA75-01C4-483A-8EA7-A8C0D2092203}"/>
                </a:ext>
              </a:extLst>
            </p:cNvPr>
            <p:cNvSpPr txBox="1"/>
            <p:nvPr/>
          </p:nvSpPr>
          <p:spPr>
            <a:xfrm>
              <a:off x="6027427" y="1789966"/>
              <a:ext cx="184774" cy="11081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217"/>
              <a:endParaRPr lang="zh-CN" altLang="en-US" sz="6599" b="1" spc="600" dirty="0">
                <a:solidFill>
                  <a:srgbClr val="00206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64491602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86" y="0"/>
            <a:ext cx="12187738" cy="6852334"/>
          </a:xfrm>
          <a:prstGeom prst="rect">
            <a:avLst/>
          </a:prstGeom>
        </p:spPr>
      </p:pic>
      <p:sp>
        <p:nvSpPr>
          <p:cNvPr id="5" name="文本框 41">
            <a:extLst>
              <a:ext uri="{FF2B5EF4-FFF2-40B4-BE49-F238E27FC236}">
                <a16:creationId xmlns:a16="http://schemas.microsoft.com/office/drawing/2014/main" id="{5B099D9A-4075-406C-A1F6-B7AAA8071D6D}"/>
              </a:ext>
            </a:extLst>
          </p:cNvPr>
          <p:cNvSpPr txBox="1"/>
          <p:nvPr/>
        </p:nvSpPr>
        <p:spPr>
          <a:xfrm>
            <a:off x="1260836" y="188227"/>
            <a:ext cx="9323537" cy="64633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lvl="0" defTabSz="914217"/>
            <a:r>
              <a:rPr lang="en-US" altLang="zh-CN" sz="3600" b="1" dirty="0" err="1">
                <a:ln w="127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Bước</a:t>
            </a:r>
            <a:r>
              <a:rPr lang="en-US" altLang="zh-CN" sz="3600" b="1" dirty="0">
                <a:ln w="127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2</a:t>
            </a:r>
            <a:r>
              <a:rPr lang="vi-VN" altLang="zh-CN" sz="3600" b="1" dirty="0">
                <a:ln w="127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. </a:t>
            </a:r>
            <a:r>
              <a:rPr lang="en-US" altLang="zh-CN" sz="3600" b="1" dirty="0" err="1">
                <a:ln w="127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Tìm</a:t>
            </a:r>
            <a:r>
              <a:rPr lang="en-US" altLang="zh-CN" sz="3600" b="1" dirty="0">
                <a:ln w="127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ý </a:t>
            </a:r>
            <a:r>
              <a:rPr lang="en-US" altLang="zh-CN" sz="3600" b="1" dirty="0" err="1">
                <a:ln w="127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và</a:t>
            </a:r>
            <a:r>
              <a:rPr lang="en-US" altLang="zh-CN" sz="3600" b="1" dirty="0">
                <a:ln w="127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ln w="127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lập</a:t>
            </a:r>
            <a:r>
              <a:rPr lang="en-US" altLang="zh-CN" sz="3600" b="1" dirty="0">
                <a:ln w="127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ln w="127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dàn</a:t>
            </a:r>
            <a:r>
              <a:rPr lang="en-US" altLang="zh-CN" sz="3600" b="1" dirty="0">
                <a:ln w="127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ý</a:t>
            </a:r>
            <a:endParaRPr kumimoji="0" lang="vi-VN" altLang="zh-CN" sz="3600" b="1" i="0" u="none" strike="noStrike" kern="1200" cap="none" spc="0" normalizeH="0" baseline="0" noProof="0" dirty="0">
              <a:ln w="12700"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33754" y="778583"/>
            <a:ext cx="11277600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a</a:t>
            </a:r>
            <a:r>
              <a:rPr lang="vi-VN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Tìm ý</a:t>
            </a:r>
            <a:endParaRPr lang="en-US" sz="32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*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Đặt câu hỏi để tìm ý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 Vấn đề này có nghĩa là gì? Biểu hiện như thế nào?</a:t>
            </a:r>
            <a:endParaRPr lang="en-US" sz="28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Tx/>
              <a:buChar char="-"/>
            </a:pPr>
            <a:r>
              <a:rPr lang="vi-VN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Ý kiến, thái độ của em về vấn đề đó (đúng/sai; lợi/ hại; cần thiết/ không cần thiết; tích cực/ tiêu cực)</a:t>
            </a:r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Tại sao vậy?</a:t>
            </a:r>
            <a:endParaRPr lang="en-US" sz="28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*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 Các khía cạnh cần bàn: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+ Lí lẽ để bàn luận vấn đề:</a:t>
            </a:r>
            <a:endParaRPr lang="en-US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+ Bằng chứng làm sáng tỏ hiện tượng</a:t>
            </a:r>
            <a:endParaRPr lang="en-US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 Mở rộng vấn đề/ Tìm ra nguyên nhân</a:t>
            </a:r>
            <a:endParaRPr lang="en-US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 Làm thế nào để phát huy (hiện tượng tích cực), hạn chế, loại bỏ (hiện tượng tiêu cực)</a:t>
            </a:r>
            <a:endParaRPr lang="en-US" sz="28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 Bài học (thông điệp) em muốn nhắn gửi </a:t>
            </a:r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874691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4" y="5666"/>
            <a:ext cx="12187738" cy="6852334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B5606A5-9A05-4654-A7A4-75461C99C3A0}"/>
              </a:ext>
            </a:extLst>
          </p:cNvPr>
          <p:cNvGrpSpPr>
            <a:grpSpLocks/>
          </p:cNvGrpSpPr>
          <p:nvPr/>
        </p:nvGrpSpPr>
        <p:grpSpPr bwMode="auto">
          <a:xfrm>
            <a:off x="155643" y="1"/>
            <a:ext cx="11801665" cy="6673174"/>
            <a:chOff x="1608" y="1152"/>
            <a:chExt cx="8448" cy="6780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A006099E-3E00-4C2B-A3D1-597A27E3C6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76" y="3444"/>
              <a:ext cx="2712" cy="2160"/>
            </a:xfrm>
            <a:prstGeom prst="ellipse">
              <a:avLst/>
            </a:prstGeom>
            <a:solidFill>
              <a:srgbClr val="FFFFFF"/>
            </a:solidFill>
            <a:ln w="19050">
              <a:solidFill>
                <a:srgbClr val="538135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>
                <a:defRPr/>
              </a:pPr>
              <a:r>
                <a:rPr lang="en-US" sz="4000" b="1" kern="0" dirty="0" err="1">
                  <a:solidFill>
                    <a:srgbClr val="FF0000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Vấn</a:t>
              </a:r>
              <a:r>
                <a:rPr lang="en-US" sz="4000" b="1" kern="0" dirty="0">
                  <a:solidFill>
                    <a:srgbClr val="FF0000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kern="0" dirty="0" err="1">
                  <a:solidFill>
                    <a:srgbClr val="FF0000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đề</a:t>
              </a:r>
              <a:r>
                <a:rPr lang="en-US" sz="4000" b="1" kern="0" dirty="0">
                  <a:solidFill>
                    <a:srgbClr val="FF0000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kern="0" dirty="0" err="1">
                  <a:solidFill>
                    <a:srgbClr val="FF0000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cần</a:t>
              </a:r>
              <a:r>
                <a:rPr lang="en-US" sz="4000" b="1" kern="0" dirty="0">
                  <a:solidFill>
                    <a:srgbClr val="FF0000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kern="0" dirty="0" err="1">
                  <a:solidFill>
                    <a:srgbClr val="FF0000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bàn</a:t>
              </a:r>
              <a:r>
                <a:rPr lang="en-US" sz="4000" b="1" kern="0" dirty="0">
                  <a:solidFill>
                    <a:srgbClr val="FF0000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kern="0" dirty="0" err="1">
                  <a:solidFill>
                    <a:srgbClr val="FF0000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luận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A7055565-6A0B-4D22-BE5D-14F2013A91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45" y="1152"/>
              <a:ext cx="3349" cy="1548"/>
            </a:xfrm>
            <a:prstGeom prst="ellipse">
              <a:avLst/>
            </a:prstGeom>
            <a:solidFill>
              <a:srgbClr val="C5E0B3"/>
            </a:solidFill>
            <a:ln w="9525">
              <a:solidFill>
                <a:srgbClr val="C5E0B3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Ý </a:t>
              </a:r>
              <a:r>
                <a:rPr kumimoji="0" lang="en-US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kiến</a:t>
              </a: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…………………………………………………………</a:t>
              </a:r>
            </a:p>
          </p:txBody>
        </p:sp>
        <p:sp>
          <p:nvSpPr>
            <p:cNvPr id="6" name="AutoShape 5">
              <a:extLst>
                <a:ext uri="{FF2B5EF4-FFF2-40B4-BE49-F238E27FC236}">
                  <a16:creationId xmlns:a16="http://schemas.microsoft.com/office/drawing/2014/main" id="{50E149CF-A571-4944-BEB4-7992B57CF3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88" y="4140"/>
              <a:ext cx="612" cy="852"/>
            </a:xfrm>
            <a:prstGeom prst="rightArrow">
              <a:avLst>
                <a:gd name="adj1" fmla="val 44370"/>
                <a:gd name="adj2" fmla="val 44606"/>
              </a:avLst>
            </a:prstGeom>
            <a:solidFill>
              <a:srgbClr val="A8D08D"/>
            </a:solidFill>
            <a:ln w="9525">
              <a:solidFill>
                <a:srgbClr val="A8D08D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" name="AutoShape 6">
              <a:extLst>
                <a:ext uri="{FF2B5EF4-FFF2-40B4-BE49-F238E27FC236}">
                  <a16:creationId xmlns:a16="http://schemas.microsoft.com/office/drawing/2014/main" id="{40CB740A-A394-4355-9738-3C9B26218DE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5577" y="2664"/>
              <a:ext cx="612" cy="852"/>
            </a:xfrm>
            <a:prstGeom prst="rightArrow">
              <a:avLst>
                <a:gd name="adj1" fmla="val 44370"/>
                <a:gd name="adj2" fmla="val 44606"/>
              </a:avLst>
            </a:prstGeom>
            <a:solidFill>
              <a:srgbClr val="A8D08D"/>
            </a:solidFill>
            <a:ln w="9525">
              <a:solidFill>
                <a:srgbClr val="A8D08D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" name="AutoShape 7">
              <a:extLst>
                <a:ext uri="{FF2B5EF4-FFF2-40B4-BE49-F238E27FC236}">
                  <a16:creationId xmlns:a16="http://schemas.microsoft.com/office/drawing/2014/main" id="{44548711-7C63-4F5A-9419-2258A755ED7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630965">
              <a:off x="5692" y="5514"/>
              <a:ext cx="550" cy="852"/>
            </a:xfrm>
            <a:prstGeom prst="rightArrow">
              <a:avLst>
                <a:gd name="adj1" fmla="val 44370"/>
                <a:gd name="adj2" fmla="val 44606"/>
              </a:avLst>
            </a:prstGeom>
            <a:solidFill>
              <a:srgbClr val="A8D08D"/>
            </a:solidFill>
            <a:ln w="9525">
              <a:solidFill>
                <a:srgbClr val="A8D08D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" name="AutoShape 8">
              <a:extLst>
                <a:ext uri="{FF2B5EF4-FFF2-40B4-BE49-F238E27FC236}">
                  <a16:creationId xmlns:a16="http://schemas.microsoft.com/office/drawing/2014/main" id="{1D229DB6-C566-4B2E-B8EF-9A80730E971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3864" y="4089"/>
              <a:ext cx="612" cy="852"/>
            </a:xfrm>
            <a:prstGeom prst="rightArrow">
              <a:avLst>
                <a:gd name="adj1" fmla="val 44370"/>
                <a:gd name="adj2" fmla="val 44606"/>
              </a:avLst>
            </a:prstGeom>
            <a:solidFill>
              <a:srgbClr val="A8D08D"/>
            </a:solidFill>
            <a:ln w="9525">
              <a:solidFill>
                <a:srgbClr val="A8D08D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0A5747BC-719F-4848-BDB6-B22EFD08AE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00" y="2784"/>
              <a:ext cx="2256" cy="2640"/>
            </a:xfrm>
            <a:prstGeom prst="ellipse">
              <a:avLst/>
            </a:prstGeom>
            <a:solidFill>
              <a:srgbClr val="C5E0B3"/>
            </a:solidFill>
            <a:ln w="9525">
              <a:solidFill>
                <a:srgbClr val="C5E0B3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Ý </a:t>
              </a:r>
              <a:r>
                <a:rPr kumimoji="0" lang="en-US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kiến</a:t>
              </a: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4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…………………………………………………………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55D13591-C5AD-4875-98B7-B64B5EC45D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62" y="6384"/>
              <a:ext cx="4206" cy="1548"/>
            </a:xfrm>
            <a:prstGeom prst="ellipse">
              <a:avLst/>
            </a:prstGeom>
            <a:solidFill>
              <a:srgbClr val="C5E0B3"/>
            </a:solidFill>
            <a:ln w="9525">
              <a:solidFill>
                <a:srgbClr val="C5E0B3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Ý </a:t>
              </a:r>
              <a:r>
                <a:rPr kumimoji="0" lang="en-US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kiến</a:t>
              </a: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3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………………………………………………………...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C2CDAB02-8DAE-41E2-9B17-1730000877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08" y="3684"/>
              <a:ext cx="2256" cy="2256"/>
            </a:xfrm>
            <a:prstGeom prst="ellipse">
              <a:avLst/>
            </a:prstGeom>
            <a:solidFill>
              <a:srgbClr val="C5E0B3"/>
            </a:solidFill>
            <a:ln w="9525">
              <a:solidFill>
                <a:srgbClr val="C5E0B3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Ý </a:t>
              </a:r>
              <a:r>
                <a:rPr kumimoji="0" lang="en-US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kiến</a:t>
              </a: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…………………………………………………………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971579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4" y="5666"/>
            <a:ext cx="12187738" cy="685233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69311" y="106230"/>
            <a:ext cx="12192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vi-VN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dàn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sgk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/21)</a:t>
            </a:r>
            <a:endParaRPr lang="en-US" sz="32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730014"/>
            <a:ext cx="10984523" cy="5596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979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66"/>
            <a:ext cx="12199362" cy="6852334"/>
          </a:xfrm>
          <a:prstGeom prst="rect">
            <a:avLst/>
          </a:prstGeom>
        </p:spPr>
      </p:pic>
      <p:sp>
        <p:nvSpPr>
          <p:cNvPr id="5" name="文本框 41">
            <a:extLst>
              <a:ext uri="{FF2B5EF4-FFF2-40B4-BE49-F238E27FC236}">
                <a16:creationId xmlns:a16="http://schemas.microsoft.com/office/drawing/2014/main" id="{5B099D9A-4075-406C-A1F6-B7AAA8071D6D}"/>
              </a:ext>
            </a:extLst>
          </p:cNvPr>
          <p:cNvSpPr txBox="1"/>
          <p:nvPr/>
        </p:nvSpPr>
        <p:spPr>
          <a:xfrm>
            <a:off x="1260836" y="188227"/>
            <a:ext cx="9323537" cy="64633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lvl="0" defTabSz="914217"/>
            <a:r>
              <a:rPr lang="en-US" altLang="zh-CN" sz="3600" b="1" dirty="0" err="1">
                <a:ln w="127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Bước</a:t>
            </a:r>
            <a:r>
              <a:rPr lang="en-US" altLang="zh-CN" sz="3600" b="1" dirty="0">
                <a:ln w="127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3</a:t>
            </a:r>
            <a:r>
              <a:rPr lang="vi-VN" altLang="zh-CN" sz="3600" b="1" dirty="0">
                <a:ln w="127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. </a:t>
            </a:r>
            <a:r>
              <a:rPr lang="en-US" altLang="zh-CN" sz="3600" b="1" dirty="0" err="1">
                <a:ln w="127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Viết</a:t>
            </a:r>
            <a:r>
              <a:rPr lang="en-US" altLang="zh-CN" sz="3600" b="1" dirty="0">
                <a:ln w="127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ln w="127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bài</a:t>
            </a:r>
            <a:endParaRPr kumimoji="0" lang="vi-VN" altLang="zh-CN" sz="3600" b="1" i="0" u="none" strike="noStrike" kern="1200" cap="none" spc="0" normalizeH="0" baseline="0" noProof="0" dirty="0">
              <a:ln w="12700"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9758" y="778583"/>
            <a:ext cx="12192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ý:</a:t>
            </a:r>
          </a:p>
          <a:p>
            <a:endParaRPr lang="en-US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9758" y="1255636"/>
            <a:ext cx="11870888" cy="54125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9000"/>
              </a:lnSpc>
              <a:spcAft>
                <a:spcPts val="0"/>
              </a:spcAft>
              <a:tabLst>
                <a:tab pos="228600" algn="l"/>
                <a:tab pos="482600" algn="l"/>
              </a:tabLs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ý.</a:t>
            </a:r>
            <a:endParaRPr lang="en-US" sz="2800" b="1" i="1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95"/>
              </a:lnSpc>
              <a:spcAft>
                <a:spcPts val="0"/>
              </a:spcAft>
            </a:pP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 </a:t>
            </a:r>
            <a:endParaRPr lang="en-US" sz="2800" b="1" i="1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tabLst>
                <a:tab pos="228600" algn="l"/>
                <a:tab pos="495300" algn="l"/>
              </a:tabLst>
            </a:pP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i="1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780"/>
              </a:lnSpc>
              <a:spcAft>
                <a:spcPts val="0"/>
              </a:spcAft>
            </a:pP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 </a:t>
            </a:r>
            <a:endParaRPr lang="en-US" sz="2800" b="1" i="1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22000"/>
              </a:lnSpc>
              <a:spcAft>
                <a:spcPts val="0"/>
              </a:spcAft>
              <a:tabLst>
                <a:tab pos="228600" algn="l"/>
                <a:tab pos="482600" algn="l"/>
              </a:tabLst>
            </a:pP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chặt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chẽ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lvl="0" algn="just">
              <a:lnSpc>
                <a:spcPct val="122000"/>
              </a:lnSpc>
              <a:spcAft>
                <a:spcPts val="0"/>
              </a:spcAft>
              <a:tabLst>
                <a:tab pos="228600" algn="l"/>
                <a:tab pos="482600" algn="l"/>
              </a:tabLst>
            </a:pP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cụm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…”. </a:t>
            </a:r>
          </a:p>
          <a:p>
            <a:pPr lvl="0" algn="just">
              <a:lnSpc>
                <a:spcPct val="122000"/>
              </a:lnSpc>
              <a:spcAft>
                <a:spcPts val="0"/>
              </a:spcAft>
              <a:tabLst>
                <a:tab pos="228600" algn="l"/>
                <a:tab pos="482600" algn="l"/>
              </a:tabLst>
            </a:pP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cụm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…”.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22000"/>
              </a:lnSpc>
              <a:tabLst>
                <a:tab pos="228600" algn="l"/>
                <a:tab pos="482600" algn="l"/>
              </a:tabLst>
            </a:pP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tỏ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?”</a:t>
            </a:r>
          </a:p>
          <a:p>
            <a:pPr marL="342900" lvl="0" indent="-342900" algn="just">
              <a:lnSpc>
                <a:spcPct val="122000"/>
              </a:lnSpc>
              <a:spcAft>
                <a:spcPts val="0"/>
              </a:spcAft>
              <a:buFont typeface="Arial" panose="020B0604020202020204" pitchFamily="34" charset="0"/>
              <a:buChar char=""/>
              <a:tabLst>
                <a:tab pos="228600" algn="l"/>
                <a:tab pos="482600" algn="l"/>
              </a:tabLst>
            </a:pP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49673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4" y="5666"/>
            <a:ext cx="12187738" cy="6852334"/>
          </a:xfrm>
          <a:prstGeom prst="rect">
            <a:avLst/>
          </a:prstGeom>
        </p:spPr>
      </p:pic>
      <p:sp>
        <p:nvSpPr>
          <p:cNvPr id="5" name="文本框 41">
            <a:extLst>
              <a:ext uri="{FF2B5EF4-FFF2-40B4-BE49-F238E27FC236}">
                <a16:creationId xmlns:a16="http://schemas.microsoft.com/office/drawing/2014/main" id="{5B099D9A-4075-406C-A1F6-B7AAA8071D6D}"/>
              </a:ext>
            </a:extLst>
          </p:cNvPr>
          <p:cNvSpPr txBox="1"/>
          <p:nvPr/>
        </p:nvSpPr>
        <p:spPr>
          <a:xfrm>
            <a:off x="691663" y="82888"/>
            <a:ext cx="10714892" cy="58477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lvl="0" defTabSz="914217"/>
            <a:r>
              <a:rPr lang="en-US" altLang="zh-CN" sz="3200" b="1" dirty="0">
                <a:ln w="127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4</a:t>
            </a:r>
            <a:r>
              <a:rPr lang="vi-VN" altLang="zh-CN" sz="3200" b="1" dirty="0">
                <a:ln w="127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. </a:t>
            </a:r>
            <a:r>
              <a:rPr lang="en-US" altLang="zh-CN" sz="3200" b="1" dirty="0" err="1">
                <a:ln w="127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Xem</a:t>
            </a:r>
            <a:r>
              <a:rPr lang="en-US" altLang="zh-CN" sz="3200" b="1" dirty="0">
                <a:ln w="127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n w="127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lại</a:t>
            </a:r>
            <a:r>
              <a:rPr lang="en-US" altLang="zh-CN" sz="3200" b="1" dirty="0">
                <a:ln w="127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n w="127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và</a:t>
            </a:r>
            <a:r>
              <a:rPr lang="en-US" altLang="zh-CN" sz="3200" b="1" dirty="0">
                <a:ln w="127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n w="127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chỉnh</a:t>
            </a:r>
            <a:r>
              <a:rPr lang="en-US" altLang="zh-CN" sz="3200" b="1" dirty="0">
                <a:ln w="127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n w="127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sửa</a:t>
            </a:r>
            <a:r>
              <a:rPr lang="en-US" altLang="zh-CN" sz="3200" b="1" dirty="0">
                <a:ln w="127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3200" b="1" dirty="0" err="1">
                <a:ln w="127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rút</a:t>
            </a:r>
            <a:r>
              <a:rPr lang="en-US" altLang="zh-CN" sz="3200" b="1" dirty="0">
                <a:ln w="127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n w="127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kinh</a:t>
            </a:r>
            <a:r>
              <a:rPr lang="en-US" altLang="zh-CN" sz="3200" b="1" dirty="0">
                <a:ln w="127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n w="127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nghiệm</a:t>
            </a:r>
            <a:r>
              <a:rPr lang="en-US" altLang="zh-CN" sz="3200" b="1" dirty="0">
                <a:ln w="127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>
                <a:ln w="12700">
                  <a:noFill/>
                </a:ln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(</a:t>
            </a:r>
            <a:r>
              <a:rPr lang="en-US" altLang="zh-CN" sz="3200" dirty="0" err="1">
                <a:ln w="12700">
                  <a:noFill/>
                </a:ln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xem</a:t>
            </a:r>
            <a:r>
              <a:rPr lang="en-US" altLang="zh-CN" sz="3200" dirty="0">
                <a:ln w="12700">
                  <a:noFill/>
                </a:ln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n w="12700">
                  <a:noFill/>
                </a:ln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sgk</a:t>
            </a:r>
            <a:r>
              <a:rPr lang="en-US" altLang="zh-CN" sz="3200" dirty="0">
                <a:ln w="12700">
                  <a:noFill/>
                </a:ln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/22-23)</a:t>
            </a:r>
            <a:endParaRPr kumimoji="0" lang="vi-VN" altLang="zh-CN" sz="3200" i="0" u="none" strike="noStrike" kern="1200" cap="none" spc="0" normalizeH="0" baseline="0" noProof="0" dirty="0">
              <a:ln w="12700">
                <a:noFill/>
              </a:ln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04092" y="806440"/>
            <a:ext cx="1253448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chỉnh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sửa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2919047" y="729219"/>
            <a:ext cx="8862645" cy="5859150"/>
            <a:chOff x="3366672" y="1374146"/>
            <a:chExt cx="5477640" cy="5148085"/>
          </a:xfrm>
        </p:grpSpPr>
        <p:pic>
          <p:nvPicPr>
            <p:cNvPr id="3" name="Picture 2" descr="Screen Clippi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6672" y="1374146"/>
              <a:ext cx="5477639" cy="2057687"/>
            </a:xfrm>
            <a:prstGeom prst="rect">
              <a:avLst/>
            </a:prstGeom>
          </p:spPr>
        </p:pic>
        <p:pic>
          <p:nvPicPr>
            <p:cNvPr id="4" name="Picture 3" descr="Screen Clippi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6673" y="3359490"/>
              <a:ext cx="5477639" cy="3162741"/>
            </a:xfrm>
            <a:prstGeom prst="rect">
              <a:avLst/>
            </a:prstGeom>
          </p:spPr>
        </p:pic>
      </p:grpSp>
      <p:sp>
        <p:nvSpPr>
          <p:cNvPr id="10" name="Rectangle 9"/>
          <p:cNvSpPr/>
          <p:nvPr/>
        </p:nvSpPr>
        <p:spPr>
          <a:xfrm>
            <a:off x="504092" y="5867795"/>
            <a:ext cx="1291925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Rút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nghiệm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033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4B86284D-B57D-4787-9CFE-598548A20B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F7669892-921E-4C06-8E87-4D7BEE52D011}"/>
              </a:ext>
            </a:extLst>
          </p:cNvPr>
          <p:cNvGrpSpPr/>
          <p:nvPr/>
        </p:nvGrpSpPr>
        <p:grpSpPr>
          <a:xfrm>
            <a:off x="3239163" y="2389853"/>
            <a:ext cx="5713677" cy="1107866"/>
            <a:chOff x="3238500" y="2966931"/>
            <a:chExt cx="5715000" cy="1108123"/>
          </a:xfrm>
        </p:grpSpPr>
        <p:cxnSp>
          <p:nvCxnSpPr>
            <p:cNvPr id="18" name="直接连接符 17">
              <a:extLst>
                <a:ext uri="{FF2B5EF4-FFF2-40B4-BE49-F238E27FC236}">
                  <a16:creationId xmlns:a16="http://schemas.microsoft.com/office/drawing/2014/main" id="{E3C1D5F9-47DE-4F73-9961-26EC5267FC8E}"/>
                </a:ext>
              </a:extLst>
            </p:cNvPr>
            <p:cNvCxnSpPr/>
            <p:nvPr/>
          </p:nvCxnSpPr>
          <p:spPr>
            <a:xfrm>
              <a:off x="3238500" y="4075054"/>
              <a:ext cx="5715000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文本框 283">
              <a:extLst>
                <a:ext uri="{FF2B5EF4-FFF2-40B4-BE49-F238E27FC236}">
                  <a16:creationId xmlns:a16="http://schemas.microsoft.com/office/drawing/2014/main" id="{9C6ACA75-01C4-483A-8EA7-A8C0D2092203}"/>
                </a:ext>
              </a:extLst>
            </p:cNvPr>
            <p:cNvSpPr txBox="1"/>
            <p:nvPr/>
          </p:nvSpPr>
          <p:spPr>
            <a:xfrm>
              <a:off x="3612555" y="2966931"/>
              <a:ext cx="5256630" cy="7696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217"/>
              <a:r>
                <a:rPr lang="en-US" altLang="zh-CN" sz="4400" b="1" spc="600" dirty="0">
                  <a:solidFill>
                    <a:srgbClr val="FF0000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IV. </a:t>
              </a:r>
              <a:r>
                <a:rPr lang="en-US" altLang="zh-CN" sz="4400" b="1" u="sng" spc="600" dirty="0">
                  <a:solidFill>
                    <a:srgbClr val="FF0000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LUYỆN TẬ</a:t>
              </a:r>
              <a:r>
                <a:rPr lang="en-US" altLang="zh-CN" sz="4400" b="1" spc="600" dirty="0">
                  <a:solidFill>
                    <a:srgbClr val="FF0000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P</a:t>
              </a:r>
              <a:endParaRPr lang="zh-CN" altLang="en-US" sz="4400" b="1" spc="600" dirty="0">
                <a:solidFill>
                  <a:srgbClr val="FF000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30326280"/>
      </p:ext>
    </p:extLst>
  </p:cSld>
  <p:clrMapOvr>
    <a:masterClrMapping/>
  </p:clrMapOvr>
  <p:transition spd="slow"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8E1A073-8F2E-40C7-8B21-BFC9D558887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" y="0"/>
            <a:ext cx="1219071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BDA8593-318A-4DC1-9D65-970F616025B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" y="0"/>
            <a:ext cx="12190710" cy="6858000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F641C5F7-7D2D-48B5-A988-6C1041E25583}"/>
              </a:ext>
            </a:extLst>
          </p:cNvPr>
          <p:cNvSpPr/>
          <p:nvPr/>
        </p:nvSpPr>
        <p:spPr>
          <a:xfrm>
            <a:off x="643030" y="646176"/>
            <a:ext cx="10905940" cy="530828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A32005A1-9A5F-42E4-AC44-9CF953499214}"/>
              </a:ext>
            </a:extLst>
          </p:cNvPr>
          <p:cNvSpPr/>
          <p:nvPr/>
        </p:nvSpPr>
        <p:spPr>
          <a:xfrm>
            <a:off x="844911" y="987407"/>
            <a:ext cx="9944430" cy="4734559"/>
          </a:xfrm>
          <a:prstGeom prst="rect">
            <a:avLst/>
          </a:prstGeom>
          <a:solidFill>
            <a:schemeClr val="bg1"/>
          </a:solidFill>
          <a:ln w="47625">
            <a:solidFill>
              <a:srgbClr val="925124"/>
            </a:solidFill>
          </a:ln>
          <a:effectLst>
            <a:outerShdw blurRad="635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FA800B74-A1D2-46AC-B965-7AB82C9500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46779" y="1780538"/>
            <a:ext cx="5746200" cy="274953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68C590F5-E6E7-4F00-9DD4-BEE7CDE043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1451" y="2179178"/>
            <a:ext cx="3034846" cy="384163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612A7E8-4875-4C50-AB9B-34AE15776AA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165088" cy="23876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E1926E1-E306-4482-8B25-2A2E979D423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4119" y="5051026"/>
            <a:ext cx="1263617" cy="885254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C27EDA6E-68B0-4C95-B88E-4C22BC3903F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68331" y="-231432"/>
            <a:ext cx="1863402" cy="1863402"/>
          </a:xfrm>
          <a:prstGeom prst="rect">
            <a:avLst/>
          </a:prstGeom>
        </p:spPr>
      </p:pic>
      <p:pic>
        <p:nvPicPr>
          <p:cNvPr id="15" name="图片 20">
            <a:hlinkClick r:id="rId10" action="ppaction://hlinksldjump"/>
            <a:extLst>
              <a:ext uri="{FF2B5EF4-FFF2-40B4-BE49-F238E27FC236}">
                <a16:creationId xmlns:a16="http://schemas.microsoft.com/office/drawing/2014/main" id="{29B8D7F3-CA54-4BA6-8001-ADC7A3AEEEF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4883" y="4114537"/>
            <a:ext cx="1912946" cy="1856511"/>
          </a:xfrm>
          <a:prstGeom prst="rect">
            <a:avLst/>
          </a:prstGeom>
        </p:spPr>
      </p:pic>
      <p:sp>
        <p:nvSpPr>
          <p:cNvPr id="16" name="Arrow: Up 15">
            <a:extLst>
              <a:ext uri="{FF2B5EF4-FFF2-40B4-BE49-F238E27FC236}">
                <a16:creationId xmlns:a16="http://schemas.microsoft.com/office/drawing/2014/main" id="{12D98F5E-1C1A-4428-A2FF-71D4F9B7370A}"/>
              </a:ext>
            </a:extLst>
          </p:cNvPr>
          <p:cNvSpPr/>
          <p:nvPr/>
        </p:nvSpPr>
        <p:spPr>
          <a:xfrm>
            <a:off x="940526" y="6012877"/>
            <a:ext cx="583474" cy="615116"/>
          </a:xfrm>
          <a:prstGeom prst="upArrow">
            <a:avLst/>
          </a:prstGeom>
          <a:solidFill>
            <a:schemeClr val="accent4"/>
          </a:solidFill>
          <a:ln w="571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0713D7A-C738-4EE1-9E75-F7EF9EDA504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43271" y="1750925"/>
            <a:ext cx="2938209" cy="150584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30AC45D-F8A9-4F1A-8A82-EFEBC80E7F5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569193" y="3174933"/>
            <a:ext cx="2949239" cy="1414826"/>
          </a:xfrm>
          <a:prstGeom prst="rect">
            <a:avLst/>
          </a:prstGeom>
        </p:spPr>
      </p:pic>
      <p:sp>
        <p:nvSpPr>
          <p:cNvPr id="31" name="Rectangle 30">
            <a:hlinkClick r:id="rId14" action="ppaction://hlinksldjump"/>
            <a:extLst>
              <a:ext uri="{FF2B5EF4-FFF2-40B4-BE49-F238E27FC236}">
                <a16:creationId xmlns:a16="http://schemas.microsoft.com/office/drawing/2014/main" id="{7338D662-D62F-40EA-AAE7-76E128EEFE85}"/>
              </a:ext>
            </a:extLst>
          </p:cNvPr>
          <p:cNvSpPr/>
          <p:nvPr/>
        </p:nvSpPr>
        <p:spPr>
          <a:xfrm>
            <a:off x="2503963" y="1927131"/>
            <a:ext cx="696286" cy="634949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2" name="Rectangle 31">
            <a:hlinkClick r:id="rId15" action="ppaction://hlinksldjump"/>
            <a:extLst>
              <a:ext uri="{FF2B5EF4-FFF2-40B4-BE49-F238E27FC236}">
                <a16:creationId xmlns:a16="http://schemas.microsoft.com/office/drawing/2014/main" id="{99441708-F2FB-449D-9FF4-66BFB4E269FD}"/>
              </a:ext>
            </a:extLst>
          </p:cNvPr>
          <p:cNvSpPr/>
          <p:nvPr/>
        </p:nvSpPr>
        <p:spPr>
          <a:xfrm>
            <a:off x="2503963" y="2573307"/>
            <a:ext cx="696286" cy="634949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3" name="Rectangle 32">
            <a:hlinkClick r:id="rId16" action="ppaction://hlinksldjump"/>
            <a:extLst>
              <a:ext uri="{FF2B5EF4-FFF2-40B4-BE49-F238E27FC236}">
                <a16:creationId xmlns:a16="http://schemas.microsoft.com/office/drawing/2014/main" id="{04A886CC-4ACA-4293-96B2-1BCEA4D67A89}"/>
              </a:ext>
            </a:extLst>
          </p:cNvPr>
          <p:cNvSpPr/>
          <p:nvPr/>
        </p:nvSpPr>
        <p:spPr>
          <a:xfrm>
            <a:off x="2503963" y="3208256"/>
            <a:ext cx="696286" cy="634949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4" name="Rectangle 33">
            <a:hlinkClick r:id="rId17" action="ppaction://hlinksldjump"/>
            <a:extLst>
              <a:ext uri="{FF2B5EF4-FFF2-40B4-BE49-F238E27FC236}">
                <a16:creationId xmlns:a16="http://schemas.microsoft.com/office/drawing/2014/main" id="{868E68A6-37CE-476B-8360-72D63E566D6B}"/>
              </a:ext>
            </a:extLst>
          </p:cNvPr>
          <p:cNvSpPr/>
          <p:nvPr/>
        </p:nvSpPr>
        <p:spPr>
          <a:xfrm>
            <a:off x="2503963" y="3825132"/>
            <a:ext cx="696286" cy="634949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226410A-139D-42BA-9837-BF05125B263C}"/>
              </a:ext>
            </a:extLst>
          </p:cNvPr>
          <p:cNvSpPr txBox="1"/>
          <p:nvPr/>
        </p:nvSpPr>
        <p:spPr>
          <a:xfrm>
            <a:off x="2706304" y="1039501"/>
            <a:ext cx="65866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 ẢNH BÍ MẬT</a:t>
            </a:r>
          </a:p>
        </p:txBody>
      </p:sp>
      <p:sp>
        <p:nvSpPr>
          <p:cNvPr id="2" name="Action Button: Forward or Next 1">
            <a:hlinkClick r:id="rId18" action="ppaction://hlinksldjump" highlightClick="1"/>
          </p:cNvPr>
          <p:cNvSpPr/>
          <p:nvPr/>
        </p:nvSpPr>
        <p:spPr>
          <a:xfrm>
            <a:off x="10201190" y="6306804"/>
            <a:ext cx="1990165" cy="522437"/>
          </a:xfrm>
          <a:prstGeom prst="actionButtonForwardNex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" name="Group 25"/>
          <p:cNvGrpSpPr/>
          <p:nvPr/>
        </p:nvGrpSpPr>
        <p:grpSpPr>
          <a:xfrm>
            <a:off x="6481479" y="1774740"/>
            <a:ext cx="2833913" cy="1510362"/>
            <a:chOff x="3030071" y="2151529"/>
            <a:chExt cx="2725270" cy="1380565"/>
          </a:xfrm>
        </p:grpSpPr>
        <p:sp>
          <p:nvSpPr>
            <p:cNvPr id="27" name="Rectangle 26"/>
            <p:cNvSpPr/>
            <p:nvPr/>
          </p:nvSpPr>
          <p:spPr>
            <a:xfrm>
              <a:off x="3030071" y="2151529"/>
              <a:ext cx="2725270" cy="1380565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3998259" y="2599765"/>
              <a:ext cx="824753" cy="6096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/>
                <a:t>3</a:t>
              </a:r>
              <a:endParaRPr lang="en-US" dirty="0"/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6518432" y="3265753"/>
            <a:ext cx="2796002" cy="1380565"/>
            <a:chOff x="7368988" y="3711388"/>
            <a:chExt cx="2725270" cy="1380565"/>
          </a:xfrm>
        </p:grpSpPr>
        <p:sp>
          <p:nvSpPr>
            <p:cNvPr id="42" name="Rectangle 41"/>
            <p:cNvSpPr/>
            <p:nvPr/>
          </p:nvSpPr>
          <p:spPr>
            <a:xfrm>
              <a:off x="7368988" y="3711388"/>
              <a:ext cx="2725270" cy="1380565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/>
            <p:cNvSpPr/>
            <p:nvPr/>
          </p:nvSpPr>
          <p:spPr>
            <a:xfrm>
              <a:off x="8337176" y="4159624"/>
              <a:ext cx="824753" cy="6096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/>
                <a:t>4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595578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3" grpId="0" animBg="1"/>
      <p:bldP spid="3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5DC8F70-F946-45FD-97AF-04A1BC8533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311554"/>
            <a:ext cx="9144000" cy="23876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7518DFF-B5C7-4927-BFD4-0DC52F601C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516694"/>
            <a:ext cx="9144000" cy="1655762"/>
          </a:xfrm>
        </p:spPr>
        <p:txBody>
          <a:bodyPr/>
          <a:lstStyle/>
          <a:p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8E1A073-8F2E-40C7-8B21-BFC9D55888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" y="0"/>
            <a:ext cx="1219071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BDA8593-318A-4DC1-9D65-970F616025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" y="0"/>
            <a:ext cx="12190710" cy="6858000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F641C5F7-7D2D-48B5-A988-6C1041E25583}"/>
              </a:ext>
            </a:extLst>
          </p:cNvPr>
          <p:cNvSpPr/>
          <p:nvPr/>
        </p:nvSpPr>
        <p:spPr>
          <a:xfrm>
            <a:off x="643030" y="646176"/>
            <a:ext cx="10905940" cy="530828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A32005A1-9A5F-42E4-AC44-9CF953499214}"/>
              </a:ext>
            </a:extLst>
          </p:cNvPr>
          <p:cNvSpPr/>
          <p:nvPr/>
        </p:nvSpPr>
        <p:spPr>
          <a:xfrm>
            <a:off x="1123785" y="945578"/>
            <a:ext cx="9944430" cy="4734559"/>
          </a:xfrm>
          <a:prstGeom prst="rect">
            <a:avLst/>
          </a:prstGeom>
          <a:solidFill>
            <a:schemeClr val="bg1"/>
          </a:solidFill>
          <a:ln w="47625">
            <a:solidFill>
              <a:srgbClr val="925124"/>
            </a:solidFill>
          </a:ln>
          <a:effectLst>
            <a:outerShdw blurRad="635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68C590F5-E6E7-4F00-9DD4-BEE7CDE043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179" y="3883546"/>
            <a:ext cx="2297117" cy="213726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612A7E8-4875-4C50-AB9B-34AE15776AA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165088" cy="23876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E1926E1-E306-4482-8B25-2A2E979D423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4119" y="5051026"/>
            <a:ext cx="1263617" cy="885254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C27EDA6E-68B0-4C95-B88E-4C22BC3903F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64298" y="13877"/>
            <a:ext cx="1863402" cy="1863402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2734B3C-6847-41EB-8FDD-70D7D5E84795}"/>
              </a:ext>
            </a:extLst>
          </p:cNvPr>
          <p:cNvSpPr/>
          <p:nvPr/>
        </p:nvSpPr>
        <p:spPr>
          <a:xfrm>
            <a:off x="1232263" y="1877279"/>
            <a:ext cx="9435737" cy="175218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1: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Bố</a:t>
            </a:r>
            <a:r>
              <a:rPr kumimoji="0" lang="en-US" sz="4400" b="1" i="1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1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cục</a:t>
            </a:r>
            <a:r>
              <a:rPr kumimoji="0" lang="en-US" sz="4400" b="1" i="1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1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4400" b="1" i="1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1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4400" b="1" i="1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1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nghị</a:t>
            </a:r>
            <a:r>
              <a:rPr kumimoji="0" lang="en-US" sz="4400" b="1" i="1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1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luận</a:t>
            </a:r>
            <a:r>
              <a:rPr kumimoji="0" lang="en-US" sz="4400" b="1" i="1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1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gồm</a:t>
            </a:r>
            <a:r>
              <a:rPr kumimoji="0" lang="en-US" sz="4400" b="1" i="1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1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mấy</a:t>
            </a:r>
            <a:r>
              <a:rPr kumimoji="0" lang="en-US" sz="4400" b="1" i="1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1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phần</a:t>
            </a:r>
            <a:r>
              <a:rPr kumimoji="0" lang="en-US" sz="4400" b="1" i="1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D5BF3D8-6604-449E-9814-D1B6B8A78753}"/>
              </a:ext>
            </a:extLst>
          </p:cNvPr>
          <p:cNvSpPr/>
          <p:nvPr/>
        </p:nvSpPr>
        <p:spPr>
          <a:xfrm>
            <a:off x="5425167" y="3934586"/>
            <a:ext cx="2994807" cy="875564"/>
          </a:xfrm>
          <a:prstGeom prst="roundRect">
            <a:avLst/>
          </a:prstGeom>
          <a:solidFill>
            <a:srgbClr val="5B9BD5"/>
          </a:solidFill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phần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5" name="图片 20">
            <a:hlinkClick r:id="rId8" action="ppaction://hlinksldjump"/>
            <a:extLst>
              <a:ext uri="{FF2B5EF4-FFF2-40B4-BE49-F238E27FC236}">
                <a16:creationId xmlns:a16="http://schemas.microsoft.com/office/drawing/2014/main" id="{29B8D7F3-CA54-4BA6-8001-ADC7A3AEEEF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4883" y="4114537"/>
            <a:ext cx="1912946" cy="1856511"/>
          </a:xfrm>
          <a:prstGeom prst="rect">
            <a:avLst/>
          </a:prstGeom>
        </p:spPr>
      </p:pic>
      <p:sp>
        <p:nvSpPr>
          <p:cNvPr id="16" name="Arrow: Up 15">
            <a:extLst>
              <a:ext uri="{FF2B5EF4-FFF2-40B4-BE49-F238E27FC236}">
                <a16:creationId xmlns:a16="http://schemas.microsoft.com/office/drawing/2014/main" id="{12D98F5E-1C1A-4428-A2FF-71D4F9B7370A}"/>
              </a:ext>
            </a:extLst>
          </p:cNvPr>
          <p:cNvSpPr/>
          <p:nvPr/>
        </p:nvSpPr>
        <p:spPr>
          <a:xfrm>
            <a:off x="940526" y="6012877"/>
            <a:ext cx="583474" cy="615116"/>
          </a:xfrm>
          <a:prstGeom prst="upArrow">
            <a:avLst/>
          </a:prstGeom>
          <a:solidFill>
            <a:schemeClr val="accent4"/>
          </a:solidFill>
          <a:ln w="571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4" name="Arrow: Right 3">
            <a:hlinkClick r:id="" action="ppaction://noaction"/>
            <a:extLst>
              <a:ext uri="{FF2B5EF4-FFF2-40B4-BE49-F238E27FC236}">
                <a16:creationId xmlns:a16="http://schemas.microsoft.com/office/drawing/2014/main" id="{4AE9C7BA-A857-4C62-8A1B-96B465C3CA19}"/>
              </a:ext>
            </a:extLst>
          </p:cNvPr>
          <p:cNvSpPr/>
          <p:nvPr/>
        </p:nvSpPr>
        <p:spPr>
          <a:xfrm>
            <a:off x="2915303" y="3832040"/>
            <a:ext cx="1653142" cy="1072009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/>
              <a:t>Trả</a:t>
            </a:r>
            <a:r>
              <a:rPr lang="en-US" sz="2800" b="1" dirty="0"/>
              <a:t> </a:t>
            </a:r>
            <a:r>
              <a:rPr lang="en-US" sz="2800" b="1" dirty="0" err="1"/>
              <a:t>lời</a:t>
            </a:r>
            <a:r>
              <a:rPr lang="en-US" sz="2800" b="1" dirty="0"/>
              <a:t>: </a:t>
            </a:r>
          </a:p>
        </p:txBody>
      </p:sp>
      <p:sp>
        <p:nvSpPr>
          <p:cNvPr id="6" name="Action Button: Home 5">
            <a:hlinkClick r:id="rId10" action="ppaction://hlinksldjump" highlightClick="1"/>
          </p:cNvPr>
          <p:cNvSpPr/>
          <p:nvPr/>
        </p:nvSpPr>
        <p:spPr>
          <a:xfrm>
            <a:off x="11068216" y="5979539"/>
            <a:ext cx="1123140" cy="878461"/>
          </a:xfrm>
          <a:prstGeom prst="actionButtonHom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082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5DC8F70-F946-45FD-97AF-04A1BC8533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311554"/>
            <a:ext cx="9144000" cy="23876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7518DFF-B5C7-4927-BFD4-0DC52F601C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516694"/>
            <a:ext cx="9144000" cy="1655762"/>
          </a:xfrm>
        </p:spPr>
        <p:txBody>
          <a:bodyPr/>
          <a:lstStyle/>
          <a:p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8E1A073-8F2E-40C7-8B21-BFC9D55888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" y="0"/>
            <a:ext cx="1219071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BDA8593-318A-4DC1-9D65-970F616025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" y="0"/>
            <a:ext cx="12190710" cy="6858000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F641C5F7-7D2D-48B5-A988-6C1041E25583}"/>
              </a:ext>
            </a:extLst>
          </p:cNvPr>
          <p:cNvSpPr/>
          <p:nvPr/>
        </p:nvSpPr>
        <p:spPr>
          <a:xfrm>
            <a:off x="643030" y="646176"/>
            <a:ext cx="10905940" cy="530828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A32005A1-9A5F-42E4-AC44-9CF953499214}"/>
              </a:ext>
            </a:extLst>
          </p:cNvPr>
          <p:cNvSpPr/>
          <p:nvPr/>
        </p:nvSpPr>
        <p:spPr>
          <a:xfrm>
            <a:off x="1123785" y="945578"/>
            <a:ext cx="9944430" cy="4734559"/>
          </a:xfrm>
          <a:prstGeom prst="rect">
            <a:avLst/>
          </a:prstGeom>
          <a:solidFill>
            <a:schemeClr val="bg1"/>
          </a:solidFill>
          <a:ln w="47625">
            <a:solidFill>
              <a:srgbClr val="925124"/>
            </a:solidFill>
          </a:ln>
          <a:effectLst>
            <a:outerShdw blurRad="635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68C590F5-E6E7-4F00-9DD4-BEE7CDE043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179" y="3883546"/>
            <a:ext cx="2297117" cy="213726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612A7E8-4875-4C50-AB9B-34AE15776AA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165088" cy="2387600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C27EDA6E-68B0-4C95-B88E-4C22BC3903F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64298" y="13877"/>
            <a:ext cx="1863402" cy="1863402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2734B3C-6847-41EB-8FDD-70D7D5E84795}"/>
              </a:ext>
            </a:extLst>
          </p:cNvPr>
          <p:cNvSpPr/>
          <p:nvPr/>
        </p:nvSpPr>
        <p:spPr>
          <a:xfrm>
            <a:off x="1715638" y="1877279"/>
            <a:ext cx="8952362" cy="141403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2: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sz="4400" b="1" i="1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1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4400" b="1" i="1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1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nghị</a:t>
            </a:r>
            <a:r>
              <a:rPr kumimoji="0" lang="en-US" sz="4400" b="1" i="1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1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luận</a:t>
            </a:r>
            <a:r>
              <a:rPr kumimoji="0" lang="en-US" sz="4400" b="1" i="1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1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cần</a:t>
            </a:r>
            <a:r>
              <a:rPr kumimoji="0" lang="en-US" sz="4400" b="1" i="1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1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4400" b="1" i="1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1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4400" b="1" i="1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1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trước</a:t>
            </a:r>
            <a:r>
              <a:rPr kumimoji="0" lang="en-US" sz="4400" b="1" i="1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1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tiên</a:t>
            </a:r>
            <a:r>
              <a:rPr kumimoji="0" lang="en-US" sz="4400" b="1" i="1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D5BF3D8-6604-449E-9814-D1B6B8A78753}"/>
              </a:ext>
            </a:extLst>
          </p:cNvPr>
          <p:cNvSpPr/>
          <p:nvPr/>
        </p:nvSpPr>
        <p:spPr>
          <a:xfrm>
            <a:off x="3032720" y="3678222"/>
            <a:ext cx="7011611" cy="1141788"/>
          </a:xfrm>
          <a:prstGeom prst="roundRect">
            <a:avLst/>
          </a:prstGeom>
          <a:solidFill>
            <a:srgbClr val="5B9BD5"/>
          </a:solidFill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Xác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mục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đích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5" name="图片 20">
            <a:hlinkClick r:id="rId7" action="ppaction://hlinksldjump"/>
            <a:extLst>
              <a:ext uri="{FF2B5EF4-FFF2-40B4-BE49-F238E27FC236}">
                <a16:creationId xmlns:a16="http://schemas.microsoft.com/office/drawing/2014/main" id="{A913875A-7626-4A5D-8266-A3D171A849A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4883" y="4114537"/>
            <a:ext cx="1912946" cy="1856511"/>
          </a:xfrm>
          <a:prstGeom prst="rect">
            <a:avLst/>
          </a:prstGeom>
        </p:spPr>
      </p:pic>
      <p:sp>
        <p:nvSpPr>
          <p:cNvPr id="16" name="Arrow: Up 15">
            <a:extLst>
              <a:ext uri="{FF2B5EF4-FFF2-40B4-BE49-F238E27FC236}">
                <a16:creationId xmlns:a16="http://schemas.microsoft.com/office/drawing/2014/main" id="{B6055E98-95CF-4AD7-BA24-BBE0008D35E1}"/>
              </a:ext>
            </a:extLst>
          </p:cNvPr>
          <p:cNvSpPr/>
          <p:nvPr/>
        </p:nvSpPr>
        <p:spPr>
          <a:xfrm>
            <a:off x="940526" y="6012877"/>
            <a:ext cx="583474" cy="615116"/>
          </a:xfrm>
          <a:prstGeom prst="upArrow">
            <a:avLst/>
          </a:prstGeom>
          <a:solidFill>
            <a:schemeClr val="accent4"/>
          </a:solidFill>
          <a:ln w="571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1" name="Action Button: Home 20">
            <a:hlinkClick r:id="rId9" action="ppaction://hlinksldjump" highlightClick="1"/>
          </p:cNvPr>
          <p:cNvSpPr/>
          <p:nvPr/>
        </p:nvSpPr>
        <p:spPr>
          <a:xfrm>
            <a:off x="11068216" y="5979539"/>
            <a:ext cx="1123140" cy="878461"/>
          </a:xfrm>
          <a:prstGeom prst="actionButtonHom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Arrow: Right 3">
            <a:hlinkClick r:id="" action="ppaction://noaction"/>
            <a:extLst>
              <a:ext uri="{FF2B5EF4-FFF2-40B4-BE49-F238E27FC236}">
                <a16:creationId xmlns:a16="http://schemas.microsoft.com/office/drawing/2014/main" id="{4AE9C7BA-A857-4C62-8A1B-96B465C3CA19}"/>
              </a:ext>
            </a:extLst>
          </p:cNvPr>
          <p:cNvSpPr/>
          <p:nvPr/>
        </p:nvSpPr>
        <p:spPr>
          <a:xfrm>
            <a:off x="1345505" y="3706698"/>
            <a:ext cx="1653142" cy="1072009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/>
              <a:t>Trả</a:t>
            </a:r>
            <a:r>
              <a:rPr lang="en-US" sz="2800" b="1" dirty="0"/>
              <a:t> </a:t>
            </a:r>
            <a:r>
              <a:rPr lang="en-US" sz="2800" b="1" dirty="0" err="1"/>
              <a:t>lời</a:t>
            </a:r>
            <a:r>
              <a:rPr lang="en-US" sz="2800" b="1" dirty="0"/>
              <a:t>: </a:t>
            </a:r>
          </a:p>
        </p:txBody>
      </p:sp>
    </p:spTree>
    <p:extLst>
      <p:ext uri="{BB962C8B-B14F-4D97-AF65-F5344CB8AC3E}">
        <p14:creationId xmlns:p14="http://schemas.microsoft.com/office/powerpoint/2010/main" val="2711498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5DC8F70-F946-45FD-97AF-04A1BC8533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311554"/>
            <a:ext cx="9144000" cy="23876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7518DFF-B5C7-4927-BFD4-0DC52F601C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516694"/>
            <a:ext cx="9144000" cy="1655762"/>
          </a:xfrm>
        </p:spPr>
        <p:txBody>
          <a:bodyPr/>
          <a:lstStyle/>
          <a:p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8E1A073-8F2E-40C7-8B21-BFC9D55888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" y="0"/>
            <a:ext cx="1219071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BDA8593-318A-4DC1-9D65-970F616025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" y="0"/>
            <a:ext cx="12190710" cy="6858000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F641C5F7-7D2D-48B5-A988-6C1041E25583}"/>
              </a:ext>
            </a:extLst>
          </p:cNvPr>
          <p:cNvSpPr/>
          <p:nvPr/>
        </p:nvSpPr>
        <p:spPr>
          <a:xfrm>
            <a:off x="643030" y="646176"/>
            <a:ext cx="10905940" cy="530828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A32005A1-9A5F-42E4-AC44-9CF953499214}"/>
              </a:ext>
            </a:extLst>
          </p:cNvPr>
          <p:cNvSpPr/>
          <p:nvPr/>
        </p:nvSpPr>
        <p:spPr>
          <a:xfrm>
            <a:off x="1123785" y="945578"/>
            <a:ext cx="9944430" cy="4734559"/>
          </a:xfrm>
          <a:prstGeom prst="rect">
            <a:avLst/>
          </a:prstGeom>
          <a:solidFill>
            <a:schemeClr val="bg1"/>
          </a:solidFill>
          <a:ln w="47625">
            <a:solidFill>
              <a:srgbClr val="925124"/>
            </a:solidFill>
          </a:ln>
          <a:effectLst>
            <a:outerShdw blurRad="635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68C590F5-E6E7-4F00-9DD4-BEE7CDE043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179" y="3883546"/>
            <a:ext cx="2297117" cy="213726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612A7E8-4875-4C50-AB9B-34AE15776AA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165088" cy="23876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E1926E1-E306-4482-8B25-2A2E979D423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4119" y="5051026"/>
            <a:ext cx="1263617" cy="885254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C27EDA6E-68B0-4C95-B88E-4C22BC3903F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64298" y="13877"/>
            <a:ext cx="1863402" cy="1863402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2734B3C-6847-41EB-8FDD-70D7D5E84795}"/>
              </a:ext>
            </a:extLst>
          </p:cNvPr>
          <p:cNvSpPr/>
          <p:nvPr/>
        </p:nvSpPr>
        <p:spPr>
          <a:xfrm>
            <a:off x="1232263" y="1877278"/>
            <a:ext cx="9835952" cy="155172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40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4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4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4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4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4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4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4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D5BF3D8-6604-449E-9814-D1B6B8A78753}"/>
              </a:ext>
            </a:extLst>
          </p:cNvPr>
          <p:cNvSpPr/>
          <p:nvPr/>
        </p:nvSpPr>
        <p:spPr>
          <a:xfrm>
            <a:off x="4367867" y="3883546"/>
            <a:ext cx="4082041" cy="1308431"/>
          </a:xfrm>
          <a:prstGeom prst="roundRect">
            <a:avLst/>
          </a:prstGeom>
          <a:solidFill>
            <a:srgbClr val="5B9BD5"/>
          </a:solidFill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Lập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luận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5" name="图片 20">
            <a:hlinkClick r:id="rId8" action="ppaction://hlinksldjump"/>
            <a:extLst>
              <a:ext uri="{FF2B5EF4-FFF2-40B4-BE49-F238E27FC236}">
                <a16:creationId xmlns:a16="http://schemas.microsoft.com/office/drawing/2014/main" id="{1D6D2205-7011-4C2F-A019-D8397C2A72A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4883" y="4114537"/>
            <a:ext cx="1912946" cy="1856511"/>
          </a:xfrm>
          <a:prstGeom prst="rect">
            <a:avLst/>
          </a:prstGeom>
        </p:spPr>
      </p:pic>
      <p:sp>
        <p:nvSpPr>
          <p:cNvPr id="16" name="Arrow: Up 15">
            <a:extLst>
              <a:ext uri="{FF2B5EF4-FFF2-40B4-BE49-F238E27FC236}">
                <a16:creationId xmlns:a16="http://schemas.microsoft.com/office/drawing/2014/main" id="{A6C2BAFF-CCE1-440C-B06B-FFEF564E54A1}"/>
              </a:ext>
            </a:extLst>
          </p:cNvPr>
          <p:cNvSpPr/>
          <p:nvPr/>
        </p:nvSpPr>
        <p:spPr>
          <a:xfrm>
            <a:off x="940526" y="6012877"/>
            <a:ext cx="583474" cy="615116"/>
          </a:xfrm>
          <a:prstGeom prst="upArrow">
            <a:avLst/>
          </a:prstGeom>
          <a:solidFill>
            <a:schemeClr val="accent4"/>
          </a:solidFill>
          <a:ln w="571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1" name="Action Button: Home 20">
            <a:hlinkClick r:id="rId10" action="ppaction://hlinksldjump" highlightClick="1"/>
          </p:cNvPr>
          <p:cNvSpPr/>
          <p:nvPr/>
        </p:nvSpPr>
        <p:spPr>
          <a:xfrm>
            <a:off x="11068216" y="5979539"/>
            <a:ext cx="1123140" cy="878461"/>
          </a:xfrm>
          <a:prstGeom prst="actionButtonHom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Arrow: Right 3">
            <a:hlinkClick r:id="" action="ppaction://noaction"/>
            <a:extLst>
              <a:ext uri="{FF2B5EF4-FFF2-40B4-BE49-F238E27FC236}">
                <a16:creationId xmlns:a16="http://schemas.microsoft.com/office/drawing/2014/main" id="{4AE9C7BA-A857-4C62-8A1B-96B465C3CA19}"/>
              </a:ext>
            </a:extLst>
          </p:cNvPr>
          <p:cNvSpPr/>
          <p:nvPr/>
        </p:nvSpPr>
        <p:spPr>
          <a:xfrm>
            <a:off x="2555976" y="3964381"/>
            <a:ext cx="1653142" cy="1072009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/>
              <a:t>Trả</a:t>
            </a:r>
            <a:r>
              <a:rPr lang="en-US" sz="2800" b="1" dirty="0"/>
              <a:t> </a:t>
            </a:r>
            <a:r>
              <a:rPr lang="en-US" sz="2800" b="1" dirty="0" err="1"/>
              <a:t>lời</a:t>
            </a:r>
            <a:r>
              <a:rPr lang="en-US" sz="2800" b="1" dirty="0"/>
              <a:t>: </a:t>
            </a:r>
          </a:p>
        </p:txBody>
      </p:sp>
    </p:spTree>
    <p:extLst>
      <p:ext uri="{BB962C8B-B14F-4D97-AF65-F5344CB8AC3E}">
        <p14:creationId xmlns:p14="http://schemas.microsoft.com/office/powerpoint/2010/main" val="2273410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24" y="11074"/>
            <a:ext cx="12187738" cy="685233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319046-6F89-4DE7-B6D0-6D4AC5952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>
              <a:defRPr/>
            </a:pPr>
            <a:fld id="{601EE9E8-4134-49B0-9AA7-3089E6521627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217">
                <a:defRPr/>
              </a:pPr>
              <a:t>3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grpSp>
        <p:nvGrpSpPr>
          <p:cNvPr id="5" name="组合 5">
            <a:extLst>
              <a:ext uri="{FF2B5EF4-FFF2-40B4-BE49-F238E27FC236}">
                <a16:creationId xmlns:a16="http://schemas.microsoft.com/office/drawing/2014/main" id="{CED6A439-5EFE-4F12-A545-7E1AA534BD07}"/>
              </a:ext>
            </a:extLst>
          </p:cNvPr>
          <p:cNvGrpSpPr/>
          <p:nvPr/>
        </p:nvGrpSpPr>
        <p:grpSpPr>
          <a:xfrm flipH="1">
            <a:off x="9863495" y="3761394"/>
            <a:ext cx="1554697" cy="3102013"/>
            <a:chOff x="7313614" y="5424488"/>
            <a:chExt cx="363538" cy="641350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6" name="Freeform 1842">
              <a:extLst>
                <a:ext uri="{FF2B5EF4-FFF2-40B4-BE49-F238E27FC236}">
                  <a16:creationId xmlns:a16="http://schemas.microsoft.com/office/drawing/2014/main" id="{0F00E65A-D9AF-4398-B84D-18613E6C40E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94577" y="5473701"/>
              <a:ext cx="217488" cy="217488"/>
            </a:xfrm>
            <a:custGeom>
              <a:avLst/>
              <a:gdLst>
                <a:gd name="T0" fmla="*/ 0 w 125"/>
                <a:gd name="T1" fmla="*/ 62 h 125"/>
                <a:gd name="T2" fmla="*/ 63 w 125"/>
                <a:gd name="T3" fmla="*/ 0 h 125"/>
                <a:gd name="T4" fmla="*/ 63 w 125"/>
                <a:gd name="T5" fmla="*/ 0 h 125"/>
                <a:gd name="T6" fmla="*/ 125 w 125"/>
                <a:gd name="T7" fmla="*/ 62 h 125"/>
                <a:gd name="T8" fmla="*/ 125 w 125"/>
                <a:gd name="T9" fmla="*/ 62 h 125"/>
                <a:gd name="T10" fmla="*/ 63 w 125"/>
                <a:gd name="T11" fmla="*/ 125 h 125"/>
                <a:gd name="T12" fmla="*/ 63 w 125"/>
                <a:gd name="T13" fmla="*/ 125 h 125"/>
                <a:gd name="T14" fmla="*/ 0 w 125"/>
                <a:gd name="T15" fmla="*/ 62 h 125"/>
                <a:gd name="T16" fmla="*/ 4 w 125"/>
                <a:gd name="T17" fmla="*/ 62 h 125"/>
                <a:gd name="T18" fmla="*/ 63 w 125"/>
                <a:gd name="T19" fmla="*/ 121 h 125"/>
                <a:gd name="T20" fmla="*/ 63 w 125"/>
                <a:gd name="T21" fmla="*/ 121 h 125"/>
                <a:gd name="T22" fmla="*/ 121 w 125"/>
                <a:gd name="T23" fmla="*/ 62 h 125"/>
                <a:gd name="T24" fmla="*/ 121 w 125"/>
                <a:gd name="T25" fmla="*/ 62 h 125"/>
                <a:gd name="T26" fmla="*/ 63 w 125"/>
                <a:gd name="T27" fmla="*/ 4 h 125"/>
                <a:gd name="T28" fmla="*/ 63 w 125"/>
                <a:gd name="T29" fmla="*/ 4 h 125"/>
                <a:gd name="T30" fmla="*/ 4 w 125"/>
                <a:gd name="T31" fmla="*/ 62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5" h="125">
                  <a:moveTo>
                    <a:pt x="0" y="62"/>
                  </a:moveTo>
                  <a:cubicBezTo>
                    <a:pt x="0" y="28"/>
                    <a:pt x="28" y="0"/>
                    <a:pt x="63" y="0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97" y="0"/>
                    <a:pt x="125" y="28"/>
                    <a:pt x="125" y="62"/>
                  </a:cubicBezTo>
                  <a:cubicBezTo>
                    <a:pt x="125" y="62"/>
                    <a:pt x="125" y="62"/>
                    <a:pt x="125" y="62"/>
                  </a:cubicBezTo>
                  <a:cubicBezTo>
                    <a:pt x="125" y="97"/>
                    <a:pt x="97" y="125"/>
                    <a:pt x="63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8" y="125"/>
                    <a:pt x="0" y="97"/>
                    <a:pt x="0" y="62"/>
                  </a:cubicBezTo>
                  <a:close/>
                  <a:moveTo>
                    <a:pt x="4" y="62"/>
                  </a:moveTo>
                  <a:cubicBezTo>
                    <a:pt x="4" y="95"/>
                    <a:pt x="30" y="121"/>
                    <a:pt x="63" y="121"/>
                  </a:cubicBezTo>
                  <a:cubicBezTo>
                    <a:pt x="63" y="121"/>
                    <a:pt x="63" y="121"/>
                    <a:pt x="63" y="121"/>
                  </a:cubicBezTo>
                  <a:cubicBezTo>
                    <a:pt x="95" y="121"/>
                    <a:pt x="121" y="95"/>
                    <a:pt x="121" y="62"/>
                  </a:cubicBezTo>
                  <a:cubicBezTo>
                    <a:pt x="121" y="62"/>
                    <a:pt x="121" y="62"/>
                    <a:pt x="121" y="62"/>
                  </a:cubicBezTo>
                  <a:cubicBezTo>
                    <a:pt x="121" y="30"/>
                    <a:pt x="95" y="4"/>
                    <a:pt x="63" y="4"/>
                  </a:cubicBezTo>
                  <a:cubicBezTo>
                    <a:pt x="63" y="4"/>
                    <a:pt x="63" y="4"/>
                    <a:pt x="63" y="4"/>
                  </a:cubicBezTo>
                  <a:cubicBezTo>
                    <a:pt x="30" y="4"/>
                    <a:pt x="4" y="30"/>
                    <a:pt x="4" y="6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defTabSz="914217"/>
              <a:endParaRPr lang="zh-CN" altLang="en-US">
                <a:solidFill>
                  <a:srgbClr val="000000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7" name="Freeform 1843">
              <a:extLst>
                <a:ext uri="{FF2B5EF4-FFF2-40B4-BE49-F238E27FC236}">
                  <a16:creationId xmlns:a16="http://schemas.microsoft.com/office/drawing/2014/main" id="{69FF9336-A058-41C7-A801-9DA7BFDFEAC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91402" y="5470526"/>
              <a:ext cx="225425" cy="223838"/>
            </a:xfrm>
            <a:custGeom>
              <a:avLst/>
              <a:gdLst>
                <a:gd name="T0" fmla="*/ 0 w 129"/>
                <a:gd name="T1" fmla="*/ 64 h 129"/>
                <a:gd name="T2" fmla="*/ 65 w 129"/>
                <a:gd name="T3" fmla="*/ 0 h 129"/>
                <a:gd name="T4" fmla="*/ 65 w 129"/>
                <a:gd name="T5" fmla="*/ 0 h 129"/>
                <a:gd name="T6" fmla="*/ 129 w 129"/>
                <a:gd name="T7" fmla="*/ 64 h 129"/>
                <a:gd name="T8" fmla="*/ 129 w 129"/>
                <a:gd name="T9" fmla="*/ 64 h 129"/>
                <a:gd name="T10" fmla="*/ 65 w 129"/>
                <a:gd name="T11" fmla="*/ 129 h 129"/>
                <a:gd name="T12" fmla="*/ 65 w 129"/>
                <a:gd name="T13" fmla="*/ 129 h 129"/>
                <a:gd name="T14" fmla="*/ 0 w 129"/>
                <a:gd name="T15" fmla="*/ 64 h 129"/>
                <a:gd name="T16" fmla="*/ 125 w 129"/>
                <a:gd name="T17" fmla="*/ 64 h 129"/>
                <a:gd name="T18" fmla="*/ 69 w 129"/>
                <a:gd name="T19" fmla="*/ 125 h 129"/>
                <a:gd name="T20" fmla="*/ 69 w 129"/>
                <a:gd name="T21" fmla="*/ 125 h 129"/>
                <a:gd name="T22" fmla="*/ 125 w 129"/>
                <a:gd name="T23" fmla="*/ 64 h 129"/>
                <a:gd name="T24" fmla="*/ 125 w 129"/>
                <a:gd name="T25" fmla="*/ 64 h 129"/>
                <a:gd name="T26" fmla="*/ 65 w 129"/>
                <a:gd name="T27" fmla="*/ 4 h 129"/>
                <a:gd name="T28" fmla="*/ 65 w 129"/>
                <a:gd name="T29" fmla="*/ 4 h 129"/>
                <a:gd name="T30" fmla="*/ 125 w 129"/>
                <a:gd name="T31" fmla="*/ 64 h 129"/>
                <a:gd name="T32" fmla="*/ 65 w 129"/>
                <a:gd name="T33" fmla="*/ 121 h 129"/>
                <a:gd name="T34" fmla="*/ 121 w 129"/>
                <a:gd name="T35" fmla="*/ 64 h 129"/>
                <a:gd name="T36" fmla="*/ 121 w 129"/>
                <a:gd name="T37" fmla="*/ 64 h 129"/>
                <a:gd name="T38" fmla="*/ 65 w 129"/>
                <a:gd name="T39" fmla="*/ 8 h 129"/>
                <a:gd name="T40" fmla="*/ 65 w 129"/>
                <a:gd name="T41" fmla="*/ 8 h 129"/>
                <a:gd name="T42" fmla="*/ 8 w 129"/>
                <a:gd name="T43" fmla="*/ 64 h 129"/>
                <a:gd name="T44" fmla="*/ 8 w 129"/>
                <a:gd name="T45" fmla="*/ 64 h 129"/>
                <a:gd name="T46" fmla="*/ 65 w 129"/>
                <a:gd name="T47" fmla="*/ 121 h 129"/>
                <a:gd name="T48" fmla="*/ 22 w 129"/>
                <a:gd name="T49" fmla="*/ 22 h 129"/>
                <a:gd name="T50" fmla="*/ 63 w 129"/>
                <a:gd name="T51" fmla="*/ 4 h 129"/>
                <a:gd name="T52" fmla="*/ 63 w 129"/>
                <a:gd name="T53" fmla="*/ 4 h 129"/>
                <a:gd name="T54" fmla="*/ 22 w 129"/>
                <a:gd name="T55" fmla="*/ 22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29" h="129">
                  <a:moveTo>
                    <a:pt x="0" y="64"/>
                  </a:moveTo>
                  <a:cubicBezTo>
                    <a:pt x="0" y="29"/>
                    <a:pt x="29" y="0"/>
                    <a:pt x="65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100" y="0"/>
                    <a:pt x="129" y="29"/>
                    <a:pt x="129" y="64"/>
                  </a:cubicBezTo>
                  <a:cubicBezTo>
                    <a:pt x="129" y="64"/>
                    <a:pt x="129" y="64"/>
                    <a:pt x="129" y="64"/>
                  </a:cubicBezTo>
                  <a:cubicBezTo>
                    <a:pt x="129" y="100"/>
                    <a:pt x="100" y="129"/>
                    <a:pt x="65" y="129"/>
                  </a:cubicBezTo>
                  <a:cubicBezTo>
                    <a:pt x="65" y="129"/>
                    <a:pt x="65" y="129"/>
                    <a:pt x="65" y="129"/>
                  </a:cubicBezTo>
                  <a:cubicBezTo>
                    <a:pt x="29" y="129"/>
                    <a:pt x="0" y="100"/>
                    <a:pt x="0" y="64"/>
                  </a:cubicBezTo>
                  <a:close/>
                  <a:moveTo>
                    <a:pt x="125" y="64"/>
                  </a:moveTo>
                  <a:cubicBezTo>
                    <a:pt x="125" y="96"/>
                    <a:pt x="100" y="122"/>
                    <a:pt x="69" y="125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100" y="122"/>
                    <a:pt x="125" y="96"/>
                    <a:pt x="125" y="64"/>
                  </a:cubicBezTo>
                  <a:cubicBezTo>
                    <a:pt x="125" y="64"/>
                    <a:pt x="125" y="64"/>
                    <a:pt x="125" y="64"/>
                  </a:cubicBezTo>
                  <a:cubicBezTo>
                    <a:pt x="125" y="31"/>
                    <a:pt x="98" y="4"/>
                    <a:pt x="65" y="4"/>
                  </a:cubicBezTo>
                  <a:cubicBezTo>
                    <a:pt x="65" y="4"/>
                    <a:pt x="65" y="4"/>
                    <a:pt x="65" y="4"/>
                  </a:cubicBezTo>
                  <a:cubicBezTo>
                    <a:pt x="98" y="4"/>
                    <a:pt x="125" y="31"/>
                    <a:pt x="125" y="64"/>
                  </a:cubicBezTo>
                  <a:close/>
                  <a:moveTo>
                    <a:pt x="65" y="121"/>
                  </a:moveTo>
                  <a:cubicBezTo>
                    <a:pt x="96" y="121"/>
                    <a:pt x="121" y="95"/>
                    <a:pt x="121" y="64"/>
                  </a:cubicBezTo>
                  <a:cubicBezTo>
                    <a:pt x="121" y="64"/>
                    <a:pt x="121" y="64"/>
                    <a:pt x="121" y="64"/>
                  </a:cubicBezTo>
                  <a:cubicBezTo>
                    <a:pt x="121" y="33"/>
                    <a:pt x="96" y="8"/>
                    <a:pt x="65" y="8"/>
                  </a:cubicBezTo>
                  <a:cubicBezTo>
                    <a:pt x="65" y="8"/>
                    <a:pt x="65" y="8"/>
                    <a:pt x="65" y="8"/>
                  </a:cubicBezTo>
                  <a:cubicBezTo>
                    <a:pt x="33" y="8"/>
                    <a:pt x="8" y="33"/>
                    <a:pt x="8" y="64"/>
                  </a:cubicBezTo>
                  <a:cubicBezTo>
                    <a:pt x="8" y="64"/>
                    <a:pt x="8" y="64"/>
                    <a:pt x="8" y="64"/>
                  </a:cubicBezTo>
                  <a:cubicBezTo>
                    <a:pt x="8" y="95"/>
                    <a:pt x="33" y="121"/>
                    <a:pt x="65" y="121"/>
                  </a:cubicBezTo>
                  <a:close/>
                  <a:moveTo>
                    <a:pt x="22" y="22"/>
                  </a:moveTo>
                  <a:cubicBezTo>
                    <a:pt x="33" y="11"/>
                    <a:pt x="47" y="4"/>
                    <a:pt x="63" y="4"/>
                  </a:cubicBezTo>
                  <a:cubicBezTo>
                    <a:pt x="63" y="4"/>
                    <a:pt x="63" y="4"/>
                    <a:pt x="63" y="4"/>
                  </a:cubicBezTo>
                  <a:cubicBezTo>
                    <a:pt x="47" y="4"/>
                    <a:pt x="33" y="11"/>
                    <a:pt x="22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defTabSz="914217"/>
              <a:endParaRPr lang="zh-CN" altLang="en-US">
                <a:solidFill>
                  <a:srgbClr val="000000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8" name="Freeform 1844">
              <a:extLst>
                <a:ext uri="{FF2B5EF4-FFF2-40B4-BE49-F238E27FC236}">
                  <a16:creationId xmlns:a16="http://schemas.microsoft.com/office/drawing/2014/main" id="{E5656C66-AD44-4408-82CF-83EE09AE681A}"/>
                </a:ext>
              </a:extLst>
            </p:cNvPr>
            <p:cNvSpPr/>
            <p:nvPr/>
          </p:nvSpPr>
          <p:spPr bwMode="auto">
            <a:xfrm>
              <a:off x="7377114" y="5583238"/>
              <a:ext cx="22225" cy="19050"/>
            </a:xfrm>
            <a:custGeom>
              <a:avLst/>
              <a:gdLst>
                <a:gd name="T0" fmla="*/ 0 w 14"/>
                <a:gd name="T1" fmla="*/ 8 h 12"/>
                <a:gd name="T2" fmla="*/ 12 w 14"/>
                <a:gd name="T3" fmla="*/ 0 h 12"/>
                <a:gd name="T4" fmla="*/ 14 w 14"/>
                <a:gd name="T5" fmla="*/ 4 h 12"/>
                <a:gd name="T6" fmla="*/ 2 w 14"/>
                <a:gd name="T7" fmla="*/ 12 h 12"/>
                <a:gd name="T8" fmla="*/ 0 w 14"/>
                <a:gd name="T9" fmla="*/ 8 h 12"/>
                <a:gd name="T10" fmla="*/ 0 w 14"/>
                <a:gd name="T11" fmla="*/ 8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12">
                  <a:moveTo>
                    <a:pt x="0" y="8"/>
                  </a:moveTo>
                  <a:lnTo>
                    <a:pt x="12" y="0"/>
                  </a:lnTo>
                  <a:lnTo>
                    <a:pt x="14" y="4"/>
                  </a:lnTo>
                  <a:lnTo>
                    <a:pt x="2" y="12"/>
                  </a:lnTo>
                  <a:lnTo>
                    <a:pt x="0" y="8"/>
                  </a:lnTo>
                  <a:lnTo>
                    <a:pt x="0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defTabSz="914217"/>
              <a:endParaRPr lang="zh-CN" altLang="en-US">
                <a:solidFill>
                  <a:srgbClr val="000000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9" name="Freeform 1845">
              <a:extLst>
                <a:ext uri="{FF2B5EF4-FFF2-40B4-BE49-F238E27FC236}">
                  <a16:creationId xmlns:a16="http://schemas.microsoft.com/office/drawing/2014/main" id="{13669506-480F-48F8-AD2E-025AED2AA5D2}"/>
                </a:ext>
              </a:extLst>
            </p:cNvPr>
            <p:cNvSpPr/>
            <p:nvPr/>
          </p:nvSpPr>
          <p:spPr bwMode="auto">
            <a:xfrm>
              <a:off x="7372352" y="5580063"/>
              <a:ext cx="33338" cy="25400"/>
            </a:xfrm>
            <a:custGeom>
              <a:avLst/>
              <a:gdLst>
                <a:gd name="T0" fmla="*/ 1 w 21"/>
                <a:gd name="T1" fmla="*/ 11 h 16"/>
                <a:gd name="T2" fmla="*/ 3 w 21"/>
                <a:gd name="T3" fmla="*/ 10 h 16"/>
                <a:gd name="T4" fmla="*/ 4 w 21"/>
                <a:gd name="T5" fmla="*/ 12 h 16"/>
                <a:gd name="T6" fmla="*/ 3 w 21"/>
                <a:gd name="T7" fmla="*/ 10 h 16"/>
                <a:gd name="T8" fmla="*/ 1 w 21"/>
                <a:gd name="T9" fmla="*/ 11 h 16"/>
                <a:gd name="T10" fmla="*/ 0 w 21"/>
                <a:gd name="T11" fmla="*/ 9 h 16"/>
                <a:gd name="T12" fmla="*/ 16 w 21"/>
                <a:gd name="T13" fmla="*/ 0 h 16"/>
                <a:gd name="T14" fmla="*/ 21 w 21"/>
                <a:gd name="T15" fmla="*/ 8 h 16"/>
                <a:gd name="T16" fmla="*/ 4 w 21"/>
                <a:gd name="T17" fmla="*/ 16 h 16"/>
                <a:gd name="T18" fmla="*/ 1 w 21"/>
                <a:gd name="T19" fmla="*/ 11 h 16"/>
                <a:gd name="T20" fmla="*/ 1 w 21"/>
                <a:gd name="T21" fmla="*/ 11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" h="16">
                  <a:moveTo>
                    <a:pt x="1" y="11"/>
                  </a:moveTo>
                  <a:lnTo>
                    <a:pt x="3" y="10"/>
                  </a:lnTo>
                  <a:lnTo>
                    <a:pt x="4" y="12"/>
                  </a:lnTo>
                  <a:lnTo>
                    <a:pt x="3" y="10"/>
                  </a:lnTo>
                  <a:lnTo>
                    <a:pt x="1" y="11"/>
                  </a:lnTo>
                  <a:lnTo>
                    <a:pt x="0" y="9"/>
                  </a:lnTo>
                  <a:lnTo>
                    <a:pt x="16" y="0"/>
                  </a:lnTo>
                  <a:lnTo>
                    <a:pt x="21" y="8"/>
                  </a:lnTo>
                  <a:lnTo>
                    <a:pt x="4" y="16"/>
                  </a:lnTo>
                  <a:lnTo>
                    <a:pt x="1" y="11"/>
                  </a:lnTo>
                  <a:lnTo>
                    <a:pt x="1" y="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defTabSz="914217"/>
              <a:endParaRPr lang="zh-CN" altLang="en-US">
                <a:solidFill>
                  <a:srgbClr val="000000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10" name="Freeform 1846">
              <a:extLst>
                <a:ext uri="{FF2B5EF4-FFF2-40B4-BE49-F238E27FC236}">
                  <a16:creationId xmlns:a16="http://schemas.microsoft.com/office/drawing/2014/main" id="{AD70668F-BCA9-4794-ABFB-D11DB7BDFF84}"/>
                </a:ext>
              </a:extLst>
            </p:cNvPr>
            <p:cNvSpPr/>
            <p:nvPr/>
          </p:nvSpPr>
          <p:spPr bwMode="auto">
            <a:xfrm>
              <a:off x="7413627" y="5589588"/>
              <a:ext cx="84138" cy="58738"/>
            </a:xfrm>
            <a:custGeom>
              <a:avLst/>
              <a:gdLst>
                <a:gd name="T0" fmla="*/ 0 w 48"/>
                <a:gd name="T1" fmla="*/ 30 h 33"/>
                <a:gd name="T2" fmla="*/ 0 w 48"/>
                <a:gd name="T3" fmla="*/ 30 h 33"/>
                <a:gd name="T4" fmla="*/ 2 w 48"/>
                <a:gd name="T5" fmla="*/ 26 h 33"/>
                <a:gd name="T6" fmla="*/ 5 w 48"/>
                <a:gd name="T7" fmla="*/ 28 h 33"/>
                <a:gd name="T8" fmla="*/ 5 w 48"/>
                <a:gd name="T9" fmla="*/ 28 h 33"/>
                <a:gd name="T10" fmla="*/ 13 w 48"/>
                <a:gd name="T11" fmla="*/ 29 h 33"/>
                <a:gd name="T12" fmla="*/ 13 w 48"/>
                <a:gd name="T13" fmla="*/ 29 h 33"/>
                <a:gd name="T14" fmla="*/ 23 w 48"/>
                <a:gd name="T15" fmla="*/ 26 h 33"/>
                <a:gd name="T16" fmla="*/ 23 w 48"/>
                <a:gd name="T17" fmla="*/ 26 h 33"/>
                <a:gd name="T18" fmla="*/ 37 w 48"/>
                <a:gd name="T19" fmla="*/ 11 h 33"/>
                <a:gd name="T20" fmla="*/ 37 w 48"/>
                <a:gd name="T21" fmla="*/ 11 h 33"/>
                <a:gd name="T22" fmla="*/ 44 w 48"/>
                <a:gd name="T23" fmla="*/ 0 h 33"/>
                <a:gd name="T24" fmla="*/ 44 w 48"/>
                <a:gd name="T25" fmla="*/ 0 h 33"/>
                <a:gd name="T26" fmla="*/ 48 w 48"/>
                <a:gd name="T27" fmla="*/ 3 h 33"/>
                <a:gd name="T28" fmla="*/ 25 w 48"/>
                <a:gd name="T29" fmla="*/ 30 h 33"/>
                <a:gd name="T30" fmla="*/ 25 w 48"/>
                <a:gd name="T31" fmla="*/ 30 h 33"/>
                <a:gd name="T32" fmla="*/ 13 w 48"/>
                <a:gd name="T33" fmla="*/ 33 h 33"/>
                <a:gd name="T34" fmla="*/ 13 w 48"/>
                <a:gd name="T35" fmla="*/ 33 h 33"/>
                <a:gd name="T36" fmla="*/ 0 w 48"/>
                <a:gd name="T37" fmla="*/ 3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8" h="33"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2" y="26"/>
                    <a:pt x="2" y="26"/>
                    <a:pt x="2" y="26"/>
                  </a:cubicBezTo>
                  <a:cubicBezTo>
                    <a:pt x="2" y="26"/>
                    <a:pt x="3" y="27"/>
                    <a:pt x="5" y="28"/>
                  </a:cubicBezTo>
                  <a:cubicBezTo>
                    <a:pt x="5" y="28"/>
                    <a:pt x="5" y="28"/>
                    <a:pt x="5" y="28"/>
                  </a:cubicBezTo>
                  <a:cubicBezTo>
                    <a:pt x="7" y="28"/>
                    <a:pt x="10" y="29"/>
                    <a:pt x="13" y="29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17" y="29"/>
                    <a:pt x="20" y="28"/>
                    <a:pt x="23" y="26"/>
                  </a:cubicBezTo>
                  <a:cubicBezTo>
                    <a:pt x="23" y="26"/>
                    <a:pt x="23" y="26"/>
                    <a:pt x="23" y="26"/>
                  </a:cubicBezTo>
                  <a:cubicBezTo>
                    <a:pt x="27" y="23"/>
                    <a:pt x="33" y="17"/>
                    <a:pt x="37" y="11"/>
                  </a:cubicBezTo>
                  <a:cubicBezTo>
                    <a:pt x="37" y="11"/>
                    <a:pt x="37" y="11"/>
                    <a:pt x="37" y="11"/>
                  </a:cubicBezTo>
                  <a:cubicBezTo>
                    <a:pt x="41" y="5"/>
                    <a:pt x="44" y="0"/>
                    <a:pt x="44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48" y="3"/>
                    <a:pt x="35" y="22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1" y="32"/>
                    <a:pt x="17" y="33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6" y="33"/>
                    <a:pt x="0" y="30"/>
                    <a:pt x="0" y="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defTabSz="914217"/>
              <a:endParaRPr lang="zh-CN" altLang="en-US">
                <a:solidFill>
                  <a:srgbClr val="000000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11" name="Freeform 1847">
              <a:extLst>
                <a:ext uri="{FF2B5EF4-FFF2-40B4-BE49-F238E27FC236}">
                  <a16:creationId xmlns:a16="http://schemas.microsoft.com/office/drawing/2014/main" id="{507EF41D-2238-44C3-BF01-EBC6E1E7E1F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10452" y="5586413"/>
              <a:ext cx="92075" cy="65088"/>
            </a:xfrm>
            <a:custGeom>
              <a:avLst/>
              <a:gdLst>
                <a:gd name="T0" fmla="*/ 1 w 53"/>
                <a:gd name="T1" fmla="*/ 33 h 37"/>
                <a:gd name="T2" fmla="*/ 0 w 53"/>
                <a:gd name="T3" fmla="*/ 31 h 37"/>
                <a:gd name="T4" fmla="*/ 2 w 53"/>
                <a:gd name="T5" fmla="*/ 27 h 37"/>
                <a:gd name="T6" fmla="*/ 4 w 53"/>
                <a:gd name="T7" fmla="*/ 26 h 37"/>
                <a:gd name="T8" fmla="*/ 4 w 53"/>
                <a:gd name="T9" fmla="*/ 26 h 37"/>
                <a:gd name="T10" fmla="*/ 4 w 53"/>
                <a:gd name="T11" fmla="*/ 26 h 37"/>
                <a:gd name="T12" fmla="*/ 4 w 53"/>
                <a:gd name="T13" fmla="*/ 26 h 37"/>
                <a:gd name="T14" fmla="*/ 5 w 53"/>
                <a:gd name="T15" fmla="*/ 26 h 37"/>
                <a:gd name="T16" fmla="*/ 5 w 53"/>
                <a:gd name="T17" fmla="*/ 26 h 37"/>
                <a:gd name="T18" fmla="*/ 5 w 53"/>
                <a:gd name="T19" fmla="*/ 27 h 37"/>
                <a:gd name="T20" fmla="*/ 8 w 53"/>
                <a:gd name="T21" fmla="*/ 28 h 37"/>
                <a:gd name="T22" fmla="*/ 15 w 53"/>
                <a:gd name="T23" fmla="*/ 29 h 37"/>
                <a:gd name="T24" fmla="*/ 15 w 53"/>
                <a:gd name="T25" fmla="*/ 29 h 37"/>
                <a:gd name="T26" fmla="*/ 16 w 53"/>
                <a:gd name="T27" fmla="*/ 29 h 37"/>
                <a:gd name="T28" fmla="*/ 24 w 53"/>
                <a:gd name="T29" fmla="*/ 27 h 37"/>
                <a:gd name="T30" fmla="*/ 37 w 53"/>
                <a:gd name="T31" fmla="*/ 12 h 37"/>
                <a:gd name="T32" fmla="*/ 45 w 53"/>
                <a:gd name="T33" fmla="*/ 1 h 37"/>
                <a:gd name="T34" fmla="*/ 45 w 53"/>
                <a:gd name="T35" fmla="*/ 1 h 37"/>
                <a:gd name="T36" fmla="*/ 53 w 53"/>
                <a:gd name="T37" fmla="*/ 4 h 37"/>
                <a:gd name="T38" fmla="*/ 51 w 53"/>
                <a:gd name="T39" fmla="*/ 6 h 37"/>
                <a:gd name="T40" fmla="*/ 51 w 53"/>
                <a:gd name="T41" fmla="*/ 7 h 37"/>
                <a:gd name="T42" fmla="*/ 49 w 53"/>
                <a:gd name="T43" fmla="*/ 9 h 37"/>
                <a:gd name="T44" fmla="*/ 44 w 53"/>
                <a:gd name="T45" fmla="*/ 17 h 37"/>
                <a:gd name="T46" fmla="*/ 28 w 53"/>
                <a:gd name="T47" fmla="*/ 33 h 37"/>
                <a:gd name="T48" fmla="*/ 15 w 53"/>
                <a:gd name="T49" fmla="*/ 37 h 37"/>
                <a:gd name="T50" fmla="*/ 1 w 53"/>
                <a:gd name="T51" fmla="*/ 34 h 37"/>
                <a:gd name="T52" fmla="*/ 2 w 53"/>
                <a:gd name="T53" fmla="*/ 32 h 37"/>
                <a:gd name="T54" fmla="*/ 15 w 53"/>
                <a:gd name="T55" fmla="*/ 33 h 37"/>
                <a:gd name="T56" fmla="*/ 22 w 53"/>
                <a:gd name="T57" fmla="*/ 32 h 37"/>
                <a:gd name="T58" fmla="*/ 15 w 53"/>
                <a:gd name="T59" fmla="*/ 33 h 37"/>
                <a:gd name="T60" fmla="*/ 15 w 53"/>
                <a:gd name="T61" fmla="*/ 33 h 37"/>
                <a:gd name="T62" fmla="*/ 14 w 53"/>
                <a:gd name="T63" fmla="*/ 33 h 37"/>
                <a:gd name="T64" fmla="*/ 11 w 53"/>
                <a:gd name="T65" fmla="*/ 32 h 37"/>
                <a:gd name="T66" fmla="*/ 7 w 53"/>
                <a:gd name="T67" fmla="*/ 31 h 37"/>
                <a:gd name="T68" fmla="*/ 5 w 53"/>
                <a:gd name="T69" fmla="*/ 31 h 37"/>
                <a:gd name="T70" fmla="*/ 11 w 53"/>
                <a:gd name="T71" fmla="*/ 32 h 37"/>
                <a:gd name="T72" fmla="*/ 22 w 53"/>
                <a:gd name="T73" fmla="*/ 32 h 37"/>
                <a:gd name="T74" fmla="*/ 22 w 53"/>
                <a:gd name="T75" fmla="*/ 32 h 37"/>
                <a:gd name="T76" fmla="*/ 3 w 53"/>
                <a:gd name="T77" fmla="*/ 30 h 37"/>
                <a:gd name="T78" fmla="*/ 3 w 53"/>
                <a:gd name="T79" fmla="*/ 30 h 37"/>
                <a:gd name="T80" fmla="*/ 3 w 53"/>
                <a:gd name="T81" fmla="*/ 30 h 37"/>
                <a:gd name="T82" fmla="*/ 3 w 53"/>
                <a:gd name="T83" fmla="*/ 30 h 37"/>
                <a:gd name="T84" fmla="*/ 2 w 53"/>
                <a:gd name="T85" fmla="*/ 29 h 37"/>
                <a:gd name="T86" fmla="*/ 2 w 53"/>
                <a:gd name="T87" fmla="*/ 29 h 37"/>
                <a:gd name="T88" fmla="*/ 41 w 53"/>
                <a:gd name="T89" fmla="*/ 14 h 37"/>
                <a:gd name="T90" fmla="*/ 39 w 53"/>
                <a:gd name="T91" fmla="*/ 17 h 37"/>
                <a:gd name="T92" fmla="*/ 46 w 53"/>
                <a:gd name="T93" fmla="*/ 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3" h="37">
                  <a:moveTo>
                    <a:pt x="1" y="34"/>
                  </a:moveTo>
                  <a:cubicBezTo>
                    <a:pt x="1" y="33"/>
                    <a:pt x="1" y="33"/>
                    <a:pt x="1" y="33"/>
                  </a:cubicBezTo>
                  <a:cubicBezTo>
                    <a:pt x="1" y="31"/>
                    <a:pt x="1" y="31"/>
                    <a:pt x="1" y="3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2" y="27"/>
                    <a:pt x="2" y="27"/>
                    <a:pt x="2" y="27"/>
                  </a:cubicBezTo>
                  <a:cubicBezTo>
                    <a:pt x="2" y="27"/>
                    <a:pt x="2" y="27"/>
                    <a:pt x="2" y="27"/>
                  </a:cubicBezTo>
                  <a:cubicBezTo>
                    <a:pt x="2" y="27"/>
                    <a:pt x="2" y="27"/>
                    <a:pt x="2" y="27"/>
                  </a:cubicBezTo>
                  <a:cubicBezTo>
                    <a:pt x="3" y="26"/>
                    <a:pt x="3" y="26"/>
                    <a:pt x="4" y="26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4" y="26"/>
                    <a:pt x="4" y="26"/>
                    <a:pt x="5" y="26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5" y="26"/>
                    <a:pt x="5" y="27"/>
                    <a:pt x="5" y="27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6" y="27"/>
                    <a:pt x="7" y="27"/>
                    <a:pt x="8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10" y="28"/>
                    <a:pt x="13" y="29"/>
                    <a:pt x="15" y="29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5" y="29"/>
                    <a:pt x="16" y="29"/>
                    <a:pt x="16" y="29"/>
                  </a:cubicBezTo>
                  <a:cubicBezTo>
                    <a:pt x="16" y="29"/>
                    <a:pt x="16" y="29"/>
                    <a:pt x="16" y="29"/>
                  </a:cubicBezTo>
                  <a:cubicBezTo>
                    <a:pt x="18" y="29"/>
                    <a:pt x="21" y="28"/>
                    <a:pt x="24" y="27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8" y="24"/>
                    <a:pt x="33" y="17"/>
                    <a:pt x="37" y="12"/>
                  </a:cubicBezTo>
                  <a:cubicBezTo>
                    <a:pt x="37" y="12"/>
                    <a:pt x="37" y="12"/>
                    <a:pt x="37" y="12"/>
                  </a:cubicBezTo>
                  <a:cubicBezTo>
                    <a:pt x="42" y="6"/>
                    <a:pt x="45" y="1"/>
                    <a:pt x="45" y="1"/>
                  </a:cubicBezTo>
                  <a:cubicBezTo>
                    <a:pt x="45" y="1"/>
                    <a:pt x="45" y="1"/>
                    <a:pt x="45" y="1"/>
                  </a:cubicBezTo>
                  <a:cubicBezTo>
                    <a:pt x="45" y="1"/>
                    <a:pt x="45" y="1"/>
                    <a:pt x="45" y="1"/>
                  </a:cubicBezTo>
                  <a:cubicBezTo>
                    <a:pt x="45" y="1"/>
                    <a:pt x="45" y="1"/>
                    <a:pt x="45" y="1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51" y="6"/>
                    <a:pt x="51" y="6"/>
                    <a:pt x="51" y="6"/>
                  </a:cubicBezTo>
                  <a:cubicBezTo>
                    <a:pt x="51" y="6"/>
                    <a:pt x="51" y="6"/>
                    <a:pt x="51" y="6"/>
                  </a:cubicBezTo>
                  <a:cubicBezTo>
                    <a:pt x="51" y="6"/>
                    <a:pt x="51" y="6"/>
                    <a:pt x="51" y="6"/>
                  </a:cubicBezTo>
                  <a:cubicBezTo>
                    <a:pt x="51" y="6"/>
                    <a:pt x="51" y="6"/>
                    <a:pt x="51" y="7"/>
                  </a:cubicBezTo>
                  <a:cubicBezTo>
                    <a:pt x="51" y="7"/>
                    <a:pt x="51" y="7"/>
                    <a:pt x="51" y="7"/>
                  </a:cubicBezTo>
                  <a:cubicBezTo>
                    <a:pt x="50" y="7"/>
                    <a:pt x="50" y="8"/>
                    <a:pt x="49" y="9"/>
                  </a:cubicBezTo>
                  <a:cubicBezTo>
                    <a:pt x="49" y="9"/>
                    <a:pt x="49" y="9"/>
                    <a:pt x="49" y="9"/>
                  </a:cubicBezTo>
                  <a:cubicBezTo>
                    <a:pt x="48" y="11"/>
                    <a:pt x="46" y="14"/>
                    <a:pt x="44" y="17"/>
                  </a:cubicBezTo>
                  <a:cubicBezTo>
                    <a:pt x="44" y="17"/>
                    <a:pt x="44" y="17"/>
                    <a:pt x="44" y="17"/>
                  </a:cubicBezTo>
                  <a:cubicBezTo>
                    <a:pt x="39" y="22"/>
                    <a:pt x="34" y="29"/>
                    <a:pt x="28" y="33"/>
                  </a:cubicBezTo>
                  <a:cubicBezTo>
                    <a:pt x="28" y="33"/>
                    <a:pt x="28" y="33"/>
                    <a:pt x="28" y="33"/>
                  </a:cubicBezTo>
                  <a:cubicBezTo>
                    <a:pt x="24" y="36"/>
                    <a:pt x="19" y="37"/>
                    <a:pt x="15" y="37"/>
                  </a:cubicBezTo>
                  <a:cubicBezTo>
                    <a:pt x="15" y="37"/>
                    <a:pt x="15" y="37"/>
                    <a:pt x="15" y="37"/>
                  </a:cubicBezTo>
                  <a:cubicBezTo>
                    <a:pt x="8" y="37"/>
                    <a:pt x="2" y="34"/>
                    <a:pt x="1" y="34"/>
                  </a:cubicBezTo>
                  <a:close/>
                  <a:moveTo>
                    <a:pt x="1" y="34"/>
                  </a:moveTo>
                  <a:cubicBezTo>
                    <a:pt x="2" y="32"/>
                    <a:pt x="2" y="32"/>
                    <a:pt x="2" y="32"/>
                  </a:cubicBezTo>
                  <a:cubicBezTo>
                    <a:pt x="1" y="34"/>
                    <a:pt x="1" y="34"/>
                    <a:pt x="1" y="34"/>
                  </a:cubicBezTo>
                  <a:close/>
                  <a:moveTo>
                    <a:pt x="15" y="33"/>
                  </a:moveTo>
                  <a:cubicBezTo>
                    <a:pt x="17" y="33"/>
                    <a:pt x="20" y="33"/>
                    <a:pt x="22" y="32"/>
                  </a:cubicBezTo>
                  <a:cubicBezTo>
                    <a:pt x="22" y="32"/>
                    <a:pt x="22" y="32"/>
                    <a:pt x="22" y="32"/>
                  </a:cubicBezTo>
                  <a:cubicBezTo>
                    <a:pt x="20" y="33"/>
                    <a:pt x="17" y="33"/>
                    <a:pt x="15" y="33"/>
                  </a:cubicBezTo>
                  <a:cubicBezTo>
                    <a:pt x="15" y="33"/>
                    <a:pt x="15" y="33"/>
                    <a:pt x="15" y="33"/>
                  </a:cubicBezTo>
                  <a:cubicBezTo>
                    <a:pt x="15" y="33"/>
                    <a:pt x="15" y="33"/>
                    <a:pt x="15" y="33"/>
                  </a:cubicBezTo>
                  <a:cubicBezTo>
                    <a:pt x="15" y="33"/>
                    <a:pt x="15" y="33"/>
                    <a:pt x="15" y="33"/>
                  </a:cubicBezTo>
                  <a:cubicBezTo>
                    <a:pt x="15" y="33"/>
                    <a:pt x="15" y="33"/>
                    <a:pt x="14" y="33"/>
                  </a:cubicBezTo>
                  <a:cubicBezTo>
                    <a:pt x="14" y="33"/>
                    <a:pt x="14" y="33"/>
                    <a:pt x="14" y="33"/>
                  </a:cubicBezTo>
                  <a:cubicBezTo>
                    <a:pt x="15" y="33"/>
                    <a:pt x="15" y="33"/>
                    <a:pt x="15" y="33"/>
                  </a:cubicBezTo>
                  <a:close/>
                  <a:moveTo>
                    <a:pt x="11" y="32"/>
                  </a:moveTo>
                  <a:cubicBezTo>
                    <a:pt x="9" y="32"/>
                    <a:pt x="8" y="32"/>
                    <a:pt x="7" y="31"/>
                  </a:cubicBezTo>
                  <a:cubicBezTo>
                    <a:pt x="7" y="31"/>
                    <a:pt x="7" y="31"/>
                    <a:pt x="7" y="31"/>
                  </a:cubicBezTo>
                  <a:cubicBezTo>
                    <a:pt x="6" y="31"/>
                    <a:pt x="5" y="31"/>
                    <a:pt x="5" y="31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6" y="31"/>
                    <a:pt x="8" y="32"/>
                    <a:pt x="11" y="32"/>
                  </a:cubicBezTo>
                  <a:close/>
                  <a:moveTo>
                    <a:pt x="22" y="32"/>
                  </a:moveTo>
                  <a:cubicBezTo>
                    <a:pt x="22" y="32"/>
                    <a:pt x="22" y="32"/>
                    <a:pt x="22" y="32"/>
                  </a:cubicBezTo>
                  <a:cubicBezTo>
                    <a:pt x="22" y="32"/>
                    <a:pt x="22" y="32"/>
                    <a:pt x="22" y="32"/>
                  </a:cubicBezTo>
                  <a:cubicBezTo>
                    <a:pt x="22" y="32"/>
                    <a:pt x="22" y="32"/>
                    <a:pt x="22" y="32"/>
                  </a:cubicBezTo>
                  <a:close/>
                  <a:moveTo>
                    <a:pt x="3" y="30"/>
                  </a:moveTo>
                  <a:cubicBezTo>
                    <a:pt x="3" y="30"/>
                    <a:pt x="3" y="30"/>
                    <a:pt x="3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" y="30"/>
                    <a:pt x="3" y="30"/>
                    <a:pt x="3" y="30"/>
                  </a:cubicBezTo>
                  <a:close/>
                  <a:moveTo>
                    <a:pt x="2" y="29"/>
                  </a:moveTo>
                  <a:cubicBezTo>
                    <a:pt x="2" y="29"/>
                    <a:pt x="2" y="29"/>
                    <a:pt x="2" y="29"/>
                  </a:cubicBezTo>
                  <a:cubicBezTo>
                    <a:pt x="2" y="29"/>
                    <a:pt x="2" y="29"/>
                    <a:pt x="2" y="29"/>
                  </a:cubicBezTo>
                  <a:cubicBezTo>
                    <a:pt x="2" y="29"/>
                    <a:pt x="2" y="29"/>
                    <a:pt x="2" y="29"/>
                  </a:cubicBezTo>
                  <a:close/>
                  <a:moveTo>
                    <a:pt x="41" y="14"/>
                  </a:moveTo>
                  <a:cubicBezTo>
                    <a:pt x="40" y="15"/>
                    <a:pt x="39" y="16"/>
                    <a:pt x="39" y="17"/>
                  </a:cubicBezTo>
                  <a:cubicBezTo>
                    <a:pt x="39" y="17"/>
                    <a:pt x="39" y="17"/>
                    <a:pt x="39" y="17"/>
                  </a:cubicBezTo>
                  <a:cubicBezTo>
                    <a:pt x="41" y="13"/>
                    <a:pt x="44" y="10"/>
                    <a:pt x="46" y="7"/>
                  </a:cubicBezTo>
                  <a:cubicBezTo>
                    <a:pt x="46" y="7"/>
                    <a:pt x="46" y="7"/>
                    <a:pt x="46" y="7"/>
                  </a:cubicBezTo>
                  <a:cubicBezTo>
                    <a:pt x="44" y="9"/>
                    <a:pt x="43" y="11"/>
                    <a:pt x="41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defTabSz="914217"/>
              <a:endParaRPr lang="zh-CN" altLang="en-US">
                <a:solidFill>
                  <a:srgbClr val="000000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12" name="Freeform 1848">
              <a:extLst>
                <a:ext uri="{FF2B5EF4-FFF2-40B4-BE49-F238E27FC236}">
                  <a16:creationId xmlns:a16="http://schemas.microsoft.com/office/drawing/2014/main" id="{EE7FA7B6-8F07-4C9C-B214-5DB64D1EAC24}"/>
                </a:ext>
              </a:extLst>
            </p:cNvPr>
            <p:cNvSpPr/>
            <p:nvPr/>
          </p:nvSpPr>
          <p:spPr bwMode="auto">
            <a:xfrm>
              <a:off x="7483477" y="5580063"/>
              <a:ext cx="17463" cy="15875"/>
            </a:xfrm>
            <a:custGeom>
              <a:avLst/>
              <a:gdLst>
                <a:gd name="T0" fmla="*/ 0 w 11"/>
                <a:gd name="T1" fmla="*/ 3 h 10"/>
                <a:gd name="T2" fmla="*/ 3 w 11"/>
                <a:gd name="T3" fmla="*/ 0 h 10"/>
                <a:gd name="T4" fmla="*/ 11 w 11"/>
                <a:gd name="T5" fmla="*/ 6 h 10"/>
                <a:gd name="T6" fmla="*/ 8 w 11"/>
                <a:gd name="T7" fmla="*/ 10 h 10"/>
                <a:gd name="T8" fmla="*/ 0 w 11"/>
                <a:gd name="T9" fmla="*/ 3 h 10"/>
                <a:gd name="T10" fmla="*/ 0 w 11"/>
                <a:gd name="T11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10">
                  <a:moveTo>
                    <a:pt x="0" y="3"/>
                  </a:moveTo>
                  <a:lnTo>
                    <a:pt x="3" y="0"/>
                  </a:lnTo>
                  <a:lnTo>
                    <a:pt x="11" y="6"/>
                  </a:lnTo>
                  <a:lnTo>
                    <a:pt x="8" y="10"/>
                  </a:lnTo>
                  <a:lnTo>
                    <a:pt x="0" y="3"/>
                  </a:lnTo>
                  <a:lnTo>
                    <a:pt x="0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defTabSz="914217"/>
              <a:endParaRPr lang="zh-CN" altLang="en-US">
                <a:solidFill>
                  <a:srgbClr val="000000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13" name="Freeform 1849">
              <a:extLst>
                <a:ext uri="{FF2B5EF4-FFF2-40B4-BE49-F238E27FC236}">
                  <a16:creationId xmlns:a16="http://schemas.microsoft.com/office/drawing/2014/main" id="{5063B212-20C6-4921-9742-1A46FD66E7B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78714" y="5575301"/>
              <a:ext cx="26988" cy="25400"/>
            </a:xfrm>
            <a:custGeom>
              <a:avLst/>
              <a:gdLst>
                <a:gd name="T0" fmla="*/ 2 w 17"/>
                <a:gd name="T1" fmla="*/ 7 h 16"/>
                <a:gd name="T2" fmla="*/ 3 w 17"/>
                <a:gd name="T3" fmla="*/ 6 h 16"/>
                <a:gd name="T4" fmla="*/ 5 w 17"/>
                <a:gd name="T5" fmla="*/ 7 h 16"/>
                <a:gd name="T6" fmla="*/ 3 w 17"/>
                <a:gd name="T7" fmla="*/ 6 h 16"/>
                <a:gd name="T8" fmla="*/ 2 w 17"/>
                <a:gd name="T9" fmla="*/ 7 h 16"/>
                <a:gd name="T10" fmla="*/ 0 w 17"/>
                <a:gd name="T11" fmla="*/ 6 h 16"/>
                <a:gd name="T12" fmla="*/ 6 w 17"/>
                <a:gd name="T13" fmla="*/ 0 h 16"/>
                <a:gd name="T14" fmla="*/ 17 w 17"/>
                <a:gd name="T15" fmla="*/ 9 h 16"/>
                <a:gd name="T16" fmla="*/ 11 w 17"/>
                <a:gd name="T17" fmla="*/ 16 h 16"/>
                <a:gd name="T18" fmla="*/ 2 w 17"/>
                <a:gd name="T19" fmla="*/ 7 h 16"/>
                <a:gd name="T20" fmla="*/ 2 w 17"/>
                <a:gd name="T21" fmla="*/ 7 h 16"/>
                <a:gd name="T22" fmla="*/ 11 w 17"/>
                <a:gd name="T23" fmla="*/ 11 h 16"/>
                <a:gd name="T24" fmla="*/ 11 w 17"/>
                <a:gd name="T25" fmla="*/ 11 h 16"/>
                <a:gd name="T26" fmla="*/ 8 w 17"/>
                <a:gd name="T27" fmla="*/ 6 h 16"/>
                <a:gd name="T28" fmla="*/ 11 w 17"/>
                <a:gd name="T29" fmla="*/ 11 h 16"/>
                <a:gd name="T30" fmla="*/ 11 w 17"/>
                <a:gd name="T31" fmla="*/ 11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" h="16">
                  <a:moveTo>
                    <a:pt x="2" y="7"/>
                  </a:moveTo>
                  <a:lnTo>
                    <a:pt x="3" y="6"/>
                  </a:lnTo>
                  <a:lnTo>
                    <a:pt x="5" y="7"/>
                  </a:lnTo>
                  <a:lnTo>
                    <a:pt x="3" y="6"/>
                  </a:lnTo>
                  <a:lnTo>
                    <a:pt x="2" y="7"/>
                  </a:lnTo>
                  <a:lnTo>
                    <a:pt x="0" y="6"/>
                  </a:lnTo>
                  <a:lnTo>
                    <a:pt x="6" y="0"/>
                  </a:lnTo>
                  <a:lnTo>
                    <a:pt x="17" y="9"/>
                  </a:lnTo>
                  <a:lnTo>
                    <a:pt x="11" y="16"/>
                  </a:lnTo>
                  <a:lnTo>
                    <a:pt x="2" y="7"/>
                  </a:lnTo>
                  <a:lnTo>
                    <a:pt x="2" y="7"/>
                  </a:lnTo>
                  <a:close/>
                  <a:moveTo>
                    <a:pt x="11" y="11"/>
                  </a:moveTo>
                  <a:lnTo>
                    <a:pt x="11" y="11"/>
                  </a:lnTo>
                  <a:lnTo>
                    <a:pt x="8" y="6"/>
                  </a:lnTo>
                  <a:lnTo>
                    <a:pt x="11" y="11"/>
                  </a:lnTo>
                  <a:lnTo>
                    <a:pt x="11" y="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defTabSz="914217"/>
              <a:endParaRPr lang="zh-CN" altLang="en-US">
                <a:solidFill>
                  <a:srgbClr val="000000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14" name="Freeform 1850">
              <a:extLst>
                <a:ext uri="{FF2B5EF4-FFF2-40B4-BE49-F238E27FC236}">
                  <a16:creationId xmlns:a16="http://schemas.microsoft.com/office/drawing/2014/main" id="{485B49CF-CCCB-498C-9D35-2C923B6404A0}"/>
                </a:ext>
              </a:extLst>
            </p:cNvPr>
            <p:cNvSpPr/>
            <p:nvPr/>
          </p:nvSpPr>
          <p:spPr bwMode="auto">
            <a:xfrm>
              <a:off x="7410452" y="5438776"/>
              <a:ext cx="36513" cy="58738"/>
            </a:xfrm>
            <a:custGeom>
              <a:avLst/>
              <a:gdLst>
                <a:gd name="T0" fmla="*/ 10 w 21"/>
                <a:gd name="T1" fmla="*/ 29 h 34"/>
                <a:gd name="T2" fmla="*/ 0 w 21"/>
                <a:gd name="T3" fmla="*/ 15 h 34"/>
                <a:gd name="T4" fmla="*/ 0 w 21"/>
                <a:gd name="T5" fmla="*/ 15 h 34"/>
                <a:gd name="T6" fmla="*/ 1 w 21"/>
                <a:gd name="T7" fmla="*/ 9 h 34"/>
                <a:gd name="T8" fmla="*/ 1 w 21"/>
                <a:gd name="T9" fmla="*/ 9 h 34"/>
                <a:gd name="T10" fmla="*/ 5 w 21"/>
                <a:gd name="T11" fmla="*/ 2 h 34"/>
                <a:gd name="T12" fmla="*/ 5 w 21"/>
                <a:gd name="T13" fmla="*/ 2 h 34"/>
                <a:gd name="T14" fmla="*/ 7 w 21"/>
                <a:gd name="T15" fmla="*/ 0 h 34"/>
                <a:gd name="T16" fmla="*/ 7 w 21"/>
                <a:gd name="T17" fmla="*/ 0 h 34"/>
                <a:gd name="T18" fmla="*/ 9 w 21"/>
                <a:gd name="T19" fmla="*/ 0 h 34"/>
                <a:gd name="T20" fmla="*/ 9 w 21"/>
                <a:gd name="T21" fmla="*/ 0 h 34"/>
                <a:gd name="T22" fmla="*/ 10 w 21"/>
                <a:gd name="T23" fmla="*/ 0 h 34"/>
                <a:gd name="T24" fmla="*/ 10 w 21"/>
                <a:gd name="T25" fmla="*/ 0 h 34"/>
                <a:gd name="T26" fmla="*/ 11 w 21"/>
                <a:gd name="T27" fmla="*/ 0 h 34"/>
                <a:gd name="T28" fmla="*/ 11 w 21"/>
                <a:gd name="T29" fmla="*/ 0 h 34"/>
                <a:gd name="T30" fmla="*/ 17 w 21"/>
                <a:gd name="T31" fmla="*/ 0 h 34"/>
                <a:gd name="T32" fmla="*/ 17 w 21"/>
                <a:gd name="T33" fmla="*/ 4 h 34"/>
                <a:gd name="T34" fmla="*/ 11 w 21"/>
                <a:gd name="T35" fmla="*/ 4 h 34"/>
                <a:gd name="T36" fmla="*/ 10 w 21"/>
                <a:gd name="T37" fmla="*/ 4 h 34"/>
                <a:gd name="T38" fmla="*/ 10 w 21"/>
                <a:gd name="T39" fmla="*/ 4 h 34"/>
                <a:gd name="T40" fmla="*/ 8 w 21"/>
                <a:gd name="T41" fmla="*/ 4 h 34"/>
                <a:gd name="T42" fmla="*/ 8 w 21"/>
                <a:gd name="T43" fmla="*/ 4 h 34"/>
                <a:gd name="T44" fmla="*/ 8 w 21"/>
                <a:gd name="T45" fmla="*/ 4 h 34"/>
                <a:gd name="T46" fmla="*/ 8 w 21"/>
                <a:gd name="T47" fmla="*/ 4 h 34"/>
                <a:gd name="T48" fmla="*/ 4 w 21"/>
                <a:gd name="T49" fmla="*/ 11 h 34"/>
                <a:gd name="T50" fmla="*/ 4 w 21"/>
                <a:gd name="T51" fmla="*/ 11 h 34"/>
                <a:gd name="T52" fmla="*/ 4 w 21"/>
                <a:gd name="T53" fmla="*/ 15 h 34"/>
                <a:gd name="T54" fmla="*/ 4 w 21"/>
                <a:gd name="T55" fmla="*/ 15 h 34"/>
                <a:gd name="T56" fmla="*/ 12 w 21"/>
                <a:gd name="T57" fmla="*/ 26 h 34"/>
                <a:gd name="T58" fmla="*/ 12 w 21"/>
                <a:gd name="T59" fmla="*/ 26 h 34"/>
                <a:gd name="T60" fmla="*/ 21 w 21"/>
                <a:gd name="T61" fmla="*/ 30 h 34"/>
                <a:gd name="T62" fmla="*/ 21 w 21"/>
                <a:gd name="T63" fmla="*/ 30 h 34"/>
                <a:gd name="T64" fmla="*/ 19 w 21"/>
                <a:gd name="T65" fmla="*/ 34 h 34"/>
                <a:gd name="T66" fmla="*/ 10 w 21"/>
                <a:gd name="T67" fmla="*/ 29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1" h="34">
                  <a:moveTo>
                    <a:pt x="10" y="29"/>
                  </a:moveTo>
                  <a:cubicBezTo>
                    <a:pt x="5" y="26"/>
                    <a:pt x="0" y="21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3"/>
                    <a:pt x="0" y="11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3" y="6"/>
                    <a:pt x="4" y="4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1"/>
                    <a:pt x="5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10" y="0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9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7" y="5"/>
                    <a:pt x="6" y="8"/>
                    <a:pt x="4" y="11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12"/>
                    <a:pt x="4" y="13"/>
                    <a:pt x="4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3" y="18"/>
                    <a:pt x="7" y="23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6" y="29"/>
                    <a:pt x="21" y="30"/>
                    <a:pt x="21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19" y="34"/>
                    <a:pt x="19" y="34"/>
                    <a:pt x="19" y="34"/>
                  </a:cubicBezTo>
                  <a:cubicBezTo>
                    <a:pt x="19" y="34"/>
                    <a:pt x="14" y="32"/>
                    <a:pt x="10" y="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defTabSz="914217"/>
              <a:endParaRPr lang="zh-CN" altLang="en-US">
                <a:solidFill>
                  <a:srgbClr val="000000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15" name="Freeform 1851">
              <a:extLst>
                <a:ext uri="{FF2B5EF4-FFF2-40B4-BE49-F238E27FC236}">
                  <a16:creationId xmlns:a16="http://schemas.microsoft.com/office/drawing/2014/main" id="{34F015A3-E68B-42C5-9D91-B98F037E99F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05689" y="5435601"/>
              <a:ext cx="44450" cy="68263"/>
            </a:xfrm>
            <a:custGeom>
              <a:avLst/>
              <a:gdLst>
                <a:gd name="T0" fmla="*/ 11 w 26"/>
                <a:gd name="T1" fmla="*/ 33 h 39"/>
                <a:gd name="T2" fmla="*/ 13 w 26"/>
                <a:gd name="T3" fmla="*/ 31 h 39"/>
                <a:gd name="T4" fmla="*/ 1 w 26"/>
                <a:gd name="T5" fmla="*/ 17 h 39"/>
                <a:gd name="T6" fmla="*/ 2 w 26"/>
                <a:gd name="T7" fmla="*/ 10 h 39"/>
                <a:gd name="T8" fmla="*/ 6 w 26"/>
                <a:gd name="T9" fmla="*/ 3 h 39"/>
                <a:gd name="T10" fmla="*/ 6 w 26"/>
                <a:gd name="T11" fmla="*/ 3 h 39"/>
                <a:gd name="T12" fmla="*/ 7 w 26"/>
                <a:gd name="T13" fmla="*/ 2 h 39"/>
                <a:gd name="T14" fmla="*/ 10 w 26"/>
                <a:gd name="T15" fmla="*/ 0 h 39"/>
                <a:gd name="T16" fmla="*/ 10 w 26"/>
                <a:gd name="T17" fmla="*/ 0 h 39"/>
                <a:gd name="T18" fmla="*/ 13 w 26"/>
                <a:gd name="T19" fmla="*/ 0 h 39"/>
                <a:gd name="T20" fmla="*/ 13 w 26"/>
                <a:gd name="T21" fmla="*/ 0 h 39"/>
                <a:gd name="T22" fmla="*/ 14 w 26"/>
                <a:gd name="T23" fmla="*/ 0 h 39"/>
                <a:gd name="T24" fmla="*/ 14 w 26"/>
                <a:gd name="T25" fmla="*/ 0 h 39"/>
                <a:gd name="T26" fmla="*/ 22 w 26"/>
                <a:gd name="T27" fmla="*/ 0 h 39"/>
                <a:gd name="T28" fmla="*/ 14 w 26"/>
                <a:gd name="T29" fmla="*/ 8 h 39"/>
                <a:gd name="T30" fmla="*/ 13 w 26"/>
                <a:gd name="T31" fmla="*/ 8 h 39"/>
                <a:gd name="T32" fmla="*/ 13 w 26"/>
                <a:gd name="T33" fmla="*/ 8 h 39"/>
                <a:gd name="T34" fmla="*/ 12 w 26"/>
                <a:gd name="T35" fmla="*/ 8 h 39"/>
                <a:gd name="T36" fmla="*/ 9 w 26"/>
                <a:gd name="T37" fmla="*/ 14 h 39"/>
                <a:gd name="T38" fmla="*/ 8 w 26"/>
                <a:gd name="T39" fmla="*/ 17 h 39"/>
                <a:gd name="T40" fmla="*/ 16 w 26"/>
                <a:gd name="T41" fmla="*/ 26 h 39"/>
                <a:gd name="T42" fmla="*/ 25 w 26"/>
                <a:gd name="T43" fmla="*/ 31 h 39"/>
                <a:gd name="T44" fmla="*/ 25 w 26"/>
                <a:gd name="T45" fmla="*/ 31 h 39"/>
                <a:gd name="T46" fmla="*/ 26 w 26"/>
                <a:gd name="T47" fmla="*/ 32 h 39"/>
                <a:gd name="T48" fmla="*/ 21 w 26"/>
                <a:gd name="T49" fmla="*/ 38 h 39"/>
                <a:gd name="T50" fmla="*/ 12 w 26"/>
                <a:gd name="T51" fmla="*/ 28 h 39"/>
                <a:gd name="T52" fmla="*/ 14 w 26"/>
                <a:gd name="T53" fmla="*/ 29 h 39"/>
                <a:gd name="T54" fmla="*/ 12 w 26"/>
                <a:gd name="T55" fmla="*/ 28 h 39"/>
                <a:gd name="T56" fmla="*/ 12 w 26"/>
                <a:gd name="T57" fmla="*/ 28 h 39"/>
                <a:gd name="T58" fmla="*/ 5 w 26"/>
                <a:gd name="T59" fmla="*/ 13 h 39"/>
                <a:gd name="T60" fmla="*/ 6 w 26"/>
                <a:gd name="T61" fmla="*/ 12 h 39"/>
                <a:gd name="T62" fmla="*/ 9 w 26"/>
                <a:gd name="T63" fmla="*/ 5 h 39"/>
                <a:gd name="T64" fmla="*/ 9 w 26"/>
                <a:gd name="T65" fmla="*/ 5 h 39"/>
                <a:gd name="T66" fmla="*/ 6 w 26"/>
                <a:gd name="T67" fmla="*/ 12 h 39"/>
                <a:gd name="T68" fmla="*/ 18 w 26"/>
                <a:gd name="T69" fmla="*/ 4 h 39"/>
                <a:gd name="T70" fmla="*/ 14 w 26"/>
                <a:gd name="T71" fmla="*/ 4 h 39"/>
                <a:gd name="T72" fmla="*/ 13 w 26"/>
                <a:gd name="T73" fmla="*/ 4 h 39"/>
                <a:gd name="T74" fmla="*/ 12 w 26"/>
                <a:gd name="T75" fmla="*/ 4 h 39"/>
                <a:gd name="T76" fmla="*/ 13 w 26"/>
                <a:gd name="T77" fmla="*/ 4 h 39"/>
                <a:gd name="T78" fmla="*/ 11 w 26"/>
                <a:gd name="T79" fmla="*/ 4 h 39"/>
                <a:gd name="T80" fmla="*/ 11 w 26"/>
                <a:gd name="T81" fmla="*/ 4 h 39"/>
                <a:gd name="T82" fmla="*/ 11 w 26"/>
                <a:gd name="T83" fmla="*/ 4 h 39"/>
                <a:gd name="T84" fmla="*/ 11 w 26"/>
                <a:gd name="T85" fmla="*/ 4 h 39"/>
                <a:gd name="T86" fmla="*/ 11 w 26"/>
                <a:gd name="T87" fmla="*/ 4 h 39"/>
                <a:gd name="T88" fmla="*/ 11 w 26"/>
                <a:gd name="T89" fmla="*/ 4 h 39"/>
                <a:gd name="T90" fmla="*/ 10 w 26"/>
                <a:gd name="T91" fmla="*/ 4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6" h="39">
                  <a:moveTo>
                    <a:pt x="21" y="38"/>
                  </a:moveTo>
                  <a:cubicBezTo>
                    <a:pt x="21" y="38"/>
                    <a:pt x="16" y="36"/>
                    <a:pt x="11" y="33"/>
                  </a:cubicBezTo>
                  <a:cubicBezTo>
                    <a:pt x="11" y="33"/>
                    <a:pt x="11" y="33"/>
                    <a:pt x="11" y="33"/>
                  </a:cubicBezTo>
                  <a:cubicBezTo>
                    <a:pt x="13" y="31"/>
                    <a:pt x="13" y="31"/>
                    <a:pt x="13" y="31"/>
                  </a:cubicBezTo>
                  <a:cubicBezTo>
                    <a:pt x="11" y="33"/>
                    <a:pt x="11" y="33"/>
                    <a:pt x="11" y="33"/>
                  </a:cubicBezTo>
                  <a:cubicBezTo>
                    <a:pt x="7" y="29"/>
                    <a:pt x="1" y="24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0" y="14"/>
                    <a:pt x="1" y="12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4" y="7"/>
                    <a:pt x="5" y="5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3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1"/>
                    <a:pt x="8" y="0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2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4" y="0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3" y="8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3" y="8"/>
                    <a:pt x="13" y="8"/>
                    <a:pt x="12" y="8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2" y="10"/>
                    <a:pt x="11" y="12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5"/>
                    <a:pt x="9" y="16"/>
                    <a:pt x="8" y="17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8" y="19"/>
                    <a:pt x="12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20" y="29"/>
                    <a:pt x="24" y="31"/>
                    <a:pt x="25" y="31"/>
                  </a:cubicBezTo>
                  <a:cubicBezTo>
                    <a:pt x="25" y="31"/>
                    <a:pt x="25" y="31"/>
                    <a:pt x="25" y="31"/>
                  </a:cubicBezTo>
                  <a:cubicBezTo>
                    <a:pt x="25" y="31"/>
                    <a:pt x="25" y="31"/>
                    <a:pt x="25" y="31"/>
                  </a:cubicBezTo>
                  <a:cubicBezTo>
                    <a:pt x="25" y="31"/>
                    <a:pt x="25" y="31"/>
                    <a:pt x="25" y="31"/>
                  </a:cubicBezTo>
                  <a:cubicBezTo>
                    <a:pt x="26" y="32"/>
                    <a:pt x="26" y="32"/>
                    <a:pt x="26" y="32"/>
                  </a:cubicBezTo>
                  <a:cubicBezTo>
                    <a:pt x="23" y="39"/>
                    <a:pt x="23" y="39"/>
                    <a:pt x="23" y="39"/>
                  </a:cubicBezTo>
                  <a:cubicBezTo>
                    <a:pt x="21" y="38"/>
                    <a:pt x="21" y="38"/>
                    <a:pt x="21" y="38"/>
                  </a:cubicBezTo>
                  <a:close/>
                  <a:moveTo>
                    <a:pt x="14" y="29"/>
                  </a:moveTo>
                  <a:cubicBezTo>
                    <a:pt x="13" y="29"/>
                    <a:pt x="13" y="29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3" y="29"/>
                    <a:pt x="13" y="29"/>
                    <a:pt x="14" y="29"/>
                  </a:cubicBezTo>
                  <a:close/>
                  <a:moveTo>
                    <a:pt x="12" y="28"/>
                  </a:move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lose/>
                  <a:moveTo>
                    <a:pt x="6" y="12"/>
                  </a:moveTo>
                  <a:cubicBezTo>
                    <a:pt x="6" y="12"/>
                    <a:pt x="5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5" y="13"/>
                    <a:pt x="6" y="12"/>
                    <a:pt x="6" y="12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8" y="9"/>
                    <a:pt x="9" y="7"/>
                    <a:pt x="9" y="5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7"/>
                    <a:pt x="8" y="9"/>
                    <a:pt x="6" y="12"/>
                  </a:cubicBezTo>
                  <a:close/>
                  <a:moveTo>
                    <a:pt x="14" y="4"/>
                  </a:moveTo>
                  <a:cubicBezTo>
                    <a:pt x="18" y="4"/>
                    <a:pt x="18" y="4"/>
                    <a:pt x="18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4"/>
                    <a:pt x="14" y="4"/>
                    <a:pt x="14" y="4"/>
                  </a:cubicBezTo>
                  <a:close/>
                  <a:moveTo>
                    <a:pt x="13" y="4"/>
                  </a:move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2" y="4"/>
                    <a:pt x="12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4"/>
                    <a:pt x="13" y="4"/>
                    <a:pt x="13" y="4"/>
                  </a:cubicBezTo>
                  <a:close/>
                  <a:moveTo>
                    <a:pt x="12" y="4"/>
                  </a:moveTo>
                  <a:cubicBezTo>
                    <a:pt x="12" y="4"/>
                    <a:pt x="12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2" y="4"/>
                    <a:pt x="12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defTabSz="914217"/>
              <a:endParaRPr lang="zh-CN" altLang="en-US">
                <a:solidFill>
                  <a:srgbClr val="000000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16" name="Freeform 1852">
              <a:extLst>
                <a:ext uri="{FF2B5EF4-FFF2-40B4-BE49-F238E27FC236}">
                  <a16:creationId xmlns:a16="http://schemas.microsoft.com/office/drawing/2014/main" id="{084842DB-3391-441F-B805-9D9D49415C3A}"/>
                </a:ext>
              </a:extLst>
            </p:cNvPr>
            <p:cNvSpPr/>
            <p:nvPr/>
          </p:nvSpPr>
          <p:spPr bwMode="auto">
            <a:xfrm>
              <a:off x="7446964" y="5427663"/>
              <a:ext cx="44450" cy="52388"/>
            </a:xfrm>
            <a:custGeom>
              <a:avLst/>
              <a:gdLst>
                <a:gd name="T0" fmla="*/ 0 w 25"/>
                <a:gd name="T1" fmla="*/ 14 h 30"/>
                <a:gd name="T2" fmla="*/ 3 w 25"/>
                <a:gd name="T3" fmla="*/ 7 h 30"/>
                <a:gd name="T4" fmla="*/ 3 w 25"/>
                <a:gd name="T5" fmla="*/ 7 h 30"/>
                <a:gd name="T6" fmla="*/ 18 w 25"/>
                <a:gd name="T7" fmla="*/ 0 h 30"/>
                <a:gd name="T8" fmla="*/ 18 w 25"/>
                <a:gd name="T9" fmla="*/ 0 h 30"/>
                <a:gd name="T10" fmla="*/ 25 w 25"/>
                <a:gd name="T11" fmla="*/ 5 h 30"/>
                <a:gd name="T12" fmla="*/ 25 w 25"/>
                <a:gd name="T13" fmla="*/ 5 h 30"/>
                <a:gd name="T14" fmla="*/ 24 w 25"/>
                <a:gd name="T15" fmla="*/ 6 h 30"/>
                <a:gd name="T16" fmla="*/ 24 w 25"/>
                <a:gd name="T17" fmla="*/ 6 h 30"/>
                <a:gd name="T18" fmla="*/ 24 w 25"/>
                <a:gd name="T19" fmla="*/ 10 h 30"/>
                <a:gd name="T20" fmla="*/ 24 w 25"/>
                <a:gd name="T21" fmla="*/ 10 h 30"/>
                <a:gd name="T22" fmla="*/ 24 w 25"/>
                <a:gd name="T23" fmla="*/ 15 h 30"/>
                <a:gd name="T24" fmla="*/ 24 w 25"/>
                <a:gd name="T25" fmla="*/ 15 h 30"/>
                <a:gd name="T26" fmla="*/ 21 w 25"/>
                <a:gd name="T27" fmla="*/ 16 h 30"/>
                <a:gd name="T28" fmla="*/ 20 w 25"/>
                <a:gd name="T29" fmla="*/ 10 h 30"/>
                <a:gd name="T30" fmla="*/ 20 w 25"/>
                <a:gd name="T31" fmla="*/ 10 h 30"/>
                <a:gd name="T32" fmla="*/ 21 w 25"/>
                <a:gd name="T33" fmla="*/ 5 h 30"/>
                <a:gd name="T34" fmla="*/ 21 w 25"/>
                <a:gd name="T35" fmla="*/ 5 h 30"/>
                <a:gd name="T36" fmla="*/ 21 w 25"/>
                <a:gd name="T37" fmla="*/ 5 h 30"/>
                <a:gd name="T38" fmla="*/ 21 w 25"/>
                <a:gd name="T39" fmla="*/ 5 h 30"/>
                <a:gd name="T40" fmla="*/ 20 w 25"/>
                <a:gd name="T41" fmla="*/ 5 h 30"/>
                <a:gd name="T42" fmla="*/ 20 w 25"/>
                <a:gd name="T43" fmla="*/ 5 h 30"/>
                <a:gd name="T44" fmla="*/ 18 w 25"/>
                <a:gd name="T45" fmla="*/ 4 h 30"/>
                <a:gd name="T46" fmla="*/ 18 w 25"/>
                <a:gd name="T47" fmla="*/ 4 h 30"/>
                <a:gd name="T48" fmla="*/ 6 w 25"/>
                <a:gd name="T49" fmla="*/ 10 h 30"/>
                <a:gd name="T50" fmla="*/ 6 w 25"/>
                <a:gd name="T51" fmla="*/ 10 h 30"/>
                <a:gd name="T52" fmla="*/ 4 w 25"/>
                <a:gd name="T53" fmla="*/ 14 h 30"/>
                <a:gd name="T54" fmla="*/ 4 w 25"/>
                <a:gd name="T55" fmla="*/ 14 h 30"/>
                <a:gd name="T56" fmla="*/ 10 w 25"/>
                <a:gd name="T57" fmla="*/ 22 h 30"/>
                <a:gd name="T58" fmla="*/ 10 w 25"/>
                <a:gd name="T59" fmla="*/ 22 h 30"/>
                <a:gd name="T60" fmla="*/ 16 w 25"/>
                <a:gd name="T61" fmla="*/ 26 h 30"/>
                <a:gd name="T62" fmla="*/ 16 w 25"/>
                <a:gd name="T63" fmla="*/ 26 h 30"/>
                <a:gd name="T64" fmla="*/ 16 w 25"/>
                <a:gd name="T65" fmla="*/ 26 h 30"/>
                <a:gd name="T66" fmla="*/ 14 w 25"/>
                <a:gd name="T67" fmla="*/ 30 h 30"/>
                <a:gd name="T68" fmla="*/ 0 w 25"/>
                <a:gd name="T69" fmla="*/ 14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5" h="30">
                  <a:moveTo>
                    <a:pt x="0" y="14"/>
                  </a:moveTo>
                  <a:cubicBezTo>
                    <a:pt x="0" y="11"/>
                    <a:pt x="1" y="9"/>
                    <a:pt x="3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8" y="2"/>
                    <a:pt x="14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21" y="0"/>
                    <a:pt x="24" y="1"/>
                    <a:pt x="25" y="5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5" y="5"/>
                    <a:pt x="24" y="6"/>
                    <a:pt x="24" y="6"/>
                  </a:cubicBezTo>
                  <a:cubicBezTo>
                    <a:pt x="24" y="6"/>
                    <a:pt x="24" y="6"/>
                    <a:pt x="24" y="6"/>
                  </a:cubicBezTo>
                  <a:cubicBezTo>
                    <a:pt x="24" y="7"/>
                    <a:pt x="24" y="9"/>
                    <a:pt x="24" y="10"/>
                  </a:cubicBezTo>
                  <a:cubicBezTo>
                    <a:pt x="24" y="10"/>
                    <a:pt x="24" y="10"/>
                    <a:pt x="24" y="10"/>
                  </a:cubicBezTo>
                  <a:cubicBezTo>
                    <a:pt x="24" y="13"/>
                    <a:pt x="24" y="15"/>
                    <a:pt x="24" y="15"/>
                  </a:cubicBezTo>
                  <a:cubicBezTo>
                    <a:pt x="24" y="15"/>
                    <a:pt x="24" y="15"/>
                    <a:pt x="24" y="15"/>
                  </a:cubicBezTo>
                  <a:cubicBezTo>
                    <a:pt x="21" y="16"/>
                    <a:pt x="21" y="16"/>
                    <a:pt x="21" y="16"/>
                  </a:cubicBezTo>
                  <a:cubicBezTo>
                    <a:pt x="20" y="16"/>
                    <a:pt x="20" y="13"/>
                    <a:pt x="20" y="10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20" y="9"/>
                    <a:pt x="20" y="7"/>
                    <a:pt x="21" y="5"/>
                  </a:cubicBezTo>
                  <a:cubicBezTo>
                    <a:pt x="21" y="5"/>
                    <a:pt x="21" y="5"/>
                    <a:pt x="21" y="5"/>
                  </a:cubicBezTo>
                  <a:cubicBezTo>
                    <a:pt x="21" y="5"/>
                    <a:pt x="21" y="5"/>
                    <a:pt x="21" y="5"/>
                  </a:cubicBezTo>
                  <a:cubicBezTo>
                    <a:pt x="21" y="5"/>
                    <a:pt x="21" y="5"/>
                    <a:pt x="21" y="5"/>
                  </a:cubicBezTo>
                  <a:cubicBezTo>
                    <a:pt x="21" y="5"/>
                    <a:pt x="21" y="5"/>
                    <a:pt x="20" y="5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20" y="4"/>
                    <a:pt x="19" y="4"/>
                    <a:pt x="18" y="4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5" y="4"/>
                    <a:pt x="10" y="6"/>
                    <a:pt x="6" y="10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4" y="11"/>
                    <a:pt x="4" y="12"/>
                    <a:pt x="4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6"/>
                    <a:pt x="7" y="19"/>
                    <a:pt x="10" y="22"/>
                  </a:cubicBezTo>
                  <a:cubicBezTo>
                    <a:pt x="10" y="22"/>
                    <a:pt x="10" y="22"/>
                    <a:pt x="10" y="22"/>
                  </a:cubicBezTo>
                  <a:cubicBezTo>
                    <a:pt x="13" y="25"/>
                    <a:pt x="16" y="26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0"/>
                    <a:pt x="0" y="23"/>
                    <a:pt x="0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defTabSz="914217"/>
              <a:endParaRPr lang="zh-CN" altLang="en-US">
                <a:solidFill>
                  <a:srgbClr val="000000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17" name="Freeform 1853">
              <a:extLst>
                <a:ext uri="{FF2B5EF4-FFF2-40B4-BE49-F238E27FC236}">
                  <a16:creationId xmlns:a16="http://schemas.microsoft.com/office/drawing/2014/main" id="{EE31986D-7E3C-4209-8BD8-2AEBF6B554B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43789" y="5424488"/>
              <a:ext cx="50800" cy="66675"/>
            </a:xfrm>
            <a:custGeom>
              <a:avLst/>
              <a:gdLst>
                <a:gd name="T0" fmla="*/ 12 w 29"/>
                <a:gd name="T1" fmla="*/ 32 h 38"/>
                <a:gd name="T2" fmla="*/ 8 w 29"/>
                <a:gd name="T3" fmla="*/ 29 h 38"/>
                <a:gd name="T4" fmla="*/ 0 w 29"/>
                <a:gd name="T5" fmla="*/ 16 h 38"/>
                <a:gd name="T6" fmla="*/ 0 w 29"/>
                <a:gd name="T7" fmla="*/ 16 h 38"/>
                <a:gd name="T8" fmla="*/ 0 w 29"/>
                <a:gd name="T9" fmla="*/ 15 h 38"/>
                <a:gd name="T10" fmla="*/ 4 w 29"/>
                <a:gd name="T11" fmla="*/ 8 h 38"/>
                <a:gd name="T12" fmla="*/ 20 w 29"/>
                <a:gd name="T13" fmla="*/ 0 h 38"/>
                <a:gd name="T14" fmla="*/ 29 w 29"/>
                <a:gd name="T15" fmla="*/ 7 h 38"/>
                <a:gd name="T16" fmla="*/ 28 w 29"/>
                <a:gd name="T17" fmla="*/ 9 h 38"/>
                <a:gd name="T18" fmla="*/ 28 w 29"/>
                <a:gd name="T19" fmla="*/ 12 h 38"/>
                <a:gd name="T20" fmla="*/ 28 w 29"/>
                <a:gd name="T21" fmla="*/ 16 h 38"/>
                <a:gd name="T22" fmla="*/ 28 w 29"/>
                <a:gd name="T23" fmla="*/ 17 h 38"/>
                <a:gd name="T24" fmla="*/ 28 w 29"/>
                <a:gd name="T25" fmla="*/ 18 h 38"/>
                <a:gd name="T26" fmla="*/ 21 w 29"/>
                <a:gd name="T27" fmla="*/ 18 h 38"/>
                <a:gd name="T28" fmla="*/ 20 w 29"/>
                <a:gd name="T29" fmla="*/ 12 h 38"/>
                <a:gd name="T30" fmla="*/ 20 w 29"/>
                <a:gd name="T31" fmla="*/ 8 h 38"/>
                <a:gd name="T32" fmla="*/ 9 w 29"/>
                <a:gd name="T33" fmla="*/ 13 h 38"/>
                <a:gd name="T34" fmla="*/ 8 w 29"/>
                <a:gd name="T35" fmla="*/ 16 h 38"/>
                <a:gd name="T36" fmla="*/ 8 w 29"/>
                <a:gd name="T37" fmla="*/ 16 h 38"/>
                <a:gd name="T38" fmla="*/ 13 w 29"/>
                <a:gd name="T39" fmla="*/ 23 h 38"/>
                <a:gd name="T40" fmla="*/ 18 w 29"/>
                <a:gd name="T41" fmla="*/ 26 h 38"/>
                <a:gd name="T42" fmla="*/ 14 w 29"/>
                <a:gd name="T43" fmla="*/ 38 h 38"/>
                <a:gd name="T44" fmla="*/ 10 w 29"/>
                <a:gd name="T45" fmla="*/ 25 h 38"/>
                <a:gd name="T46" fmla="*/ 13 w 29"/>
                <a:gd name="T47" fmla="*/ 28 h 38"/>
                <a:gd name="T48" fmla="*/ 10 w 29"/>
                <a:gd name="T49" fmla="*/ 26 h 38"/>
                <a:gd name="T50" fmla="*/ 7 w 29"/>
                <a:gd name="T51" fmla="*/ 22 h 38"/>
                <a:gd name="T52" fmla="*/ 24 w 29"/>
                <a:gd name="T53" fmla="*/ 17 h 38"/>
                <a:gd name="T54" fmla="*/ 24 w 29"/>
                <a:gd name="T55" fmla="*/ 17 h 38"/>
                <a:gd name="T56" fmla="*/ 24 w 29"/>
                <a:gd name="T57" fmla="*/ 17 h 38"/>
                <a:gd name="T58" fmla="*/ 4 w 29"/>
                <a:gd name="T59" fmla="*/ 15 h 38"/>
                <a:gd name="T60" fmla="*/ 4 w 29"/>
                <a:gd name="T61" fmla="*/ 15 h 38"/>
                <a:gd name="T62" fmla="*/ 4 w 29"/>
                <a:gd name="T63" fmla="*/ 15 h 38"/>
                <a:gd name="T64" fmla="*/ 4 w 29"/>
                <a:gd name="T65" fmla="*/ 15 h 38"/>
                <a:gd name="T66" fmla="*/ 6 w 29"/>
                <a:gd name="T67" fmla="*/ 11 h 38"/>
                <a:gd name="T68" fmla="*/ 4 w 29"/>
                <a:gd name="T69" fmla="*/ 15 h 38"/>
                <a:gd name="T70" fmla="*/ 24 w 29"/>
                <a:gd name="T71" fmla="*/ 13 h 38"/>
                <a:gd name="T72" fmla="*/ 24 w 29"/>
                <a:gd name="T73" fmla="*/ 13 h 38"/>
                <a:gd name="T74" fmla="*/ 24 w 29"/>
                <a:gd name="T75" fmla="*/ 13 h 38"/>
                <a:gd name="T76" fmla="*/ 24 w 29"/>
                <a:gd name="T77" fmla="*/ 13 h 38"/>
                <a:gd name="T78" fmla="*/ 24 w 29"/>
                <a:gd name="T79" fmla="*/ 13 h 38"/>
                <a:gd name="T80" fmla="*/ 24 w 29"/>
                <a:gd name="T81" fmla="*/ 12 h 38"/>
                <a:gd name="T82" fmla="*/ 24 w 29"/>
                <a:gd name="T83" fmla="*/ 12 h 38"/>
                <a:gd name="T84" fmla="*/ 24 w 29"/>
                <a:gd name="T85" fmla="*/ 12 h 38"/>
                <a:gd name="T86" fmla="*/ 24 w 29"/>
                <a:gd name="T87" fmla="*/ 12 h 38"/>
                <a:gd name="T88" fmla="*/ 25 w 29"/>
                <a:gd name="T89" fmla="*/ 7 h 38"/>
                <a:gd name="T90" fmla="*/ 25 w 29"/>
                <a:gd name="T91" fmla="*/ 7 h 38"/>
                <a:gd name="T92" fmla="*/ 25 w 29"/>
                <a:gd name="T93" fmla="*/ 7 h 38"/>
                <a:gd name="T94" fmla="*/ 25 w 29"/>
                <a:gd name="T95" fmla="*/ 7 h 38"/>
                <a:gd name="T96" fmla="*/ 25 w 29"/>
                <a:gd name="T97" fmla="*/ 7 h 38"/>
                <a:gd name="T98" fmla="*/ 24 w 29"/>
                <a:gd name="T99" fmla="*/ 5 h 38"/>
                <a:gd name="T100" fmla="*/ 24 w 29"/>
                <a:gd name="T101" fmla="*/ 5 h 38"/>
                <a:gd name="T102" fmla="*/ 19 w 29"/>
                <a:gd name="T103" fmla="*/ 4 h 38"/>
                <a:gd name="T104" fmla="*/ 19 w 29"/>
                <a:gd name="T105" fmla="*/ 4 h 38"/>
                <a:gd name="T106" fmla="*/ 20 w 29"/>
                <a:gd name="T107" fmla="*/ 4 h 38"/>
                <a:gd name="T108" fmla="*/ 20 w 29"/>
                <a:gd name="T109" fmla="*/ 4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9" h="38">
                  <a:moveTo>
                    <a:pt x="14" y="33"/>
                  </a:moveTo>
                  <a:cubicBezTo>
                    <a:pt x="13" y="33"/>
                    <a:pt x="13" y="32"/>
                    <a:pt x="12" y="32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11" y="31"/>
                    <a:pt x="9" y="30"/>
                    <a:pt x="8" y="29"/>
                  </a:cubicBezTo>
                  <a:cubicBezTo>
                    <a:pt x="8" y="29"/>
                    <a:pt x="8" y="29"/>
                    <a:pt x="8" y="29"/>
                  </a:cubicBezTo>
                  <a:cubicBezTo>
                    <a:pt x="4" y="26"/>
                    <a:pt x="0" y="21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3"/>
                    <a:pt x="1" y="10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9" y="2"/>
                    <a:pt x="15" y="0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3" y="0"/>
                    <a:pt x="28" y="2"/>
                    <a:pt x="29" y="7"/>
                  </a:cubicBezTo>
                  <a:cubicBezTo>
                    <a:pt x="29" y="7"/>
                    <a:pt x="29" y="7"/>
                    <a:pt x="29" y="7"/>
                  </a:cubicBezTo>
                  <a:cubicBezTo>
                    <a:pt x="29" y="7"/>
                    <a:pt x="29" y="7"/>
                    <a:pt x="29" y="7"/>
                  </a:cubicBezTo>
                  <a:cubicBezTo>
                    <a:pt x="29" y="8"/>
                    <a:pt x="28" y="8"/>
                    <a:pt x="28" y="9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28" y="10"/>
                    <a:pt x="28" y="11"/>
                    <a:pt x="28" y="12"/>
                  </a:cubicBezTo>
                  <a:cubicBezTo>
                    <a:pt x="28" y="12"/>
                    <a:pt x="28" y="12"/>
                    <a:pt x="28" y="12"/>
                  </a:cubicBezTo>
                  <a:cubicBezTo>
                    <a:pt x="28" y="14"/>
                    <a:pt x="28" y="16"/>
                    <a:pt x="28" y="16"/>
                  </a:cubicBezTo>
                  <a:cubicBezTo>
                    <a:pt x="28" y="16"/>
                    <a:pt x="28" y="16"/>
                    <a:pt x="28" y="16"/>
                  </a:cubicBezTo>
                  <a:cubicBezTo>
                    <a:pt x="28" y="16"/>
                    <a:pt x="28" y="16"/>
                    <a:pt x="28" y="17"/>
                  </a:cubicBezTo>
                  <a:cubicBezTo>
                    <a:pt x="28" y="17"/>
                    <a:pt x="28" y="17"/>
                    <a:pt x="28" y="17"/>
                  </a:cubicBezTo>
                  <a:cubicBezTo>
                    <a:pt x="28" y="18"/>
                    <a:pt x="28" y="18"/>
                    <a:pt x="28" y="18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1" y="18"/>
                    <a:pt x="21" y="18"/>
                    <a:pt x="21" y="18"/>
                  </a:cubicBezTo>
                  <a:cubicBezTo>
                    <a:pt x="21" y="18"/>
                    <a:pt x="20" y="15"/>
                    <a:pt x="20" y="12"/>
                  </a:cubicBezTo>
                  <a:cubicBezTo>
                    <a:pt x="20" y="12"/>
                    <a:pt x="20" y="12"/>
                    <a:pt x="20" y="12"/>
                  </a:cubicBezTo>
                  <a:cubicBezTo>
                    <a:pt x="20" y="11"/>
                    <a:pt x="20" y="10"/>
                    <a:pt x="20" y="8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17" y="8"/>
                    <a:pt x="13" y="10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8" y="14"/>
                    <a:pt x="8" y="15"/>
                    <a:pt x="8" y="16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8" y="17"/>
                    <a:pt x="10" y="20"/>
                    <a:pt x="13" y="23"/>
                  </a:cubicBezTo>
                  <a:cubicBezTo>
                    <a:pt x="13" y="23"/>
                    <a:pt x="13" y="23"/>
                    <a:pt x="13" y="23"/>
                  </a:cubicBezTo>
                  <a:cubicBezTo>
                    <a:pt x="15" y="24"/>
                    <a:pt x="17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21" y="26"/>
                    <a:pt x="21" y="26"/>
                    <a:pt x="21" y="26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3"/>
                    <a:pt x="14" y="33"/>
                    <a:pt x="14" y="33"/>
                  </a:cubicBezTo>
                  <a:close/>
                  <a:moveTo>
                    <a:pt x="10" y="25"/>
                  </a:moveTo>
                  <a:cubicBezTo>
                    <a:pt x="11" y="26"/>
                    <a:pt x="12" y="27"/>
                    <a:pt x="13" y="28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7"/>
                    <a:pt x="11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9" y="24"/>
                    <a:pt x="8" y="23"/>
                    <a:pt x="7" y="22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8" y="23"/>
                    <a:pt x="9" y="24"/>
                    <a:pt x="10" y="25"/>
                  </a:cubicBezTo>
                  <a:close/>
                  <a:moveTo>
                    <a:pt x="24" y="17"/>
                  </a:moveTo>
                  <a:cubicBezTo>
                    <a:pt x="24" y="17"/>
                    <a:pt x="24" y="17"/>
                    <a:pt x="24" y="17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4" y="17"/>
                    <a:pt x="24" y="17"/>
                    <a:pt x="24" y="17"/>
                  </a:cubicBezTo>
                  <a:close/>
                  <a:moveTo>
                    <a:pt x="2" y="16"/>
                  </a:moveTo>
                  <a:cubicBezTo>
                    <a:pt x="4" y="15"/>
                    <a:pt x="4" y="15"/>
                    <a:pt x="4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2" y="16"/>
                    <a:pt x="2" y="16"/>
                    <a:pt x="2" y="16"/>
                  </a:cubicBezTo>
                  <a:close/>
                  <a:moveTo>
                    <a:pt x="4" y="15"/>
                  </a:moveTo>
                  <a:cubicBezTo>
                    <a:pt x="4" y="15"/>
                    <a:pt x="4" y="15"/>
                    <a:pt x="4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4"/>
                    <a:pt x="5" y="12"/>
                    <a:pt x="6" y="11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5" y="12"/>
                    <a:pt x="4" y="14"/>
                    <a:pt x="4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5"/>
                    <a:pt x="4" y="15"/>
                    <a:pt x="4" y="15"/>
                  </a:cubicBezTo>
                  <a:close/>
                  <a:moveTo>
                    <a:pt x="24" y="13"/>
                  </a:moveTo>
                  <a:cubicBezTo>
                    <a:pt x="24" y="13"/>
                    <a:pt x="24" y="13"/>
                    <a:pt x="24" y="13"/>
                  </a:cubicBezTo>
                  <a:cubicBezTo>
                    <a:pt x="24" y="13"/>
                    <a:pt x="24" y="13"/>
                    <a:pt x="24" y="13"/>
                  </a:cubicBezTo>
                  <a:cubicBezTo>
                    <a:pt x="24" y="13"/>
                    <a:pt x="24" y="13"/>
                    <a:pt x="24" y="13"/>
                  </a:cubicBezTo>
                  <a:close/>
                  <a:moveTo>
                    <a:pt x="24" y="13"/>
                  </a:moveTo>
                  <a:cubicBezTo>
                    <a:pt x="24" y="13"/>
                    <a:pt x="24" y="13"/>
                    <a:pt x="24" y="13"/>
                  </a:cubicBezTo>
                  <a:cubicBezTo>
                    <a:pt x="24" y="13"/>
                    <a:pt x="24" y="13"/>
                    <a:pt x="24" y="13"/>
                  </a:cubicBezTo>
                  <a:cubicBezTo>
                    <a:pt x="24" y="13"/>
                    <a:pt x="24" y="13"/>
                    <a:pt x="24" y="13"/>
                  </a:cubicBezTo>
                  <a:close/>
                  <a:moveTo>
                    <a:pt x="24" y="13"/>
                  </a:moveTo>
                  <a:cubicBezTo>
                    <a:pt x="24" y="13"/>
                    <a:pt x="24" y="12"/>
                    <a:pt x="24" y="12"/>
                  </a:cubicBezTo>
                  <a:cubicBezTo>
                    <a:pt x="24" y="12"/>
                    <a:pt x="24" y="12"/>
                    <a:pt x="24" y="12"/>
                  </a:cubicBezTo>
                  <a:cubicBezTo>
                    <a:pt x="24" y="12"/>
                    <a:pt x="24" y="13"/>
                    <a:pt x="24" y="13"/>
                  </a:cubicBezTo>
                  <a:close/>
                  <a:moveTo>
                    <a:pt x="24" y="12"/>
                  </a:moveTo>
                  <a:cubicBezTo>
                    <a:pt x="24" y="12"/>
                    <a:pt x="24" y="12"/>
                    <a:pt x="24" y="12"/>
                  </a:cubicBezTo>
                  <a:cubicBezTo>
                    <a:pt x="24" y="12"/>
                    <a:pt x="24" y="12"/>
                    <a:pt x="24" y="12"/>
                  </a:cubicBezTo>
                  <a:cubicBezTo>
                    <a:pt x="24" y="12"/>
                    <a:pt x="24" y="12"/>
                    <a:pt x="24" y="12"/>
                  </a:cubicBezTo>
                  <a:cubicBezTo>
                    <a:pt x="24" y="12"/>
                    <a:pt x="24" y="12"/>
                    <a:pt x="24" y="12"/>
                  </a:cubicBezTo>
                  <a:cubicBezTo>
                    <a:pt x="24" y="12"/>
                    <a:pt x="24" y="12"/>
                    <a:pt x="24" y="12"/>
                  </a:cubicBezTo>
                  <a:close/>
                  <a:moveTo>
                    <a:pt x="25" y="7"/>
                  </a:moveTo>
                  <a:cubicBezTo>
                    <a:pt x="25" y="7"/>
                    <a:pt x="25" y="7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lose/>
                  <a:moveTo>
                    <a:pt x="25" y="7"/>
                  </a:moveTo>
                  <a:cubicBezTo>
                    <a:pt x="25" y="7"/>
                    <a:pt x="25" y="7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lose/>
                  <a:moveTo>
                    <a:pt x="24" y="5"/>
                  </a:moveTo>
                  <a:cubicBezTo>
                    <a:pt x="24" y="5"/>
                    <a:pt x="24" y="5"/>
                    <a:pt x="24" y="5"/>
                  </a:cubicBezTo>
                  <a:cubicBezTo>
                    <a:pt x="24" y="5"/>
                    <a:pt x="24" y="5"/>
                    <a:pt x="24" y="5"/>
                  </a:cubicBezTo>
                  <a:cubicBezTo>
                    <a:pt x="24" y="5"/>
                    <a:pt x="24" y="5"/>
                    <a:pt x="24" y="5"/>
                  </a:cubicBezTo>
                  <a:close/>
                  <a:moveTo>
                    <a:pt x="19" y="4"/>
                  </a:moveTo>
                  <a:cubicBezTo>
                    <a:pt x="19" y="4"/>
                    <a:pt x="19" y="4"/>
                    <a:pt x="19" y="4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19" y="4"/>
                    <a:pt x="19" y="4"/>
                    <a:pt x="19" y="4"/>
                  </a:cubicBezTo>
                  <a:close/>
                  <a:moveTo>
                    <a:pt x="20" y="4"/>
                  </a:moveTo>
                  <a:cubicBezTo>
                    <a:pt x="20" y="4"/>
                    <a:pt x="20" y="4"/>
                    <a:pt x="20" y="4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0" y="4"/>
                    <a:pt x="20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defTabSz="914217"/>
              <a:endParaRPr lang="zh-CN" altLang="en-US">
                <a:solidFill>
                  <a:srgbClr val="000000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18" name="Freeform 1854">
              <a:extLst>
                <a:ext uri="{FF2B5EF4-FFF2-40B4-BE49-F238E27FC236}">
                  <a16:creationId xmlns:a16="http://schemas.microsoft.com/office/drawing/2014/main" id="{67C8D434-3BAA-420D-A90F-3D4B37D71BEB}"/>
                </a:ext>
              </a:extLst>
            </p:cNvPr>
            <p:cNvSpPr/>
            <p:nvPr/>
          </p:nvSpPr>
          <p:spPr bwMode="auto">
            <a:xfrm>
              <a:off x="7429502" y="5559426"/>
              <a:ext cx="9525" cy="6350"/>
            </a:xfrm>
            <a:custGeom>
              <a:avLst/>
              <a:gdLst>
                <a:gd name="T0" fmla="*/ 0 w 6"/>
                <a:gd name="T1" fmla="*/ 4 h 4"/>
                <a:gd name="T2" fmla="*/ 0 w 6"/>
                <a:gd name="T3" fmla="*/ 0 h 4"/>
                <a:gd name="T4" fmla="*/ 6 w 6"/>
                <a:gd name="T5" fmla="*/ 0 h 4"/>
                <a:gd name="T6" fmla="*/ 6 w 6"/>
                <a:gd name="T7" fmla="*/ 4 h 4"/>
                <a:gd name="T8" fmla="*/ 0 w 6"/>
                <a:gd name="T9" fmla="*/ 4 h 4"/>
                <a:gd name="T10" fmla="*/ 0 w 6"/>
                <a:gd name="T11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4">
                  <a:moveTo>
                    <a:pt x="0" y="4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6" y="4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defTabSz="914217"/>
              <a:endParaRPr lang="zh-CN" altLang="en-US">
                <a:solidFill>
                  <a:srgbClr val="000000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19" name="Freeform 1855">
              <a:extLst>
                <a:ext uri="{FF2B5EF4-FFF2-40B4-BE49-F238E27FC236}">
                  <a16:creationId xmlns:a16="http://schemas.microsoft.com/office/drawing/2014/main" id="{29A94C05-CA4B-42C5-A8FF-2BCEC06D1B2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26327" y="5556251"/>
              <a:ext cx="15875" cy="12700"/>
            </a:xfrm>
            <a:custGeom>
              <a:avLst/>
              <a:gdLst>
                <a:gd name="T0" fmla="*/ 8 w 10"/>
                <a:gd name="T1" fmla="*/ 8 h 8"/>
                <a:gd name="T2" fmla="*/ 2 w 10"/>
                <a:gd name="T3" fmla="*/ 8 h 8"/>
                <a:gd name="T4" fmla="*/ 2 w 10"/>
                <a:gd name="T5" fmla="*/ 6 h 8"/>
                <a:gd name="T6" fmla="*/ 4 w 10"/>
                <a:gd name="T7" fmla="*/ 6 h 8"/>
                <a:gd name="T8" fmla="*/ 2 w 10"/>
                <a:gd name="T9" fmla="*/ 6 h 8"/>
                <a:gd name="T10" fmla="*/ 2 w 10"/>
                <a:gd name="T11" fmla="*/ 8 h 8"/>
                <a:gd name="T12" fmla="*/ 0 w 10"/>
                <a:gd name="T13" fmla="*/ 8 h 8"/>
                <a:gd name="T14" fmla="*/ 0 w 10"/>
                <a:gd name="T15" fmla="*/ 0 h 8"/>
                <a:gd name="T16" fmla="*/ 10 w 10"/>
                <a:gd name="T17" fmla="*/ 0 h 8"/>
                <a:gd name="T18" fmla="*/ 10 w 10"/>
                <a:gd name="T19" fmla="*/ 8 h 8"/>
                <a:gd name="T20" fmla="*/ 8 w 10"/>
                <a:gd name="T21" fmla="*/ 8 h 8"/>
                <a:gd name="T22" fmla="*/ 8 w 10"/>
                <a:gd name="T23" fmla="*/ 8 h 8"/>
                <a:gd name="T24" fmla="*/ 5 w 10"/>
                <a:gd name="T25" fmla="*/ 4 h 8"/>
                <a:gd name="T26" fmla="*/ 5 w 10"/>
                <a:gd name="T27" fmla="*/ 4 h 8"/>
                <a:gd name="T28" fmla="*/ 4 w 10"/>
                <a:gd name="T29" fmla="*/ 4 h 8"/>
                <a:gd name="T30" fmla="*/ 4 w 10"/>
                <a:gd name="T31" fmla="*/ 4 h 8"/>
                <a:gd name="T32" fmla="*/ 5 w 10"/>
                <a:gd name="T33" fmla="*/ 4 h 8"/>
                <a:gd name="T34" fmla="*/ 5 w 10"/>
                <a:gd name="T35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" h="8">
                  <a:moveTo>
                    <a:pt x="8" y="8"/>
                  </a:moveTo>
                  <a:lnTo>
                    <a:pt x="2" y="8"/>
                  </a:lnTo>
                  <a:lnTo>
                    <a:pt x="2" y="6"/>
                  </a:lnTo>
                  <a:lnTo>
                    <a:pt x="4" y="6"/>
                  </a:lnTo>
                  <a:lnTo>
                    <a:pt x="2" y="6"/>
                  </a:lnTo>
                  <a:lnTo>
                    <a:pt x="2" y="8"/>
                  </a:lnTo>
                  <a:lnTo>
                    <a:pt x="0" y="8"/>
                  </a:lnTo>
                  <a:lnTo>
                    <a:pt x="0" y="0"/>
                  </a:lnTo>
                  <a:lnTo>
                    <a:pt x="10" y="0"/>
                  </a:lnTo>
                  <a:lnTo>
                    <a:pt x="10" y="8"/>
                  </a:lnTo>
                  <a:lnTo>
                    <a:pt x="8" y="8"/>
                  </a:lnTo>
                  <a:lnTo>
                    <a:pt x="8" y="8"/>
                  </a:lnTo>
                  <a:close/>
                  <a:moveTo>
                    <a:pt x="5" y="4"/>
                  </a:moveTo>
                  <a:lnTo>
                    <a:pt x="5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5" y="4"/>
                  </a:lnTo>
                  <a:lnTo>
                    <a:pt x="5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defTabSz="914217"/>
              <a:endParaRPr lang="zh-CN" altLang="en-US">
                <a:solidFill>
                  <a:srgbClr val="000000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20" name="Freeform 1856">
              <a:extLst>
                <a:ext uri="{FF2B5EF4-FFF2-40B4-BE49-F238E27FC236}">
                  <a16:creationId xmlns:a16="http://schemas.microsoft.com/office/drawing/2014/main" id="{D4FC4EF0-0C83-48B8-9150-B6A89013F7C8}"/>
                </a:ext>
              </a:extLst>
            </p:cNvPr>
            <p:cNvSpPr/>
            <p:nvPr/>
          </p:nvSpPr>
          <p:spPr bwMode="auto">
            <a:xfrm>
              <a:off x="7496177" y="5688013"/>
              <a:ext cx="6350" cy="23813"/>
            </a:xfrm>
            <a:custGeom>
              <a:avLst/>
              <a:gdLst>
                <a:gd name="T0" fmla="*/ 0 w 4"/>
                <a:gd name="T1" fmla="*/ 15 h 15"/>
                <a:gd name="T2" fmla="*/ 0 w 4"/>
                <a:gd name="T3" fmla="*/ 0 h 15"/>
                <a:gd name="T4" fmla="*/ 4 w 4"/>
                <a:gd name="T5" fmla="*/ 0 h 15"/>
                <a:gd name="T6" fmla="*/ 4 w 4"/>
                <a:gd name="T7" fmla="*/ 15 h 15"/>
                <a:gd name="T8" fmla="*/ 0 w 4"/>
                <a:gd name="T9" fmla="*/ 15 h 15"/>
                <a:gd name="T10" fmla="*/ 0 w 4"/>
                <a:gd name="T11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15">
                  <a:moveTo>
                    <a:pt x="0" y="15"/>
                  </a:moveTo>
                  <a:lnTo>
                    <a:pt x="0" y="0"/>
                  </a:lnTo>
                  <a:lnTo>
                    <a:pt x="4" y="0"/>
                  </a:lnTo>
                  <a:lnTo>
                    <a:pt x="4" y="15"/>
                  </a:lnTo>
                  <a:lnTo>
                    <a:pt x="0" y="15"/>
                  </a:lnTo>
                  <a:lnTo>
                    <a:pt x="0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defTabSz="914217"/>
              <a:endParaRPr lang="zh-CN" altLang="en-US">
                <a:solidFill>
                  <a:srgbClr val="000000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21" name="Freeform 1857">
              <a:extLst>
                <a:ext uri="{FF2B5EF4-FFF2-40B4-BE49-F238E27FC236}">
                  <a16:creationId xmlns:a16="http://schemas.microsoft.com/office/drawing/2014/main" id="{2A209DC4-F963-413F-9DF0-397EA2D8770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93002" y="5684838"/>
              <a:ext cx="12700" cy="30163"/>
            </a:xfrm>
            <a:custGeom>
              <a:avLst/>
              <a:gdLst>
                <a:gd name="T0" fmla="*/ 6 w 8"/>
                <a:gd name="T1" fmla="*/ 19 h 19"/>
                <a:gd name="T2" fmla="*/ 2 w 8"/>
                <a:gd name="T3" fmla="*/ 19 h 19"/>
                <a:gd name="T4" fmla="*/ 2 w 8"/>
                <a:gd name="T5" fmla="*/ 17 h 19"/>
                <a:gd name="T6" fmla="*/ 4 w 8"/>
                <a:gd name="T7" fmla="*/ 17 h 19"/>
                <a:gd name="T8" fmla="*/ 2 w 8"/>
                <a:gd name="T9" fmla="*/ 17 h 19"/>
                <a:gd name="T10" fmla="*/ 2 w 8"/>
                <a:gd name="T11" fmla="*/ 19 h 19"/>
                <a:gd name="T12" fmla="*/ 0 w 8"/>
                <a:gd name="T13" fmla="*/ 19 h 19"/>
                <a:gd name="T14" fmla="*/ 0 w 8"/>
                <a:gd name="T15" fmla="*/ 0 h 19"/>
                <a:gd name="T16" fmla="*/ 8 w 8"/>
                <a:gd name="T17" fmla="*/ 0 h 19"/>
                <a:gd name="T18" fmla="*/ 8 w 8"/>
                <a:gd name="T19" fmla="*/ 19 h 19"/>
                <a:gd name="T20" fmla="*/ 6 w 8"/>
                <a:gd name="T21" fmla="*/ 19 h 19"/>
                <a:gd name="T22" fmla="*/ 6 w 8"/>
                <a:gd name="T23" fmla="*/ 19 h 19"/>
                <a:gd name="T24" fmla="*/ 4 w 8"/>
                <a:gd name="T25" fmla="*/ 15 h 19"/>
                <a:gd name="T26" fmla="*/ 4 w 8"/>
                <a:gd name="T27" fmla="*/ 4 h 19"/>
                <a:gd name="T28" fmla="*/ 4 w 8"/>
                <a:gd name="T29" fmla="*/ 15 h 19"/>
                <a:gd name="T30" fmla="*/ 4 w 8"/>
                <a:gd name="T31" fmla="*/ 15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" h="19">
                  <a:moveTo>
                    <a:pt x="6" y="19"/>
                  </a:moveTo>
                  <a:lnTo>
                    <a:pt x="2" y="19"/>
                  </a:lnTo>
                  <a:lnTo>
                    <a:pt x="2" y="17"/>
                  </a:lnTo>
                  <a:lnTo>
                    <a:pt x="4" y="17"/>
                  </a:lnTo>
                  <a:lnTo>
                    <a:pt x="2" y="17"/>
                  </a:lnTo>
                  <a:lnTo>
                    <a:pt x="2" y="19"/>
                  </a:lnTo>
                  <a:lnTo>
                    <a:pt x="0" y="19"/>
                  </a:lnTo>
                  <a:lnTo>
                    <a:pt x="0" y="0"/>
                  </a:lnTo>
                  <a:lnTo>
                    <a:pt x="8" y="0"/>
                  </a:lnTo>
                  <a:lnTo>
                    <a:pt x="8" y="19"/>
                  </a:lnTo>
                  <a:lnTo>
                    <a:pt x="6" y="19"/>
                  </a:lnTo>
                  <a:lnTo>
                    <a:pt x="6" y="19"/>
                  </a:lnTo>
                  <a:close/>
                  <a:moveTo>
                    <a:pt x="4" y="15"/>
                  </a:moveTo>
                  <a:lnTo>
                    <a:pt x="4" y="4"/>
                  </a:lnTo>
                  <a:lnTo>
                    <a:pt x="4" y="15"/>
                  </a:lnTo>
                  <a:lnTo>
                    <a:pt x="4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defTabSz="914217"/>
              <a:endParaRPr lang="zh-CN" altLang="en-US">
                <a:solidFill>
                  <a:srgbClr val="000000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22" name="Freeform 1858">
              <a:extLst>
                <a:ext uri="{FF2B5EF4-FFF2-40B4-BE49-F238E27FC236}">
                  <a16:creationId xmlns:a16="http://schemas.microsoft.com/office/drawing/2014/main" id="{A59498D0-0F22-41BE-A1F3-FB67CD2236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10452" y="5708651"/>
              <a:ext cx="142875" cy="190500"/>
            </a:xfrm>
            <a:custGeom>
              <a:avLst/>
              <a:gdLst>
                <a:gd name="T0" fmla="*/ 35 w 82"/>
                <a:gd name="T1" fmla="*/ 109 h 109"/>
                <a:gd name="T2" fmla="*/ 10 w 82"/>
                <a:gd name="T3" fmla="*/ 85 h 109"/>
                <a:gd name="T4" fmla="*/ 10 w 82"/>
                <a:gd name="T5" fmla="*/ 85 h 109"/>
                <a:gd name="T6" fmla="*/ 0 w 82"/>
                <a:gd name="T7" fmla="*/ 43 h 109"/>
                <a:gd name="T8" fmla="*/ 0 w 82"/>
                <a:gd name="T9" fmla="*/ 43 h 109"/>
                <a:gd name="T10" fmla="*/ 51 w 82"/>
                <a:gd name="T11" fmla="*/ 0 h 109"/>
                <a:gd name="T12" fmla="*/ 51 w 82"/>
                <a:gd name="T13" fmla="*/ 0 h 109"/>
                <a:gd name="T14" fmla="*/ 75 w 82"/>
                <a:gd name="T15" fmla="*/ 16 h 109"/>
                <a:gd name="T16" fmla="*/ 75 w 82"/>
                <a:gd name="T17" fmla="*/ 16 h 109"/>
                <a:gd name="T18" fmla="*/ 82 w 82"/>
                <a:gd name="T19" fmla="*/ 54 h 109"/>
                <a:gd name="T20" fmla="*/ 82 w 82"/>
                <a:gd name="T21" fmla="*/ 54 h 109"/>
                <a:gd name="T22" fmla="*/ 42 w 82"/>
                <a:gd name="T23" fmla="*/ 107 h 109"/>
                <a:gd name="T24" fmla="*/ 42 w 82"/>
                <a:gd name="T25" fmla="*/ 107 h 109"/>
                <a:gd name="T26" fmla="*/ 35 w 82"/>
                <a:gd name="T27" fmla="*/ 109 h 109"/>
                <a:gd name="T28" fmla="*/ 35 w 82"/>
                <a:gd name="T29" fmla="*/ 109 h 109"/>
                <a:gd name="T30" fmla="*/ 35 w 82"/>
                <a:gd name="T31" fmla="*/ 109 h 109"/>
                <a:gd name="T32" fmla="*/ 19 w 82"/>
                <a:gd name="T33" fmla="*/ 13 h 109"/>
                <a:gd name="T34" fmla="*/ 4 w 82"/>
                <a:gd name="T35" fmla="*/ 43 h 109"/>
                <a:gd name="T36" fmla="*/ 4 w 82"/>
                <a:gd name="T37" fmla="*/ 43 h 109"/>
                <a:gd name="T38" fmla="*/ 14 w 82"/>
                <a:gd name="T39" fmla="*/ 83 h 109"/>
                <a:gd name="T40" fmla="*/ 14 w 82"/>
                <a:gd name="T41" fmla="*/ 83 h 109"/>
                <a:gd name="T42" fmla="*/ 35 w 82"/>
                <a:gd name="T43" fmla="*/ 105 h 109"/>
                <a:gd name="T44" fmla="*/ 35 w 82"/>
                <a:gd name="T45" fmla="*/ 105 h 109"/>
                <a:gd name="T46" fmla="*/ 40 w 82"/>
                <a:gd name="T47" fmla="*/ 103 h 109"/>
                <a:gd name="T48" fmla="*/ 40 w 82"/>
                <a:gd name="T49" fmla="*/ 103 h 109"/>
                <a:gd name="T50" fmla="*/ 78 w 82"/>
                <a:gd name="T51" fmla="*/ 54 h 109"/>
                <a:gd name="T52" fmla="*/ 78 w 82"/>
                <a:gd name="T53" fmla="*/ 54 h 109"/>
                <a:gd name="T54" fmla="*/ 72 w 82"/>
                <a:gd name="T55" fmla="*/ 18 h 109"/>
                <a:gd name="T56" fmla="*/ 72 w 82"/>
                <a:gd name="T57" fmla="*/ 18 h 109"/>
                <a:gd name="T58" fmla="*/ 51 w 82"/>
                <a:gd name="T59" fmla="*/ 4 h 109"/>
                <a:gd name="T60" fmla="*/ 51 w 82"/>
                <a:gd name="T61" fmla="*/ 4 h 109"/>
                <a:gd name="T62" fmla="*/ 51 w 82"/>
                <a:gd name="T63" fmla="*/ 4 h 109"/>
                <a:gd name="T64" fmla="*/ 51 w 82"/>
                <a:gd name="T65" fmla="*/ 4 h 109"/>
                <a:gd name="T66" fmla="*/ 19 w 82"/>
                <a:gd name="T67" fmla="*/ 13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2" h="109">
                  <a:moveTo>
                    <a:pt x="35" y="109"/>
                  </a:moveTo>
                  <a:cubicBezTo>
                    <a:pt x="25" y="108"/>
                    <a:pt x="16" y="98"/>
                    <a:pt x="10" y="85"/>
                  </a:cubicBezTo>
                  <a:cubicBezTo>
                    <a:pt x="10" y="85"/>
                    <a:pt x="10" y="85"/>
                    <a:pt x="10" y="85"/>
                  </a:cubicBezTo>
                  <a:cubicBezTo>
                    <a:pt x="4" y="72"/>
                    <a:pt x="0" y="56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13"/>
                    <a:pt x="28" y="0"/>
                    <a:pt x="51" y="0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62" y="0"/>
                    <a:pt x="70" y="6"/>
                    <a:pt x="75" y="16"/>
                  </a:cubicBezTo>
                  <a:cubicBezTo>
                    <a:pt x="75" y="16"/>
                    <a:pt x="75" y="16"/>
                    <a:pt x="75" y="16"/>
                  </a:cubicBezTo>
                  <a:cubicBezTo>
                    <a:pt x="80" y="26"/>
                    <a:pt x="82" y="39"/>
                    <a:pt x="82" y="54"/>
                  </a:cubicBezTo>
                  <a:cubicBezTo>
                    <a:pt x="82" y="54"/>
                    <a:pt x="82" y="54"/>
                    <a:pt x="82" y="54"/>
                  </a:cubicBezTo>
                  <a:cubicBezTo>
                    <a:pt x="82" y="83"/>
                    <a:pt x="60" y="97"/>
                    <a:pt x="42" y="107"/>
                  </a:cubicBezTo>
                  <a:cubicBezTo>
                    <a:pt x="42" y="107"/>
                    <a:pt x="42" y="107"/>
                    <a:pt x="42" y="107"/>
                  </a:cubicBezTo>
                  <a:cubicBezTo>
                    <a:pt x="40" y="108"/>
                    <a:pt x="37" y="109"/>
                    <a:pt x="35" y="109"/>
                  </a:cubicBezTo>
                  <a:cubicBezTo>
                    <a:pt x="35" y="109"/>
                    <a:pt x="35" y="109"/>
                    <a:pt x="35" y="109"/>
                  </a:cubicBezTo>
                  <a:cubicBezTo>
                    <a:pt x="35" y="109"/>
                    <a:pt x="35" y="109"/>
                    <a:pt x="35" y="109"/>
                  </a:cubicBezTo>
                  <a:close/>
                  <a:moveTo>
                    <a:pt x="19" y="13"/>
                  </a:moveTo>
                  <a:cubicBezTo>
                    <a:pt x="10" y="20"/>
                    <a:pt x="4" y="29"/>
                    <a:pt x="4" y="43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4" y="55"/>
                    <a:pt x="7" y="71"/>
                    <a:pt x="14" y="83"/>
                  </a:cubicBezTo>
                  <a:cubicBezTo>
                    <a:pt x="14" y="83"/>
                    <a:pt x="14" y="83"/>
                    <a:pt x="14" y="83"/>
                  </a:cubicBezTo>
                  <a:cubicBezTo>
                    <a:pt x="20" y="96"/>
                    <a:pt x="28" y="105"/>
                    <a:pt x="35" y="105"/>
                  </a:cubicBezTo>
                  <a:cubicBezTo>
                    <a:pt x="35" y="105"/>
                    <a:pt x="35" y="105"/>
                    <a:pt x="35" y="105"/>
                  </a:cubicBezTo>
                  <a:cubicBezTo>
                    <a:pt x="37" y="105"/>
                    <a:pt x="38" y="104"/>
                    <a:pt x="40" y="103"/>
                  </a:cubicBezTo>
                  <a:cubicBezTo>
                    <a:pt x="40" y="103"/>
                    <a:pt x="40" y="103"/>
                    <a:pt x="40" y="103"/>
                  </a:cubicBezTo>
                  <a:cubicBezTo>
                    <a:pt x="58" y="93"/>
                    <a:pt x="78" y="81"/>
                    <a:pt x="78" y="54"/>
                  </a:cubicBezTo>
                  <a:cubicBezTo>
                    <a:pt x="78" y="54"/>
                    <a:pt x="78" y="54"/>
                    <a:pt x="78" y="54"/>
                  </a:cubicBezTo>
                  <a:cubicBezTo>
                    <a:pt x="78" y="40"/>
                    <a:pt x="76" y="27"/>
                    <a:pt x="72" y="18"/>
                  </a:cubicBezTo>
                  <a:cubicBezTo>
                    <a:pt x="72" y="18"/>
                    <a:pt x="72" y="18"/>
                    <a:pt x="72" y="18"/>
                  </a:cubicBezTo>
                  <a:cubicBezTo>
                    <a:pt x="67" y="9"/>
                    <a:pt x="61" y="4"/>
                    <a:pt x="51" y="4"/>
                  </a:cubicBezTo>
                  <a:cubicBezTo>
                    <a:pt x="51" y="4"/>
                    <a:pt x="51" y="4"/>
                    <a:pt x="51" y="4"/>
                  </a:cubicBezTo>
                  <a:cubicBezTo>
                    <a:pt x="51" y="4"/>
                    <a:pt x="51" y="4"/>
                    <a:pt x="51" y="4"/>
                  </a:cubicBezTo>
                  <a:cubicBezTo>
                    <a:pt x="51" y="4"/>
                    <a:pt x="51" y="4"/>
                    <a:pt x="51" y="4"/>
                  </a:cubicBezTo>
                  <a:cubicBezTo>
                    <a:pt x="40" y="4"/>
                    <a:pt x="28" y="7"/>
                    <a:pt x="19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defTabSz="914217"/>
              <a:endParaRPr lang="zh-CN" altLang="en-US">
                <a:solidFill>
                  <a:srgbClr val="000000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23" name="Freeform 1859">
              <a:extLst>
                <a:ext uri="{FF2B5EF4-FFF2-40B4-BE49-F238E27FC236}">
                  <a16:creationId xmlns:a16="http://schemas.microsoft.com/office/drawing/2014/main" id="{41EFBC0C-4E1B-42B1-B449-4B81C603B8D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07277" y="5705476"/>
              <a:ext cx="149225" cy="196850"/>
            </a:xfrm>
            <a:custGeom>
              <a:avLst/>
              <a:gdLst>
                <a:gd name="T0" fmla="*/ 37 w 86"/>
                <a:gd name="T1" fmla="*/ 111 h 113"/>
                <a:gd name="T2" fmla="*/ 10 w 86"/>
                <a:gd name="T3" fmla="*/ 88 h 113"/>
                <a:gd name="T4" fmla="*/ 0 w 86"/>
                <a:gd name="T5" fmla="*/ 45 h 113"/>
                <a:gd name="T6" fmla="*/ 52 w 86"/>
                <a:gd name="T7" fmla="*/ 0 h 113"/>
                <a:gd name="T8" fmla="*/ 53 w 86"/>
                <a:gd name="T9" fmla="*/ 0 h 113"/>
                <a:gd name="T10" fmla="*/ 79 w 86"/>
                <a:gd name="T11" fmla="*/ 17 h 113"/>
                <a:gd name="T12" fmla="*/ 86 w 86"/>
                <a:gd name="T13" fmla="*/ 56 h 113"/>
                <a:gd name="T14" fmla="*/ 45 w 86"/>
                <a:gd name="T15" fmla="*/ 111 h 113"/>
                <a:gd name="T16" fmla="*/ 37 w 86"/>
                <a:gd name="T17" fmla="*/ 113 h 113"/>
                <a:gd name="T18" fmla="*/ 37 w 86"/>
                <a:gd name="T19" fmla="*/ 113 h 113"/>
                <a:gd name="T20" fmla="*/ 43 w 86"/>
                <a:gd name="T21" fmla="*/ 107 h 113"/>
                <a:gd name="T22" fmla="*/ 82 w 86"/>
                <a:gd name="T23" fmla="*/ 56 h 113"/>
                <a:gd name="T24" fmla="*/ 43 w 86"/>
                <a:gd name="T25" fmla="*/ 107 h 113"/>
                <a:gd name="T26" fmla="*/ 37 w 86"/>
                <a:gd name="T27" fmla="*/ 109 h 113"/>
                <a:gd name="T28" fmla="*/ 37 w 86"/>
                <a:gd name="T29" fmla="*/ 109 h 113"/>
                <a:gd name="T30" fmla="*/ 37 w 86"/>
                <a:gd name="T31" fmla="*/ 109 h 113"/>
                <a:gd name="T32" fmla="*/ 36 w 86"/>
                <a:gd name="T33" fmla="*/ 108 h 113"/>
                <a:gd name="T34" fmla="*/ 36 w 86"/>
                <a:gd name="T35" fmla="*/ 108 h 113"/>
                <a:gd name="T36" fmla="*/ 35 w 86"/>
                <a:gd name="T37" fmla="*/ 108 h 113"/>
                <a:gd name="T38" fmla="*/ 30 w 86"/>
                <a:gd name="T39" fmla="*/ 106 h 113"/>
                <a:gd name="T40" fmla="*/ 37 w 86"/>
                <a:gd name="T41" fmla="*/ 105 h 113"/>
                <a:gd name="T42" fmla="*/ 41 w 86"/>
                <a:gd name="T43" fmla="*/ 104 h 113"/>
                <a:gd name="T44" fmla="*/ 78 w 86"/>
                <a:gd name="T45" fmla="*/ 56 h 113"/>
                <a:gd name="T46" fmla="*/ 78 w 86"/>
                <a:gd name="T47" fmla="*/ 56 h 113"/>
                <a:gd name="T48" fmla="*/ 72 w 86"/>
                <a:gd name="T49" fmla="*/ 21 h 113"/>
                <a:gd name="T50" fmla="*/ 53 w 86"/>
                <a:gd name="T51" fmla="*/ 8 h 113"/>
                <a:gd name="T52" fmla="*/ 22 w 86"/>
                <a:gd name="T53" fmla="*/ 17 h 113"/>
                <a:gd name="T54" fmla="*/ 8 w 86"/>
                <a:gd name="T55" fmla="*/ 45 h 113"/>
                <a:gd name="T56" fmla="*/ 8 w 86"/>
                <a:gd name="T57" fmla="*/ 45 h 113"/>
                <a:gd name="T58" fmla="*/ 17 w 86"/>
                <a:gd name="T59" fmla="*/ 85 h 113"/>
                <a:gd name="T60" fmla="*/ 37 w 86"/>
                <a:gd name="T61" fmla="*/ 105 h 113"/>
                <a:gd name="T62" fmla="*/ 37 w 86"/>
                <a:gd name="T63" fmla="*/ 105 h 113"/>
                <a:gd name="T64" fmla="*/ 14 w 86"/>
                <a:gd name="T65" fmla="*/ 86 h 113"/>
                <a:gd name="T66" fmla="*/ 17 w 86"/>
                <a:gd name="T67" fmla="*/ 92 h 113"/>
                <a:gd name="T68" fmla="*/ 14 w 86"/>
                <a:gd name="T69" fmla="*/ 86 h 113"/>
                <a:gd name="T70" fmla="*/ 9 w 86"/>
                <a:gd name="T71" fmla="*/ 74 h 113"/>
                <a:gd name="T72" fmla="*/ 82 w 86"/>
                <a:gd name="T73" fmla="*/ 56 h 113"/>
                <a:gd name="T74" fmla="*/ 82 w 86"/>
                <a:gd name="T75" fmla="*/ 56 h 113"/>
                <a:gd name="T76" fmla="*/ 76 w 86"/>
                <a:gd name="T77" fmla="*/ 21 h 113"/>
                <a:gd name="T78" fmla="*/ 4 w 86"/>
                <a:gd name="T79" fmla="*/ 45 h 113"/>
                <a:gd name="T80" fmla="*/ 4 w 86"/>
                <a:gd name="T81" fmla="*/ 45 h 113"/>
                <a:gd name="T82" fmla="*/ 4 w 86"/>
                <a:gd name="T83" fmla="*/ 45 h 113"/>
                <a:gd name="T84" fmla="*/ 6 w 86"/>
                <a:gd name="T85" fmla="*/ 31 h 113"/>
                <a:gd name="T86" fmla="*/ 76 w 86"/>
                <a:gd name="T87" fmla="*/ 21 h 113"/>
                <a:gd name="T88" fmla="*/ 76 w 86"/>
                <a:gd name="T89" fmla="*/ 21 h 113"/>
                <a:gd name="T90" fmla="*/ 75 w 86"/>
                <a:gd name="T91" fmla="*/ 18 h 113"/>
                <a:gd name="T92" fmla="*/ 75 w 86"/>
                <a:gd name="T93" fmla="*/ 18 h 113"/>
                <a:gd name="T94" fmla="*/ 75 w 86"/>
                <a:gd name="T95" fmla="*/ 18 h 113"/>
                <a:gd name="T96" fmla="*/ 75 w 86"/>
                <a:gd name="T97" fmla="*/ 18 h 113"/>
                <a:gd name="T98" fmla="*/ 75 w 86"/>
                <a:gd name="T99" fmla="*/ 18 h 113"/>
                <a:gd name="T100" fmla="*/ 53 w 86"/>
                <a:gd name="T101" fmla="*/ 4 h 113"/>
                <a:gd name="T102" fmla="*/ 53 w 86"/>
                <a:gd name="T103" fmla="*/ 4 h 113"/>
                <a:gd name="T104" fmla="*/ 51 w 86"/>
                <a:gd name="T105" fmla="*/ 4 h 113"/>
                <a:gd name="T106" fmla="*/ 53 w 86"/>
                <a:gd name="T107" fmla="*/ 4 h 113"/>
                <a:gd name="T108" fmla="*/ 53 w 86"/>
                <a:gd name="T109" fmla="*/ 4 h 113"/>
                <a:gd name="T110" fmla="*/ 21 w 86"/>
                <a:gd name="T111" fmla="*/ 15 h 113"/>
                <a:gd name="T112" fmla="*/ 20 w 86"/>
                <a:gd name="T113" fmla="*/ 14 h 113"/>
                <a:gd name="T114" fmla="*/ 21 w 86"/>
                <a:gd name="T115" fmla="*/ 15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86" h="113">
                  <a:moveTo>
                    <a:pt x="37" y="113"/>
                  </a:moveTo>
                  <a:cubicBezTo>
                    <a:pt x="37" y="111"/>
                    <a:pt x="37" y="111"/>
                    <a:pt x="37" y="111"/>
                  </a:cubicBezTo>
                  <a:cubicBezTo>
                    <a:pt x="37" y="113"/>
                    <a:pt x="37" y="113"/>
                    <a:pt x="37" y="113"/>
                  </a:cubicBezTo>
                  <a:cubicBezTo>
                    <a:pt x="25" y="112"/>
                    <a:pt x="17" y="101"/>
                    <a:pt x="10" y="88"/>
                  </a:cubicBezTo>
                  <a:cubicBezTo>
                    <a:pt x="10" y="88"/>
                    <a:pt x="10" y="88"/>
                    <a:pt x="10" y="88"/>
                  </a:cubicBezTo>
                  <a:cubicBezTo>
                    <a:pt x="4" y="75"/>
                    <a:pt x="0" y="59"/>
                    <a:pt x="0" y="45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0" y="14"/>
                    <a:pt x="30" y="0"/>
                    <a:pt x="52" y="0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65" y="0"/>
                    <a:pt x="74" y="7"/>
                    <a:pt x="79" y="17"/>
                  </a:cubicBezTo>
                  <a:cubicBezTo>
                    <a:pt x="79" y="17"/>
                    <a:pt x="79" y="17"/>
                    <a:pt x="79" y="17"/>
                  </a:cubicBezTo>
                  <a:cubicBezTo>
                    <a:pt x="84" y="28"/>
                    <a:pt x="86" y="41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86"/>
                    <a:pt x="63" y="101"/>
                    <a:pt x="45" y="111"/>
                  </a:cubicBezTo>
                  <a:cubicBezTo>
                    <a:pt x="45" y="111"/>
                    <a:pt x="45" y="111"/>
                    <a:pt x="45" y="111"/>
                  </a:cubicBezTo>
                  <a:cubicBezTo>
                    <a:pt x="42" y="112"/>
                    <a:pt x="40" y="113"/>
                    <a:pt x="37" y="113"/>
                  </a:cubicBezTo>
                  <a:cubicBezTo>
                    <a:pt x="37" y="113"/>
                    <a:pt x="37" y="113"/>
                    <a:pt x="37" y="113"/>
                  </a:cubicBezTo>
                  <a:cubicBezTo>
                    <a:pt x="37" y="113"/>
                    <a:pt x="37" y="113"/>
                    <a:pt x="37" y="113"/>
                  </a:cubicBezTo>
                  <a:close/>
                  <a:moveTo>
                    <a:pt x="37" y="109"/>
                  </a:moveTo>
                  <a:cubicBezTo>
                    <a:pt x="39" y="109"/>
                    <a:pt x="41" y="108"/>
                    <a:pt x="43" y="107"/>
                  </a:cubicBezTo>
                  <a:cubicBezTo>
                    <a:pt x="43" y="107"/>
                    <a:pt x="43" y="107"/>
                    <a:pt x="43" y="107"/>
                  </a:cubicBezTo>
                  <a:cubicBezTo>
                    <a:pt x="61" y="97"/>
                    <a:pt x="82" y="84"/>
                    <a:pt x="82" y="56"/>
                  </a:cubicBezTo>
                  <a:cubicBezTo>
                    <a:pt x="82" y="56"/>
                    <a:pt x="82" y="56"/>
                    <a:pt x="82" y="56"/>
                  </a:cubicBezTo>
                  <a:cubicBezTo>
                    <a:pt x="82" y="84"/>
                    <a:pt x="61" y="97"/>
                    <a:pt x="43" y="107"/>
                  </a:cubicBezTo>
                  <a:cubicBezTo>
                    <a:pt x="43" y="107"/>
                    <a:pt x="43" y="107"/>
                    <a:pt x="43" y="107"/>
                  </a:cubicBezTo>
                  <a:cubicBezTo>
                    <a:pt x="41" y="108"/>
                    <a:pt x="39" y="109"/>
                    <a:pt x="37" y="109"/>
                  </a:cubicBezTo>
                  <a:cubicBezTo>
                    <a:pt x="37" y="109"/>
                    <a:pt x="37" y="109"/>
                    <a:pt x="37" y="109"/>
                  </a:cubicBezTo>
                  <a:cubicBezTo>
                    <a:pt x="37" y="109"/>
                    <a:pt x="37" y="109"/>
                    <a:pt x="37" y="109"/>
                  </a:cubicBezTo>
                  <a:cubicBezTo>
                    <a:pt x="37" y="109"/>
                    <a:pt x="37" y="109"/>
                    <a:pt x="37" y="109"/>
                  </a:cubicBezTo>
                  <a:cubicBezTo>
                    <a:pt x="37" y="109"/>
                    <a:pt x="37" y="109"/>
                    <a:pt x="37" y="109"/>
                  </a:cubicBezTo>
                  <a:cubicBezTo>
                    <a:pt x="37" y="109"/>
                    <a:pt x="37" y="109"/>
                    <a:pt x="37" y="109"/>
                  </a:cubicBezTo>
                  <a:close/>
                  <a:moveTo>
                    <a:pt x="36" y="108"/>
                  </a:moveTo>
                  <a:cubicBezTo>
                    <a:pt x="36" y="108"/>
                    <a:pt x="36" y="108"/>
                    <a:pt x="36" y="108"/>
                  </a:cubicBezTo>
                  <a:cubicBezTo>
                    <a:pt x="36" y="108"/>
                    <a:pt x="36" y="108"/>
                    <a:pt x="36" y="108"/>
                  </a:cubicBezTo>
                  <a:cubicBezTo>
                    <a:pt x="36" y="108"/>
                    <a:pt x="36" y="108"/>
                    <a:pt x="36" y="108"/>
                  </a:cubicBezTo>
                  <a:close/>
                  <a:moveTo>
                    <a:pt x="35" y="108"/>
                  </a:moveTo>
                  <a:cubicBezTo>
                    <a:pt x="34" y="108"/>
                    <a:pt x="32" y="107"/>
                    <a:pt x="30" y="106"/>
                  </a:cubicBezTo>
                  <a:cubicBezTo>
                    <a:pt x="30" y="106"/>
                    <a:pt x="30" y="106"/>
                    <a:pt x="30" y="106"/>
                  </a:cubicBezTo>
                  <a:cubicBezTo>
                    <a:pt x="32" y="107"/>
                    <a:pt x="34" y="108"/>
                    <a:pt x="35" y="108"/>
                  </a:cubicBezTo>
                  <a:close/>
                  <a:moveTo>
                    <a:pt x="37" y="105"/>
                  </a:moveTo>
                  <a:cubicBezTo>
                    <a:pt x="38" y="105"/>
                    <a:pt x="39" y="104"/>
                    <a:pt x="41" y="104"/>
                  </a:cubicBezTo>
                  <a:cubicBezTo>
                    <a:pt x="41" y="104"/>
                    <a:pt x="41" y="104"/>
                    <a:pt x="41" y="104"/>
                  </a:cubicBezTo>
                  <a:cubicBezTo>
                    <a:pt x="59" y="94"/>
                    <a:pt x="78" y="82"/>
                    <a:pt x="78" y="56"/>
                  </a:cubicBezTo>
                  <a:cubicBezTo>
                    <a:pt x="78" y="56"/>
                    <a:pt x="78" y="56"/>
                    <a:pt x="78" y="56"/>
                  </a:cubicBezTo>
                  <a:cubicBezTo>
                    <a:pt x="78" y="56"/>
                    <a:pt x="78" y="56"/>
                    <a:pt x="78" y="56"/>
                  </a:cubicBezTo>
                  <a:cubicBezTo>
                    <a:pt x="78" y="56"/>
                    <a:pt x="78" y="56"/>
                    <a:pt x="78" y="56"/>
                  </a:cubicBezTo>
                  <a:cubicBezTo>
                    <a:pt x="78" y="42"/>
                    <a:pt x="76" y="29"/>
                    <a:pt x="72" y="21"/>
                  </a:cubicBezTo>
                  <a:cubicBezTo>
                    <a:pt x="72" y="21"/>
                    <a:pt x="72" y="21"/>
                    <a:pt x="72" y="21"/>
                  </a:cubicBezTo>
                  <a:cubicBezTo>
                    <a:pt x="67" y="12"/>
                    <a:pt x="62" y="8"/>
                    <a:pt x="53" y="8"/>
                  </a:cubicBezTo>
                  <a:cubicBezTo>
                    <a:pt x="53" y="8"/>
                    <a:pt x="53" y="8"/>
                    <a:pt x="53" y="8"/>
                  </a:cubicBezTo>
                  <a:cubicBezTo>
                    <a:pt x="53" y="8"/>
                    <a:pt x="53" y="8"/>
                    <a:pt x="53" y="8"/>
                  </a:cubicBezTo>
                  <a:cubicBezTo>
                    <a:pt x="43" y="8"/>
                    <a:pt x="31" y="11"/>
                    <a:pt x="22" y="17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14" y="23"/>
                    <a:pt x="8" y="32"/>
                    <a:pt x="8" y="45"/>
                  </a:cubicBezTo>
                  <a:cubicBezTo>
                    <a:pt x="8" y="45"/>
                    <a:pt x="8" y="45"/>
                    <a:pt x="8" y="45"/>
                  </a:cubicBezTo>
                  <a:cubicBezTo>
                    <a:pt x="8" y="45"/>
                    <a:pt x="8" y="45"/>
                    <a:pt x="8" y="45"/>
                  </a:cubicBezTo>
                  <a:cubicBezTo>
                    <a:pt x="7" y="57"/>
                    <a:pt x="11" y="72"/>
                    <a:pt x="17" y="85"/>
                  </a:cubicBezTo>
                  <a:cubicBezTo>
                    <a:pt x="17" y="85"/>
                    <a:pt x="17" y="85"/>
                    <a:pt x="17" y="85"/>
                  </a:cubicBezTo>
                  <a:cubicBezTo>
                    <a:pt x="23" y="97"/>
                    <a:pt x="31" y="105"/>
                    <a:pt x="37" y="105"/>
                  </a:cubicBezTo>
                  <a:cubicBezTo>
                    <a:pt x="37" y="105"/>
                    <a:pt x="37" y="105"/>
                    <a:pt x="37" y="105"/>
                  </a:cubicBezTo>
                  <a:cubicBezTo>
                    <a:pt x="37" y="105"/>
                    <a:pt x="37" y="105"/>
                    <a:pt x="37" y="105"/>
                  </a:cubicBezTo>
                  <a:cubicBezTo>
                    <a:pt x="37" y="105"/>
                    <a:pt x="37" y="105"/>
                    <a:pt x="37" y="105"/>
                  </a:cubicBezTo>
                  <a:cubicBezTo>
                    <a:pt x="37" y="105"/>
                    <a:pt x="37" y="105"/>
                    <a:pt x="37" y="105"/>
                  </a:cubicBezTo>
                  <a:close/>
                  <a:moveTo>
                    <a:pt x="14" y="86"/>
                  </a:moveTo>
                  <a:cubicBezTo>
                    <a:pt x="15" y="88"/>
                    <a:pt x="16" y="90"/>
                    <a:pt x="17" y="92"/>
                  </a:cubicBezTo>
                  <a:cubicBezTo>
                    <a:pt x="17" y="92"/>
                    <a:pt x="17" y="92"/>
                    <a:pt x="17" y="92"/>
                  </a:cubicBezTo>
                  <a:cubicBezTo>
                    <a:pt x="16" y="90"/>
                    <a:pt x="15" y="88"/>
                    <a:pt x="14" y="86"/>
                  </a:cubicBezTo>
                  <a:cubicBezTo>
                    <a:pt x="14" y="86"/>
                    <a:pt x="14" y="86"/>
                    <a:pt x="14" y="86"/>
                  </a:cubicBezTo>
                  <a:cubicBezTo>
                    <a:pt x="12" y="82"/>
                    <a:pt x="10" y="78"/>
                    <a:pt x="9" y="74"/>
                  </a:cubicBezTo>
                  <a:cubicBezTo>
                    <a:pt x="9" y="74"/>
                    <a:pt x="9" y="74"/>
                    <a:pt x="9" y="74"/>
                  </a:cubicBezTo>
                  <a:cubicBezTo>
                    <a:pt x="10" y="78"/>
                    <a:pt x="12" y="82"/>
                    <a:pt x="14" y="86"/>
                  </a:cubicBezTo>
                  <a:close/>
                  <a:moveTo>
                    <a:pt x="82" y="56"/>
                  </a:moveTo>
                  <a:cubicBezTo>
                    <a:pt x="82" y="56"/>
                    <a:pt x="82" y="56"/>
                    <a:pt x="82" y="56"/>
                  </a:cubicBezTo>
                  <a:cubicBezTo>
                    <a:pt x="82" y="56"/>
                    <a:pt x="82" y="56"/>
                    <a:pt x="82" y="56"/>
                  </a:cubicBezTo>
                  <a:cubicBezTo>
                    <a:pt x="82" y="43"/>
                    <a:pt x="80" y="31"/>
                    <a:pt x="76" y="21"/>
                  </a:cubicBezTo>
                  <a:cubicBezTo>
                    <a:pt x="76" y="21"/>
                    <a:pt x="76" y="21"/>
                    <a:pt x="76" y="21"/>
                  </a:cubicBezTo>
                  <a:cubicBezTo>
                    <a:pt x="80" y="31"/>
                    <a:pt x="82" y="43"/>
                    <a:pt x="82" y="56"/>
                  </a:cubicBezTo>
                  <a:close/>
                  <a:moveTo>
                    <a:pt x="4" y="45"/>
                  </a:moveTo>
                  <a:cubicBezTo>
                    <a:pt x="4" y="45"/>
                    <a:pt x="4" y="45"/>
                    <a:pt x="4" y="45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0"/>
                    <a:pt x="4" y="35"/>
                    <a:pt x="6" y="31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4" y="35"/>
                    <a:pt x="4" y="40"/>
                    <a:pt x="4" y="45"/>
                  </a:cubicBezTo>
                  <a:close/>
                  <a:moveTo>
                    <a:pt x="76" y="21"/>
                  </a:moveTo>
                  <a:cubicBezTo>
                    <a:pt x="76" y="21"/>
                    <a:pt x="76" y="21"/>
                    <a:pt x="76" y="21"/>
                  </a:cubicBezTo>
                  <a:cubicBezTo>
                    <a:pt x="76" y="21"/>
                    <a:pt x="76" y="21"/>
                    <a:pt x="76" y="21"/>
                  </a:cubicBezTo>
                  <a:cubicBezTo>
                    <a:pt x="76" y="21"/>
                    <a:pt x="76" y="21"/>
                    <a:pt x="76" y="21"/>
                  </a:cubicBezTo>
                  <a:close/>
                  <a:moveTo>
                    <a:pt x="75" y="18"/>
                  </a:moveTo>
                  <a:cubicBezTo>
                    <a:pt x="75" y="18"/>
                    <a:pt x="75" y="18"/>
                    <a:pt x="75" y="18"/>
                  </a:cubicBezTo>
                  <a:cubicBezTo>
                    <a:pt x="75" y="18"/>
                    <a:pt x="75" y="18"/>
                    <a:pt x="75" y="18"/>
                  </a:cubicBezTo>
                  <a:cubicBezTo>
                    <a:pt x="75" y="18"/>
                    <a:pt x="75" y="18"/>
                    <a:pt x="75" y="18"/>
                  </a:cubicBezTo>
                  <a:close/>
                  <a:moveTo>
                    <a:pt x="75" y="18"/>
                  </a:moveTo>
                  <a:cubicBezTo>
                    <a:pt x="75" y="18"/>
                    <a:pt x="75" y="18"/>
                    <a:pt x="75" y="18"/>
                  </a:cubicBezTo>
                  <a:cubicBezTo>
                    <a:pt x="75" y="18"/>
                    <a:pt x="75" y="18"/>
                    <a:pt x="75" y="18"/>
                  </a:cubicBezTo>
                  <a:cubicBezTo>
                    <a:pt x="75" y="18"/>
                    <a:pt x="75" y="18"/>
                    <a:pt x="75" y="18"/>
                  </a:cubicBezTo>
                  <a:close/>
                  <a:moveTo>
                    <a:pt x="75" y="18"/>
                  </a:moveTo>
                  <a:cubicBezTo>
                    <a:pt x="70" y="9"/>
                    <a:pt x="63" y="4"/>
                    <a:pt x="53" y="4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52" y="4"/>
                    <a:pt x="51" y="4"/>
                    <a:pt x="51" y="4"/>
                  </a:cubicBezTo>
                  <a:cubicBezTo>
                    <a:pt x="51" y="4"/>
                    <a:pt x="51" y="4"/>
                    <a:pt x="51" y="4"/>
                  </a:cubicBezTo>
                  <a:cubicBezTo>
                    <a:pt x="51" y="4"/>
                    <a:pt x="52" y="4"/>
                    <a:pt x="53" y="4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63" y="4"/>
                    <a:pt x="70" y="9"/>
                    <a:pt x="75" y="18"/>
                  </a:cubicBezTo>
                  <a:close/>
                  <a:moveTo>
                    <a:pt x="21" y="15"/>
                  </a:moveTo>
                  <a:cubicBezTo>
                    <a:pt x="20" y="14"/>
                    <a:pt x="20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21" y="15"/>
                    <a:pt x="21" y="15"/>
                    <a:pt x="21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defTabSz="914217"/>
              <a:endParaRPr lang="zh-CN" altLang="en-US">
                <a:solidFill>
                  <a:srgbClr val="000000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24" name="Freeform 1860">
              <a:extLst>
                <a:ext uri="{FF2B5EF4-FFF2-40B4-BE49-F238E27FC236}">
                  <a16:creationId xmlns:a16="http://schemas.microsoft.com/office/drawing/2014/main" id="{8D7816F5-F7D8-4AEC-BB2E-341E2E2305DF}"/>
                </a:ext>
              </a:extLst>
            </p:cNvPr>
            <p:cNvSpPr/>
            <p:nvPr/>
          </p:nvSpPr>
          <p:spPr bwMode="auto">
            <a:xfrm>
              <a:off x="7531102" y="5711826"/>
              <a:ext cx="128588" cy="122238"/>
            </a:xfrm>
            <a:custGeom>
              <a:avLst/>
              <a:gdLst>
                <a:gd name="T0" fmla="*/ 55 w 74"/>
                <a:gd name="T1" fmla="*/ 67 h 70"/>
                <a:gd name="T2" fmla="*/ 70 w 74"/>
                <a:gd name="T3" fmla="*/ 58 h 70"/>
                <a:gd name="T4" fmla="*/ 70 w 74"/>
                <a:gd name="T5" fmla="*/ 56 h 70"/>
                <a:gd name="T6" fmla="*/ 70 w 74"/>
                <a:gd name="T7" fmla="*/ 56 h 70"/>
                <a:gd name="T8" fmla="*/ 50 w 74"/>
                <a:gd name="T9" fmla="*/ 6 h 70"/>
                <a:gd name="T10" fmla="*/ 50 w 74"/>
                <a:gd name="T11" fmla="*/ 6 h 70"/>
                <a:gd name="T12" fmla="*/ 41 w 74"/>
                <a:gd name="T13" fmla="*/ 4 h 70"/>
                <a:gd name="T14" fmla="*/ 41 w 74"/>
                <a:gd name="T15" fmla="*/ 4 h 70"/>
                <a:gd name="T16" fmla="*/ 2 w 74"/>
                <a:gd name="T17" fmla="*/ 11 h 70"/>
                <a:gd name="T18" fmla="*/ 2 w 74"/>
                <a:gd name="T19" fmla="*/ 11 h 70"/>
                <a:gd name="T20" fmla="*/ 0 w 74"/>
                <a:gd name="T21" fmla="*/ 7 h 70"/>
                <a:gd name="T22" fmla="*/ 41 w 74"/>
                <a:gd name="T23" fmla="*/ 0 h 70"/>
                <a:gd name="T24" fmla="*/ 41 w 74"/>
                <a:gd name="T25" fmla="*/ 0 h 70"/>
                <a:gd name="T26" fmla="*/ 53 w 74"/>
                <a:gd name="T27" fmla="*/ 3 h 70"/>
                <a:gd name="T28" fmla="*/ 53 w 74"/>
                <a:gd name="T29" fmla="*/ 3 h 70"/>
                <a:gd name="T30" fmla="*/ 74 w 74"/>
                <a:gd name="T31" fmla="*/ 56 h 70"/>
                <a:gd name="T32" fmla="*/ 74 w 74"/>
                <a:gd name="T33" fmla="*/ 56 h 70"/>
                <a:gd name="T34" fmla="*/ 72 w 74"/>
                <a:gd name="T35" fmla="*/ 62 h 70"/>
                <a:gd name="T36" fmla="*/ 72 w 74"/>
                <a:gd name="T37" fmla="*/ 62 h 70"/>
                <a:gd name="T38" fmla="*/ 72 w 74"/>
                <a:gd name="T39" fmla="*/ 62 h 70"/>
                <a:gd name="T40" fmla="*/ 57 w 74"/>
                <a:gd name="T41" fmla="*/ 70 h 70"/>
                <a:gd name="T42" fmla="*/ 57 w 74"/>
                <a:gd name="T43" fmla="*/ 70 h 70"/>
                <a:gd name="T44" fmla="*/ 55 w 74"/>
                <a:gd name="T45" fmla="*/ 67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74" h="70">
                  <a:moveTo>
                    <a:pt x="55" y="67"/>
                  </a:moveTo>
                  <a:cubicBezTo>
                    <a:pt x="70" y="58"/>
                    <a:pt x="70" y="58"/>
                    <a:pt x="70" y="58"/>
                  </a:cubicBezTo>
                  <a:cubicBezTo>
                    <a:pt x="70" y="58"/>
                    <a:pt x="70" y="57"/>
                    <a:pt x="70" y="56"/>
                  </a:cubicBezTo>
                  <a:cubicBezTo>
                    <a:pt x="70" y="56"/>
                    <a:pt x="70" y="56"/>
                    <a:pt x="70" y="56"/>
                  </a:cubicBezTo>
                  <a:cubicBezTo>
                    <a:pt x="71" y="45"/>
                    <a:pt x="55" y="12"/>
                    <a:pt x="50" y="6"/>
                  </a:cubicBezTo>
                  <a:cubicBezTo>
                    <a:pt x="50" y="6"/>
                    <a:pt x="50" y="6"/>
                    <a:pt x="50" y="6"/>
                  </a:cubicBezTo>
                  <a:cubicBezTo>
                    <a:pt x="49" y="5"/>
                    <a:pt x="46" y="4"/>
                    <a:pt x="41" y="4"/>
                  </a:cubicBezTo>
                  <a:cubicBezTo>
                    <a:pt x="41" y="4"/>
                    <a:pt x="41" y="4"/>
                    <a:pt x="41" y="4"/>
                  </a:cubicBezTo>
                  <a:cubicBezTo>
                    <a:pt x="27" y="4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" y="7"/>
                    <a:pt x="26" y="0"/>
                    <a:pt x="41" y="0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46" y="0"/>
                    <a:pt x="51" y="0"/>
                    <a:pt x="53" y="3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9" y="11"/>
                    <a:pt x="74" y="43"/>
                    <a:pt x="74" y="56"/>
                  </a:cubicBezTo>
                  <a:cubicBezTo>
                    <a:pt x="74" y="56"/>
                    <a:pt x="74" y="56"/>
                    <a:pt x="74" y="56"/>
                  </a:cubicBezTo>
                  <a:cubicBezTo>
                    <a:pt x="74" y="58"/>
                    <a:pt x="74" y="60"/>
                    <a:pt x="72" y="62"/>
                  </a:cubicBezTo>
                  <a:cubicBezTo>
                    <a:pt x="72" y="62"/>
                    <a:pt x="72" y="62"/>
                    <a:pt x="72" y="62"/>
                  </a:cubicBezTo>
                  <a:cubicBezTo>
                    <a:pt x="72" y="62"/>
                    <a:pt x="72" y="62"/>
                    <a:pt x="72" y="62"/>
                  </a:cubicBezTo>
                  <a:cubicBezTo>
                    <a:pt x="57" y="70"/>
                    <a:pt x="57" y="70"/>
                    <a:pt x="57" y="70"/>
                  </a:cubicBezTo>
                  <a:cubicBezTo>
                    <a:pt x="57" y="70"/>
                    <a:pt x="57" y="70"/>
                    <a:pt x="57" y="70"/>
                  </a:cubicBezTo>
                  <a:cubicBezTo>
                    <a:pt x="55" y="67"/>
                    <a:pt x="55" y="67"/>
                    <a:pt x="55" y="6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defTabSz="914217"/>
              <a:endParaRPr lang="zh-CN" altLang="en-US">
                <a:solidFill>
                  <a:srgbClr val="000000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25" name="Freeform 1861">
              <a:extLst>
                <a:ext uri="{FF2B5EF4-FFF2-40B4-BE49-F238E27FC236}">
                  <a16:creationId xmlns:a16="http://schemas.microsoft.com/office/drawing/2014/main" id="{4986AF99-24C1-4655-9F4B-9FF50FC28F9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27927" y="5708651"/>
              <a:ext cx="134938" cy="139700"/>
            </a:xfrm>
            <a:custGeom>
              <a:avLst/>
              <a:gdLst>
                <a:gd name="T0" fmla="*/ 57 w 78"/>
                <a:gd name="T1" fmla="*/ 69 h 80"/>
                <a:gd name="T2" fmla="*/ 57 w 78"/>
                <a:gd name="T3" fmla="*/ 69 h 80"/>
                <a:gd name="T4" fmla="*/ 54 w 78"/>
                <a:gd name="T5" fmla="*/ 68 h 80"/>
                <a:gd name="T6" fmla="*/ 70 w 78"/>
                <a:gd name="T7" fmla="*/ 58 h 80"/>
                <a:gd name="T8" fmla="*/ 70 w 78"/>
                <a:gd name="T9" fmla="*/ 58 h 80"/>
                <a:gd name="T10" fmla="*/ 70 w 78"/>
                <a:gd name="T11" fmla="*/ 58 h 80"/>
                <a:gd name="T12" fmla="*/ 50 w 78"/>
                <a:gd name="T13" fmla="*/ 9 h 80"/>
                <a:gd name="T14" fmla="*/ 50 w 78"/>
                <a:gd name="T15" fmla="*/ 9 h 80"/>
                <a:gd name="T16" fmla="*/ 50 w 78"/>
                <a:gd name="T17" fmla="*/ 9 h 80"/>
                <a:gd name="T18" fmla="*/ 50 w 78"/>
                <a:gd name="T19" fmla="*/ 9 h 80"/>
                <a:gd name="T20" fmla="*/ 49 w 78"/>
                <a:gd name="T21" fmla="*/ 8 h 80"/>
                <a:gd name="T22" fmla="*/ 44 w 78"/>
                <a:gd name="T23" fmla="*/ 8 h 80"/>
                <a:gd name="T24" fmla="*/ 44 w 78"/>
                <a:gd name="T25" fmla="*/ 8 h 80"/>
                <a:gd name="T26" fmla="*/ 43 w 78"/>
                <a:gd name="T27" fmla="*/ 8 h 80"/>
                <a:gd name="T28" fmla="*/ 5 w 78"/>
                <a:gd name="T29" fmla="*/ 15 h 80"/>
                <a:gd name="T30" fmla="*/ 3 w 78"/>
                <a:gd name="T31" fmla="*/ 18 h 80"/>
                <a:gd name="T32" fmla="*/ 2 w 78"/>
                <a:gd name="T33" fmla="*/ 7 h 80"/>
                <a:gd name="T34" fmla="*/ 2 w 78"/>
                <a:gd name="T35" fmla="*/ 7 h 80"/>
                <a:gd name="T36" fmla="*/ 3 w 78"/>
                <a:gd name="T37" fmla="*/ 7 h 80"/>
                <a:gd name="T38" fmla="*/ 6 w 78"/>
                <a:gd name="T39" fmla="*/ 6 h 80"/>
                <a:gd name="T40" fmla="*/ 17 w 78"/>
                <a:gd name="T41" fmla="*/ 4 h 80"/>
                <a:gd name="T42" fmla="*/ 43 w 78"/>
                <a:gd name="T43" fmla="*/ 0 h 80"/>
                <a:gd name="T44" fmla="*/ 57 w 78"/>
                <a:gd name="T45" fmla="*/ 4 h 80"/>
                <a:gd name="T46" fmla="*/ 78 w 78"/>
                <a:gd name="T47" fmla="*/ 58 h 80"/>
                <a:gd name="T48" fmla="*/ 76 w 78"/>
                <a:gd name="T49" fmla="*/ 65 h 80"/>
                <a:gd name="T50" fmla="*/ 61 w 78"/>
                <a:gd name="T51" fmla="*/ 73 h 80"/>
                <a:gd name="T52" fmla="*/ 55 w 78"/>
                <a:gd name="T53" fmla="*/ 70 h 80"/>
                <a:gd name="T54" fmla="*/ 73 w 78"/>
                <a:gd name="T55" fmla="*/ 62 h 80"/>
                <a:gd name="T56" fmla="*/ 73 w 78"/>
                <a:gd name="T57" fmla="*/ 62 h 80"/>
                <a:gd name="T58" fmla="*/ 60 w 78"/>
                <a:gd name="T59" fmla="*/ 69 h 80"/>
                <a:gd name="T60" fmla="*/ 74 w 78"/>
                <a:gd name="T61" fmla="*/ 61 h 80"/>
                <a:gd name="T62" fmla="*/ 74 w 78"/>
                <a:gd name="T63" fmla="*/ 58 h 80"/>
                <a:gd name="T64" fmla="*/ 54 w 78"/>
                <a:gd name="T65" fmla="*/ 7 h 80"/>
                <a:gd name="T66" fmla="*/ 53 w 78"/>
                <a:gd name="T67" fmla="*/ 7 h 80"/>
                <a:gd name="T68" fmla="*/ 74 w 78"/>
                <a:gd name="T69" fmla="*/ 58 h 80"/>
                <a:gd name="T70" fmla="*/ 74 w 78"/>
                <a:gd name="T71" fmla="*/ 58 h 80"/>
                <a:gd name="T72" fmla="*/ 74 w 78"/>
                <a:gd name="T73" fmla="*/ 58 h 80"/>
                <a:gd name="T74" fmla="*/ 48 w 78"/>
                <a:gd name="T75" fmla="*/ 4 h 80"/>
                <a:gd name="T76" fmla="*/ 44 w 78"/>
                <a:gd name="T77" fmla="*/ 4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78" h="80">
                  <a:moveTo>
                    <a:pt x="55" y="70"/>
                  </a:moveTo>
                  <a:cubicBezTo>
                    <a:pt x="57" y="69"/>
                    <a:pt x="57" y="69"/>
                    <a:pt x="57" y="69"/>
                  </a:cubicBezTo>
                  <a:cubicBezTo>
                    <a:pt x="58" y="70"/>
                    <a:pt x="58" y="70"/>
                    <a:pt x="58" y="70"/>
                  </a:cubicBezTo>
                  <a:cubicBezTo>
                    <a:pt x="57" y="69"/>
                    <a:pt x="57" y="69"/>
                    <a:pt x="57" y="69"/>
                  </a:cubicBezTo>
                  <a:cubicBezTo>
                    <a:pt x="55" y="70"/>
                    <a:pt x="55" y="70"/>
                    <a:pt x="55" y="70"/>
                  </a:cubicBezTo>
                  <a:cubicBezTo>
                    <a:pt x="54" y="68"/>
                    <a:pt x="54" y="68"/>
                    <a:pt x="54" y="68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59"/>
                    <a:pt x="70" y="58"/>
                    <a:pt x="70" y="58"/>
                  </a:cubicBezTo>
                  <a:cubicBezTo>
                    <a:pt x="70" y="58"/>
                    <a:pt x="70" y="58"/>
                    <a:pt x="70" y="58"/>
                  </a:cubicBezTo>
                  <a:cubicBezTo>
                    <a:pt x="70" y="58"/>
                    <a:pt x="70" y="58"/>
                    <a:pt x="70" y="58"/>
                  </a:cubicBezTo>
                  <a:cubicBezTo>
                    <a:pt x="70" y="58"/>
                    <a:pt x="70" y="58"/>
                    <a:pt x="70" y="58"/>
                  </a:cubicBezTo>
                  <a:cubicBezTo>
                    <a:pt x="70" y="58"/>
                    <a:pt x="70" y="58"/>
                    <a:pt x="70" y="58"/>
                  </a:cubicBezTo>
                  <a:cubicBezTo>
                    <a:pt x="70" y="58"/>
                    <a:pt x="70" y="58"/>
                    <a:pt x="70" y="58"/>
                  </a:cubicBezTo>
                  <a:cubicBezTo>
                    <a:pt x="71" y="48"/>
                    <a:pt x="55" y="15"/>
                    <a:pt x="50" y="9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50" y="9"/>
                    <a:pt x="49" y="8"/>
                    <a:pt x="49" y="8"/>
                  </a:cubicBezTo>
                  <a:cubicBezTo>
                    <a:pt x="49" y="8"/>
                    <a:pt x="49" y="8"/>
                    <a:pt x="49" y="8"/>
                  </a:cubicBezTo>
                  <a:cubicBezTo>
                    <a:pt x="48" y="8"/>
                    <a:pt x="46" y="8"/>
                    <a:pt x="44" y="8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3" y="8"/>
                    <a:pt x="43" y="8"/>
                    <a:pt x="43" y="8"/>
                  </a:cubicBezTo>
                  <a:cubicBezTo>
                    <a:pt x="43" y="8"/>
                    <a:pt x="43" y="8"/>
                    <a:pt x="43" y="8"/>
                  </a:cubicBezTo>
                  <a:cubicBezTo>
                    <a:pt x="43" y="8"/>
                    <a:pt x="43" y="8"/>
                    <a:pt x="43" y="8"/>
                  </a:cubicBezTo>
                  <a:cubicBezTo>
                    <a:pt x="31" y="8"/>
                    <a:pt x="9" y="14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3" y="7"/>
                    <a:pt x="3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5" y="7"/>
                    <a:pt x="6" y="6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9" y="6"/>
                    <a:pt x="12" y="5"/>
                    <a:pt x="17" y="4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25" y="2"/>
                    <a:pt x="35" y="0"/>
                    <a:pt x="43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48" y="0"/>
                    <a:pt x="53" y="0"/>
                    <a:pt x="57" y="4"/>
                  </a:cubicBezTo>
                  <a:cubicBezTo>
                    <a:pt x="57" y="4"/>
                    <a:pt x="57" y="4"/>
                    <a:pt x="57" y="4"/>
                  </a:cubicBezTo>
                  <a:cubicBezTo>
                    <a:pt x="63" y="13"/>
                    <a:pt x="78" y="43"/>
                    <a:pt x="78" y="58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8" y="60"/>
                    <a:pt x="78" y="63"/>
                    <a:pt x="76" y="65"/>
                  </a:cubicBezTo>
                  <a:cubicBezTo>
                    <a:pt x="76" y="65"/>
                    <a:pt x="76" y="65"/>
                    <a:pt x="76" y="65"/>
                  </a:cubicBezTo>
                  <a:cubicBezTo>
                    <a:pt x="75" y="65"/>
                    <a:pt x="75" y="65"/>
                    <a:pt x="75" y="65"/>
                  </a:cubicBezTo>
                  <a:cubicBezTo>
                    <a:pt x="61" y="73"/>
                    <a:pt x="61" y="73"/>
                    <a:pt x="61" y="73"/>
                  </a:cubicBezTo>
                  <a:cubicBezTo>
                    <a:pt x="61" y="80"/>
                    <a:pt x="61" y="80"/>
                    <a:pt x="61" y="80"/>
                  </a:cubicBezTo>
                  <a:cubicBezTo>
                    <a:pt x="55" y="70"/>
                    <a:pt x="55" y="70"/>
                    <a:pt x="55" y="70"/>
                  </a:cubicBezTo>
                  <a:close/>
                  <a:moveTo>
                    <a:pt x="60" y="69"/>
                  </a:moveTo>
                  <a:cubicBezTo>
                    <a:pt x="73" y="62"/>
                    <a:pt x="73" y="62"/>
                    <a:pt x="73" y="62"/>
                  </a:cubicBezTo>
                  <a:cubicBezTo>
                    <a:pt x="73" y="62"/>
                    <a:pt x="73" y="62"/>
                    <a:pt x="73" y="62"/>
                  </a:cubicBezTo>
                  <a:cubicBezTo>
                    <a:pt x="73" y="62"/>
                    <a:pt x="73" y="62"/>
                    <a:pt x="73" y="62"/>
                  </a:cubicBezTo>
                  <a:cubicBezTo>
                    <a:pt x="73" y="62"/>
                    <a:pt x="73" y="62"/>
                    <a:pt x="73" y="62"/>
                  </a:cubicBezTo>
                  <a:cubicBezTo>
                    <a:pt x="60" y="69"/>
                    <a:pt x="60" y="69"/>
                    <a:pt x="60" y="69"/>
                  </a:cubicBezTo>
                  <a:cubicBezTo>
                    <a:pt x="60" y="69"/>
                    <a:pt x="60" y="69"/>
                    <a:pt x="60" y="69"/>
                  </a:cubicBezTo>
                  <a:close/>
                  <a:moveTo>
                    <a:pt x="74" y="61"/>
                  </a:moveTo>
                  <a:cubicBezTo>
                    <a:pt x="74" y="60"/>
                    <a:pt x="74" y="59"/>
                    <a:pt x="74" y="58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74" y="46"/>
                    <a:pt x="59" y="14"/>
                    <a:pt x="54" y="7"/>
                  </a:cubicBezTo>
                  <a:cubicBezTo>
                    <a:pt x="54" y="7"/>
                    <a:pt x="54" y="7"/>
                    <a:pt x="54" y="7"/>
                  </a:cubicBezTo>
                  <a:cubicBezTo>
                    <a:pt x="54" y="7"/>
                    <a:pt x="53" y="7"/>
                    <a:pt x="53" y="7"/>
                  </a:cubicBezTo>
                  <a:cubicBezTo>
                    <a:pt x="53" y="7"/>
                    <a:pt x="53" y="7"/>
                    <a:pt x="53" y="7"/>
                  </a:cubicBezTo>
                  <a:cubicBezTo>
                    <a:pt x="59" y="14"/>
                    <a:pt x="74" y="45"/>
                    <a:pt x="74" y="58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74" y="60"/>
                    <a:pt x="74" y="60"/>
                    <a:pt x="74" y="61"/>
                  </a:cubicBezTo>
                  <a:close/>
                  <a:moveTo>
                    <a:pt x="48" y="4"/>
                  </a:moveTo>
                  <a:cubicBezTo>
                    <a:pt x="47" y="4"/>
                    <a:pt x="46" y="4"/>
                    <a:pt x="44" y="4"/>
                  </a:cubicBezTo>
                  <a:cubicBezTo>
                    <a:pt x="44" y="4"/>
                    <a:pt x="44" y="4"/>
                    <a:pt x="44" y="4"/>
                  </a:cubicBezTo>
                  <a:cubicBezTo>
                    <a:pt x="46" y="4"/>
                    <a:pt x="47" y="4"/>
                    <a:pt x="4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defTabSz="914217"/>
              <a:endParaRPr lang="zh-CN" altLang="en-US">
                <a:solidFill>
                  <a:srgbClr val="000000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26" name="Freeform 1862">
              <a:extLst>
                <a:ext uri="{FF2B5EF4-FFF2-40B4-BE49-F238E27FC236}">
                  <a16:creationId xmlns:a16="http://schemas.microsoft.com/office/drawing/2014/main" id="{C581179A-5730-404B-972E-C6A6CBBDBEEA}"/>
                </a:ext>
              </a:extLst>
            </p:cNvPr>
            <p:cNvSpPr/>
            <p:nvPr/>
          </p:nvSpPr>
          <p:spPr bwMode="auto">
            <a:xfrm>
              <a:off x="7646989" y="5818188"/>
              <a:ext cx="7938" cy="20638"/>
            </a:xfrm>
            <a:custGeom>
              <a:avLst/>
              <a:gdLst>
                <a:gd name="T0" fmla="*/ 0 w 5"/>
                <a:gd name="T1" fmla="*/ 13 h 13"/>
                <a:gd name="T2" fmla="*/ 0 w 5"/>
                <a:gd name="T3" fmla="*/ 0 h 13"/>
                <a:gd name="T4" fmla="*/ 5 w 5"/>
                <a:gd name="T5" fmla="*/ 0 h 13"/>
                <a:gd name="T6" fmla="*/ 5 w 5"/>
                <a:gd name="T7" fmla="*/ 13 h 13"/>
                <a:gd name="T8" fmla="*/ 0 w 5"/>
                <a:gd name="T9" fmla="*/ 13 h 13"/>
                <a:gd name="T10" fmla="*/ 0 w 5"/>
                <a:gd name="T11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3">
                  <a:moveTo>
                    <a:pt x="0" y="13"/>
                  </a:moveTo>
                  <a:lnTo>
                    <a:pt x="0" y="0"/>
                  </a:lnTo>
                  <a:lnTo>
                    <a:pt x="5" y="0"/>
                  </a:lnTo>
                  <a:lnTo>
                    <a:pt x="5" y="13"/>
                  </a:lnTo>
                  <a:lnTo>
                    <a:pt x="0" y="13"/>
                  </a:lnTo>
                  <a:lnTo>
                    <a:pt x="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defTabSz="914217"/>
              <a:endParaRPr lang="zh-CN" altLang="en-US">
                <a:solidFill>
                  <a:srgbClr val="000000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27" name="Freeform 1863">
              <a:extLst>
                <a:ext uri="{FF2B5EF4-FFF2-40B4-BE49-F238E27FC236}">
                  <a16:creationId xmlns:a16="http://schemas.microsoft.com/office/drawing/2014/main" id="{2F438CA9-E2E8-4010-ADD3-512C76DFEFF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43814" y="5815013"/>
              <a:ext cx="14288" cy="28575"/>
            </a:xfrm>
            <a:custGeom>
              <a:avLst/>
              <a:gdLst>
                <a:gd name="T0" fmla="*/ 7 w 9"/>
                <a:gd name="T1" fmla="*/ 18 h 18"/>
                <a:gd name="T2" fmla="*/ 2 w 9"/>
                <a:gd name="T3" fmla="*/ 18 h 18"/>
                <a:gd name="T4" fmla="*/ 2 w 9"/>
                <a:gd name="T5" fmla="*/ 15 h 18"/>
                <a:gd name="T6" fmla="*/ 4 w 9"/>
                <a:gd name="T7" fmla="*/ 15 h 18"/>
                <a:gd name="T8" fmla="*/ 2 w 9"/>
                <a:gd name="T9" fmla="*/ 15 h 18"/>
                <a:gd name="T10" fmla="*/ 2 w 9"/>
                <a:gd name="T11" fmla="*/ 18 h 18"/>
                <a:gd name="T12" fmla="*/ 0 w 9"/>
                <a:gd name="T13" fmla="*/ 18 h 18"/>
                <a:gd name="T14" fmla="*/ 0 w 9"/>
                <a:gd name="T15" fmla="*/ 0 h 18"/>
                <a:gd name="T16" fmla="*/ 9 w 9"/>
                <a:gd name="T17" fmla="*/ 0 h 18"/>
                <a:gd name="T18" fmla="*/ 9 w 9"/>
                <a:gd name="T19" fmla="*/ 18 h 18"/>
                <a:gd name="T20" fmla="*/ 7 w 9"/>
                <a:gd name="T21" fmla="*/ 18 h 18"/>
                <a:gd name="T22" fmla="*/ 7 w 9"/>
                <a:gd name="T23" fmla="*/ 18 h 18"/>
                <a:gd name="T24" fmla="*/ 4 w 9"/>
                <a:gd name="T25" fmla="*/ 13 h 18"/>
                <a:gd name="T26" fmla="*/ 4 w 9"/>
                <a:gd name="T27" fmla="*/ 4 h 18"/>
                <a:gd name="T28" fmla="*/ 4 w 9"/>
                <a:gd name="T29" fmla="*/ 13 h 18"/>
                <a:gd name="T30" fmla="*/ 4 w 9"/>
                <a:gd name="T31" fmla="*/ 1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" h="18">
                  <a:moveTo>
                    <a:pt x="7" y="18"/>
                  </a:moveTo>
                  <a:lnTo>
                    <a:pt x="2" y="18"/>
                  </a:lnTo>
                  <a:lnTo>
                    <a:pt x="2" y="15"/>
                  </a:lnTo>
                  <a:lnTo>
                    <a:pt x="4" y="15"/>
                  </a:lnTo>
                  <a:lnTo>
                    <a:pt x="2" y="15"/>
                  </a:lnTo>
                  <a:lnTo>
                    <a:pt x="2" y="18"/>
                  </a:lnTo>
                  <a:lnTo>
                    <a:pt x="0" y="18"/>
                  </a:lnTo>
                  <a:lnTo>
                    <a:pt x="0" y="0"/>
                  </a:lnTo>
                  <a:lnTo>
                    <a:pt x="9" y="0"/>
                  </a:lnTo>
                  <a:lnTo>
                    <a:pt x="9" y="18"/>
                  </a:lnTo>
                  <a:lnTo>
                    <a:pt x="7" y="18"/>
                  </a:lnTo>
                  <a:lnTo>
                    <a:pt x="7" y="18"/>
                  </a:lnTo>
                  <a:close/>
                  <a:moveTo>
                    <a:pt x="4" y="13"/>
                  </a:moveTo>
                  <a:lnTo>
                    <a:pt x="4" y="4"/>
                  </a:lnTo>
                  <a:lnTo>
                    <a:pt x="4" y="13"/>
                  </a:lnTo>
                  <a:lnTo>
                    <a:pt x="4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defTabSz="914217"/>
              <a:endParaRPr lang="zh-CN" altLang="en-US">
                <a:solidFill>
                  <a:srgbClr val="000000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28" name="Freeform 1864">
              <a:extLst>
                <a:ext uri="{FF2B5EF4-FFF2-40B4-BE49-F238E27FC236}">
                  <a16:creationId xmlns:a16="http://schemas.microsoft.com/office/drawing/2014/main" id="{9033AED0-0410-4C81-B601-0151310FBD82}"/>
                </a:ext>
              </a:extLst>
            </p:cNvPr>
            <p:cNvSpPr/>
            <p:nvPr/>
          </p:nvSpPr>
          <p:spPr bwMode="auto">
            <a:xfrm>
              <a:off x="7316789" y="5661026"/>
              <a:ext cx="128588" cy="88900"/>
            </a:xfrm>
            <a:custGeom>
              <a:avLst/>
              <a:gdLst>
                <a:gd name="T0" fmla="*/ 7 w 74"/>
                <a:gd name="T1" fmla="*/ 47 h 51"/>
                <a:gd name="T2" fmla="*/ 1 w 74"/>
                <a:gd name="T3" fmla="*/ 34 h 51"/>
                <a:gd name="T4" fmla="*/ 1 w 74"/>
                <a:gd name="T5" fmla="*/ 34 h 51"/>
                <a:gd name="T6" fmla="*/ 0 w 74"/>
                <a:gd name="T7" fmla="*/ 29 h 51"/>
                <a:gd name="T8" fmla="*/ 0 w 74"/>
                <a:gd name="T9" fmla="*/ 29 h 51"/>
                <a:gd name="T10" fmla="*/ 13 w 74"/>
                <a:gd name="T11" fmla="*/ 5 h 51"/>
                <a:gd name="T12" fmla="*/ 13 w 74"/>
                <a:gd name="T13" fmla="*/ 5 h 51"/>
                <a:gd name="T14" fmla="*/ 15 w 74"/>
                <a:gd name="T15" fmla="*/ 0 h 51"/>
                <a:gd name="T16" fmla="*/ 15 w 74"/>
                <a:gd name="T17" fmla="*/ 0 h 51"/>
                <a:gd name="T18" fmla="*/ 18 w 74"/>
                <a:gd name="T19" fmla="*/ 2 h 51"/>
                <a:gd name="T20" fmla="*/ 16 w 74"/>
                <a:gd name="T21" fmla="*/ 7 h 51"/>
                <a:gd name="T22" fmla="*/ 16 w 74"/>
                <a:gd name="T23" fmla="*/ 8 h 51"/>
                <a:gd name="T24" fmla="*/ 10 w 74"/>
                <a:gd name="T25" fmla="*/ 14 h 51"/>
                <a:gd name="T26" fmla="*/ 10 w 74"/>
                <a:gd name="T27" fmla="*/ 14 h 51"/>
                <a:gd name="T28" fmla="*/ 4 w 74"/>
                <a:gd name="T29" fmla="*/ 29 h 51"/>
                <a:gd name="T30" fmla="*/ 4 w 74"/>
                <a:gd name="T31" fmla="*/ 29 h 51"/>
                <a:gd name="T32" fmla="*/ 5 w 74"/>
                <a:gd name="T33" fmla="*/ 33 h 51"/>
                <a:gd name="T34" fmla="*/ 5 w 74"/>
                <a:gd name="T35" fmla="*/ 33 h 51"/>
                <a:gd name="T36" fmla="*/ 10 w 74"/>
                <a:gd name="T37" fmla="*/ 44 h 51"/>
                <a:gd name="T38" fmla="*/ 10 w 74"/>
                <a:gd name="T39" fmla="*/ 44 h 51"/>
                <a:gd name="T40" fmla="*/ 18 w 74"/>
                <a:gd name="T41" fmla="*/ 47 h 51"/>
                <a:gd name="T42" fmla="*/ 18 w 74"/>
                <a:gd name="T43" fmla="*/ 47 h 51"/>
                <a:gd name="T44" fmla="*/ 22 w 74"/>
                <a:gd name="T45" fmla="*/ 47 h 51"/>
                <a:gd name="T46" fmla="*/ 22 w 74"/>
                <a:gd name="T47" fmla="*/ 47 h 51"/>
                <a:gd name="T48" fmla="*/ 73 w 74"/>
                <a:gd name="T49" fmla="*/ 35 h 51"/>
                <a:gd name="T50" fmla="*/ 73 w 74"/>
                <a:gd name="T51" fmla="*/ 35 h 51"/>
                <a:gd name="T52" fmla="*/ 74 w 74"/>
                <a:gd name="T53" fmla="*/ 39 h 51"/>
                <a:gd name="T54" fmla="*/ 22 w 74"/>
                <a:gd name="T55" fmla="*/ 51 h 51"/>
                <a:gd name="T56" fmla="*/ 22 w 74"/>
                <a:gd name="T57" fmla="*/ 51 h 51"/>
                <a:gd name="T58" fmla="*/ 18 w 74"/>
                <a:gd name="T59" fmla="*/ 51 h 51"/>
                <a:gd name="T60" fmla="*/ 18 w 74"/>
                <a:gd name="T61" fmla="*/ 51 h 51"/>
                <a:gd name="T62" fmla="*/ 17 w 74"/>
                <a:gd name="T63" fmla="*/ 51 h 51"/>
                <a:gd name="T64" fmla="*/ 17 w 74"/>
                <a:gd name="T65" fmla="*/ 51 h 51"/>
                <a:gd name="T66" fmla="*/ 7 w 74"/>
                <a:gd name="T67" fmla="*/ 47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4" h="51">
                  <a:moveTo>
                    <a:pt x="7" y="47"/>
                  </a:moveTo>
                  <a:cubicBezTo>
                    <a:pt x="4" y="44"/>
                    <a:pt x="3" y="40"/>
                    <a:pt x="1" y="34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0" y="32"/>
                    <a:pt x="0" y="31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17"/>
                    <a:pt x="11" y="7"/>
                    <a:pt x="13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3" y="10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7" y="19"/>
                    <a:pt x="4" y="24"/>
                    <a:pt x="4" y="29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4" y="30"/>
                    <a:pt x="4" y="32"/>
                    <a:pt x="5" y="33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6" y="39"/>
                    <a:pt x="8" y="42"/>
                    <a:pt x="10" y="44"/>
                  </a:cubicBezTo>
                  <a:cubicBezTo>
                    <a:pt x="10" y="44"/>
                    <a:pt x="10" y="44"/>
                    <a:pt x="10" y="44"/>
                  </a:cubicBezTo>
                  <a:cubicBezTo>
                    <a:pt x="11" y="46"/>
                    <a:pt x="13" y="47"/>
                    <a:pt x="18" y="47"/>
                  </a:cubicBezTo>
                  <a:cubicBezTo>
                    <a:pt x="18" y="47"/>
                    <a:pt x="18" y="47"/>
                    <a:pt x="18" y="47"/>
                  </a:cubicBezTo>
                  <a:cubicBezTo>
                    <a:pt x="19" y="47"/>
                    <a:pt x="20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34" y="46"/>
                    <a:pt x="73" y="35"/>
                    <a:pt x="73" y="35"/>
                  </a:cubicBezTo>
                  <a:cubicBezTo>
                    <a:pt x="73" y="35"/>
                    <a:pt x="73" y="35"/>
                    <a:pt x="73" y="35"/>
                  </a:cubicBezTo>
                  <a:cubicBezTo>
                    <a:pt x="74" y="39"/>
                    <a:pt x="74" y="39"/>
                    <a:pt x="74" y="39"/>
                  </a:cubicBezTo>
                  <a:cubicBezTo>
                    <a:pt x="74" y="39"/>
                    <a:pt x="35" y="50"/>
                    <a:pt x="22" y="51"/>
                  </a:cubicBezTo>
                  <a:cubicBezTo>
                    <a:pt x="22" y="51"/>
                    <a:pt x="22" y="51"/>
                    <a:pt x="22" y="51"/>
                  </a:cubicBezTo>
                  <a:cubicBezTo>
                    <a:pt x="20" y="51"/>
                    <a:pt x="19" y="51"/>
                    <a:pt x="18" y="51"/>
                  </a:cubicBezTo>
                  <a:cubicBezTo>
                    <a:pt x="18" y="51"/>
                    <a:pt x="18" y="51"/>
                    <a:pt x="18" y="51"/>
                  </a:cubicBezTo>
                  <a:cubicBezTo>
                    <a:pt x="18" y="51"/>
                    <a:pt x="18" y="51"/>
                    <a:pt x="17" y="51"/>
                  </a:cubicBezTo>
                  <a:cubicBezTo>
                    <a:pt x="17" y="51"/>
                    <a:pt x="17" y="51"/>
                    <a:pt x="17" y="51"/>
                  </a:cubicBezTo>
                  <a:cubicBezTo>
                    <a:pt x="13" y="51"/>
                    <a:pt x="9" y="50"/>
                    <a:pt x="7" y="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defTabSz="914217"/>
              <a:endParaRPr lang="zh-CN" altLang="en-US">
                <a:solidFill>
                  <a:srgbClr val="000000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29" name="Freeform 1865">
              <a:extLst>
                <a:ext uri="{FF2B5EF4-FFF2-40B4-BE49-F238E27FC236}">
                  <a16:creationId xmlns:a16="http://schemas.microsoft.com/office/drawing/2014/main" id="{36DB0F0B-8718-442D-B45B-05B89A43F51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13614" y="5657851"/>
              <a:ext cx="136525" cy="96838"/>
            </a:xfrm>
            <a:custGeom>
              <a:avLst/>
              <a:gdLst>
                <a:gd name="T0" fmla="*/ 1 w 79"/>
                <a:gd name="T1" fmla="*/ 37 h 55"/>
                <a:gd name="T2" fmla="*/ 0 w 79"/>
                <a:gd name="T3" fmla="*/ 31 h 55"/>
                <a:gd name="T4" fmla="*/ 15 w 79"/>
                <a:gd name="T5" fmla="*/ 1 h 55"/>
                <a:gd name="T6" fmla="*/ 23 w 79"/>
                <a:gd name="T7" fmla="*/ 2 h 55"/>
                <a:gd name="T8" fmla="*/ 19 w 79"/>
                <a:gd name="T9" fmla="*/ 11 h 55"/>
                <a:gd name="T10" fmla="*/ 18 w 79"/>
                <a:gd name="T11" fmla="*/ 13 h 55"/>
                <a:gd name="T12" fmla="*/ 14 w 79"/>
                <a:gd name="T13" fmla="*/ 18 h 55"/>
                <a:gd name="T14" fmla="*/ 8 w 79"/>
                <a:gd name="T15" fmla="*/ 31 h 55"/>
                <a:gd name="T16" fmla="*/ 13 w 79"/>
                <a:gd name="T17" fmla="*/ 45 h 55"/>
                <a:gd name="T18" fmla="*/ 20 w 79"/>
                <a:gd name="T19" fmla="*/ 47 h 55"/>
                <a:gd name="T20" fmla="*/ 74 w 79"/>
                <a:gd name="T21" fmla="*/ 36 h 55"/>
                <a:gd name="T22" fmla="*/ 77 w 79"/>
                <a:gd name="T23" fmla="*/ 35 h 55"/>
                <a:gd name="T24" fmla="*/ 76 w 79"/>
                <a:gd name="T25" fmla="*/ 43 h 55"/>
                <a:gd name="T26" fmla="*/ 75 w 79"/>
                <a:gd name="T27" fmla="*/ 44 h 55"/>
                <a:gd name="T28" fmla="*/ 55 w 79"/>
                <a:gd name="T29" fmla="*/ 49 h 55"/>
                <a:gd name="T30" fmla="*/ 24 w 79"/>
                <a:gd name="T31" fmla="*/ 55 h 55"/>
                <a:gd name="T32" fmla="*/ 19 w 79"/>
                <a:gd name="T33" fmla="*/ 55 h 55"/>
                <a:gd name="T34" fmla="*/ 19 w 79"/>
                <a:gd name="T35" fmla="*/ 55 h 55"/>
                <a:gd name="T36" fmla="*/ 23 w 79"/>
                <a:gd name="T37" fmla="*/ 51 h 55"/>
                <a:gd name="T38" fmla="*/ 20 w 79"/>
                <a:gd name="T39" fmla="*/ 51 h 55"/>
                <a:gd name="T40" fmla="*/ 19 w 79"/>
                <a:gd name="T41" fmla="*/ 51 h 55"/>
                <a:gd name="T42" fmla="*/ 19 w 79"/>
                <a:gd name="T43" fmla="*/ 51 h 55"/>
                <a:gd name="T44" fmla="*/ 17 w 79"/>
                <a:gd name="T45" fmla="*/ 51 h 55"/>
                <a:gd name="T46" fmla="*/ 17 w 79"/>
                <a:gd name="T47" fmla="*/ 51 h 55"/>
                <a:gd name="T48" fmla="*/ 17 w 79"/>
                <a:gd name="T49" fmla="*/ 51 h 55"/>
                <a:gd name="T50" fmla="*/ 10 w 79"/>
                <a:gd name="T51" fmla="*/ 48 h 55"/>
                <a:gd name="T52" fmla="*/ 10 w 79"/>
                <a:gd name="T53" fmla="*/ 48 h 55"/>
                <a:gd name="T54" fmla="*/ 54 w 79"/>
                <a:gd name="T55" fmla="*/ 45 h 55"/>
                <a:gd name="T56" fmla="*/ 47 w 79"/>
                <a:gd name="T57" fmla="*/ 46 h 55"/>
                <a:gd name="T58" fmla="*/ 74 w 79"/>
                <a:gd name="T59" fmla="*/ 40 h 55"/>
                <a:gd name="T60" fmla="*/ 5 w 79"/>
                <a:gd name="T61" fmla="*/ 36 h 55"/>
                <a:gd name="T62" fmla="*/ 5 w 79"/>
                <a:gd name="T63" fmla="*/ 36 h 55"/>
                <a:gd name="T64" fmla="*/ 4 w 79"/>
                <a:gd name="T65" fmla="*/ 31 h 55"/>
                <a:gd name="T66" fmla="*/ 5 w 79"/>
                <a:gd name="T67" fmla="*/ 36 h 55"/>
                <a:gd name="T68" fmla="*/ 7 w 79"/>
                <a:gd name="T69" fmla="*/ 21 h 55"/>
                <a:gd name="T70" fmla="*/ 10 w 79"/>
                <a:gd name="T71" fmla="*/ 15 h 55"/>
                <a:gd name="T72" fmla="*/ 13 w 79"/>
                <a:gd name="T73" fmla="*/ 12 h 55"/>
                <a:gd name="T74" fmla="*/ 20 w 79"/>
                <a:gd name="T75" fmla="*/ 9 h 55"/>
                <a:gd name="T76" fmla="*/ 16 w 79"/>
                <a:gd name="T77" fmla="*/ 9 h 55"/>
                <a:gd name="T78" fmla="*/ 16 w 79"/>
                <a:gd name="T79" fmla="*/ 9 h 55"/>
                <a:gd name="T80" fmla="*/ 16 w 79"/>
                <a:gd name="T81" fmla="*/ 8 h 55"/>
                <a:gd name="T82" fmla="*/ 16 w 79"/>
                <a:gd name="T83" fmla="*/ 8 h 55"/>
                <a:gd name="T84" fmla="*/ 19 w 79"/>
                <a:gd name="T85" fmla="*/ 8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79" h="55">
                  <a:moveTo>
                    <a:pt x="7" y="50"/>
                  </a:moveTo>
                  <a:cubicBezTo>
                    <a:pt x="7" y="50"/>
                    <a:pt x="7" y="50"/>
                    <a:pt x="7" y="50"/>
                  </a:cubicBezTo>
                  <a:cubicBezTo>
                    <a:pt x="4" y="47"/>
                    <a:pt x="3" y="42"/>
                    <a:pt x="1" y="37"/>
                  </a:cubicBezTo>
                  <a:cubicBezTo>
                    <a:pt x="1" y="37"/>
                    <a:pt x="1" y="37"/>
                    <a:pt x="1" y="37"/>
                  </a:cubicBezTo>
                  <a:cubicBezTo>
                    <a:pt x="0" y="35"/>
                    <a:pt x="0" y="33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19"/>
                    <a:pt x="10" y="9"/>
                    <a:pt x="13" y="6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9" y="12"/>
                    <a:pt x="18" y="12"/>
                    <a:pt x="18" y="13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16" y="14"/>
                    <a:pt x="15" y="16"/>
                    <a:pt x="14" y="18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1" y="21"/>
                    <a:pt x="8" y="27"/>
                    <a:pt x="8" y="31"/>
                  </a:cubicBezTo>
                  <a:cubicBezTo>
                    <a:pt x="8" y="31"/>
                    <a:pt x="8" y="31"/>
                    <a:pt x="8" y="31"/>
                  </a:cubicBezTo>
                  <a:cubicBezTo>
                    <a:pt x="8" y="31"/>
                    <a:pt x="8" y="31"/>
                    <a:pt x="8" y="31"/>
                  </a:cubicBezTo>
                  <a:cubicBezTo>
                    <a:pt x="8" y="32"/>
                    <a:pt x="8" y="33"/>
                    <a:pt x="9" y="34"/>
                  </a:cubicBezTo>
                  <a:cubicBezTo>
                    <a:pt x="9" y="34"/>
                    <a:pt x="9" y="34"/>
                    <a:pt x="9" y="34"/>
                  </a:cubicBezTo>
                  <a:cubicBezTo>
                    <a:pt x="10" y="40"/>
                    <a:pt x="12" y="44"/>
                    <a:pt x="13" y="45"/>
                  </a:cubicBezTo>
                  <a:cubicBezTo>
                    <a:pt x="13" y="45"/>
                    <a:pt x="13" y="45"/>
                    <a:pt x="13" y="45"/>
                  </a:cubicBezTo>
                  <a:cubicBezTo>
                    <a:pt x="15" y="47"/>
                    <a:pt x="16" y="47"/>
                    <a:pt x="20" y="47"/>
                  </a:cubicBezTo>
                  <a:cubicBezTo>
                    <a:pt x="20" y="47"/>
                    <a:pt x="20" y="47"/>
                    <a:pt x="20" y="47"/>
                  </a:cubicBezTo>
                  <a:cubicBezTo>
                    <a:pt x="21" y="47"/>
                    <a:pt x="22" y="47"/>
                    <a:pt x="23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34" y="46"/>
                    <a:pt x="70" y="37"/>
                    <a:pt x="74" y="36"/>
                  </a:cubicBezTo>
                  <a:cubicBezTo>
                    <a:pt x="74" y="36"/>
                    <a:pt x="74" y="36"/>
                    <a:pt x="74" y="36"/>
                  </a:cubicBezTo>
                  <a:cubicBezTo>
                    <a:pt x="75" y="36"/>
                    <a:pt x="75" y="36"/>
                    <a:pt x="75" y="36"/>
                  </a:cubicBezTo>
                  <a:cubicBezTo>
                    <a:pt x="77" y="35"/>
                    <a:pt x="77" y="35"/>
                    <a:pt x="77" y="35"/>
                  </a:cubicBezTo>
                  <a:cubicBezTo>
                    <a:pt x="79" y="43"/>
                    <a:pt x="79" y="43"/>
                    <a:pt x="79" y="43"/>
                  </a:cubicBezTo>
                  <a:cubicBezTo>
                    <a:pt x="77" y="43"/>
                    <a:pt x="77" y="43"/>
                    <a:pt x="77" y="43"/>
                  </a:cubicBezTo>
                  <a:cubicBezTo>
                    <a:pt x="77" y="43"/>
                    <a:pt x="77" y="43"/>
                    <a:pt x="76" y="43"/>
                  </a:cubicBezTo>
                  <a:cubicBezTo>
                    <a:pt x="76" y="43"/>
                    <a:pt x="76" y="43"/>
                    <a:pt x="76" y="43"/>
                  </a:cubicBezTo>
                  <a:cubicBezTo>
                    <a:pt x="76" y="43"/>
                    <a:pt x="76" y="44"/>
                    <a:pt x="75" y="44"/>
                  </a:cubicBezTo>
                  <a:cubicBezTo>
                    <a:pt x="75" y="44"/>
                    <a:pt x="75" y="44"/>
                    <a:pt x="75" y="44"/>
                  </a:cubicBezTo>
                  <a:cubicBezTo>
                    <a:pt x="74" y="44"/>
                    <a:pt x="72" y="44"/>
                    <a:pt x="71" y="45"/>
                  </a:cubicBezTo>
                  <a:cubicBezTo>
                    <a:pt x="71" y="45"/>
                    <a:pt x="71" y="45"/>
                    <a:pt x="71" y="45"/>
                  </a:cubicBezTo>
                  <a:cubicBezTo>
                    <a:pt x="67" y="46"/>
                    <a:pt x="61" y="47"/>
                    <a:pt x="55" y="49"/>
                  </a:cubicBezTo>
                  <a:cubicBezTo>
                    <a:pt x="55" y="49"/>
                    <a:pt x="55" y="49"/>
                    <a:pt x="55" y="49"/>
                  </a:cubicBezTo>
                  <a:cubicBezTo>
                    <a:pt x="44" y="51"/>
                    <a:pt x="31" y="54"/>
                    <a:pt x="24" y="55"/>
                  </a:cubicBezTo>
                  <a:cubicBezTo>
                    <a:pt x="24" y="55"/>
                    <a:pt x="24" y="55"/>
                    <a:pt x="24" y="55"/>
                  </a:cubicBezTo>
                  <a:cubicBezTo>
                    <a:pt x="23" y="55"/>
                    <a:pt x="21" y="55"/>
                    <a:pt x="20" y="55"/>
                  </a:cubicBezTo>
                  <a:cubicBezTo>
                    <a:pt x="20" y="55"/>
                    <a:pt x="20" y="55"/>
                    <a:pt x="20" y="55"/>
                  </a:cubicBezTo>
                  <a:cubicBezTo>
                    <a:pt x="20" y="55"/>
                    <a:pt x="20" y="55"/>
                    <a:pt x="19" y="55"/>
                  </a:cubicBezTo>
                  <a:cubicBezTo>
                    <a:pt x="19" y="55"/>
                    <a:pt x="19" y="55"/>
                    <a:pt x="19" y="55"/>
                  </a:cubicBezTo>
                  <a:cubicBezTo>
                    <a:pt x="19" y="55"/>
                    <a:pt x="19" y="55"/>
                    <a:pt x="19" y="55"/>
                  </a:cubicBezTo>
                  <a:cubicBezTo>
                    <a:pt x="19" y="55"/>
                    <a:pt x="19" y="55"/>
                    <a:pt x="19" y="55"/>
                  </a:cubicBezTo>
                  <a:cubicBezTo>
                    <a:pt x="14" y="55"/>
                    <a:pt x="10" y="54"/>
                    <a:pt x="7" y="50"/>
                  </a:cubicBezTo>
                  <a:close/>
                  <a:moveTo>
                    <a:pt x="20" y="51"/>
                  </a:moveTo>
                  <a:cubicBezTo>
                    <a:pt x="21" y="51"/>
                    <a:pt x="22" y="51"/>
                    <a:pt x="23" y="51"/>
                  </a:cubicBezTo>
                  <a:cubicBezTo>
                    <a:pt x="23" y="51"/>
                    <a:pt x="23" y="51"/>
                    <a:pt x="23" y="51"/>
                  </a:cubicBezTo>
                  <a:cubicBezTo>
                    <a:pt x="22" y="51"/>
                    <a:pt x="21" y="51"/>
                    <a:pt x="20" y="51"/>
                  </a:cubicBezTo>
                  <a:cubicBezTo>
                    <a:pt x="20" y="51"/>
                    <a:pt x="20" y="51"/>
                    <a:pt x="20" y="51"/>
                  </a:cubicBezTo>
                  <a:cubicBezTo>
                    <a:pt x="20" y="51"/>
                    <a:pt x="20" y="51"/>
                    <a:pt x="20" y="51"/>
                  </a:cubicBezTo>
                  <a:close/>
                  <a:moveTo>
                    <a:pt x="19" y="51"/>
                  </a:moveTo>
                  <a:cubicBezTo>
                    <a:pt x="19" y="51"/>
                    <a:pt x="19" y="51"/>
                    <a:pt x="19" y="51"/>
                  </a:cubicBezTo>
                  <a:cubicBezTo>
                    <a:pt x="19" y="51"/>
                    <a:pt x="19" y="51"/>
                    <a:pt x="19" y="51"/>
                  </a:cubicBezTo>
                  <a:cubicBezTo>
                    <a:pt x="19" y="51"/>
                    <a:pt x="19" y="51"/>
                    <a:pt x="19" y="51"/>
                  </a:cubicBezTo>
                  <a:cubicBezTo>
                    <a:pt x="19" y="51"/>
                    <a:pt x="19" y="51"/>
                    <a:pt x="19" y="51"/>
                  </a:cubicBezTo>
                  <a:cubicBezTo>
                    <a:pt x="19" y="51"/>
                    <a:pt x="19" y="51"/>
                    <a:pt x="19" y="51"/>
                  </a:cubicBezTo>
                  <a:close/>
                  <a:moveTo>
                    <a:pt x="17" y="51"/>
                  </a:moveTo>
                  <a:cubicBezTo>
                    <a:pt x="17" y="51"/>
                    <a:pt x="17" y="51"/>
                    <a:pt x="17" y="51"/>
                  </a:cubicBezTo>
                  <a:cubicBezTo>
                    <a:pt x="17" y="51"/>
                    <a:pt x="17" y="51"/>
                    <a:pt x="17" y="51"/>
                  </a:cubicBezTo>
                  <a:cubicBezTo>
                    <a:pt x="17" y="51"/>
                    <a:pt x="17" y="51"/>
                    <a:pt x="17" y="51"/>
                  </a:cubicBezTo>
                  <a:close/>
                  <a:moveTo>
                    <a:pt x="17" y="51"/>
                  </a:moveTo>
                  <a:cubicBezTo>
                    <a:pt x="14" y="51"/>
                    <a:pt x="13" y="50"/>
                    <a:pt x="11" y="49"/>
                  </a:cubicBezTo>
                  <a:cubicBezTo>
                    <a:pt x="11" y="49"/>
                    <a:pt x="11" y="49"/>
                    <a:pt x="11" y="49"/>
                  </a:cubicBezTo>
                  <a:cubicBezTo>
                    <a:pt x="13" y="50"/>
                    <a:pt x="14" y="51"/>
                    <a:pt x="17" y="51"/>
                  </a:cubicBezTo>
                  <a:close/>
                  <a:moveTo>
                    <a:pt x="9" y="49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cubicBezTo>
                    <a:pt x="9" y="49"/>
                    <a:pt x="9" y="49"/>
                    <a:pt x="9" y="49"/>
                  </a:cubicBezTo>
                  <a:close/>
                  <a:moveTo>
                    <a:pt x="69" y="41"/>
                  </a:moveTo>
                  <a:cubicBezTo>
                    <a:pt x="66" y="42"/>
                    <a:pt x="60" y="43"/>
                    <a:pt x="54" y="45"/>
                  </a:cubicBezTo>
                  <a:cubicBezTo>
                    <a:pt x="54" y="45"/>
                    <a:pt x="54" y="45"/>
                    <a:pt x="54" y="45"/>
                  </a:cubicBezTo>
                  <a:cubicBezTo>
                    <a:pt x="52" y="45"/>
                    <a:pt x="50" y="46"/>
                    <a:pt x="47" y="46"/>
                  </a:cubicBezTo>
                  <a:cubicBezTo>
                    <a:pt x="47" y="46"/>
                    <a:pt x="47" y="46"/>
                    <a:pt x="47" y="46"/>
                  </a:cubicBezTo>
                  <a:cubicBezTo>
                    <a:pt x="56" y="45"/>
                    <a:pt x="64" y="42"/>
                    <a:pt x="70" y="41"/>
                  </a:cubicBezTo>
                  <a:cubicBezTo>
                    <a:pt x="70" y="41"/>
                    <a:pt x="70" y="41"/>
                    <a:pt x="70" y="41"/>
                  </a:cubicBezTo>
                  <a:cubicBezTo>
                    <a:pt x="71" y="41"/>
                    <a:pt x="73" y="40"/>
                    <a:pt x="74" y="40"/>
                  </a:cubicBezTo>
                  <a:cubicBezTo>
                    <a:pt x="74" y="40"/>
                    <a:pt x="74" y="40"/>
                    <a:pt x="74" y="40"/>
                  </a:cubicBezTo>
                  <a:cubicBezTo>
                    <a:pt x="73" y="40"/>
                    <a:pt x="71" y="41"/>
                    <a:pt x="69" y="41"/>
                  </a:cubicBezTo>
                  <a:close/>
                  <a:moveTo>
                    <a:pt x="5" y="36"/>
                  </a:moveTo>
                  <a:cubicBezTo>
                    <a:pt x="6" y="39"/>
                    <a:pt x="7" y="41"/>
                    <a:pt x="8" y="44"/>
                  </a:cubicBezTo>
                  <a:cubicBezTo>
                    <a:pt x="8" y="44"/>
                    <a:pt x="8" y="44"/>
                    <a:pt x="8" y="44"/>
                  </a:cubicBezTo>
                  <a:cubicBezTo>
                    <a:pt x="7" y="41"/>
                    <a:pt x="6" y="39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4" y="34"/>
                    <a:pt x="4" y="33"/>
                    <a:pt x="4" y="31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4" y="33"/>
                    <a:pt x="4" y="34"/>
                    <a:pt x="5" y="36"/>
                  </a:cubicBezTo>
                  <a:close/>
                  <a:moveTo>
                    <a:pt x="7" y="21"/>
                  </a:moveTo>
                  <a:cubicBezTo>
                    <a:pt x="7" y="21"/>
                    <a:pt x="7" y="21"/>
                    <a:pt x="7" y="21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7" y="21"/>
                    <a:pt x="7" y="21"/>
                    <a:pt x="7" y="21"/>
                  </a:cubicBezTo>
                  <a:close/>
                  <a:moveTo>
                    <a:pt x="7" y="21"/>
                  </a:moveTo>
                  <a:cubicBezTo>
                    <a:pt x="8" y="19"/>
                    <a:pt x="9" y="17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1" y="14"/>
                    <a:pt x="12" y="13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1" y="15"/>
                    <a:pt x="9" y="18"/>
                    <a:pt x="7" y="21"/>
                  </a:cubicBezTo>
                  <a:close/>
                  <a:moveTo>
                    <a:pt x="20" y="10"/>
                  </a:moveTo>
                  <a:cubicBezTo>
                    <a:pt x="20" y="9"/>
                    <a:pt x="20" y="9"/>
                    <a:pt x="20" y="9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20" y="9"/>
                    <a:pt x="20" y="9"/>
                    <a:pt x="20" y="10"/>
                  </a:cubicBezTo>
                  <a:close/>
                  <a:moveTo>
                    <a:pt x="16" y="9"/>
                  </a:moveTo>
                  <a:cubicBezTo>
                    <a:pt x="16" y="9"/>
                    <a:pt x="16" y="9"/>
                    <a:pt x="16" y="9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6" y="9"/>
                    <a:pt x="16" y="9"/>
                    <a:pt x="16" y="9"/>
                  </a:cubicBezTo>
                  <a:close/>
                  <a:moveTo>
                    <a:pt x="16" y="8"/>
                  </a:move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6" y="8"/>
                    <a:pt x="16" y="8"/>
                  </a:cubicBezTo>
                  <a:close/>
                  <a:moveTo>
                    <a:pt x="19" y="8"/>
                  </a:moveTo>
                  <a:cubicBezTo>
                    <a:pt x="19" y="8"/>
                    <a:pt x="19" y="8"/>
                    <a:pt x="19" y="8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19" y="8"/>
                    <a:pt x="19" y="8"/>
                    <a:pt x="19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defTabSz="914217"/>
              <a:endParaRPr lang="zh-CN" altLang="en-US">
                <a:solidFill>
                  <a:srgbClr val="000000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30" name="Freeform 1866">
              <a:extLst>
                <a:ext uri="{FF2B5EF4-FFF2-40B4-BE49-F238E27FC236}">
                  <a16:creationId xmlns:a16="http://schemas.microsoft.com/office/drawing/2014/main" id="{D67242A4-4DE1-4716-92CC-F9EFBB7D529A}"/>
                </a:ext>
              </a:extLst>
            </p:cNvPr>
            <p:cNvSpPr/>
            <p:nvPr/>
          </p:nvSpPr>
          <p:spPr bwMode="auto">
            <a:xfrm>
              <a:off x="7340602" y="5668963"/>
              <a:ext cx="17463" cy="11113"/>
            </a:xfrm>
            <a:custGeom>
              <a:avLst/>
              <a:gdLst>
                <a:gd name="T0" fmla="*/ 0 w 11"/>
                <a:gd name="T1" fmla="*/ 4 h 7"/>
                <a:gd name="T2" fmla="*/ 1 w 11"/>
                <a:gd name="T3" fmla="*/ 0 h 7"/>
                <a:gd name="T4" fmla="*/ 11 w 11"/>
                <a:gd name="T5" fmla="*/ 3 h 7"/>
                <a:gd name="T6" fmla="*/ 9 w 11"/>
                <a:gd name="T7" fmla="*/ 7 h 7"/>
                <a:gd name="T8" fmla="*/ 0 w 11"/>
                <a:gd name="T9" fmla="*/ 4 h 7"/>
                <a:gd name="T10" fmla="*/ 0 w 11"/>
                <a:gd name="T11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7">
                  <a:moveTo>
                    <a:pt x="0" y="4"/>
                  </a:moveTo>
                  <a:lnTo>
                    <a:pt x="1" y="0"/>
                  </a:lnTo>
                  <a:lnTo>
                    <a:pt x="11" y="3"/>
                  </a:lnTo>
                  <a:lnTo>
                    <a:pt x="9" y="7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defTabSz="914217"/>
              <a:endParaRPr lang="zh-CN" altLang="en-US">
                <a:solidFill>
                  <a:srgbClr val="000000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31" name="Freeform 1867">
              <a:extLst>
                <a:ext uri="{FF2B5EF4-FFF2-40B4-BE49-F238E27FC236}">
                  <a16:creationId xmlns:a16="http://schemas.microsoft.com/office/drawing/2014/main" id="{5A1528F4-3CE3-4B05-A87C-B746B47C7F2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35839" y="5665788"/>
              <a:ext cx="25400" cy="19050"/>
            </a:xfrm>
            <a:custGeom>
              <a:avLst/>
              <a:gdLst>
                <a:gd name="T0" fmla="*/ 2 w 16"/>
                <a:gd name="T1" fmla="*/ 8 h 12"/>
                <a:gd name="T2" fmla="*/ 3 w 16"/>
                <a:gd name="T3" fmla="*/ 6 h 12"/>
                <a:gd name="T4" fmla="*/ 5 w 16"/>
                <a:gd name="T5" fmla="*/ 7 h 12"/>
                <a:gd name="T6" fmla="*/ 3 w 16"/>
                <a:gd name="T7" fmla="*/ 6 h 12"/>
                <a:gd name="T8" fmla="*/ 2 w 16"/>
                <a:gd name="T9" fmla="*/ 8 h 12"/>
                <a:gd name="T10" fmla="*/ 0 w 16"/>
                <a:gd name="T11" fmla="*/ 7 h 12"/>
                <a:gd name="T12" fmla="*/ 3 w 16"/>
                <a:gd name="T13" fmla="*/ 0 h 12"/>
                <a:gd name="T14" fmla="*/ 16 w 16"/>
                <a:gd name="T15" fmla="*/ 3 h 12"/>
                <a:gd name="T16" fmla="*/ 14 w 16"/>
                <a:gd name="T17" fmla="*/ 12 h 12"/>
                <a:gd name="T18" fmla="*/ 2 w 16"/>
                <a:gd name="T19" fmla="*/ 8 h 12"/>
                <a:gd name="T20" fmla="*/ 2 w 16"/>
                <a:gd name="T21" fmla="*/ 8 h 12"/>
                <a:gd name="T22" fmla="*/ 11 w 16"/>
                <a:gd name="T23" fmla="*/ 6 h 12"/>
                <a:gd name="T24" fmla="*/ 5 w 16"/>
                <a:gd name="T25" fmla="*/ 5 h 12"/>
                <a:gd name="T26" fmla="*/ 5 w 16"/>
                <a:gd name="T27" fmla="*/ 5 h 12"/>
                <a:gd name="T28" fmla="*/ 11 w 16"/>
                <a:gd name="T29" fmla="*/ 6 h 12"/>
                <a:gd name="T30" fmla="*/ 11 w 16"/>
                <a:gd name="T31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6" h="12">
                  <a:moveTo>
                    <a:pt x="2" y="8"/>
                  </a:moveTo>
                  <a:lnTo>
                    <a:pt x="3" y="6"/>
                  </a:lnTo>
                  <a:lnTo>
                    <a:pt x="5" y="7"/>
                  </a:lnTo>
                  <a:lnTo>
                    <a:pt x="3" y="6"/>
                  </a:lnTo>
                  <a:lnTo>
                    <a:pt x="2" y="8"/>
                  </a:lnTo>
                  <a:lnTo>
                    <a:pt x="0" y="7"/>
                  </a:lnTo>
                  <a:lnTo>
                    <a:pt x="3" y="0"/>
                  </a:lnTo>
                  <a:lnTo>
                    <a:pt x="16" y="3"/>
                  </a:lnTo>
                  <a:lnTo>
                    <a:pt x="14" y="12"/>
                  </a:lnTo>
                  <a:lnTo>
                    <a:pt x="2" y="8"/>
                  </a:lnTo>
                  <a:lnTo>
                    <a:pt x="2" y="8"/>
                  </a:lnTo>
                  <a:close/>
                  <a:moveTo>
                    <a:pt x="11" y="6"/>
                  </a:moveTo>
                  <a:lnTo>
                    <a:pt x="5" y="5"/>
                  </a:lnTo>
                  <a:lnTo>
                    <a:pt x="5" y="5"/>
                  </a:lnTo>
                  <a:lnTo>
                    <a:pt x="11" y="6"/>
                  </a:lnTo>
                  <a:lnTo>
                    <a:pt x="11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defTabSz="914217"/>
              <a:endParaRPr lang="zh-CN" altLang="en-US">
                <a:solidFill>
                  <a:srgbClr val="000000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32" name="Freeform 1868">
              <a:extLst>
                <a:ext uri="{FF2B5EF4-FFF2-40B4-BE49-F238E27FC236}">
                  <a16:creationId xmlns:a16="http://schemas.microsoft.com/office/drawing/2014/main" id="{F68D716D-E0FD-4AB3-8D3D-C96E3B4F6BBD}"/>
                </a:ext>
              </a:extLst>
            </p:cNvPr>
            <p:cNvSpPr/>
            <p:nvPr/>
          </p:nvSpPr>
          <p:spPr bwMode="auto">
            <a:xfrm>
              <a:off x="7337427" y="5875338"/>
              <a:ext cx="119063" cy="187325"/>
            </a:xfrm>
            <a:custGeom>
              <a:avLst/>
              <a:gdLst>
                <a:gd name="T0" fmla="*/ 7 w 68"/>
                <a:gd name="T1" fmla="*/ 103 h 107"/>
                <a:gd name="T2" fmla="*/ 21 w 68"/>
                <a:gd name="T3" fmla="*/ 103 h 107"/>
                <a:gd name="T4" fmla="*/ 0 w 68"/>
                <a:gd name="T5" fmla="*/ 13 h 107"/>
                <a:gd name="T6" fmla="*/ 0 w 68"/>
                <a:gd name="T7" fmla="*/ 13 h 107"/>
                <a:gd name="T8" fmla="*/ 1 w 68"/>
                <a:gd name="T9" fmla="*/ 10 h 107"/>
                <a:gd name="T10" fmla="*/ 1 w 68"/>
                <a:gd name="T11" fmla="*/ 10 h 107"/>
                <a:gd name="T12" fmla="*/ 7 w 68"/>
                <a:gd name="T13" fmla="*/ 2 h 107"/>
                <a:gd name="T14" fmla="*/ 7 w 68"/>
                <a:gd name="T15" fmla="*/ 2 h 107"/>
                <a:gd name="T16" fmla="*/ 20 w 68"/>
                <a:gd name="T17" fmla="*/ 0 h 107"/>
                <a:gd name="T18" fmla="*/ 20 w 68"/>
                <a:gd name="T19" fmla="*/ 0 h 107"/>
                <a:gd name="T20" fmla="*/ 68 w 68"/>
                <a:gd name="T21" fmla="*/ 9 h 107"/>
                <a:gd name="T22" fmla="*/ 68 w 68"/>
                <a:gd name="T23" fmla="*/ 9 h 107"/>
                <a:gd name="T24" fmla="*/ 68 w 68"/>
                <a:gd name="T25" fmla="*/ 9 h 107"/>
                <a:gd name="T26" fmla="*/ 67 w 68"/>
                <a:gd name="T27" fmla="*/ 12 h 107"/>
                <a:gd name="T28" fmla="*/ 50 w 68"/>
                <a:gd name="T29" fmla="*/ 8 h 107"/>
                <a:gd name="T30" fmla="*/ 50 w 68"/>
                <a:gd name="T31" fmla="*/ 8 h 107"/>
                <a:gd name="T32" fmla="*/ 20 w 68"/>
                <a:gd name="T33" fmla="*/ 4 h 107"/>
                <a:gd name="T34" fmla="*/ 20 w 68"/>
                <a:gd name="T35" fmla="*/ 4 h 107"/>
                <a:gd name="T36" fmla="*/ 9 w 68"/>
                <a:gd name="T37" fmla="*/ 6 h 107"/>
                <a:gd name="T38" fmla="*/ 9 w 68"/>
                <a:gd name="T39" fmla="*/ 6 h 107"/>
                <a:gd name="T40" fmla="*/ 5 w 68"/>
                <a:gd name="T41" fmla="*/ 11 h 107"/>
                <a:gd name="T42" fmla="*/ 5 w 68"/>
                <a:gd name="T43" fmla="*/ 11 h 107"/>
                <a:gd name="T44" fmla="*/ 4 w 68"/>
                <a:gd name="T45" fmla="*/ 13 h 107"/>
                <a:gd name="T46" fmla="*/ 4 w 68"/>
                <a:gd name="T47" fmla="*/ 13 h 107"/>
                <a:gd name="T48" fmla="*/ 15 w 68"/>
                <a:gd name="T49" fmla="*/ 67 h 107"/>
                <a:gd name="T50" fmla="*/ 15 w 68"/>
                <a:gd name="T51" fmla="*/ 67 h 107"/>
                <a:gd name="T52" fmla="*/ 26 w 68"/>
                <a:gd name="T53" fmla="*/ 104 h 107"/>
                <a:gd name="T54" fmla="*/ 26 w 68"/>
                <a:gd name="T55" fmla="*/ 104 h 107"/>
                <a:gd name="T56" fmla="*/ 27 w 68"/>
                <a:gd name="T57" fmla="*/ 107 h 107"/>
                <a:gd name="T58" fmla="*/ 7 w 68"/>
                <a:gd name="T59" fmla="*/ 107 h 107"/>
                <a:gd name="T60" fmla="*/ 7 w 68"/>
                <a:gd name="T61" fmla="*/ 103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68" h="107">
                  <a:moveTo>
                    <a:pt x="7" y="103"/>
                  </a:moveTo>
                  <a:cubicBezTo>
                    <a:pt x="21" y="103"/>
                    <a:pt x="21" y="103"/>
                    <a:pt x="21" y="103"/>
                  </a:cubicBezTo>
                  <a:cubicBezTo>
                    <a:pt x="18" y="90"/>
                    <a:pt x="1" y="34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2"/>
                    <a:pt x="0" y="11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6"/>
                    <a:pt x="4" y="3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11" y="0"/>
                    <a:pt x="15" y="0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0" y="0"/>
                    <a:pt x="68" y="9"/>
                    <a:pt x="68" y="9"/>
                  </a:cubicBezTo>
                  <a:cubicBezTo>
                    <a:pt x="68" y="9"/>
                    <a:pt x="68" y="9"/>
                    <a:pt x="68" y="9"/>
                  </a:cubicBezTo>
                  <a:cubicBezTo>
                    <a:pt x="68" y="9"/>
                    <a:pt x="68" y="9"/>
                    <a:pt x="68" y="9"/>
                  </a:cubicBezTo>
                  <a:cubicBezTo>
                    <a:pt x="67" y="12"/>
                    <a:pt x="67" y="12"/>
                    <a:pt x="67" y="12"/>
                  </a:cubicBezTo>
                  <a:cubicBezTo>
                    <a:pt x="67" y="12"/>
                    <a:pt x="60" y="10"/>
                    <a:pt x="50" y="8"/>
                  </a:cubicBezTo>
                  <a:cubicBezTo>
                    <a:pt x="50" y="8"/>
                    <a:pt x="50" y="8"/>
                    <a:pt x="50" y="8"/>
                  </a:cubicBezTo>
                  <a:cubicBezTo>
                    <a:pt x="41" y="6"/>
                    <a:pt x="30" y="4"/>
                    <a:pt x="20" y="4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16" y="4"/>
                    <a:pt x="12" y="4"/>
                    <a:pt x="9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6" y="7"/>
                    <a:pt x="5" y="8"/>
                    <a:pt x="5" y="1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4" y="11"/>
                    <a:pt x="4" y="12"/>
                    <a:pt x="4" y="13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4" y="24"/>
                    <a:pt x="10" y="47"/>
                    <a:pt x="15" y="67"/>
                  </a:cubicBezTo>
                  <a:cubicBezTo>
                    <a:pt x="15" y="67"/>
                    <a:pt x="15" y="67"/>
                    <a:pt x="15" y="67"/>
                  </a:cubicBezTo>
                  <a:cubicBezTo>
                    <a:pt x="21" y="87"/>
                    <a:pt x="26" y="104"/>
                    <a:pt x="26" y="104"/>
                  </a:cubicBezTo>
                  <a:cubicBezTo>
                    <a:pt x="26" y="104"/>
                    <a:pt x="26" y="104"/>
                    <a:pt x="26" y="104"/>
                  </a:cubicBezTo>
                  <a:cubicBezTo>
                    <a:pt x="27" y="107"/>
                    <a:pt x="27" y="107"/>
                    <a:pt x="27" y="107"/>
                  </a:cubicBezTo>
                  <a:cubicBezTo>
                    <a:pt x="7" y="107"/>
                    <a:pt x="7" y="107"/>
                    <a:pt x="7" y="107"/>
                  </a:cubicBezTo>
                  <a:cubicBezTo>
                    <a:pt x="7" y="103"/>
                    <a:pt x="7" y="103"/>
                    <a:pt x="7" y="10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defTabSz="914217"/>
              <a:endParaRPr lang="zh-CN" altLang="en-US">
                <a:solidFill>
                  <a:srgbClr val="000000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33" name="Freeform 1869">
              <a:extLst>
                <a:ext uri="{FF2B5EF4-FFF2-40B4-BE49-F238E27FC236}">
                  <a16:creationId xmlns:a16="http://schemas.microsoft.com/office/drawing/2014/main" id="{70B5BEAF-2F1B-4BC5-AD1B-EA91E7E9A1E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34252" y="5872163"/>
              <a:ext cx="125413" cy="193675"/>
            </a:xfrm>
            <a:custGeom>
              <a:avLst/>
              <a:gdLst>
                <a:gd name="T0" fmla="*/ 7 w 72"/>
                <a:gd name="T1" fmla="*/ 105 h 111"/>
                <a:gd name="T2" fmla="*/ 21 w 72"/>
                <a:gd name="T3" fmla="*/ 103 h 111"/>
                <a:gd name="T4" fmla="*/ 0 w 72"/>
                <a:gd name="T5" fmla="*/ 15 h 111"/>
                <a:gd name="T6" fmla="*/ 1 w 72"/>
                <a:gd name="T7" fmla="*/ 12 h 111"/>
                <a:gd name="T8" fmla="*/ 8 w 72"/>
                <a:gd name="T9" fmla="*/ 2 h 111"/>
                <a:gd name="T10" fmla="*/ 22 w 72"/>
                <a:gd name="T11" fmla="*/ 0 h 111"/>
                <a:gd name="T12" fmla="*/ 70 w 72"/>
                <a:gd name="T13" fmla="*/ 9 h 111"/>
                <a:gd name="T14" fmla="*/ 71 w 72"/>
                <a:gd name="T15" fmla="*/ 9 h 111"/>
                <a:gd name="T16" fmla="*/ 72 w 72"/>
                <a:gd name="T17" fmla="*/ 10 h 111"/>
                <a:gd name="T18" fmla="*/ 69 w 72"/>
                <a:gd name="T19" fmla="*/ 16 h 111"/>
                <a:gd name="T20" fmla="*/ 69 w 72"/>
                <a:gd name="T21" fmla="*/ 16 h 111"/>
                <a:gd name="T22" fmla="*/ 68 w 72"/>
                <a:gd name="T23" fmla="*/ 16 h 111"/>
                <a:gd name="T24" fmla="*/ 68 w 72"/>
                <a:gd name="T25" fmla="*/ 16 h 111"/>
                <a:gd name="T26" fmla="*/ 68 w 72"/>
                <a:gd name="T27" fmla="*/ 16 h 111"/>
                <a:gd name="T28" fmla="*/ 68 w 72"/>
                <a:gd name="T29" fmla="*/ 16 h 111"/>
                <a:gd name="T30" fmla="*/ 67 w 72"/>
                <a:gd name="T31" fmla="*/ 16 h 111"/>
                <a:gd name="T32" fmla="*/ 64 w 72"/>
                <a:gd name="T33" fmla="*/ 15 h 111"/>
                <a:gd name="T34" fmla="*/ 52 w 72"/>
                <a:gd name="T35" fmla="*/ 12 h 111"/>
                <a:gd name="T36" fmla="*/ 23 w 72"/>
                <a:gd name="T37" fmla="*/ 8 h 111"/>
                <a:gd name="T38" fmla="*/ 22 w 72"/>
                <a:gd name="T39" fmla="*/ 8 h 111"/>
                <a:gd name="T40" fmla="*/ 12 w 72"/>
                <a:gd name="T41" fmla="*/ 9 h 111"/>
                <a:gd name="T42" fmla="*/ 9 w 72"/>
                <a:gd name="T43" fmla="*/ 13 h 111"/>
                <a:gd name="T44" fmla="*/ 8 w 72"/>
                <a:gd name="T45" fmla="*/ 15 h 111"/>
                <a:gd name="T46" fmla="*/ 8 w 72"/>
                <a:gd name="T47" fmla="*/ 15 h 111"/>
                <a:gd name="T48" fmla="*/ 19 w 72"/>
                <a:gd name="T49" fmla="*/ 69 h 111"/>
                <a:gd name="T50" fmla="*/ 30 w 72"/>
                <a:gd name="T51" fmla="*/ 106 h 111"/>
                <a:gd name="T52" fmla="*/ 30 w 72"/>
                <a:gd name="T53" fmla="*/ 106 h 111"/>
                <a:gd name="T54" fmla="*/ 7 w 72"/>
                <a:gd name="T55" fmla="*/ 111 h 111"/>
                <a:gd name="T56" fmla="*/ 23 w 72"/>
                <a:gd name="T57" fmla="*/ 96 h 111"/>
                <a:gd name="T58" fmla="*/ 17 w 72"/>
                <a:gd name="T59" fmla="*/ 76 h 111"/>
                <a:gd name="T60" fmla="*/ 4 w 72"/>
                <a:gd name="T61" fmla="*/ 15 h 111"/>
                <a:gd name="T62" fmla="*/ 4 w 72"/>
                <a:gd name="T63" fmla="*/ 15 h 111"/>
                <a:gd name="T64" fmla="*/ 4 w 72"/>
                <a:gd name="T65" fmla="*/ 14 h 111"/>
                <a:gd name="T66" fmla="*/ 4 w 72"/>
                <a:gd name="T67" fmla="*/ 14 h 111"/>
                <a:gd name="T68" fmla="*/ 4 w 72"/>
                <a:gd name="T69" fmla="*/ 14 h 111"/>
                <a:gd name="T70" fmla="*/ 53 w 72"/>
                <a:gd name="T71" fmla="*/ 8 h 111"/>
                <a:gd name="T72" fmla="*/ 67 w 72"/>
                <a:gd name="T73" fmla="*/ 12 h 111"/>
                <a:gd name="T74" fmla="*/ 65 w 72"/>
                <a:gd name="T75" fmla="*/ 11 h 111"/>
                <a:gd name="T76" fmla="*/ 53 w 72"/>
                <a:gd name="T77" fmla="*/ 8 h 111"/>
                <a:gd name="T78" fmla="*/ 41 w 72"/>
                <a:gd name="T79" fmla="*/ 6 h 111"/>
                <a:gd name="T80" fmla="*/ 53 w 72"/>
                <a:gd name="T81" fmla="*/ 8 h 111"/>
                <a:gd name="T82" fmla="*/ 6 w 72"/>
                <a:gd name="T83" fmla="*/ 8 h 111"/>
                <a:gd name="T84" fmla="*/ 6 w 72"/>
                <a:gd name="T85" fmla="*/ 8 h 111"/>
                <a:gd name="T86" fmla="*/ 8 w 72"/>
                <a:gd name="T87" fmla="*/ 7 h 111"/>
                <a:gd name="T88" fmla="*/ 6 w 72"/>
                <a:gd name="T89" fmla="*/ 8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2" h="111">
                  <a:moveTo>
                    <a:pt x="7" y="109"/>
                  </a:moveTo>
                  <a:cubicBezTo>
                    <a:pt x="7" y="105"/>
                    <a:pt x="7" y="105"/>
                    <a:pt x="7" y="105"/>
                  </a:cubicBezTo>
                  <a:cubicBezTo>
                    <a:pt x="7" y="103"/>
                    <a:pt x="7" y="103"/>
                    <a:pt x="7" y="103"/>
                  </a:cubicBezTo>
                  <a:cubicBezTo>
                    <a:pt x="21" y="103"/>
                    <a:pt x="21" y="103"/>
                    <a:pt x="21" y="103"/>
                  </a:cubicBezTo>
                  <a:cubicBezTo>
                    <a:pt x="16" y="86"/>
                    <a:pt x="1" y="3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4"/>
                    <a:pt x="0" y="13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1" y="7"/>
                    <a:pt x="4" y="4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12" y="0"/>
                    <a:pt x="17" y="0"/>
                    <a:pt x="22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41" y="0"/>
                    <a:pt x="67" y="8"/>
                    <a:pt x="70" y="9"/>
                  </a:cubicBezTo>
                  <a:cubicBezTo>
                    <a:pt x="70" y="9"/>
                    <a:pt x="70" y="9"/>
                    <a:pt x="70" y="9"/>
                  </a:cubicBezTo>
                  <a:cubicBezTo>
                    <a:pt x="70" y="9"/>
                    <a:pt x="70" y="9"/>
                    <a:pt x="70" y="9"/>
                  </a:cubicBezTo>
                  <a:cubicBezTo>
                    <a:pt x="71" y="9"/>
                    <a:pt x="71" y="9"/>
                    <a:pt x="71" y="9"/>
                  </a:cubicBezTo>
                  <a:cubicBezTo>
                    <a:pt x="71" y="9"/>
                    <a:pt x="71" y="9"/>
                    <a:pt x="71" y="9"/>
                  </a:cubicBezTo>
                  <a:cubicBezTo>
                    <a:pt x="72" y="10"/>
                    <a:pt x="72" y="10"/>
                    <a:pt x="72" y="10"/>
                  </a:cubicBezTo>
                  <a:cubicBezTo>
                    <a:pt x="70" y="16"/>
                    <a:pt x="70" y="16"/>
                    <a:pt x="70" y="16"/>
                  </a:cubicBezTo>
                  <a:cubicBezTo>
                    <a:pt x="69" y="16"/>
                    <a:pt x="69" y="16"/>
                    <a:pt x="69" y="16"/>
                  </a:cubicBezTo>
                  <a:cubicBezTo>
                    <a:pt x="69" y="16"/>
                    <a:pt x="69" y="16"/>
                    <a:pt x="69" y="16"/>
                  </a:cubicBezTo>
                  <a:cubicBezTo>
                    <a:pt x="69" y="16"/>
                    <a:pt x="69" y="16"/>
                    <a:pt x="69" y="16"/>
                  </a:cubicBezTo>
                  <a:cubicBezTo>
                    <a:pt x="69" y="16"/>
                    <a:pt x="69" y="16"/>
                    <a:pt x="69" y="16"/>
                  </a:cubicBezTo>
                  <a:cubicBezTo>
                    <a:pt x="68" y="16"/>
                    <a:pt x="68" y="16"/>
                    <a:pt x="68" y="16"/>
                  </a:cubicBezTo>
                  <a:cubicBezTo>
                    <a:pt x="68" y="16"/>
                    <a:pt x="68" y="16"/>
                    <a:pt x="68" y="16"/>
                  </a:cubicBezTo>
                  <a:cubicBezTo>
                    <a:pt x="68" y="16"/>
                    <a:pt x="68" y="16"/>
                    <a:pt x="68" y="16"/>
                  </a:cubicBezTo>
                  <a:cubicBezTo>
                    <a:pt x="68" y="16"/>
                    <a:pt x="68" y="16"/>
                    <a:pt x="68" y="16"/>
                  </a:cubicBezTo>
                  <a:cubicBezTo>
                    <a:pt x="68" y="16"/>
                    <a:pt x="68" y="16"/>
                    <a:pt x="68" y="16"/>
                  </a:cubicBezTo>
                  <a:cubicBezTo>
                    <a:pt x="68" y="16"/>
                    <a:pt x="68" y="16"/>
                    <a:pt x="68" y="16"/>
                  </a:cubicBezTo>
                  <a:cubicBezTo>
                    <a:pt x="68" y="16"/>
                    <a:pt x="68" y="16"/>
                    <a:pt x="68" y="16"/>
                  </a:cubicBezTo>
                  <a:cubicBezTo>
                    <a:pt x="68" y="16"/>
                    <a:pt x="67" y="16"/>
                    <a:pt x="67" y="16"/>
                  </a:cubicBezTo>
                  <a:cubicBezTo>
                    <a:pt x="67" y="16"/>
                    <a:pt x="67" y="16"/>
                    <a:pt x="67" y="16"/>
                  </a:cubicBezTo>
                  <a:cubicBezTo>
                    <a:pt x="66" y="16"/>
                    <a:pt x="65" y="15"/>
                    <a:pt x="64" y="15"/>
                  </a:cubicBezTo>
                  <a:cubicBezTo>
                    <a:pt x="64" y="15"/>
                    <a:pt x="64" y="15"/>
                    <a:pt x="64" y="15"/>
                  </a:cubicBezTo>
                  <a:cubicBezTo>
                    <a:pt x="61" y="14"/>
                    <a:pt x="57" y="13"/>
                    <a:pt x="52" y="12"/>
                  </a:cubicBezTo>
                  <a:cubicBezTo>
                    <a:pt x="52" y="12"/>
                    <a:pt x="52" y="12"/>
                    <a:pt x="52" y="12"/>
                  </a:cubicBezTo>
                  <a:cubicBezTo>
                    <a:pt x="43" y="10"/>
                    <a:pt x="32" y="8"/>
                    <a:pt x="23" y="8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18" y="8"/>
                    <a:pt x="14" y="8"/>
                    <a:pt x="12" y="9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9" y="11"/>
                    <a:pt x="9" y="11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8" y="14"/>
                    <a:pt x="8" y="14"/>
                    <a:pt x="8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8" y="26"/>
                    <a:pt x="14" y="49"/>
                    <a:pt x="19" y="69"/>
                  </a:cubicBezTo>
                  <a:cubicBezTo>
                    <a:pt x="19" y="69"/>
                    <a:pt x="19" y="69"/>
                    <a:pt x="19" y="69"/>
                  </a:cubicBezTo>
                  <a:cubicBezTo>
                    <a:pt x="24" y="87"/>
                    <a:pt x="29" y="104"/>
                    <a:pt x="30" y="106"/>
                  </a:cubicBezTo>
                  <a:cubicBezTo>
                    <a:pt x="30" y="106"/>
                    <a:pt x="30" y="106"/>
                    <a:pt x="30" y="106"/>
                  </a:cubicBezTo>
                  <a:cubicBezTo>
                    <a:pt x="30" y="106"/>
                    <a:pt x="30" y="106"/>
                    <a:pt x="30" y="106"/>
                  </a:cubicBezTo>
                  <a:cubicBezTo>
                    <a:pt x="30" y="106"/>
                    <a:pt x="30" y="106"/>
                    <a:pt x="30" y="106"/>
                  </a:cubicBezTo>
                  <a:cubicBezTo>
                    <a:pt x="32" y="111"/>
                    <a:pt x="32" y="111"/>
                    <a:pt x="32" y="111"/>
                  </a:cubicBezTo>
                  <a:cubicBezTo>
                    <a:pt x="7" y="111"/>
                    <a:pt x="7" y="111"/>
                    <a:pt x="7" y="111"/>
                  </a:cubicBezTo>
                  <a:cubicBezTo>
                    <a:pt x="7" y="109"/>
                    <a:pt x="7" y="109"/>
                    <a:pt x="7" y="109"/>
                  </a:cubicBezTo>
                  <a:close/>
                  <a:moveTo>
                    <a:pt x="23" y="96"/>
                  </a:moveTo>
                  <a:cubicBezTo>
                    <a:pt x="21" y="90"/>
                    <a:pt x="19" y="84"/>
                    <a:pt x="17" y="76"/>
                  </a:cubicBezTo>
                  <a:cubicBezTo>
                    <a:pt x="17" y="76"/>
                    <a:pt x="17" y="76"/>
                    <a:pt x="17" y="76"/>
                  </a:cubicBezTo>
                  <a:cubicBezTo>
                    <a:pt x="19" y="84"/>
                    <a:pt x="21" y="90"/>
                    <a:pt x="23" y="96"/>
                  </a:cubicBezTo>
                  <a:close/>
                  <a:moveTo>
                    <a:pt x="4" y="15"/>
                  </a:moveTo>
                  <a:cubicBezTo>
                    <a:pt x="4" y="15"/>
                    <a:pt x="4" y="15"/>
                    <a:pt x="4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5"/>
                    <a:pt x="4" y="14"/>
                    <a:pt x="4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4"/>
                    <a:pt x="4" y="15"/>
                    <a:pt x="4" y="15"/>
                  </a:cubicBezTo>
                  <a:close/>
                  <a:moveTo>
                    <a:pt x="4" y="14"/>
                  </a:moveTo>
                  <a:cubicBezTo>
                    <a:pt x="4" y="14"/>
                    <a:pt x="4" y="14"/>
                    <a:pt x="4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4"/>
                    <a:pt x="4" y="14"/>
                    <a:pt x="4" y="14"/>
                  </a:cubicBezTo>
                  <a:close/>
                  <a:moveTo>
                    <a:pt x="53" y="8"/>
                  </a:moveTo>
                  <a:cubicBezTo>
                    <a:pt x="59" y="10"/>
                    <a:pt x="65" y="11"/>
                    <a:pt x="67" y="12"/>
                  </a:cubicBezTo>
                  <a:cubicBezTo>
                    <a:pt x="67" y="12"/>
                    <a:pt x="67" y="12"/>
                    <a:pt x="67" y="12"/>
                  </a:cubicBezTo>
                  <a:cubicBezTo>
                    <a:pt x="67" y="12"/>
                    <a:pt x="67" y="12"/>
                    <a:pt x="67" y="12"/>
                  </a:cubicBezTo>
                  <a:cubicBezTo>
                    <a:pt x="67" y="12"/>
                    <a:pt x="66" y="11"/>
                    <a:pt x="65" y="11"/>
                  </a:cubicBezTo>
                  <a:cubicBezTo>
                    <a:pt x="65" y="11"/>
                    <a:pt x="65" y="11"/>
                    <a:pt x="65" y="11"/>
                  </a:cubicBezTo>
                  <a:cubicBezTo>
                    <a:pt x="62" y="10"/>
                    <a:pt x="58" y="9"/>
                    <a:pt x="53" y="8"/>
                  </a:cubicBezTo>
                  <a:cubicBezTo>
                    <a:pt x="53" y="8"/>
                    <a:pt x="53" y="8"/>
                    <a:pt x="53" y="8"/>
                  </a:cubicBezTo>
                  <a:cubicBezTo>
                    <a:pt x="49" y="7"/>
                    <a:pt x="45" y="7"/>
                    <a:pt x="41" y="6"/>
                  </a:cubicBezTo>
                  <a:cubicBezTo>
                    <a:pt x="41" y="6"/>
                    <a:pt x="41" y="6"/>
                    <a:pt x="41" y="6"/>
                  </a:cubicBezTo>
                  <a:cubicBezTo>
                    <a:pt x="45" y="7"/>
                    <a:pt x="49" y="7"/>
                    <a:pt x="53" y="8"/>
                  </a:cubicBezTo>
                  <a:close/>
                  <a:moveTo>
                    <a:pt x="6" y="8"/>
                  </a:moveTo>
                  <a:cubicBezTo>
                    <a:pt x="6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lose/>
                  <a:moveTo>
                    <a:pt x="6" y="8"/>
                  </a:moveTo>
                  <a:cubicBezTo>
                    <a:pt x="7" y="8"/>
                    <a:pt x="7" y="8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7" y="8"/>
                    <a:pt x="7" y="8"/>
                    <a:pt x="6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defTabSz="914217"/>
              <a:endParaRPr lang="zh-CN" altLang="en-US">
                <a:solidFill>
                  <a:srgbClr val="000000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34" name="Freeform 1870">
              <a:extLst>
                <a:ext uri="{FF2B5EF4-FFF2-40B4-BE49-F238E27FC236}">
                  <a16:creationId xmlns:a16="http://schemas.microsoft.com/office/drawing/2014/main" id="{8EE03EE1-0D95-492B-8010-E70F1A97942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96177" y="5892801"/>
              <a:ext cx="176213" cy="133350"/>
            </a:xfrm>
            <a:custGeom>
              <a:avLst/>
              <a:gdLst>
                <a:gd name="T0" fmla="*/ 30 w 101"/>
                <a:gd name="T1" fmla="*/ 72 h 76"/>
                <a:gd name="T2" fmla="*/ 25 w 101"/>
                <a:gd name="T3" fmla="*/ 64 h 76"/>
                <a:gd name="T4" fmla="*/ 25 w 101"/>
                <a:gd name="T5" fmla="*/ 64 h 76"/>
                <a:gd name="T6" fmla="*/ 13 w 101"/>
                <a:gd name="T7" fmla="*/ 38 h 76"/>
                <a:gd name="T8" fmla="*/ 13 w 101"/>
                <a:gd name="T9" fmla="*/ 38 h 76"/>
                <a:gd name="T10" fmla="*/ 0 w 101"/>
                <a:gd name="T11" fmla="*/ 1 h 76"/>
                <a:gd name="T12" fmla="*/ 0 w 101"/>
                <a:gd name="T13" fmla="*/ 1 h 76"/>
                <a:gd name="T14" fmla="*/ 4 w 101"/>
                <a:gd name="T15" fmla="*/ 0 h 76"/>
                <a:gd name="T16" fmla="*/ 16 w 101"/>
                <a:gd name="T17" fmla="*/ 33 h 76"/>
                <a:gd name="T18" fmla="*/ 16 w 101"/>
                <a:gd name="T19" fmla="*/ 33 h 76"/>
                <a:gd name="T20" fmla="*/ 35 w 101"/>
                <a:gd name="T21" fmla="*/ 72 h 76"/>
                <a:gd name="T22" fmla="*/ 35 w 101"/>
                <a:gd name="T23" fmla="*/ 72 h 76"/>
                <a:gd name="T24" fmla="*/ 36 w 101"/>
                <a:gd name="T25" fmla="*/ 72 h 76"/>
                <a:gd name="T26" fmla="*/ 36 w 101"/>
                <a:gd name="T27" fmla="*/ 72 h 76"/>
                <a:gd name="T28" fmla="*/ 59 w 101"/>
                <a:gd name="T29" fmla="*/ 52 h 76"/>
                <a:gd name="T30" fmla="*/ 59 w 101"/>
                <a:gd name="T31" fmla="*/ 52 h 76"/>
                <a:gd name="T32" fmla="*/ 76 w 101"/>
                <a:gd name="T33" fmla="*/ 36 h 76"/>
                <a:gd name="T34" fmla="*/ 76 w 101"/>
                <a:gd name="T35" fmla="*/ 36 h 76"/>
                <a:gd name="T36" fmla="*/ 78 w 101"/>
                <a:gd name="T37" fmla="*/ 34 h 76"/>
                <a:gd name="T38" fmla="*/ 101 w 101"/>
                <a:gd name="T39" fmla="*/ 63 h 76"/>
                <a:gd name="T40" fmla="*/ 98 w 101"/>
                <a:gd name="T41" fmla="*/ 66 h 76"/>
                <a:gd name="T42" fmla="*/ 77 w 101"/>
                <a:gd name="T43" fmla="*/ 40 h 76"/>
                <a:gd name="T44" fmla="*/ 38 w 101"/>
                <a:gd name="T45" fmla="*/ 76 h 76"/>
                <a:gd name="T46" fmla="*/ 38 w 101"/>
                <a:gd name="T47" fmla="*/ 76 h 76"/>
                <a:gd name="T48" fmla="*/ 36 w 101"/>
                <a:gd name="T49" fmla="*/ 76 h 76"/>
                <a:gd name="T50" fmla="*/ 36 w 101"/>
                <a:gd name="T51" fmla="*/ 76 h 76"/>
                <a:gd name="T52" fmla="*/ 30 w 101"/>
                <a:gd name="T53" fmla="*/ 72 h 76"/>
                <a:gd name="T54" fmla="*/ 0 w 101"/>
                <a:gd name="T55" fmla="*/ 1 h 76"/>
                <a:gd name="T56" fmla="*/ 0 w 101"/>
                <a:gd name="T57" fmla="*/ 1 h 76"/>
                <a:gd name="T58" fmla="*/ 0 w 101"/>
                <a:gd name="T59" fmla="*/ 1 h 76"/>
                <a:gd name="T60" fmla="*/ 0 w 101"/>
                <a:gd name="T61" fmla="*/ 1 h 76"/>
                <a:gd name="T62" fmla="*/ 0 w 101"/>
                <a:gd name="T63" fmla="*/ 1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1" h="76">
                  <a:moveTo>
                    <a:pt x="30" y="72"/>
                  </a:moveTo>
                  <a:cubicBezTo>
                    <a:pt x="29" y="70"/>
                    <a:pt x="27" y="67"/>
                    <a:pt x="25" y="64"/>
                  </a:cubicBezTo>
                  <a:cubicBezTo>
                    <a:pt x="25" y="64"/>
                    <a:pt x="25" y="64"/>
                    <a:pt x="25" y="64"/>
                  </a:cubicBezTo>
                  <a:cubicBezTo>
                    <a:pt x="21" y="57"/>
                    <a:pt x="17" y="47"/>
                    <a:pt x="13" y="38"/>
                  </a:cubicBezTo>
                  <a:cubicBezTo>
                    <a:pt x="13" y="38"/>
                    <a:pt x="13" y="38"/>
                    <a:pt x="13" y="38"/>
                  </a:cubicBezTo>
                  <a:cubicBezTo>
                    <a:pt x="6" y="20"/>
                    <a:pt x="0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9" y="16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22" y="50"/>
                    <a:pt x="31" y="69"/>
                    <a:pt x="35" y="72"/>
                  </a:cubicBezTo>
                  <a:cubicBezTo>
                    <a:pt x="35" y="72"/>
                    <a:pt x="35" y="72"/>
                    <a:pt x="35" y="72"/>
                  </a:cubicBezTo>
                  <a:cubicBezTo>
                    <a:pt x="36" y="72"/>
                    <a:pt x="36" y="72"/>
                    <a:pt x="36" y="72"/>
                  </a:cubicBezTo>
                  <a:cubicBezTo>
                    <a:pt x="36" y="72"/>
                    <a:pt x="36" y="72"/>
                    <a:pt x="36" y="72"/>
                  </a:cubicBezTo>
                  <a:cubicBezTo>
                    <a:pt x="40" y="69"/>
                    <a:pt x="50" y="60"/>
                    <a:pt x="59" y="52"/>
                  </a:cubicBezTo>
                  <a:cubicBezTo>
                    <a:pt x="59" y="52"/>
                    <a:pt x="59" y="52"/>
                    <a:pt x="59" y="52"/>
                  </a:cubicBezTo>
                  <a:cubicBezTo>
                    <a:pt x="68" y="44"/>
                    <a:pt x="76" y="36"/>
                    <a:pt x="76" y="36"/>
                  </a:cubicBezTo>
                  <a:cubicBezTo>
                    <a:pt x="76" y="36"/>
                    <a:pt x="76" y="36"/>
                    <a:pt x="76" y="36"/>
                  </a:cubicBezTo>
                  <a:cubicBezTo>
                    <a:pt x="78" y="34"/>
                    <a:pt x="78" y="34"/>
                    <a:pt x="78" y="34"/>
                  </a:cubicBezTo>
                  <a:cubicBezTo>
                    <a:pt x="101" y="63"/>
                    <a:pt x="101" y="63"/>
                    <a:pt x="101" y="63"/>
                  </a:cubicBezTo>
                  <a:cubicBezTo>
                    <a:pt x="98" y="66"/>
                    <a:pt x="98" y="66"/>
                    <a:pt x="98" y="66"/>
                  </a:cubicBezTo>
                  <a:cubicBezTo>
                    <a:pt x="77" y="40"/>
                    <a:pt x="77" y="40"/>
                    <a:pt x="77" y="40"/>
                  </a:cubicBezTo>
                  <a:cubicBezTo>
                    <a:pt x="71" y="46"/>
                    <a:pt x="46" y="70"/>
                    <a:pt x="38" y="76"/>
                  </a:cubicBezTo>
                  <a:cubicBezTo>
                    <a:pt x="38" y="76"/>
                    <a:pt x="38" y="76"/>
                    <a:pt x="38" y="76"/>
                  </a:cubicBezTo>
                  <a:cubicBezTo>
                    <a:pt x="37" y="76"/>
                    <a:pt x="37" y="76"/>
                    <a:pt x="36" y="76"/>
                  </a:cubicBezTo>
                  <a:cubicBezTo>
                    <a:pt x="36" y="76"/>
                    <a:pt x="36" y="76"/>
                    <a:pt x="36" y="76"/>
                  </a:cubicBezTo>
                  <a:cubicBezTo>
                    <a:pt x="33" y="76"/>
                    <a:pt x="32" y="74"/>
                    <a:pt x="30" y="72"/>
                  </a:cubicBezTo>
                  <a:close/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defTabSz="914217"/>
              <a:endParaRPr lang="zh-CN" altLang="en-US">
                <a:solidFill>
                  <a:srgbClr val="000000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35" name="Freeform 1871">
              <a:extLst>
                <a:ext uri="{FF2B5EF4-FFF2-40B4-BE49-F238E27FC236}">
                  <a16:creationId xmlns:a16="http://schemas.microsoft.com/office/drawing/2014/main" id="{1E902FBA-78B2-47F3-A0B7-1D8DD18EBF4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91414" y="5888038"/>
              <a:ext cx="185738" cy="141288"/>
            </a:xfrm>
            <a:custGeom>
              <a:avLst/>
              <a:gdLst>
                <a:gd name="T0" fmla="*/ 32 w 107"/>
                <a:gd name="T1" fmla="*/ 76 h 81"/>
                <a:gd name="T2" fmla="*/ 33 w 107"/>
                <a:gd name="T3" fmla="*/ 75 h 81"/>
                <a:gd name="T4" fmla="*/ 32 w 107"/>
                <a:gd name="T5" fmla="*/ 76 h 81"/>
                <a:gd name="T6" fmla="*/ 26 w 107"/>
                <a:gd name="T7" fmla="*/ 67 h 81"/>
                <a:gd name="T8" fmla="*/ 26 w 107"/>
                <a:gd name="T9" fmla="*/ 67 h 81"/>
                <a:gd name="T10" fmla="*/ 15 w 107"/>
                <a:gd name="T11" fmla="*/ 42 h 81"/>
                <a:gd name="T12" fmla="*/ 15 w 107"/>
                <a:gd name="T13" fmla="*/ 42 h 81"/>
                <a:gd name="T14" fmla="*/ 1 w 107"/>
                <a:gd name="T15" fmla="*/ 5 h 81"/>
                <a:gd name="T16" fmla="*/ 1 w 107"/>
                <a:gd name="T17" fmla="*/ 5 h 81"/>
                <a:gd name="T18" fmla="*/ 0 w 107"/>
                <a:gd name="T19" fmla="*/ 3 h 81"/>
                <a:gd name="T20" fmla="*/ 8 w 107"/>
                <a:gd name="T21" fmla="*/ 0 h 81"/>
                <a:gd name="T22" fmla="*/ 8 w 107"/>
                <a:gd name="T23" fmla="*/ 2 h 81"/>
                <a:gd name="T24" fmla="*/ 21 w 107"/>
                <a:gd name="T25" fmla="*/ 35 h 81"/>
                <a:gd name="T26" fmla="*/ 21 w 107"/>
                <a:gd name="T27" fmla="*/ 35 h 81"/>
                <a:gd name="T28" fmla="*/ 31 w 107"/>
                <a:gd name="T29" fmla="*/ 60 h 81"/>
                <a:gd name="T30" fmla="*/ 31 w 107"/>
                <a:gd name="T31" fmla="*/ 60 h 81"/>
                <a:gd name="T32" fmla="*/ 39 w 107"/>
                <a:gd name="T33" fmla="*/ 73 h 81"/>
                <a:gd name="T34" fmla="*/ 39 w 107"/>
                <a:gd name="T35" fmla="*/ 73 h 81"/>
                <a:gd name="T36" fmla="*/ 61 w 107"/>
                <a:gd name="T37" fmla="*/ 54 h 81"/>
                <a:gd name="T38" fmla="*/ 61 w 107"/>
                <a:gd name="T39" fmla="*/ 54 h 81"/>
                <a:gd name="T40" fmla="*/ 77 w 107"/>
                <a:gd name="T41" fmla="*/ 38 h 81"/>
                <a:gd name="T42" fmla="*/ 77 w 107"/>
                <a:gd name="T43" fmla="*/ 38 h 81"/>
                <a:gd name="T44" fmla="*/ 77 w 107"/>
                <a:gd name="T45" fmla="*/ 38 h 81"/>
                <a:gd name="T46" fmla="*/ 81 w 107"/>
                <a:gd name="T47" fmla="*/ 34 h 81"/>
                <a:gd name="T48" fmla="*/ 107 w 107"/>
                <a:gd name="T49" fmla="*/ 66 h 81"/>
                <a:gd name="T50" fmla="*/ 101 w 107"/>
                <a:gd name="T51" fmla="*/ 71 h 81"/>
                <a:gd name="T52" fmla="*/ 80 w 107"/>
                <a:gd name="T53" fmla="*/ 46 h 81"/>
                <a:gd name="T54" fmla="*/ 42 w 107"/>
                <a:gd name="T55" fmla="*/ 80 h 81"/>
                <a:gd name="T56" fmla="*/ 42 w 107"/>
                <a:gd name="T57" fmla="*/ 80 h 81"/>
                <a:gd name="T58" fmla="*/ 39 w 107"/>
                <a:gd name="T59" fmla="*/ 81 h 81"/>
                <a:gd name="T60" fmla="*/ 39 w 107"/>
                <a:gd name="T61" fmla="*/ 81 h 81"/>
                <a:gd name="T62" fmla="*/ 32 w 107"/>
                <a:gd name="T63" fmla="*/ 76 h 81"/>
                <a:gd name="T64" fmla="*/ 38 w 107"/>
                <a:gd name="T65" fmla="*/ 77 h 81"/>
                <a:gd name="T66" fmla="*/ 37 w 107"/>
                <a:gd name="T67" fmla="*/ 76 h 81"/>
                <a:gd name="T68" fmla="*/ 37 w 107"/>
                <a:gd name="T69" fmla="*/ 76 h 81"/>
                <a:gd name="T70" fmla="*/ 36 w 107"/>
                <a:gd name="T71" fmla="*/ 76 h 81"/>
                <a:gd name="T72" fmla="*/ 36 w 107"/>
                <a:gd name="T73" fmla="*/ 76 h 81"/>
                <a:gd name="T74" fmla="*/ 38 w 107"/>
                <a:gd name="T75" fmla="*/ 77 h 81"/>
                <a:gd name="T76" fmla="*/ 30 w 107"/>
                <a:gd name="T77" fmla="*/ 66 h 81"/>
                <a:gd name="T78" fmla="*/ 32 w 107"/>
                <a:gd name="T79" fmla="*/ 69 h 81"/>
                <a:gd name="T80" fmla="*/ 32 w 107"/>
                <a:gd name="T81" fmla="*/ 69 h 81"/>
                <a:gd name="T82" fmla="*/ 28 w 107"/>
                <a:gd name="T83" fmla="*/ 61 h 81"/>
                <a:gd name="T84" fmla="*/ 28 w 107"/>
                <a:gd name="T85" fmla="*/ 61 h 81"/>
                <a:gd name="T86" fmla="*/ 25 w 107"/>
                <a:gd name="T87" fmla="*/ 56 h 81"/>
                <a:gd name="T88" fmla="*/ 25 w 107"/>
                <a:gd name="T89" fmla="*/ 56 h 81"/>
                <a:gd name="T90" fmla="*/ 30 w 107"/>
                <a:gd name="T91" fmla="*/ 66 h 81"/>
                <a:gd name="T92" fmla="*/ 99 w 107"/>
                <a:gd name="T93" fmla="*/ 63 h 81"/>
                <a:gd name="T94" fmla="*/ 80 w 107"/>
                <a:gd name="T95" fmla="*/ 40 h 81"/>
                <a:gd name="T96" fmla="*/ 80 w 107"/>
                <a:gd name="T97" fmla="*/ 40 h 81"/>
                <a:gd name="T98" fmla="*/ 99 w 107"/>
                <a:gd name="T99" fmla="*/ 63 h 81"/>
                <a:gd name="T100" fmla="*/ 57 w 107"/>
                <a:gd name="T101" fmla="*/ 63 h 81"/>
                <a:gd name="T102" fmla="*/ 57 w 107"/>
                <a:gd name="T103" fmla="*/ 62 h 81"/>
                <a:gd name="T104" fmla="*/ 57 w 107"/>
                <a:gd name="T105" fmla="*/ 62 h 81"/>
                <a:gd name="T106" fmla="*/ 57 w 107"/>
                <a:gd name="T107" fmla="*/ 63 h 81"/>
                <a:gd name="T108" fmla="*/ 57 w 107"/>
                <a:gd name="T109" fmla="*/ 62 h 81"/>
                <a:gd name="T110" fmla="*/ 62 w 107"/>
                <a:gd name="T111" fmla="*/ 57 h 81"/>
                <a:gd name="T112" fmla="*/ 62 w 107"/>
                <a:gd name="T113" fmla="*/ 57 h 81"/>
                <a:gd name="T114" fmla="*/ 57 w 107"/>
                <a:gd name="T115" fmla="*/ 62 h 81"/>
                <a:gd name="T116" fmla="*/ 14 w 107"/>
                <a:gd name="T117" fmla="*/ 29 h 81"/>
                <a:gd name="T118" fmla="*/ 5 w 107"/>
                <a:gd name="T119" fmla="*/ 5 h 81"/>
                <a:gd name="T120" fmla="*/ 5 w 107"/>
                <a:gd name="T121" fmla="*/ 5 h 81"/>
                <a:gd name="T122" fmla="*/ 5 w 107"/>
                <a:gd name="T123" fmla="*/ 5 h 81"/>
                <a:gd name="T124" fmla="*/ 14 w 107"/>
                <a:gd name="T125" fmla="*/ 29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07" h="81">
                  <a:moveTo>
                    <a:pt x="32" y="76"/>
                  </a:moveTo>
                  <a:cubicBezTo>
                    <a:pt x="33" y="75"/>
                    <a:pt x="33" y="75"/>
                    <a:pt x="33" y="75"/>
                  </a:cubicBezTo>
                  <a:cubicBezTo>
                    <a:pt x="32" y="76"/>
                    <a:pt x="32" y="76"/>
                    <a:pt x="32" y="76"/>
                  </a:cubicBezTo>
                  <a:cubicBezTo>
                    <a:pt x="30" y="74"/>
                    <a:pt x="28" y="71"/>
                    <a:pt x="26" y="67"/>
                  </a:cubicBezTo>
                  <a:cubicBezTo>
                    <a:pt x="26" y="67"/>
                    <a:pt x="26" y="67"/>
                    <a:pt x="26" y="67"/>
                  </a:cubicBezTo>
                  <a:cubicBezTo>
                    <a:pt x="22" y="60"/>
                    <a:pt x="18" y="51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7" y="23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9" y="2"/>
                    <a:pt x="14" y="18"/>
                    <a:pt x="21" y="35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4" y="44"/>
                    <a:pt x="28" y="53"/>
                    <a:pt x="31" y="60"/>
                  </a:cubicBezTo>
                  <a:cubicBezTo>
                    <a:pt x="31" y="60"/>
                    <a:pt x="31" y="60"/>
                    <a:pt x="31" y="60"/>
                  </a:cubicBezTo>
                  <a:cubicBezTo>
                    <a:pt x="34" y="66"/>
                    <a:pt x="37" y="71"/>
                    <a:pt x="39" y="73"/>
                  </a:cubicBezTo>
                  <a:cubicBezTo>
                    <a:pt x="39" y="73"/>
                    <a:pt x="39" y="73"/>
                    <a:pt x="39" y="73"/>
                  </a:cubicBezTo>
                  <a:cubicBezTo>
                    <a:pt x="43" y="69"/>
                    <a:pt x="52" y="61"/>
                    <a:pt x="61" y="54"/>
                  </a:cubicBezTo>
                  <a:cubicBezTo>
                    <a:pt x="61" y="54"/>
                    <a:pt x="61" y="54"/>
                    <a:pt x="61" y="54"/>
                  </a:cubicBezTo>
                  <a:cubicBezTo>
                    <a:pt x="69" y="46"/>
                    <a:pt x="76" y="39"/>
                    <a:pt x="77" y="38"/>
                  </a:cubicBezTo>
                  <a:cubicBezTo>
                    <a:pt x="77" y="38"/>
                    <a:pt x="77" y="38"/>
                    <a:pt x="77" y="38"/>
                  </a:cubicBezTo>
                  <a:cubicBezTo>
                    <a:pt x="77" y="38"/>
                    <a:pt x="77" y="38"/>
                    <a:pt x="77" y="38"/>
                  </a:cubicBezTo>
                  <a:cubicBezTo>
                    <a:pt x="81" y="34"/>
                    <a:pt x="81" y="34"/>
                    <a:pt x="81" y="34"/>
                  </a:cubicBezTo>
                  <a:cubicBezTo>
                    <a:pt x="107" y="66"/>
                    <a:pt x="107" y="66"/>
                    <a:pt x="107" y="66"/>
                  </a:cubicBezTo>
                  <a:cubicBezTo>
                    <a:pt x="101" y="71"/>
                    <a:pt x="101" y="71"/>
                    <a:pt x="101" y="71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72" y="54"/>
                    <a:pt x="50" y="75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1" y="81"/>
                    <a:pt x="40" y="81"/>
                    <a:pt x="39" y="81"/>
                  </a:cubicBezTo>
                  <a:cubicBezTo>
                    <a:pt x="39" y="81"/>
                    <a:pt x="39" y="81"/>
                    <a:pt x="39" y="81"/>
                  </a:cubicBezTo>
                  <a:cubicBezTo>
                    <a:pt x="35" y="81"/>
                    <a:pt x="33" y="78"/>
                    <a:pt x="32" y="76"/>
                  </a:cubicBezTo>
                  <a:close/>
                  <a:moveTo>
                    <a:pt x="38" y="77"/>
                  </a:moveTo>
                  <a:cubicBezTo>
                    <a:pt x="38" y="77"/>
                    <a:pt x="37" y="77"/>
                    <a:pt x="37" y="76"/>
                  </a:cubicBezTo>
                  <a:cubicBezTo>
                    <a:pt x="37" y="76"/>
                    <a:pt x="37" y="76"/>
                    <a:pt x="37" y="76"/>
                  </a:cubicBezTo>
                  <a:cubicBezTo>
                    <a:pt x="37" y="76"/>
                    <a:pt x="37" y="76"/>
                    <a:pt x="36" y="76"/>
                  </a:cubicBezTo>
                  <a:cubicBezTo>
                    <a:pt x="36" y="76"/>
                    <a:pt x="36" y="76"/>
                    <a:pt x="36" y="76"/>
                  </a:cubicBezTo>
                  <a:cubicBezTo>
                    <a:pt x="37" y="76"/>
                    <a:pt x="37" y="77"/>
                    <a:pt x="38" y="77"/>
                  </a:cubicBezTo>
                  <a:close/>
                  <a:moveTo>
                    <a:pt x="30" y="66"/>
                  </a:moveTo>
                  <a:cubicBezTo>
                    <a:pt x="30" y="67"/>
                    <a:pt x="31" y="68"/>
                    <a:pt x="32" y="69"/>
                  </a:cubicBezTo>
                  <a:cubicBezTo>
                    <a:pt x="32" y="69"/>
                    <a:pt x="32" y="69"/>
                    <a:pt x="32" y="69"/>
                  </a:cubicBezTo>
                  <a:cubicBezTo>
                    <a:pt x="30" y="67"/>
                    <a:pt x="29" y="65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7" y="60"/>
                    <a:pt x="26" y="58"/>
                    <a:pt x="25" y="56"/>
                  </a:cubicBezTo>
                  <a:cubicBezTo>
                    <a:pt x="25" y="56"/>
                    <a:pt x="25" y="56"/>
                    <a:pt x="25" y="56"/>
                  </a:cubicBezTo>
                  <a:cubicBezTo>
                    <a:pt x="26" y="59"/>
                    <a:pt x="28" y="63"/>
                    <a:pt x="30" y="66"/>
                  </a:cubicBezTo>
                  <a:close/>
                  <a:moveTo>
                    <a:pt x="99" y="63"/>
                  </a:moveTo>
                  <a:cubicBezTo>
                    <a:pt x="80" y="40"/>
                    <a:pt x="80" y="40"/>
                    <a:pt x="80" y="40"/>
                  </a:cubicBezTo>
                  <a:cubicBezTo>
                    <a:pt x="80" y="40"/>
                    <a:pt x="80" y="40"/>
                    <a:pt x="80" y="40"/>
                  </a:cubicBezTo>
                  <a:cubicBezTo>
                    <a:pt x="99" y="63"/>
                    <a:pt x="99" y="63"/>
                    <a:pt x="99" y="63"/>
                  </a:cubicBezTo>
                  <a:close/>
                  <a:moveTo>
                    <a:pt x="57" y="63"/>
                  </a:moveTo>
                  <a:cubicBezTo>
                    <a:pt x="57" y="63"/>
                    <a:pt x="57" y="62"/>
                    <a:pt x="57" y="62"/>
                  </a:cubicBezTo>
                  <a:cubicBezTo>
                    <a:pt x="57" y="62"/>
                    <a:pt x="57" y="62"/>
                    <a:pt x="57" y="62"/>
                  </a:cubicBezTo>
                  <a:cubicBezTo>
                    <a:pt x="57" y="62"/>
                    <a:pt x="57" y="63"/>
                    <a:pt x="57" y="63"/>
                  </a:cubicBezTo>
                  <a:close/>
                  <a:moveTo>
                    <a:pt x="57" y="62"/>
                  </a:moveTo>
                  <a:cubicBezTo>
                    <a:pt x="59" y="61"/>
                    <a:pt x="61" y="59"/>
                    <a:pt x="62" y="57"/>
                  </a:cubicBezTo>
                  <a:cubicBezTo>
                    <a:pt x="62" y="57"/>
                    <a:pt x="62" y="57"/>
                    <a:pt x="62" y="57"/>
                  </a:cubicBezTo>
                  <a:cubicBezTo>
                    <a:pt x="61" y="59"/>
                    <a:pt x="59" y="61"/>
                    <a:pt x="57" y="62"/>
                  </a:cubicBezTo>
                  <a:close/>
                  <a:moveTo>
                    <a:pt x="14" y="29"/>
                  </a:moveTo>
                  <a:cubicBezTo>
                    <a:pt x="10" y="18"/>
                    <a:pt x="7" y="9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7" y="9"/>
                    <a:pt x="10" y="18"/>
                    <a:pt x="14" y="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defTabSz="914217"/>
              <a:endParaRPr lang="zh-CN" altLang="en-US">
                <a:solidFill>
                  <a:srgbClr val="000000"/>
                </a:solidFill>
                <a:latin typeface="Calibri"/>
                <a:ea typeface="宋体" panose="02010600030101010101" pitchFamily="2" charset="-122"/>
              </a:endParaRPr>
            </a:p>
          </p:txBody>
        </p:sp>
      </p:grpSp>
      <p:sp>
        <p:nvSpPr>
          <p:cNvPr id="36" name="任意多边形 36">
            <a:extLst>
              <a:ext uri="{FF2B5EF4-FFF2-40B4-BE49-F238E27FC236}">
                <a16:creationId xmlns:a16="http://schemas.microsoft.com/office/drawing/2014/main" id="{E37AA4DD-B866-4080-9B55-2B3B458213C8}"/>
              </a:ext>
            </a:extLst>
          </p:cNvPr>
          <p:cNvSpPr/>
          <p:nvPr/>
        </p:nvSpPr>
        <p:spPr>
          <a:xfrm>
            <a:off x="-1169401" y="5739551"/>
            <a:ext cx="11591597" cy="911116"/>
          </a:xfrm>
          <a:custGeom>
            <a:avLst/>
            <a:gdLst>
              <a:gd name="connsiteX0" fmla="*/ 0 w 8505371"/>
              <a:gd name="connsiteY0" fmla="*/ 566124 h 638728"/>
              <a:gd name="connsiteX1" fmla="*/ 1436914 w 8505371"/>
              <a:gd name="connsiteY1" fmla="*/ 116181 h 638728"/>
              <a:gd name="connsiteX2" fmla="*/ 2931885 w 8505371"/>
              <a:gd name="connsiteY2" fmla="*/ 595153 h 638728"/>
              <a:gd name="connsiteX3" fmla="*/ 4601028 w 8505371"/>
              <a:gd name="connsiteY3" fmla="*/ 67 h 638728"/>
              <a:gd name="connsiteX4" fmla="*/ 6270171 w 8505371"/>
              <a:gd name="connsiteY4" fmla="*/ 638696 h 638728"/>
              <a:gd name="connsiteX5" fmla="*/ 7736114 w 8505371"/>
              <a:gd name="connsiteY5" fmla="*/ 29096 h 638728"/>
              <a:gd name="connsiteX6" fmla="*/ 8505371 w 8505371"/>
              <a:gd name="connsiteY6" fmla="*/ 217781 h 638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505371" h="638728">
                <a:moveTo>
                  <a:pt x="0" y="566124"/>
                </a:moveTo>
                <a:cubicBezTo>
                  <a:pt x="474133" y="338733"/>
                  <a:pt x="948267" y="111343"/>
                  <a:pt x="1436914" y="116181"/>
                </a:cubicBezTo>
                <a:cubicBezTo>
                  <a:pt x="1925561" y="121019"/>
                  <a:pt x="2404533" y="614505"/>
                  <a:pt x="2931885" y="595153"/>
                </a:cubicBezTo>
                <a:cubicBezTo>
                  <a:pt x="3459237" y="575801"/>
                  <a:pt x="4044647" y="-7190"/>
                  <a:pt x="4601028" y="67"/>
                </a:cubicBezTo>
                <a:cubicBezTo>
                  <a:pt x="5157409" y="7324"/>
                  <a:pt x="5747657" y="633858"/>
                  <a:pt x="6270171" y="638696"/>
                </a:cubicBezTo>
                <a:cubicBezTo>
                  <a:pt x="6792685" y="643534"/>
                  <a:pt x="7363581" y="99248"/>
                  <a:pt x="7736114" y="29096"/>
                </a:cubicBezTo>
                <a:cubicBezTo>
                  <a:pt x="8108647" y="-41056"/>
                  <a:pt x="8362647" y="271000"/>
                  <a:pt x="8505371" y="217781"/>
                </a:cubicBezTo>
              </a:path>
            </a:pathLst>
          </a:custGeom>
          <a:noFill/>
          <a:ln w="3492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pic>
        <p:nvPicPr>
          <p:cNvPr id="39" name="图片 20">
            <a:extLst>
              <a:ext uri="{FF2B5EF4-FFF2-40B4-BE49-F238E27FC236}">
                <a16:creationId xmlns:a16="http://schemas.microsoft.com/office/drawing/2014/main" id="{831CB43F-6C83-4990-9DFB-80EB8A634F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423" y="316523"/>
            <a:ext cx="7604085" cy="5423028"/>
          </a:xfrm>
          <a:prstGeom prst="rect">
            <a:avLst/>
          </a:prstGeom>
        </p:spPr>
      </p:pic>
      <p:sp>
        <p:nvSpPr>
          <p:cNvPr id="41" name="文本框 21">
            <a:extLst>
              <a:ext uri="{FF2B5EF4-FFF2-40B4-BE49-F238E27FC236}">
                <a16:creationId xmlns:a16="http://schemas.microsoft.com/office/drawing/2014/main" id="{2B4C73FA-BFD3-4318-9F6C-58C1E2CB2153}"/>
              </a:ext>
            </a:extLst>
          </p:cNvPr>
          <p:cNvSpPr txBox="1"/>
          <p:nvPr/>
        </p:nvSpPr>
        <p:spPr>
          <a:xfrm>
            <a:off x="1922584" y="1770185"/>
            <a:ext cx="491196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17"/>
            <a:r>
              <a:rPr lang="vi-VN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 hình ảnh tương ứng với một hiện tượng đời sống, em hãy gọi tên hiện tượng đó</a:t>
            </a:r>
            <a:r>
              <a:rPr lang="en-US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en-US" sz="3600" b="1" dirty="0">
              <a:ln w="12700">
                <a:noFill/>
              </a:ln>
              <a:solidFill>
                <a:srgbClr val="0070C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4B0000D-4155-4B45-B0F5-968B5BB922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9292" y="2841"/>
            <a:ext cx="4172907" cy="4431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896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5DC8F70-F946-45FD-97AF-04A1BC8533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311554"/>
            <a:ext cx="9144000" cy="23876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7518DFF-B5C7-4927-BFD4-0DC52F601C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516694"/>
            <a:ext cx="9144000" cy="1655762"/>
          </a:xfrm>
        </p:spPr>
        <p:txBody>
          <a:bodyPr/>
          <a:lstStyle/>
          <a:p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8E1A073-8F2E-40C7-8B21-BFC9D55888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" y="0"/>
            <a:ext cx="1219071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BDA8593-318A-4DC1-9D65-970F616025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" y="0"/>
            <a:ext cx="12190710" cy="6858000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F641C5F7-7D2D-48B5-A988-6C1041E25583}"/>
              </a:ext>
            </a:extLst>
          </p:cNvPr>
          <p:cNvSpPr/>
          <p:nvPr/>
        </p:nvSpPr>
        <p:spPr>
          <a:xfrm>
            <a:off x="643030" y="646176"/>
            <a:ext cx="10905940" cy="530828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A32005A1-9A5F-42E4-AC44-9CF953499214}"/>
              </a:ext>
            </a:extLst>
          </p:cNvPr>
          <p:cNvSpPr/>
          <p:nvPr/>
        </p:nvSpPr>
        <p:spPr>
          <a:xfrm>
            <a:off x="1123785" y="945578"/>
            <a:ext cx="9944430" cy="4734559"/>
          </a:xfrm>
          <a:prstGeom prst="rect">
            <a:avLst/>
          </a:prstGeom>
          <a:solidFill>
            <a:schemeClr val="bg1"/>
          </a:solidFill>
          <a:ln w="47625">
            <a:solidFill>
              <a:srgbClr val="925124"/>
            </a:solidFill>
          </a:ln>
          <a:effectLst>
            <a:outerShdw blurRad="635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68C590F5-E6E7-4F00-9DD4-BEE7CDE043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179" y="3883546"/>
            <a:ext cx="2297117" cy="213726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612A7E8-4875-4C50-AB9B-34AE15776AA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165088" cy="23876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E1926E1-E306-4482-8B25-2A2E979D423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4119" y="5051026"/>
            <a:ext cx="1263617" cy="885254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C27EDA6E-68B0-4C95-B88E-4C22BC3903F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64298" y="13877"/>
            <a:ext cx="1863402" cy="1863402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2734B3C-6847-41EB-8FDD-70D7D5E84795}"/>
              </a:ext>
            </a:extLst>
          </p:cNvPr>
          <p:cNvSpPr/>
          <p:nvPr/>
        </p:nvSpPr>
        <p:spPr>
          <a:xfrm>
            <a:off x="1232263" y="1877278"/>
            <a:ext cx="9835952" cy="200626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40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4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4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4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4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4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D5BF3D8-6604-449E-9814-D1B6B8A78753}"/>
              </a:ext>
            </a:extLst>
          </p:cNvPr>
          <p:cNvSpPr/>
          <p:nvPr/>
        </p:nvSpPr>
        <p:spPr>
          <a:xfrm>
            <a:off x="4434528" y="4261535"/>
            <a:ext cx="3431422" cy="875564"/>
          </a:xfrm>
          <a:prstGeom prst="roundRect">
            <a:avLst/>
          </a:prstGeom>
          <a:solidFill>
            <a:srgbClr val="5B9BD5"/>
          </a:solidFill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Mở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5" name="图片 20">
            <a:hlinkClick r:id="rId8" action="ppaction://hlinksldjump"/>
            <a:extLst>
              <a:ext uri="{FF2B5EF4-FFF2-40B4-BE49-F238E27FC236}">
                <a16:creationId xmlns:a16="http://schemas.microsoft.com/office/drawing/2014/main" id="{A182CCA6-7287-4F16-8288-2B099DBC3AD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4883" y="4114537"/>
            <a:ext cx="1912946" cy="1856511"/>
          </a:xfrm>
          <a:prstGeom prst="rect">
            <a:avLst/>
          </a:prstGeom>
        </p:spPr>
      </p:pic>
      <p:sp>
        <p:nvSpPr>
          <p:cNvPr id="16" name="Arrow: Up 15">
            <a:extLst>
              <a:ext uri="{FF2B5EF4-FFF2-40B4-BE49-F238E27FC236}">
                <a16:creationId xmlns:a16="http://schemas.microsoft.com/office/drawing/2014/main" id="{2F9914B9-8A2B-4C60-BC5D-32B54F18A742}"/>
              </a:ext>
            </a:extLst>
          </p:cNvPr>
          <p:cNvSpPr/>
          <p:nvPr/>
        </p:nvSpPr>
        <p:spPr>
          <a:xfrm>
            <a:off x="940526" y="6012877"/>
            <a:ext cx="583474" cy="615116"/>
          </a:xfrm>
          <a:prstGeom prst="upArrow">
            <a:avLst/>
          </a:prstGeom>
          <a:solidFill>
            <a:schemeClr val="accent4"/>
          </a:solidFill>
          <a:ln w="571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1" name="Arrow: Right 3">
            <a:hlinkClick r:id="" action="ppaction://noaction"/>
            <a:extLst>
              <a:ext uri="{FF2B5EF4-FFF2-40B4-BE49-F238E27FC236}">
                <a16:creationId xmlns:a16="http://schemas.microsoft.com/office/drawing/2014/main" id="{4AE9C7BA-A857-4C62-8A1B-96B465C3CA19}"/>
              </a:ext>
            </a:extLst>
          </p:cNvPr>
          <p:cNvSpPr/>
          <p:nvPr/>
        </p:nvSpPr>
        <p:spPr>
          <a:xfrm>
            <a:off x="2651343" y="4228518"/>
            <a:ext cx="1653142" cy="1072009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/>
              <a:t>Trả</a:t>
            </a:r>
            <a:r>
              <a:rPr lang="en-US" sz="2800" b="1" dirty="0"/>
              <a:t> </a:t>
            </a:r>
            <a:r>
              <a:rPr lang="en-US" sz="2800" b="1" dirty="0" err="1"/>
              <a:t>lời</a:t>
            </a:r>
            <a:r>
              <a:rPr lang="en-US" sz="2800" b="1" dirty="0"/>
              <a:t>: </a:t>
            </a:r>
          </a:p>
        </p:txBody>
      </p:sp>
      <p:sp>
        <p:nvSpPr>
          <p:cNvPr id="22" name="Action Button: Home 21">
            <a:hlinkClick r:id="rId10" action="ppaction://hlinksldjump" highlightClick="1"/>
          </p:cNvPr>
          <p:cNvSpPr/>
          <p:nvPr/>
        </p:nvSpPr>
        <p:spPr>
          <a:xfrm>
            <a:off x="11068216" y="5979539"/>
            <a:ext cx="1123140" cy="878461"/>
          </a:xfrm>
          <a:prstGeom prst="actionButtonHom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032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4" y="5666"/>
            <a:ext cx="12187738" cy="6852334"/>
          </a:xfrm>
          <a:prstGeom prst="rect">
            <a:avLst/>
          </a:prstGeom>
        </p:spPr>
      </p:pic>
      <p:sp>
        <p:nvSpPr>
          <p:cNvPr id="4" name="椭圆 3">
            <a:extLst>
              <a:ext uri="{FF2B5EF4-FFF2-40B4-BE49-F238E27FC236}">
                <a16:creationId xmlns:a16="http://schemas.microsoft.com/office/drawing/2014/main" id="{2B7810E6-3F6A-42B8-88B6-473D16B1A2BB}"/>
              </a:ext>
            </a:extLst>
          </p:cNvPr>
          <p:cNvSpPr/>
          <p:nvPr/>
        </p:nvSpPr>
        <p:spPr>
          <a:xfrm>
            <a:off x="3298706" y="4128466"/>
            <a:ext cx="2287228" cy="2287228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zh-CN" altLang="en-US">
              <a:solidFill>
                <a:srgbClr val="FFFFFF"/>
              </a:solidFill>
              <a:latin typeface="Arial Unicode MS"/>
              <a:ea typeface="黑体"/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3DAE0D1A-C18C-462D-9E2C-4A65C61AECA0}"/>
              </a:ext>
            </a:extLst>
          </p:cNvPr>
          <p:cNvSpPr/>
          <p:nvPr/>
        </p:nvSpPr>
        <p:spPr>
          <a:xfrm>
            <a:off x="68898" y="4311846"/>
            <a:ext cx="2103848" cy="2103848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zh-CN" altLang="en-US">
              <a:solidFill>
                <a:srgbClr val="FFFFFF"/>
              </a:solidFill>
              <a:latin typeface="Arial Unicode MS"/>
              <a:ea typeface="黑体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27020907-42DE-441D-B558-D04CF2D2FE95}"/>
              </a:ext>
            </a:extLst>
          </p:cNvPr>
          <p:cNvSpPr/>
          <p:nvPr/>
        </p:nvSpPr>
        <p:spPr>
          <a:xfrm>
            <a:off x="10439909" y="2696956"/>
            <a:ext cx="1614890" cy="1614890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zh-CN" altLang="en-US">
              <a:solidFill>
                <a:srgbClr val="FFFFFF"/>
              </a:solidFill>
              <a:latin typeface="Arial Unicode MS"/>
              <a:ea typeface="黑体"/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7DA23B47-F7D7-4911-BD6D-B6C2AB13EDAB}"/>
              </a:ext>
            </a:extLst>
          </p:cNvPr>
          <p:cNvSpPr/>
          <p:nvPr/>
        </p:nvSpPr>
        <p:spPr>
          <a:xfrm>
            <a:off x="10019255" y="3202823"/>
            <a:ext cx="1651879" cy="165187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zh-CN" altLang="en-US">
              <a:solidFill>
                <a:srgbClr val="FFFFFF"/>
              </a:solidFill>
              <a:latin typeface="Arial Unicode MS"/>
              <a:ea typeface="黑体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6974" y="-60615"/>
            <a:ext cx="2345812" cy="978882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id="{AA96C5E8-266D-475D-A9D2-6DFB0D82BFFF}"/>
              </a:ext>
            </a:extLst>
          </p:cNvPr>
          <p:cNvSpPr/>
          <p:nvPr/>
        </p:nvSpPr>
        <p:spPr>
          <a:xfrm>
            <a:off x="-407501" y="-344158"/>
            <a:ext cx="1183102" cy="1183102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zh-CN" altLang="en-US">
              <a:solidFill>
                <a:srgbClr val="FFFFFF"/>
              </a:solidFill>
              <a:latin typeface="Arial Unicode MS"/>
              <a:ea typeface="黑体"/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892D825C-2FA8-4570-B0B4-80F806B35ABE}"/>
              </a:ext>
            </a:extLst>
          </p:cNvPr>
          <p:cNvSpPr/>
          <p:nvPr/>
        </p:nvSpPr>
        <p:spPr>
          <a:xfrm>
            <a:off x="184050" y="480313"/>
            <a:ext cx="717265" cy="717265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zh-CN" altLang="en-US">
              <a:solidFill>
                <a:srgbClr val="FFFFFF"/>
              </a:solidFill>
              <a:latin typeface="Arial Unicode MS"/>
              <a:ea typeface="黑体"/>
            </a:endParaRPr>
          </a:p>
        </p:txBody>
      </p:sp>
      <p:pic>
        <p:nvPicPr>
          <p:cNvPr id="15" name="图片 59">
            <a:extLst>
              <a:ext uri="{FF2B5EF4-FFF2-40B4-BE49-F238E27FC236}">
                <a16:creationId xmlns:a16="http://schemas.microsoft.com/office/drawing/2014/main" id="{0D2EF722-AC9E-4C65-A690-2FDDAAAD6C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98" y="1261238"/>
            <a:ext cx="11985901" cy="4880158"/>
          </a:xfrm>
          <a:prstGeom prst="rect">
            <a:avLst/>
          </a:prstGeom>
        </p:spPr>
      </p:pic>
      <p:pic>
        <p:nvPicPr>
          <p:cNvPr id="21" name="图片 69">
            <a:extLst>
              <a:ext uri="{FF2B5EF4-FFF2-40B4-BE49-F238E27FC236}">
                <a16:creationId xmlns:a16="http://schemas.microsoft.com/office/drawing/2014/main" id="{65B8F962-2975-4A85-B4F0-12371E730A91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20400" y="57224"/>
            <a:ext cx="1104692" cy="781721"/>
          </a:xfrm>
          <a:prstGeom prst="rect">
            <a:avLst/>
          </a:prstGeom>
        </p:spPr>
      </p:pic>
      <p:pic>
        <p:nvPicPr>
          <p:cNvPr id="25" name="图片 74">
            <a:extLst>
              <a:ext uri="{FF2B5EF4-FFF2-40B4-BE49-F238E27FC236}">
                <a16:creationId xmlns:a16="http://schemas.microsoft.com/office/drawing/2014/main" id="{CE565F27-2DB3-464F-887A-824D0FF1F29D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424254" y="28694"/>
            <a:ext cx="1246880" cy="1620501"/>
          </a:xfrm>
          <a:prstGeom prst="rect">
            <a:avLst/>
          </a:prstGeom>
        </p:spPr>
      </p:pic>
      <p:pic>
        <p:nvPicPr>
          <p:cNvPr id="26" name="图片 75">
            <a:extLst>
              <a:ext uri="{FF2B5EF4-FFF2-40B4-BE49-F238E27FC236}">
                <a16:creationId xmlns:a16="http://schemas.microsoft.com/office/drawing/2014/main" id="{A6985571-C6E0-40B5-9EF9-5E1A78EED10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93282" y="5491411"/>
            <a:ext cx="1837058" cy="129997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6927DBB-6E79-4F87-A7E2-B1AF9FC2FF95}"/>
              </a:ext>
            </a:extLst>
          </p:cNvPr>
          <p:cNvSpPr/>
          <p:nvPr/>
        </p:nvSpPr>
        <p:spPr>
          <a:xfrm>
            <a:off x="1166878" y="2007455"/>
            <a:ext cx="10126531" cy="2061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217"/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cực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cực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 defTabSz="914217"/>
            <a:r>
              <a:rPr lang="en-US" sz="3199" b="1" i="1" dirty="0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endParaRPr lang="en-US" sz="3199" b="1" dirty="0">
              <a:solidFill>
                <a:srgbClr val="0070C0"/>
              </a:solidFill>
              <a:latin typeface="Times New Roman" panose="02020603050405020304" pitchFamily="18" charset="0"/>
              <a:ea typeface="黑体"/>
              <a:cs typeface="Times New Roman" panose="02020603050405020304" pitchFamily="18" charset="0"/>
            </a:endParaRPr>
          </a:p>
        </p:txBody>
      </p:sp>
      <p:sp>
        <p:nvSpPr>
          <p:cNvPr id="17" name="文本框 283">
            <a:extLst>
              <a:ext uri="{FF2B5EF4-FFF2-40B4-BE49-F238E27FC236}">
                <a16:creationId xmlns:a16="http://schemas.microsoft.com/office/drawing/2014/main" id="{192A6D67-F623-4427-AD7F-F91A32D1486D}"/>
              </a:ext>
            </a:extLst>
          </p:cNvPr>
          <p:cNvSpPr txBox="1"/>
          <p:nvPr/>
        </p:nvSpPr>
        <p:spPr>
          <a:xfrm>
            <a:off x="3475537" y="172050"/>
            <a:ext cx="5629170" cy="11078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217"/>
            <a:r>
              <a:rPr lang="en-US" altLang="zh-CN" sz="6599" b="1" dirty="0">
                <a:solidFill>
                  <a:srgbClr val="FF000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V. </a:t>
            </a:r>
            <a:r>
              <a:rPr lang="en-US" altLang="zh-CN" sz="6599" b="1" u="sng" dirty="0">
                <a:solidFill>
                  <a:srgbClr val="FF000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VẬN DỤNG</a:t>
            </a:r>
            <a:endParaRPr lang="zh-CN" altLang="en-US" sz="6599" b="1" u="sng" dirty="0">
              <a:solidFill>
                <a:srgbClr val="FF0000"/>
              </a:solidFill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39673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3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22" grpId="0" animBg="1"/>
      <p:bldP spid="22" grpId="1" animBg="1"/>
      <p:bldP spid="23" grpId="0" animBg="1"/>
      <p:bldP spid="23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4" y="5666"/>
            <a:ext cx="12187738" cy="685233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624" y="907277"/>
            <a:ext cx="121920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ý</a:t>
            </a:r>
          </a:p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Kiểu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nghị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luận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Vấn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nghị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cực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cực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ý</a:t>
            </a:r>
          </a:p>
          <a:p>
            <a:r>
              <a:rPr 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Mở bài</a:t>
            </a:r>
          </a:p>
          <a:p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– Giới thiệu khái quát về Internet</a:t>
            </a:r>
            <a:br>
              <a:rPr lang="vi-VN" sz="3600" dirty="0">
                <a:latin typeface="Times New Roman" pitchFamily="18" charset="0"/>
                <a:cs typeface="Times New Roman" pitchFamily="18" charset="0"/>
              </a:rPr>
            </a:br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– Dẫn dắt vào vấn đề tác động của internet</a:t>
            </a:r>
          </a:p>
        </p:txBody>
      </p:sp>
    </p:spTree>
    <p:extLst>
      <p:ext uri="{BB962C8B-B14F-4D97-AF65-F5344CB8AC3E}">
        <p14:creationId xmlns:p14="http://schemas.microsoft.com/office/powerpoint/2010/main" val="3012060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4" y="5666"/>
            <a:ext cx="12187738" cy="685233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624" y="379243"/>
            <a:ext cx="12192000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Thân bài</a:t>
            </a:r>
          </a:p>
          <a:p>
            <a:pPr marL="514350" indent="-514350">
              <a:buAutoNum type="alphaLcPeriod"/>
            </a:pPr>
            <a:r>
              <a:rPr 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Tác động tích cực của internet</a:t>
            </a:r>
            <a:br>
              <a:rPr lang="vi-VN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– Đối với cuộc sống</a:t>
            </a:r>
            <a:br>
              <a:rPr 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+ Internet là kênh thông tin đồ sộ, là thế giới tri thức phong phú, đa dạng.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+ Internet là phương tiện giao lưu, giải trí giữa mọi người trên toàn thế giới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+ Internet có mặt trong mọi mặt đời sống 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    + G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óp phần không nhỏ cho sự phát triển của các ngành kinh tế…</a:t>
            </a:r>
          </a:p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– Đối với con người đặc biệt là với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học sinh</a:t>
            </a:r>
            <a:br>
              <a:rPr 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+ Tiếp cận với nguồn tri thức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lớn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+ Học tập qua mạng, chủ động tìm kiếm những phương pháp học tập hay, mới lạ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+ Là sân chơi bổ ích, giải trí đa màu sắc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+ Cập nhật tình hình trong nước và trên thế giới mọi lúc mọi nơi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6672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66"/>
            <a:ext cx="12199362" cy="685233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95420" y="148178"/>
            <a:ext cx="11788727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b. Tác động tiêu cực của internet</a:t>
            </a:r>
            <a:br>
              <a:rPr lang="vi-VN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– Đối với cuộc sống</a:t>
            </a:r>
            <a:br>
              <a:rPr 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+ Nguồn thông tin chưa được kiểm chứng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+ Chứa nhiều tin xấu,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lừa đảo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+ Lạm dụng internet dẫn đến hao tốn thời gian, sức khỏe và tiền bạc</a:t>
            </a:r>
          </a:p>
          <a:p>
            <a:r>
              <a:rPr 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– Đối với thanh niên, học sinh</a:t>
            </a:r>
            <a:br>
              <a:rPr 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+ Tình trạng nghiện internet, nghiện các trò chơi điện tử bỏ bê học hành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+ Lạm dụng, sử dụng không đúng mục đích 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+ Dễ bị dụ dỗ, chia sẻ thông tin sai lệch trên mạng xã hội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…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c. Giải pháp</a:t>
            </a:r>
            <a:br>
              <a:rPr lang="vi-VN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 s</a:t>
            </a:r>
            <a:r>
              <a:rPr lang="vi-VN" sz="2800">
                <a:latin typeface="Times New Roman" pitchFamily="18" charset="0"/>
                <a:cs typeface="Times New Roman" pitchFamily="18" charset="0"/>
              </a:rPr>
              <a:t>ử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dụng internet đúng cách, đúng mục đích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– Sử dụng internet một cách văn hóa, có chọn lọc và kiểm duyệt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– Hạn chế để lộ thông tin cá nhân trên mạng internet</a:t>
            </a:r>
          </a:p>
          <a:p>
            <a:r>
              <a:rPr 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Kết bài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Khẳng định lại ý kiến của bản thân.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                 -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Bài học nhận thức và hành động</a:t>
            </a:r>
          </a:p>
        </p:txBody>
      </p:sp>
    </p:spTree>
    <p:extLst>
      <p:ext uri="{BB962C8B-B14F-4D97-AF65-F5344CB8AC3E}">
        <p14:creationId xmlns:p14="http://schemas.microsoft.com/office/powerpoint/2010/main" val="500178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4" y="5666"/>
            <a:ext cx="12187738" cy="6852334"/>
          </a:xfrm>
          <a:prstGeom prst="rect">
            <a:avLst/>
          </a:prstGeom>
        </p:spPr>
      </p:pic>
      <p:sp>
        <p:nvSpPr>
          <p:cNvPr id="5" name="椭圆 4">
            <a:extLst>
              <a:ext uri="{FF2B5EF4-FFF2-40B4-BE49-F238E27FC236}">
                <a16:creationId xmlns:a16="http://schemas.microsoft.com/office/drawing/2014/main" id="{3DAE0D1A-C18C-462D-9E2C-4A65C61AECA0}"/>
              </a:ext>
            </a:extLst>
          </p:cNvPr>
          <p:cNvSpPr/>
          <p:nvPr/>
        </p:nvSpPr>
        <p:spPr>
          <a:xfrm>
            <a:off x="68898" y="4311846"/>
            <a:ext cx="2103848" cy="2103848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27020907-42DE-441D-B558-D04CF2D2FE95}"/>
              </a:ext>
            </a:extLst>
          </p:cNvPr>
          <p:cNvSpPr/>
          <p:nvPr/>
        </p:nvSpPr>
        <p:spPr>
          <a:xfrm>
            <a:off x="10439909" y="2696956"/>
            <a:ext cx="1614890" cy="1614890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7DA23B47-F7D7-4911-BD6D-B6C2AB13EDAB}"/>
              </a:ext>
            </a:extLst>
          </p:cNvPr>
          <p:cNvSpPr/>
          <p:nvPr/>
        </p:nvSpPr>
        <p:spPr>
          <a:xfrm>
            <a:off x="10019255" y="3202823"/>
            <a:ext cx="1651879" cy="165187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6974" y="-60615"/>
            <a:ext cx="2345812" cy="978882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id="{AA96C5E8-266D-475D-A9D2-6DFB0D82BFFF}"/>
              </a:ext>
            </a:extLst>
          </p:cNvPr>
          <p:cNvSpPr/>
          <p:nvPr/>
        </p:nvSpPr>
        <p:spPr>
          <a:xfrm>
            <a:off x="-407501" y="-344158"/>
            <a:ext cx="1183102" cy="1183102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892D825C-2FA8-4570-B0B4-80F806B35ABE}"/>
              </a:ext>
            </a:extLst>
          </p:cNvPr>
          <p:cNvSpPr/>
          <p:nvPr/>
        </p:nvSpPr>
        <p:spPr>
          <a:xfrm>
            <a:off x="184050" y="480313"/>
            <a:ext cx="717265" cy="717265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21" name="图片 69">
            <a:extLst>
              <a:ext uri="{FF2B5EF4-FFF2-40B4-BE49-F238E27FC236}">
                <a16:creationId xmlns:a16="http://schemas.microsoft.com/office/drawing/2014/main" id="{65B8F962-2975-4A85-B4F0-12371E730A9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77994" y="730614"/>
            <a:ext cx="1104692" cy="781721"/>
          </a:xfrm>
          <a:prstGeom prst="rect">
            <a:avLst/>
          </a:prstGeom>
        </p:spPr>
      </p:pic>
      <p:pic>
        <p:nvPicPr>
          <p:cNvPr id="25" name="图片 74">
            <a:extLst>
              <a:ext uri="{FF2B5EF4-FFF2-40B4-BE49-F238E27FC236}">
                <a16:creationId xmlns:a16="http://schemas.microsoft.com/office/drawing/2014/main" id="{CE565F27-2DB3-464F-887A-824D0FF1F29D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67128" y="436544"/>
            <a:ext cx="1246880" cy="162050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6927DBB-6E79-4F87-A7E2-B1AF9FC2FF95}"/>
              </a:ext>
            </a:extLst>
          </p:cNvPr>
          <p:cNvSpPr/>
          <p:nvPr/>
        </p:nvSpPr>
        <p:spPr>
          <a:xfrm>
            <a:off x="542681" y="1735016"/>
            <a:ext cx="495544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1* </a:t>
            </a:r>
            <a:r>
              <a:rPr kumimoji="0" lang="en-US" sz="3200" b="1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Bài</a:t>
            </a:r>
            <a:r>
              <a:rPr kumimoji="0" lang="en-US" sz="3200" b="1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vừa</a:t>
            </a:r>
            <a:r>
              <a:rPr 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học</a:t>
            </a:r>
            <a:r>
              <a:rPr 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3200" b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:</a:t>
            </a:r>
          </a:p>
          <a:p>
            <a:pPr marL="457200" marR="0" lvl="0" indent="-457200" algn="just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3200" b="1" dirty="0" err="1"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Quy</a:t>
            </a:r>
            <a:r>
              <a:rPr lang="en-US" sz="3200" b="1" dirty="0"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trình</a:t>
            </a:r>
            <a:r>
              <a:rPr lang="en-US" sz="3200" b="1" dirty="0"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nghị</a:t>
            </a:r>
            <a:r>
              <a:rPr lang="en-US" sz="3200" b="1" dirty="0"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luận</a:t>
            </a:r>
            <a:r>
              <a:rPr lang="en-US" sz="3200" b="1" dirty="0"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tượng</a:t>
            </a:r>
            <a:r>
              <a:rPr lang="en-US" sz="3200" b="1" dirty="0"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đời</a:t>
            </a:r>
            <a:r>
              <a:rPr lang="en-US" sz="3200" b="1" dirty="0"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sống</a:t>
            </a:r>
            <a:r>
              <a:rPr lang="en-US" sz="3200" b="1" dirty="0"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.</a:t>
            </a:r>
          </a:p>
          <a:p>
            <a:pPr marR="0" lvl="0" algn="just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200" b="1" dirty="0"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-  H</a:t>
            </a:r>
            <a:r>
              <a:rPr kumimoji="0" lang="en-US" sz="3200" b="1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oàn</a:t>
            </a:r>
            <a:r>
              <a:rPr kumimoji="0" lang="en-US" sz="3200" b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3200" b="1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thành</a:t>
            </a:r>
            <a:r>
              <a:rPr kumimoji="0" lang="en-US" sz="3200" b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tập</a:t>
            </a:r>
            <a:r>
              <a:rPr kumimoji="0" lang="en-US" sz="3200" b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V</a:t>
            </a:r>
            <a:r>
              <a:rPr kumimoji="0" lang="en-US" sz="3200" b="1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ận</a:t>
            </a:r>
            <a:r>
              <a:rPr kumimoji="0" lang="en-US" sz="3200" b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3200" b="1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dụng</a:t>
            </a:r>
            <a:r>
              <a:rPr kumimoji="0" lang="en-US" sz="3200" b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.</a:t>
            </a:r>
            <a:endParaRPr kumimoji="0" lang="en-US" sz="3200" b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黑体"/>
              <a:cs typeface="Times New Roman" panose="02020603050405020304" pitchFamily="18" charset="0"/>
            </a:endParaRPr>
          </a:p>
        </p:txBody>
      </p:sp>
      <p:sp>
        <p:nvSpPr>
          <p:cNvPr id="16" name="文本框 41">
            <a:extLst>
              <a:ext uri="{FF2B5EF4-FFF2-40B4-BE49-F238E27FC236}">
                <a16:creationId xmlns:a16="http://schemas.microsoft.com/office/drawing/2014/main" id="{5B099D9A-4075-406C-A1F6-B7AAA8071D6D}"/>
              </a:ext>
            </a:extLst>
          </p:cNvPr>
          <p:cNvSpPr txBox="1"/>
          <p:nvPr/>
        </p:nvSpPr>
        <p:spPr>
          <a:xfrm>
            <a:off x="1210753" y="83718"/>
            <a:ext cx="7098500" cy="769313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399" b="1" i="0" u="sng" strike="noStrike" kern="1200" cap="none" spc="0" normalizeH="0" baseline="0" noProof="0" dirty="0">
                <a:ln w="12700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HƯỚNG</a:t>
            </a:r>
            <a:r>
              <a:rPr kumimoji="0" lang="en-US" altLang="zh-CN" sz="4399" b="1" i="0" u="sng" strike="noStrike" kern="1200" cap="none" spc="0" normalizeH="0" noProof="0" dirty="0">
                <a:ln w="12700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DẪN TỰ HỌC</a:t>
            </a:r>
            <a:endParaRPr kumimoji="0" lang="vi-VN" altLang="zh-CN" sz="4399" b="1" i="0" u="sng" strike="noStrike" kern="1200" cap="none" spc="0" normalizeH="0" baseline="0" noProof="0" dirty="0">
              <a:ln w="12700"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8" name="图片 69">
            <a:extLst>
              <a:ext uri="{FF2B5EF4-FFF2-40B4-BE49-F238E27FC236}">
                <a16:creationId xmlns:a16="http://schemas.microsoft.com/office/drawing/2014/main" id="{D554DD5B-8688-469D-B92B-AEEB4671870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14317" y="1121475"/>
            <a:ext cx="1104692" cy="613542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5BA63FFC-8413-44C3-A37E-0A07997EF13A}"/>
              </a:ext>
            </a:extLst>
          </p:cNvPr>
          <p:cNvSpPr/>
          <p:nvPr/>
        </p:nvSpPr>
        <p:spPr>
          <a:xfrm>
            <a:off x="6564922" y="2093962"/>
            <a:ext cx="4682431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2* </a:t>
            </a:r>
            <a:r>
              <a:rPr kumimoji="0" lang="en-US" sz="3200" b="1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Bài</a:t>
            </a:r>
            <a:r>
              <a:rPr 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sắp</a:t>
            </a:r>
            <a:r>
              <a:rPr 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học</a:t>
            </a:r>
            <a:r>
              <a:rPr kumimoji="0" lang="en-US" sz="3200" b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: (TIẾT 83)</a:t>
            </a:r>
          </a:p>
          <a:p>
            <a:pPr marL="0" marR="0" lvl="0" indent="0" algn="just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3200" b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- </a:t>
            </a:r>
            <a:r>
              <a:rPr kumimoji="0" lang="en-US" sz="3200" b="1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Dựa</a:t>
            </a:r>
            <a:r>
              <a:rPr kumimoji="0" lang="en-US" sz="3200" b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3200" b="1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vào</a:t>
            </a:r>
            <a:r>
              <a:rPr kumimoji="0" lang="en-US" sz="3200" b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3200" b="1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dàn</a:t>
            </a:r>
            <a:r>
              <a:rPr kumimoji="0" lang="en-US" sz="3200" b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ý </a:t>
            </a:r>
            <a:r>
              <a:rPr kumimoji="0" lang="en-US" sz="3200" b="1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bài</a:t>
            </a:r>
            <a:r>
              <a:rPr kumimoji="0" lang="en-US" sz="3200" b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3200" b="1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tập</a:t>
            </a:r>
            <a:r>
              <a:rPr kumimoji="0" lang="en-US" sz="3200" b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3200" b="1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vận</a:t>
            </a:r>
            <a:r>
              <a:rPr kumimoji="0" lang="en-US" sz="3200" b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3200" b="1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dụng</a:t>
            </a:r>
            <a:r>
              <a:rPr lang="en-US" sz="3200" b="1" dirty="0"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chuẩn</a:t>
            </a:r>
            <a:r>
              <a:rPr lang="en-US" sz="3200" b="1" dirty="0"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bị</a:t>
            </a:r>
            <a:r>
              <a:rPr lang="en-US" sz="3200" b="1" dirty="0"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 </a:t>
            </a:r>
            <a:r>
              <a:rPr kumimoji="0" lang="en-US" sz="3200" b="1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bài</a:t>
            </a:r>
            <a:r>
              <a:rPr kumimoji="0" lang="en-US" sz="3200" b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NÓI VÀ NGHE</a:t>
            </a:r>
            <a:endParaRPr kumimoji="0" lang="en-US" sz="3200" b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黑体"/>
              <a:cs typeface="Times New Roman" panose="02020603050405020304" pitchFamily="18" charset="0"/>
            </a:endParaRPr>
          </a:p>
        </p:txBody>
      </p:sp>
      <p:pic>
        <p:nvPicPr>
          <p:cNvPr id="28" name="图片 69">
            <a:extLst>
              <a:ext uri="{FF2B5EF4-FFF2-40B4-BE49-F238E27FC236}">
                <a16:creationId xmlns:a16="http://schemas.microsoft.com/office/drawing/2014/main" id="{7FAFBB51-57D9-4593-A653-5F9AA05D904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439909" y="543675"/>
            <a:ext cx="1104692" cy="781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2420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6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9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2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22" grpId="0" animBg="1"/>
      <p:bldP spid="22" grpId="1" animBg="1"/>
      <p:bldP spid="23" grpId="0" animBg="1"/>
      <p:bldP spid="23" grpId="1" animBg="1"/>
      <p:bldP spid="2" grpId="0"/>
      <p:bldP spid="16" grpId="0"/>
      <p:bldP spid="2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4B86284D-B57D-4787-9CFE-598548A20B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F7669892-921E-4C06-8E87-4D7BEE52D011}"/>
              </a:ext>
            </a:extLst>
          </p:cNvPr>
          <p:cNvGrpSpPr/>
          <p:nvPr/>
        </p:nvGrpSpPr>
        <p:grpSpPr>
          <a:xfrm>
            <a:off x="839400" y="1473220"/>
            <a:ext cx="10895868" cy="2337529"/>
            <a:chOff x="661974" y="1789966"/>
            <a:chExt cx="10898387" cy="2338070"/>
          </a:xfrm>
        </p:grpSpPr>
        <p:sp>
          <p:nvSpPr>
            <p:cNvPr id="13" name="文本框 283">
              <a:extLst>
                <a:ext uri="{FF2B5EF4-FFF2-40B4-BE49-F238E27FC236}">
                  <a16:creationId xmlns:a16="http://schemas.microsoft.com/office/drawing/2014/main" id="{192A6D67-F623-4427-AD7F-F91A32D1486D}"/>
                </a:ext>
              </a:extLst>
            </p:cNvPr>
            <p:cNvSpPr txBox="1"/>
            <p:nvPr/>
          </p:nvSpPr>
          <p:spPr>
            <a:xfrm>
              <a:off x="661974" y="3019913"/>
              <a:ext cx="10898387" cy="11081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599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CHÚC</a:t>
              </a:r>
              <a:r>
                <a:rPr kumimoji="0" lang="en-US" altLang="zh-CN" sz="6599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 CÁC EM HỌC TỐT </a:t>
              </a:r>
              <a:r>
                <a:rPr kumimoji="0" lang="en-US" altLang="zh-CN" sz="6599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!</a:t>
              </a:r>
              <a:endParaRPr kumimoji="0" lang="zh-CN" altLang="en-US" sz="6599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endParaRPr>
            </a:p>
          </p:txBody>
        </p: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5F37DA67-2B19-40B2-8914-1F2B01AE222F}"/>
                </a:ext>
              </a:extLst>
            </p:cNvPr>
            <p:cNvGrpSpPr/>
            <p:nvPr/>
          </p:nvGrpSpPr>
          <p:grpSpPr>
            <a:xfrm>
              <a:off x="3238500" y="2919354"/>
              <a:ext cx="5715000" cy="1155700"/>
              <a:chOff x="3200400" y="2919354"/>
              <a:chExt cx="5715000" cy="1155700"/>
            </a:xfrm>
          </p:grpSpPr>
          <p:cxnSp>
            <p:nvCxnSpPr>
              <p:cNvPr id="16" name="直接连接符 15">
                <a:extLst>
                  <a:ext uri="{FF2B5EF4-FFF2-40B4-BE49-F238E27FC236}">
                    <a16:creationId xmlns:a16="http://schemas.microsoft.com/office/drawing/2014/main" id="{18B1C8CB-7B25-480F-BD9C-857ACA24BCE1}"/>
                  </a:ext>
                </a:extLst>
              </p:cNvPr>
              <p:cNvCxnSpPr/>
              <p:nvPr/>
            </p:nvCxnSpPr>
            <p:spPr>
              <a:xfrm>
                <a:off x="3200400" y="2919354"/>
                <a:ext cx="5715000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直接连接符 17">
                <a:extLst>
                  <a:ext uri="{FF2B5EF4-FFF2-40B4-BE49-F238E27FC236}">
                    <a16:creationId xmlns:a16="http://schemas.microsoft.com/office/drawing/2014/main" id="{E3C1D5F9-47DE-4F73-9961-26EC5267FC8E}"/>
                  </a:ext>
                </a:extLst>
              </p:cNvPr>
              <p:cNvCxnSpPr/>
              <p:nvPr/>
            </p:nvCxnSpPr>
            <p:spPr>
              <a:xfrm>
                <a:off x="3200400" y="4075054"/>
                <a:ext cx="5715000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" name="文本框 283">
              <a:extLst>
                <a:ext uri="{FF2B5EF4-FFF2-40B4-BE49-F238E27FC236}">
                  <a16:creationId xmlns:a16="http://schemas.microsoft.com/office/drawing/2014/main" id="{9C6ACA75-01C4-483A-8EA7-A8C0D2092203}"/>
                </a:ext>
              </a:extLst>
            </p:cNvPr>
            <p:cNvSpPr txBox="1"/>
            <p:nvPr/>
          </p:nvSpPr>
          <p:spPr>
            <a:xfrm>
              <a:off x="6027435" y="1789966"/>
              <a:ext cx="184773" cy="11081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599" b="1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61871320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4" y="5666"/>
            <a:ext cx="12187738" cy="685233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34D0F5-FA5A-41F0-9878-836D4D323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C1BA83-95E3-4F3F-B768-EA277A0CDC62}"/>
              </a:ext>
            </a:extLst>
          </p:cNvPr>
          <p:cNvSpPr txBox="1"/>
          <p:nvPr/>
        </p:nvSpPr>
        <p:spPr>
          <a:xfrm>
            <a:off x="1160585" y="0"/>
            <a:ext cx="1018735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5E0C7EE-8315-42AD-8770-5858A5061700}"/>
              </a:ext>
            </a:extLst>
          </p:cNvPr>
          <p:cNvSpPr/>
          <p:nvPr/>
        </p:nvSpPr>
        <p:spPr>
          <a:xfrm>
            <a:off x="6920197" y="1505429"/>
            <a:ext cx="4719741" cy="1442908"/>
          </a:xfrm>
          <a:prstGeom prst="roundRect">
            <a:avLst/>
          </a:prstGeom>
          <a:ln w="57150"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8194" name="Picture 2" descr="C:\Users\DELL\Desktop\tải xuống (4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365" y="3872753"/>
            <a:ext cx="6661464" cy="2985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DELL\Desktop\tải xuống (5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7914" y="3221502"/>
            <a:ext cx="4629378" cy="3636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lg2\Desktop\images (1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366" y="1502094"/>
            <a:ext cx="6661463" cy="2495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3219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4" y="5666"/>
            <a:ext cx="12187738" cy="685233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34D0F5-FA5A-41F0-9878-836D4D323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C1BA83-95E3-4F3F-B768-EA277A0CDC62}"/>
              </a:ext>
            </a:extLst>
          </p:cNvPr>
          <p:cNvSpPr txBox="1"/>
          <p:nvPr/>
        </p:nvSpPr>
        <p:spPr>
          <a:xfrm>
            <a:off x="1409350" y="155598"/>
            <a:ext cx="922851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5E0C7EE-8315-42AD-8770-5858A5061700}"/>
              </a:ext>
            </a:extLst>
          </p:cNvPr>
          <p:cNvSpPr/>
          <p:nvPr/>
        </p:nvSpPr>
        <p:spPr>
          <a:xfrm>
            <a:off x="7772400" y="1895140"/>
            <a:ext cx="3927231" cy="3430214"/>
          </a:xfrm>
          <a:prstGeom prst="roundRect">
            <a:avLst/>
          </a:prstGeom>
          <a:ln w="57150"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=&gt;</a:t>
            </a:r>
            <a:r>
              <a:rPr lang="en-US" sz="4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endParaRPr lang="en-US" sz="40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AutoShape 2" descr="Thuận An - Tin Ủy ban nhân dâ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AutoShape 4" descr="Thuận An - Tin Ủy ban nhân dâ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AutoShape 6" descr="Thắp lên tình nhân ái, niềm tin vượt qua đại dịch Covid-19 |=&gt; Đăng trên  báo Bắc Gian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4103" name="Picture 7" descr="C:\Users\DELL\Desktop\tải xuố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4" y="1628969"/>
            <a:ext cx="7007225" cy="2586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Top 10 bài văn mẫu Nghị luận xã hội về lòng nhân ái yêu thương con người  lớp 9 chọn lọc #2022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75" y="4215921"/>
            <a:ext cx="5949948" cy="221886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75" y="4172317"/>
            <a:ext cx="7007224" cy="2414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539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4" y="5666"/>
            <a:ext cx="12187738" cy="685233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34D0F5-FA5A-41F0-9878-836D4D323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C1BA83-95E3-4F3F-B768-EA277A0CDC62}"/>
              </a:ext>
            </a:extLst>
          </p:cNvPr>
          <p:cNvSpPr txBox="1"/>
          <p:nvPr/>
        </p:nvSpPr>
        <p:spPr>
          <a:xfrm>
            <a:off x="1409350" y="155598"/>
            <a:ext cx="922851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3.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5E0C7EE-8315-42AD-8770-5858A5061700}"/>
              </a:ext>
            </a:extLst>
          </p:cNvPr>
          <p:cNvSpPr/>
          <p:nvPr/>
        </p:nvSpPr>
        <p:spPr>
          <a:xfrm>
            <a:off x="7174522" y="1886045"/>
            <a:ext cx="4179277" cy="1701851"/>
          </a:xfrm>
          <a:prstGeom prst="roundRect">
            <a:avLst/>
          </a:prstGeom>
          <a:ln w="57150"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=&gt;</a:t>
            </a:r>
            <a:r>
              <a:rPr lang="en-US" sz="4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b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algn="ctr"/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AutoShape 2" descr="Suy nghĩ về vai trò của tinh thần tự học đối với mỗi học sinh - Theki.v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5123" name="Picture 3" descr="C:\Users\DELL\Desktop\tải xuống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70" y="1453956"/>
            <a:ext cx="5993947" cy="262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470" y="4219663"/>
            <a:ext cx="5801176" cy="2338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49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2" y="16632"/>
            <a:ext cx="12187738" cy="685233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34D0F5-FA5A-41F0-9878-836D4D323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C1BA83-95E3-4F3F-B768-EA277A0CDC62}"/>
              </a:ext>
            </a:extLst>
          </p:cNvPr>
          <p:cNvSpPr txBox="1"/>
          <p:nvPr/>
        </p:nvSpPr>
        <p:spPr>
          <a:xfrm>
            <a:off x="973015" y="125216"/>
            <a:ext cx="101990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4.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5E0C7EE-8315-42AD-8770-5858A5061700}"/>
              </a:ext>
            </a:extLst>
          </p:cNvPr>
          <p:cNvSpPr/>
          <p:nvPr/>
        </p:nvSpPr>
        <p:spPr>
          <a:xfrm>
            <a:off x="8307938" y="1159742"/>
            <a:ext cx="3643532" cy="4544182"/>
          </a:xfrm>
          <a:prstGeom prst="roundRect">
            <a:avLst/>
          </a:prstGeom>
          <a:ln w="57150"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bạo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AutoShape 2" descr="Ngăn chặn bạo lực học đường: Trách nhiệm không của riêng a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74" name="Picture 2" descr="C:\Users\lg2\Desktop\images (3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6" y="1462178"/>
            <a:ext cx="6897688" cy="1969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lg2\Desktop\images (5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7" y="3634155"/>
            <a:ext cx="6897688" cy="2848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5289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44425" y="-779635"/>
            <a:ext cx="2987641" cy="167974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34D0F5-FA5A-41F0-9878-836D4D323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C1BA83-95E3-4F3F-B768-EA277A0CDC62}"/>
              </a:ext>
            </a:extLst>
          </p:cNvPr>
          <p:cNvSpPr txBox="1"/>
          <p:nvPr/>
        </p:nvSpPr>
        <p:spPr>
          <a:xfrm>
            <a:off x="797169" y="238392"/>
            <a:ext cx="1049215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5.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ợng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5E0C7EE-8315-42AD-8770-5858A5061700}"/>
              </a:ext>
            </a:extLst>
          </p:cNvPr>
          <p:cNvSpPr/>
          <p:nvPr/>
        </p:nvSpPr>
        <p:spPr>
          <a:xfrm>
            <a:off x="7053943" y="2286000"/>
            <a:ext cx="4669134" cy="2890434"/>
          </a:xfrm>
          <a:prstGeom prst="roundRect">
            <a:avLst/>
          </a:prstGeom>
          <a:ln w="57150"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en-US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=&gt; </a:t>
            </a:r>
            <a:r>
              <a:rPr lang="en-US" sz="4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cực</a:t>
            </a:r>
            <a:r>
              <a:rPr lang="en-US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cực</a:t>
            </a:r>
            <a:r>
              <a:rPr lang="en-US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3500" y="2045991"/>
            <a:ext cx="3029595" cy="3971226"/>
          </a:xfrm>
          <a:prstGeom prst="rect">
            <a:avLst/>
          </a:prstGeom>
        </p:spPr>
      </p:pic>
      <p:pic>
        <p:nvPicPr>
          <p:cNvPr id="1026" name="Picture 2" descr="Cách sử dụng mạng xã hội hiệu quả &amp; thông minh cho học sinh - Edison School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45991"/>
            <a:ext cx="3618291" cy="4054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6616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7738" cy="685233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34D0F5-FA5A-41F0-9878-836D4D323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C1BA83-95E3-4F3F-B768-EA277A0CDC62}"/>
              </a:ext>
            </a:extLst>
          </p:cNvPr>
          <p:cNvSpPr txBox="1"/>
          <p:nvPr/>
        </p:nvSpPr>
        <p:spPr>
          <a:xfrm>
            <a:off x="1409350" y="155598"/>
            <a:ext cx="922851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6.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ợng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5E0C7EE-8315-42AD-8770-5858A5061700}"/>
              </a:ext>
            </a:extLst>
          </p:cNvPr>
          <p:cNvSpPr/>
          <p:nvPr/>
        </p:nvSpPr>
        <p:spPr>
          <a:xfrm>
            <a:off x="6182633" y="2020048"/>
            <a:ext cx="5865905" cy="1365848"/>
          </a:xfrm>
          <a:prstGeom prst="roundRect">
            <a:avLst/>
          </a:prstGeom>
          <a:ln w="57150"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nhở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endParaRPr lang="en-US" sz="4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C:\Users\lg2\Desktop\tải xuố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924" y="1554174"/>
            <a:ext cx="5310554" cy="2290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lg2\Desktop\tải xuống (1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2633" y="3645877"/>
            <a:ext cx="5739736" cy="2684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lg2\Desktop\images (2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924" y="4078531"/>
            <a:ext cx="5310554" cy="2251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5050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677</TotalTime>
  <Words>1891</Words>
  <Application>Microsoft Office PowerPoint</Application>
  <PresentationFormat>Widescreen</PresentationFormat>
  <Paragraphs>184</Paragraphs>
  <Slides>36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4" baseType="lpstr">
      <vt:lpstr>等线</vt:lpstr>
      <vt:lpstr>Arial</vt:lpstr>
      <vt:lpstr>Arial Unicode MS</vt:lpstr>
      <vt:lpstr>Calibri</vt:lpstr>
      <vt:lpstr>Calibri Light</vt:lpstr>
      <vt:lpstr>ITC Avant Garde Std Bk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75</cp:revision>
  <dcterms:created xsi:type="dcterms:W3CDTF">2022-06-27T04:06:58Z</dcterms:created>
  <dcterms:modified xsi:type="dcterms:W3CDTF">2025-02-06T13:58:26Z</dcterms:modified>
</cp:coreProperties>
</file>