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25"/>
  </p:notesMasterIdLst>
  <p:sldIdLst>
    <p:sldId id="260" r:id="rId4"/>
    <p:sldId id="273" r:id="rId5"/>
    <p:sldId id="258" r:id="rId6"/>
    <p:sldId id="277" r:id="rId7"/>
    <p:sldId id="276" r:id="rId8"/>
    <p:sldId id="274" r:id="rId9"/>
    <p:sldId id="275" r:id="rId10"/>
    <p:sldId id="261" r:id="rId11"/>
    <p:sldId id="281" r:id="rId12"/>
    <p:sldId id="282" r:id="rId13"/>
    <p:sldId id="278" r:id="rId14"/>
    <p:sldId id="266" r:id="rId15"/>
    <p:sldId id="267" r:id="rId16"/>
    <p:sldId id="268" r:id="rId17"/>
    <p:sldId id="269" r:id="rId18"/>
    <p:sldId id="270" r:id="rId19"/>
    <p:sldId id="279" r:id="rId20"/>
    <p:sldId id="271" r:id="rId21"/>
    <p:sldId id="284" r:id="rId22"/>
    <p:sldId id="280"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7" autoAdjust="0"/>
    <p:restoredTop sz="94660"/>
  </p:normalViewPr>
  <p:slideViewPr>
    <p:cSldViewPr snapToGrid="0">
      <p:cViewPr varScale="1">
        <p:scale>
          <a:sx n="72" d="100"/>
          <a:sy n="72" d="100"/>
        </p:scale>
        <p:origin x="65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6669C-668E-401D-8589-8C77CA6CFB17}" type="doc">
      <dgm:prSet loTypeId="urn:microsoft.com/office/officeart/2005/8/layout/equation2" loCatId="relationship" qsTypeId="urn:microsoft.com/office/officeart/2005/8/quickstyle/simple2" qsCatId="simple" csTypeId="urn:microsoft.com/office/officeart/2005/8/colors/accent1_2#2" csCatId="accent1" phldr="1"/>
      <dgm:spPr/>
    </dgm:pt>
    <dgm:pt modelId="{8D972CF1-3320-41AA-A53E-03C958A6622B}">
      <dgm:prSet phldrT="[Text]" custT="1"/>
      <dgm:spPr/>
      <dgm:t>
        <a:bodyPr/>
        <a:lstStyle/>
        <a:p>
          <a:r>
            <a:rPr lang="en-US" sz="2400" b="1" i="0" dirty="0" err="1">
              <a:solidFill>
                <a:schemeClr val="tx1"/>
              </a:solidFill>
              <a:effectLst/>
              <a:latin typeface="Times New Roman"/>
              <a:ea typeface="Arial"/>
            </a:rPr>
            <a:t>Cuộc</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đời</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của</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mỗi</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chúng</a:t>
          </a:r>
          <a:r>
            <a:rPr lang="en-US" sz="2400" b="1" i="0" dirty="0">
              <a:solidFill>
                <a:schemeClr val="tx1"/>
              </a:solidFill>
              <a:effectLst/>
              <a:latin typeface="Times New Roman"/>
              <a:ea typeface="Arial"/>
            </a:rPr>
            <a:t> ta </a:t>
          </a:r>
          <a:r>
            <a:rPr lang="en-US" sz="2400" b="1" i="0" dirty="0" err="1">
              <a:solidFill>
                <a:schemeClr val="tx1"/>
              </a:solidFill>
              <a:effectLst/>
              <a:latin typeface="Times New Roman"/>
              <a:ea typeface="Arial"/>
            </a:rPr>
            <a:t>có</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thể</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ví</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như</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một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hành</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trình</a:t>
          </a:r>
          <a:r>
            <a:rPr lang="en-US" sz="2400" b="1" i="0" dirty="0">
              <a:solidFill>
                <a:schemeClr val="tx1"/>
              </a:solidFill>
              <a:effectLst/>
              <a:latin typeface="Times New Roman"/>
              <a:ea typeface="Arial"/>
            </a:rPr>
            <a:t> tri </a:t>
          </a:r>
          <a:r>
            <a:rPr lang="en-US" sz="2400" b="1" i="0" dirty="0" err="1">
              <a:solidFill>
                <a:schemeClr val="tx1"/>
              </a:solidFill>
              <a:effectLst/>
              <a:latin typeface="Times New Roman"/>
              <a:ea typeface="Arial"/>
            </a:rPr>
            <a:t>thức</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một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hành</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trình</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gian</a:t>
          </a:r>
          <a:r>
            <a:rPr lang="en-US" sz="2400" b="1" i="0" dirty="0">
              <a:solidFill>
                <a:schemeClr val="tx1"/>
              </a:solidFill>
              <a:effectLst/>
              <a:latin typeface="Times New Roman"/>
              <a:ea typeface="Arial"/>
            </a:rPr>
            <a:t> nan, </a:t>
          </a:r>
          <a:r>
            <a:rPr lang="en-US" sz="2400" b="1" i="0" dirty="0" err="1">
              <a:solidFill>
                <a:schemeClr val="tx1"/>
              </a:solidFill>
              <a:effectLst/>
              <a:latin typeface="Times New Roman"/>
              <a:ea typeface="Arial"/>
            </a:rPr>
            <a:t>khó</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khăn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đầy</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thử</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thách</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nhưng</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cũng</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đầy</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ắp</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những</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điều</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lí</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thú</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mở</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ra</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trước</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mắt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Em</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hãy</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viết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đoạn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văn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ngắn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trình</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bày</a:t>
          </a:r>
          <a:r>
            <a:rPr lang="en-US" sz="2400" b="1" i="0" dirty="0">
              <a:solidFill>
                <a:schemeClr val="tx1"/>
              </a:solidFill>
              <a:effectLst/>
              <a:latin typeface="Times New Roman"/>
              <a:ea typeface="Arial"/>
            </a:rPr>
            <a:t> ý </a:t>
          </a:r>
          <a:r>
            <a:rPr lang="en-US" sz="2400" b="1" i="0" dirty="0" err="1">
              <a:solidFill>
                <a:schemeClr val="tx1"/>
              </a:solidFill>
              <a:effectLst/>
              <a:latin typeface="Times New Roman"/>
              <a:ea typeface="Arial"/>
            </a:rPr>
            <a:t>kiến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của</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mình</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về</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vấn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đề</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trên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trong</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đoạn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văn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có</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sử</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dụng</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ít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nhất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một</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phép</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liên</a:t>
          </a:r>
          <a:r>
            <a:rPr lang="en-US" sz="2400" b="1" i="0" dirty="0">
              <a:solidFill>
                <a:schemeClr val="tx1"/>
              </a:solidFill>
              <a:effectLst/>
              <a:latin typeface="Times New Roman"/>
              <a:ea typeface="Arial"/>
            </a:rPr>
            <a:t> </a:t>
          </a:r>
          <a:r>
            <a:rPr lang="en-US" sz="2400" b="1" i="0" dirty="0" err="1">
              <a:solidFill>
                <a:schemeClr val="tx1"/>
              </a:solidFill>
              <a:effectLst/>
              <a:latin typeface="Times New Roman"/>
              <a:ea typeface="Arial"/>
            </a:rPr>
            <a:t>kết</a:t>
          </a:r>
          <a:r>
            <a:rPr lang="en-US" sz="2400" b="1" i="0" dirty="0">
              <a:solidFill>
                <a:schemeClr val="tx1"/>
              </a:solidFill>
              <a:effectLst/>
              <a:latin typeface="Times New Roman"/>
              <a:ea typeface="Arial"/>
            </a:rPr>
            <a:t>.    </a:t>
          </a:r>
          <a:endParaRPr lang="en-US" sz="2400" b="1" i="0" dirty="0">
            <a:solidFill>
              <a:schemeClr val="tx1"/>
            </a:solidFill>
          </a:endParaRPr>
        </a:p>
      </dgm:t>
    </dgm:pt>
    <dgm:pt modelId="{C4BC6D68-EAB6-445B-9501-6D4FA9702160}" type="parTrans" cxnId="{00349ABD-D357-4FCA-970C-12E036189BEA}">
      <dgm:prSet/>
      <dgm:spPr/>
      <dgm:t>
        <a:bodyPr/>
        <a:lstStyle/>
        <a:p>
          <a:endParaRPr lang="en-US"/>
        </a:p>
      </dgm:t>
    </dgm:pt>
    <dgm:pt modelId="{9DDA5D1B-6440-4672-8E4A-91A308521B83}" type="sibTrans" cxnId="{00349ABD-D357-4FCA-970C-12E036189BEA}">
      <dgm:prSet/>
      <dgm:spPr/>
      <dgm:t>
        <a:bodyPr/>
        <a:lstStyle/>
        <a:p>
          <a:endParaRPr lang="en-US"/>
        </a:p>
      </dgm:t>
    </dgm:pt>
    <dgm:pt modelId="{A4D42105-EBD5-4639-A59E-55D130A0E053}">
      <dgm:prSet phldrT="[Text]" custT="1"/>
      <dgm:spPr/>
      <dgm:t>
        <a:bodyPr/>
        <a:lstStyle/>
        <a:p>
          <a:r>
            <a:rPr lang="en-US" sz="2400" b="1" dirty="0">
              <a:solidFill>
                <a:srgbClr val="FFFF00"/>
              </a:solidFill>
            </a:rPr>
            <a:t>SUY NGẪM</a:t>
          </a:r>
        </a:p>
      </dgm:t>
    </dgm:pt>
    <dgm:pt modelId="{F7419C77-B636-4F63-9B93-2945BE7785D1}" type="parTrans" cxnId="{37D25765-D88A-4AC8-87A9-7C3FBDF34BB0}">
      <dgm:prSet/>
      <dgm:spPr/>
      <dgm:t>
        <a:bodyPr/>
        <a:lstStyle/>
        <a:p>
          <a:endParaRPr lang="en-US"/>
        </a:p>
      </dgm:t>
    </dgm:pt>
    <dgm:pt modelId="{868C4FE1-6C50-415A-B3E5-27B27FBF2406}" type="sibTrans" cxnId="{37D25765-D88A-4AC8-87A9-7C3FBDF34BB0}">
      <dgm:prSet/>
      <dgm:spPr/>
      <dgm:t>
        <a:bodyPr/>
        <a:lstStyle/>
        <a:p>
          <a:endParaRPr lang="en-US"/>
        </a:p>
      </dgm:t>
    </dgm:pt>
    <dgm:pt modelId="{16ECD8A3-AEEA-4BB4-8877-1637AA805B99}" type="pres">
      <dgm:prSet presAssocID="{D4A6669C-668E-401D-8589-8C77CA6CFB17}" presName="Name0" presStyleCnt="0">
        <dgm:presLayoutVars>
          <dgm:dir/>
          <dgm:resizeHandles val="exact"/>
        </dgm:presLayoutVars>
      </dgm:prSet>
      <dgm:spPr/>
    </dgm:pt>
    <dgm:pt modelId="{587D80B0-E757-4464-B7B3-9E91967CE3DE}" type="pres">
      <dgm:prSet presAssocID="{D4A6669C-668E-401D-8589-8C77CA6CFB17}" presName="vNodes" presStyleCnt="0"/>
      <dgm:spPr/>
    </dgm:pt>
    <dgm:pt modelId="{6758E66F-5D52-42D5-9A38-D20A552444F5}" type="pres">
      <dgm:prSet presAssocID="{8D972CF1-3320-41AA-A53E-03C958A6622B}" presName="node" presStyleLbl="node1" presStyleIdx="0" presStyleCnt="2" custScaleX="847822" custScaleY="796101" custLinFactNeighborX="15378" custLinFactNeighborY="-14908">
        <dgm:presLayoutVars>
          <dgm:bulletEnabled val="1"/>
        </dgm:presLayoutVars>
      </dgm:prSet>
      <dgm:spPr/>
    </dgm:pt>
    <dgm:pt modelId="{278E9590-7D5A-48B5-8495-5565B6442AF3}" type="pres">
      <dgm:prSet presAssocID="{D4A6669C-668E-401D-8589-8C77CA6CFB17}" presName="sibTransLast" presStyleLbl="sibTrans2D1" presStyleIdx="0" presStyleCnt="1" custScaleX="203892" custScaleY="133262" custLinFactNeighborX="5458"/>
      <dgm:spPr/>
    </dgm:pt>
    <dgm:pt modelId="{596C200C-1DEB-4259-B0A8-4880D94E785E}" type="pres">
      <dgm:prSet presAssocID="{D4A6669C-668E-401D-8589-8C77CA6CFB17}" presName="connectorText" presStyleLbl="sibTrans2D1" presStyleIdx="0" presStyleCnt="1"/>
      <dgm:spPr/>
    </dgm:pt>
    <dgm:pt modelId="{09A4D1CB-8388-4664-96D8-E7756C11F6E4}" type="pres">
      <dgm:prSet presAssocID="{D4A6669C-668E-401D-8589-8C77CA6CFB17}" presName="lastNode" presStyleLbl="node1" presStyleIdx="1" presStyleCnt="2" custScaleX="391642" custScaleY="244079" custLinFactNeighborX="28427" custLinFactNeighborY="9880">
        <dgm:presLayoutVars>
          <dgm:bulletEnabled val="1"/>
        </dgm:presLayoutVars>
      </dgm:prSet>
      <dgm:spPr/>
    </dgm:pt>
  </dgm:ptLst>
  <dgm:cxnLst>
    <dgm:cxn modelId="{78FEA220-311E-4984-9822-3A6F411B498C}" type="presOf" srcId="{D4A6669C-668E-401D-8589-8C77CA6CFB17}" destId="{16ECD8A3-AEEA-4BB4-8877-1637AA805B99}" srcOrd="0" destOrd="0" presId="urn:microsoft.com/office/officeart/2005/8/layout/equation2"/>
    <dgm:cxn modelId="{3EB3C52D-FB16-424E-91D9-73DB2D5B9DB8}" type="presOf" srcId="{A4D42105-EBD5-4639-A59E-55D130A0E053}" destId="{09A4D1CB-8388-4664-96D8-E7756C11F6E4}" srcOrd="0" destOrd="0" presId="urn:microsoft.com/office/officeart/2005/8/layout/equation2"/>
    <dgm:cxn modelId="{37D25765-D88A-4AC8-87A9-7C3FBDF34BB0}" srcId="{D4A6669C-668E-401D-8589-8C77CA6CFB17}" destId="{A4D42105-EBD5-4639-A59E-55D130A0E053}" srcOrd="1" destOrd="0" parTransId="{F7419C77-B636-4F63-9B93-2945BE7785D1}" sibTransId="{868C4FE1-6C50-415A-B3E5-27B27FBF2406}"/>
    <dgm:cxn modelId="{18B11193-52BC-42CD-963B-A62E0D1570A1}" type="presOf" srcId="{8D972CF1-3320-41AA-A53E-03C958A6622B}" destId="{6758E66F-5D52-42D5-9A38-D20A552444F5}" srcOrd="0" destOrd="0" presId="urn:microsoft.com/office/officeart/2005/8/layout/equation2"/>
    <dgm:cxn modelId="{63592DA2-6540-4928-BB89-C99C5CD470E3}" type="presOf" srcId="{9DDA5D1B-6440-4672-8E4A-91A308521B83}" destId="{596C200C-1DEB-4259-B0A8-4880D94E785E}" srcOrd="1" destOrd="0" presId="urn:microsoft.com/office/officeart/2005/8/layout/equation2"/>
    <dgm:cxn modelId="{00349ABD-D357-4FCA-970C-12E036189BEA}" srcId="{D4A6669C-668E-401D-8589-8C77CA6CFB17}" destId="{8D972CF1-3320-41AA-A53E-03C958A6622B}" srcOrd="0" destOrd="0" parTransId="{C4BC6D68-EAB6-445B-9501-6D4FA9702160}" sibTransId="{9DDA5D1B-6440-4672-8E4A-91A308521B83}"/>
    <dgm:cxn modelId="{33FED7FB-88EF-45AC-ABA9-BF93FB04BB71}" type="presOf" srcId="{9DDA5D1B-6440-4672-8E4A-91A308521B83}" destId="{278E9590-7D5A-48B5-8495-5565B6442AF3}" srcOrd="0" destOrd="0" presId="urn:microsoft.com/office/officeart/2005/8/layout/equation2"/>
    <dgm:cxn modelId="{4C24FF6A-260B-4FEC-98A3-0948CEEF20E5}" type="presParOf" srcId="{16ECD8A3-AEEA-4BB4-8877-1637AA805B99}" destId="{587D80B0-E757-4464-B7B3-9E91967CE3DE}" srcOrd="0" destOrd="0" presId="urn:microsoft.com/office/officeart/2005/8/layout/equation2"/>
    <dgm:cxn modelId="{A94D2888-938F-4257-A885-6C76FDD069B0}" type="presParOf" srcId="{587D80B0-E757-4464-B7B3-9E91967CE3DE}" destId="{6758E66F-5D52-42D5-9A38-D20A552444F5}" srcOrd="0" destOrd="0" presId="urn:microsoft.com/office/officeart/2005/8/layout/equation2"/>
    <dgm:cxn modelId="{EDBC9DB3-FF36-4E52-B6AF-B9197F217FE4}" type="presParOf" srcId="{16ECD8A3-AEEA-4BB4-8877-1637AA805B99}" destId="{278E9590-7D5A-48B5-8495-5565B6442AF3}" srcOrd="1" destOrd="0" presId="urn:microsoft.com/office/officeart/2005/8/layout/equation2"/>
    <dgm:cxn modelId="{0ADFC2FC-6B5B-4318-9D15-3A3F53B5C445}" type="presParOf" srcId="{278E9590-7D5A-48B5-8495-5565B6442AF3}" destId="{596C200C-1DEB-4259-B0A8-4880D94E785E}" srcOrd="0" destOrd="0" presId="urn:microsoft.com/office/officeart/2005/8/layout/equation2"/>
    <dgm:cxn modelId="{2A3268A6-C102-4931-BDC3-C59CD5B313A1}" type="presParOf" srcId="{16ECD8A3-AEEA-4BB4-8877-1637AA805B99}" destId="{09A4D1CB-8388-4664-96D8-E7756C11F6E4}"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8E66F-5D52-42D5-9A38-D20A552444F5}">
      <dsp:nvSpPr>
        <dsp:cNvPr id="0" name=""/>
        <dsp:cNvSpPr/>
      </dsp:nvSpPr>
      <dsp:spPr>
        <a:xfrm>
          <a:off x="92756" y="111145"/>
          <a:ext cx="4975787" cy="467224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0" kern="1200" dirty="0" err="1">
              <a:solidFill>
                <a:schemeClr val="tx1"/>
              </a:solidFill>
              <a:effectLst/>
              <a:latin typeface="Times New Roman"/>
              <a:ea typeface="Arial"/>
            </a:rPr>
            <a:t>Cuộc</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đời</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của</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mỗi</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chúng</a:t>
          </a:r>
          <a:r>
            <a:rPr lang="en-US" sz="2400" b="1" i="0" kern="1200" dirty="0">
              <a:solidFill>
                <a:schemeClr val="tx1"/>
              </a:solidFill>
              <a:effectLst/>
              <a:latin typeface="Times New Roman"/>
              <a:ea typeface="Arial"/>
            </a:rPr>
            <a:t> ta </a:t>
          </a:r>
          <a:r>
            <a:rPr lang="en-US" sz="2400" b="1" i="0" kern="1200" dirty="0" err="1">
              <a:solidFill>
                <a:schemeClr val="tx1"/>
              </a:solidFill>
              <a:effectLst/>
              <a:latin typeface="Times New Roman"/>
              <a:ea typeface="Arial"/>
            </a:rPr>
            <a:t>có</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thể</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ví</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như</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một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hành</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trình</a:t>
          </a:r>
          <a:r>
            <a:rPr lang="en-US" sz="2400" b="1" i="0" kern="1200" dirty="0">
              <a:solidFill>
                <a:schemeClr val="tx1"/>
              </a:solidFill>
              <a:effectLst/>
              <a:latin typeface="Times New Roman"/>
              <a:ea typeface="Arial"/>
            </a:rPr>
            <a:t> tri </a:t>
          </a:r>
          <a:r>
            <a:rPr lang="en-US" sz="2400" b="1" i="0" kern="1200" dirty="0" err="1">
              <a:solidFill>
                <a:schemeClr val="tx1"/>
              </a:solidFill>
              <a:effectLst/>
              <a:latin typeface="Times New Roman"/>
              <a:ea typeface="Arial"/>
            </a:rPr>
            <a:t>thức</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một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hành</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trình</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gian</a:t>
          </a:r>
          <a:r>
            <a:rPr lang="en-US" sz="2400" b="1" i="0" kern="1200" dirty="0">
              <a:solidFill>
                <a:schemeClr val="tx1"/>
              </a:solidFill>
              <a:effectLst/>
              <a:latin typeface="Times New Roman"/>
              <a:ea typeface="Arial"/>
            </a:rPr>
            <a:t> nan, </a:t>
          </a:r>
          <a:r>
            <a:rPr lang="en-US" sz="2400" b="1" i="0" kern="1200" dirty="0" err="1">
              <a:solidFill>
                <a:schemeClr val="tx1"/>
              </a:solidFill>
              <a:effectLst/>
              <a:latin typeface="Times New Roman"/>
              <a:ea typeface="Arial"/>
            </a:rPr>
            <a:t>khó</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khăn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đầy</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thử</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thách</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nhưng</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cũng</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đầy</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ắp</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những</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điều</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lí</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thú</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mở</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ra</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trước</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mắt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Em</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hãy</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viết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đoạn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văn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ngắn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trình</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bày</a:t>
          </a:r>
          <a:r>
            <a:rPr lang="en-US" sz="2400" b="1" i="0" kern="1200" dirty="0">
              <a:solidFill>
                <a:schemeClr val="tx1"/>
              </a:solidFill>
              <a:effectLst/>
              <a:latin typeface="Times New Roman"/>
              <a:ea typeface="Arial"/>
            </a:rPr>
            <a:t> ý </a:t>
          </a:r>
          <a:r>
            <a:rPr lang="en-US" sz="2400" b="1" i="0" kern="1200" dirty="0" err="1">
              <a:solidFill>
                <a:schemeClr val="tx1"/>
              </a:solidFill>
              <a:effectLst/>
              <a:latin typeface="Times New Roman"/>
              <a:ea typeface="Arial"/>
            </a:rPr>
            <a:t>kiến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của</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mình</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về</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vấn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đề</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trên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trong</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đoạn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văn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có</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sử</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dụng</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ít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nhất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một</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phép</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liên</a:t>
          </a:r>
          <a:r>
            <a:rPr lang="en-US" sz="2400" b="1" i="0" kern="1200" dirty="0">
              <a:solidFill>
                <a:schemeClr val="tx1"/>
              </a:solidFill>
              <a:effectLst/>
              <a:latin typeface="Times New Roman"/>
              <a:ea typeface="Arial"/>
            </a:rPr>
            <a:t> </a:t>
          </a:r>
          <a:r>
            <a:rPr lang="en-US" sz="2400" b="1" i="0" kern="1200" dirty="0" err="1">
              <a:solidFill>
                <a:schemeClr val="tx1"/>
              </a:solidFill>
              <a:effectLst/>
              <a:latin typeface="Times New Roman"/>
              <a:ea typeface="Arial"/>
            </a:rPr>
            <a:t>kết</a:t>
          </a:r>
          <a:r>
            <a:rPr lang="en-US" sz="2400" b="1" i="0" kern="1200" dirty="0">
              <a:solidFill>
                <a:schemeClr val="tx1"/>
              </a:solidFill>
              <a:effectLst/>
              <a:latin typeface="Times New Roman"/>
              <a:ea typeface="Arial"/>
            </a:rPr>
            <a:t>.    </a:t>
          </a:r>
          <a:endParaRPr lang="en-US" sz="2400" b="1" i="0" kern="1200" dirty="0">
            <a:solidFill>
              <a:schemeClr val="tx1"/>
            </a:solidFill>
          </a:endParaRPr>
        </a:p>
      </dsp:txBody>
      <dsp:txXfrm>
        <a:off x="821443" y="795379"/>
        <a:ext cx="3518413" cy="3303773"/>
      </dsp:txXfrm>
    </dsp:sp>
    <dsp:sp modelId="{278E9590-7D5A-48B5-8495-5565B6442AF3}">
      <dsp:nvSpPr>
        <dsp:cNvPr id="0" name=""/>
        <dsp:cNvSpPr/>
      </dsp:nvSpPr>
      <dsp:spPr>
        <a:xfrm rot="128126">
          <a:off x="5067459" y="2399643"/>
          <a:ext cx="290239" cy="2909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067489" y="2456209"/>
        <a:ext cx="203167" cy="174566"/>
      </dsp:txXfrm>
    </dsp:sp>
    <dsp:sp modelId="{09A4D1CB-8388-4664-96D8-E7756C11F6E4}">
      <dsp:nvSpPr>
        <dsp:cNvPr id="0" name=""/>
        <dsp:cNvSpPr/>
      </dsp:nvSpPr>
      <dsp:spPr>
        <a:xfrm>
          <a:off x="5332930" y="1876506"/>
          <a:ext cx="2298510" cy="14324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FFF00"/>
              </a:solidFill>
            </a:rPr>
            <a:t>SUY NGẪM</a:t>
          </a:r>
        </a:p>
      </dsp:txBody>
      <dsp:txXfrm>
        <a:off x="5669539" y="2086287"/>
        <a:ext cx="1625292" cy="101291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DC472-F2A1-4FDE-B15F-A64F8DE16C13}"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F3A11-D854-4671-BB69-4E5762E1C5F2}" type="slidenum">
              <a:rPr lang="en-US" smtClean="0"/>
              <a:t>‹#›</a:t>
            </a:fld>
            <a:endParaRPr lang="en-US"/>
          </a:p>
        </p:txBody>
      </p:sp>
    </p:spTree>
    <p:extLst>
      <p:ext uri="{BB962C8B-B14F-4D97-AF65-F5344CB8AC3E}">
        <p14:creationId xmlns:p14="http://schemas.microsoft.com/office/powerpoint/2010/main" val="253600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00CB0DA-B5D0-44F8-90B7-7677CB06AF52}" type="slidenum">
              <a:rPr lang="zh-CN" altLang="en-US" smtClean="0">
                <a:solidFill>
                  <a:prstClr val="black"/>
                </a:solidFill>
                <a:latin typeface="等线" panose="020F0502020204030204"/>
                <a:ea typeface="等线" panose="02010600030101010101" pitchFamily="2" charset="-122"/>
              </a:rPr>
              <a:pPr>
                <a:defRPr/>
              </a:pPr>
              <a:t>20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00208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CEA50E-8A94-468E-B5D8-65E426EDA11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16125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EA50E-8A94-468E-B5D8-65E426EDA11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41914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EA50E-8A94-468E-B5D8-65E426EDA11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3952397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622421"/>
      </p:ext>
    </p:extLst>
  </p:cSld>
  <p:clrMapOvr>
    <a:masterClrMapping/>
  </p:clrMapOvr>
  <p:transition spd="slow"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24947"/>
      </p:ext>
    </p:extLst>
  </p:cSld>
  <p:clrMapOvr>
    <a:masterClrMapping/>
  </p:clrMapOvr>
  <p:transition spd="slow"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579380"/>
      </p:ext>
    </p:extLst>
  </p:cSld>
  <p:clrMapOvr>
    <a:masterClrMapping/>
  </p:clrMapOvr>
  <p:transition spd="slow"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8070368" y="1879100"/>
            <a:ext cx="2008714" cy="2313642"/>
          </a:xfrm>
          <a:custGeom>
            <a:avLst/>
            <a:gdLst>
              <a:gd name="connsiteX0" fmla="*/ 298238 w 2008714"/>
              <a:gd name="connsiteY0" fmla="*/ 0 h 2313642"/>
              <a:gd name="connsiteX1" fmla="*/ 2008714 w 2008714"/>
              <a:gd name="connsiteY1" fmla="*/ 246817 h 2313642"/>
              <a:gd name="connsiteX2" fmla="*/ 1710476 w 2008714"/>
              <a:gd name="connsiteY2" fmla="*/ 2313642 h 2313642"/>
              <a:gd name="connsiteX3" fmla="*/ 0 w 2008714"/>
              <a:gd name="connsiteY3" fmla="*/ 2066825 h 2313642"/>
            </a:gdLst>
            <a:ahLst/>
            <a:cxnLst>
              <a:cxn ang="0">
                <a:pos x="connsiteX0" y="connsiteY0"/>
              </a:cxn>
              <a:cxn ang="0">
                <a:pos x="connsiteX1" y="connsiteY1"/>
              </a:cxn>
              <a:cxn ang="0">
                <a:pos x="connsiteX2" y="connsiteY2"/>
              </a:cxn>
              <a:cxn ang="0">
                <a:pos x="connsiteX3" y="connsiteY3"/>
              </a:cxn>
            </a:cxnLst>
            <a:rect l="l" t="t" r="r" b="b"/>
            <a:pathLst>
              <a:path w="2008714" h="2313642">
                <a:moveTo>
                  <a:pt x="298238" y="0"/>
                </a:moveTo>
                <a:lnTo>
                  <a:pt x="2008714" y="246817"/>
                </a:lnTo>
                <a:lnTo>
                  <a:pt x="1710476" y="2313642"/>
                </a:lnTo>
                <a:lnTo>
                  <a:pt x="0" y="2066825"/>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9" name="图片占位符 18"/>
          <p:cNvSpPr>
            <a:spLocks noGrp="1"/>
          </p:cNvSpPr>
          <p:nvPr>
            <p:ph type="pic" sz="quarter" idx="11"/>
          </p:nvPr>
        </p:nvSpPr>
        <p:spPr>
          <a:xfrm>
            <a:off x="2057063" y="1637557"/>
            <a:ext cx="2301505" cy="2528693"/>
          </a:xfrm>
          <a:custGeom>
            <a:avLst/>
            <a:gdLst>
              <a:gd name="connsiteX0" fmla="*/ 1638879 w 2301505"/>
              <a:gd name="connsiteY0" fmla="*/ 0 h 2528693"/>
              <a:gd name="connsiteX1" fmla="*/ 2301505 w 2301505"/>
              <a:gd name="connsiteY1" fmla="*/ 1980313 h 2528693"/>
              <a:gd name="connsiteX2" fmla="*/ 662625 w 2301505"/>
              <a:gd name="connsiteY2" fmla="*/ 2528693 h 2528693"/>
              <a:gd name="connsiteX3" fmla="*/ 0 w 2301505"/>
              <a:gd name="connsiteY3" fmla="*/ 548379 h 2528693"/>
            </a:gdLst>
            <a:ahLst/>
            <a:cxnLst>
              <a:cxn ang="0">
                <a:pos x="connsiteX0" y="connsiteY0"/>
              </a:cxn>
              <a:cxn ang="0">
                <a:pos x="connsiteX1" y="connsiteY1"/>
              </a:cxn>
              <a:cxn ang="0">
                <a:pos x="connsiteX2" y="connsiteY2"/>
              </a:cxn>
              <a:cxn ang="0">
                <a:pos x="connsiteX3" y="connsiteY3"/>
              </a:cxn>
            </a:cxnLst>
            <a:rect l="l" t="t" r="r" b="b"/>
            <a:pathLst>
              <a:path w="2301505" h="2528693">
                <a:moveTo>
                  <a:pt x="1638879" y="0"/>
                </a:moveTo>
                <a:lnTo>
                  <a:pt x="2301505" y="1980313"/>
                </a:lnTo>
                <a:lnTo>
                  <a:pt x="662625" y="2528693"/>
                </a:lnTo>
                <a:lnTo>
                  <a:pt x="0" y="548379"/>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8" name="图片占位符 17"/>
          <p:cNvSpPr>
            <a:spLocks noGrp="1"/>
          </p:cNvSpPr>
          <p:nvPr>
            <p:ph type="pic" sz="quarter" idx="12"/>
          </p:nvPr>
        </p:nvSpPr>
        <p:spPr>
          <a:xfrm>
            <a:off x="3563550" y="1782257"/>
            <a:ext cx="2270491" cy="2507331"/>
          </a:xfrm>
          <a:custGeom>
            <a:avLst/>
            <a:gdLst>
              <a:gd name="connsiteX0" fmla="*/ 620305 w 2270491"/>
              <a:gd name="connsiteY0" fmla="*/ 0 h 2507331"/>
              <a:gd name="connsiteX1" fmla="*/ 2270491 w 2270491"/>
              <a:gd name="connsiteY1" fmla="*/ 513356 h 2507331"/>
              <a:gd name="connsiteX2" fmla="*/ 1650185 w 2270491"/>
              <a:gd name="connsiteY2" fmla="*/ 2507331 h 2507331"/>
              <a:gd name="connsiteX3" fmla="*/ 0 w 2270491"/>
              <a:gd name="connsiteY3" fmla="*/ 1993974 h 2507331"/>
            </a:gdLst>
            <a:ahLst/>
            <a:cxnLst>
              <a:cxn ang="0">
                <a:pos x="connsiteX0" y="connsiteY0"/>
              </a:cxn>
              <a:cxn ang="0">
                <a:pos x="connsiteX1" y="connsiteY1"/>
              </a:cxn>
              <a:cxn ang="0">
                <a:pos x="connsiteX2" y="connsiteY2"/>
              </a:cxn>
              <a:cxn ang="0">
                <a:pos x="connsiteX3" y="connsiteY3"/>
              </a:cxn>
            </a:cxnLst>
            <a:rect l="l" t="t" r="r" b="b"/>
            <a:pathLst>
              <a:path w="2270491" h="2507331">
                <a:moveTo>
                  <a:pt x="620305" y="0"/>
                </a:moveTo>
                <a:lnTo>
                  <a:pt x="2270491" y="513356"/>
                </a:lnTo>
                <a:lnTo>
                  <a:pt x="1650185" y="2507331"/>
                </a:lnTo>
                <a:lnTo>
                  <a:pt x="0" y="199397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7" name="图片占位符 16"/>
          <p:cNvSpPr>
            <a:spLocks noGrp="1"/>
          </p:cNvSpPr>
          <p:nvPr>
            <p:ph type="pic" sz="quarter" idx="13"/>
          </p:nvPr>
        </p:nvSpPr>
        <p:spPr>
          <a:xfrm>
            <a:off x="5197693" y="1637556"/>
            <a:ext cx="2041268" cy="2298056"/>
          </a:xfrm>
          <a:custGeom>
            <a:avLst/>
            <a:gdLst>
              <a:gd name="connsiteX0" fmla="*/ 1777147 w 2041268"/>
              <a:gd name="connsiteY0" fmla="*/ 0 h 2298056"/>
              <a:gd name="connsiteX1" fmla="*/ 2041268 w 2041268"/>
              <a:gd name="connsiteY1" fmla="*/ 2071462 h 2298056"/>
              <a:gd name="connsiteX2" fmla="*/ 264121 w 2041268"/>
              <a:gd name="connsiteY2" fmla="*/ 2298056 h 2298056"/>
              <a:gd name="connsiteX3" fmla="*/ 0 w 2041268"/>
              <a:gd name="connsiteY3" fmla="*/ 226594 h 2298056"/>
            </a:gdLst>
            <a:ahLst/>
            <a:cxnLst>
              <a:cxn ang="0">
                <a:pos x="connsiteX0" y="connsiteY0"/>
              </a:cxn>
              <a:cxn ang="0">
                <a:pos x="connsiteX1" y="connsiteY1"/>
              </a:cxn>
              <a:cxn ang="0">
                <a:pos x="connsiteX2" y="connsiteY2"/>
              </a:cxn>
              <a:cxn ang="0">
                <a:pos x="connsiteX3" y="connsiteY3"/>
              </a:cxn>
            </a:cxnLst>
            <a:rect l="l" t="t" r="r" b="b"/>
            <a:pathLst>
              <a:path w="2041268" h="2298056">
                <a:moveTo>
                  <a:pt x="1777147" y="0"/>
                </a:moveTo>
                <a:lnTo>
                  <a:pt x="2041268" y="2071462"/>
                </a:lnTo>
                <a:lnTo>
                  <a:pt x="264121" y="2298056"/>
                </a:lnTo>
                <a:lnTo>
                  <a:pt x="0" y="226594"/>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
        <p:nvSpPr>
          <p:cNvPr id="16" name="图片占位符 15"/>
          <p:cNvSpPr>
            <a:spLocks noGrp="1"/>
          </p:cNvSpPr>
          <p:nvPr>
            <p:ph type="pic" sz="quarter" idx="14"/>
          </p:nvPr>
        </p:nvSpPr>
        <p:spPr>
          <a:xfrm>
            <a:off x="6407555" y="1932934"/>
            <a:ext cx="2226294" cy="2476193"/>
          </a:xfrm>
          <a:custGeom>
            <a:avLst/>
            <a:gdLst>
              <a:gd name="connsiteX0" fmla="*/ 1664471 w 2226294"/>
              <a:gd name="connsiteY0" fmla="*/ 0 h 2476193"/>
              <a:gd name="connsiteX1" fmla="*/ 2226294 w 2226294"/>
              <a:gd name="connsiteY1" fmla="*/ 2011235 h 2476193"/>
              <a:gd name="connsiteX2" fmla="*/ 561824 w 2226294"/>
              <a:gd name="connsiteY2" fmla="*/ 2476193 h 2476193"/>
              <a:gd name="connsiteX3" fmla="*/ 0 w 2226294"/>
              <a:gd name="connsiteY3" fmla="*/ 464957 h 2476193"/>
            </a:gdLst>
            <a:ahLst/>
            <a:cxnLst>
              <a:cxn ang="0">
                <a:pos x="connsiteX0" y="connsiteY0"/>
              </a:cxn>
              <a:cxn ang="0">
                <a:pos x="connsiteX1" y="connsiteY1"/>
              </a:cxn>
              <a:cxn ang="0">
                <a:pos x="connsiteX2" y="connsiteY2"/>
              </a:cxn>
              <a:cxn ang="0">
                <a:pos x="connsiteX3" y="connsiteY3"/>
              </a:cxn>
            </a:cxnLst>
            <a:rect l="l" t="t" r="r" b="b"/>
            <a:pathLst>
              <a:path w="2226294" h="2476193">
                <a:moveTo>
                  <a:pt x="1664471" y="0"/>
                </a:moveTo>
                <a:lnTo>
                  <a:pt x="2226294" y="2011235"/>
                </a:lnTo>
                <a:lnTo>
                  <a:pt x="561824" y="2476193"/>
                </a:lnTo>
                <a:lnTo>
                  <a:pt x="0" y="464957"/>
                </a:lnTo>
                <a:close/>
              </a:path>
            </a:pathLst>
          </a:custGeom>
          <a:solidFill>
            <a:schemeClr val="accent1"/>
          </a:solidFill>
          <a:ln w="25400">
            <a:solidFill>
              <a:srgbClr val="FFFFFF"/>
            </a:solidFill>
          </a:ln>
          <a:effectLst>
            <a:outerShdw blurRad="50800" sx="103000" sy="103000" algn="ctr" rotWithShape="0">
              <a:prstClr val="black">
                <a:alpha val="15000"/>
              </a:prstClr>
            </a:outerShdw>
          </a:effectLst>
        </p:spPr>
        <p:txBody>
          <a:bodyPr rtlCol="0" anchor="ctr"/>
          <a:lstStyle>
            <a:lvl1pPr>
              <a:defRPr lang="zh-CN" altLang="en-US" sz="1800">
                <a:solidFill>
                  <a:srgbClr val="FFFFFF"/>
                </a:solidFill>
                <a:latin typeface="汉仪夏日体W" panose="00020600040101010101" pitchFamily="18" charset="-122"/>
                <a:ea typeface="汉仪夏日体W" panose="00020600040101010101" pitchFamily="18" charset="-122"/>
              </a:defRPr>
            </a:lvl1pPr>
          </a:lstStyle>
          <a:p>
            <a:pPr marL="0" lvl="0" algn="ctr"/>
            <a:endParaRPr lang="zh-CN" altLang="en-US" dirty="0"/>
          </a:p>
        </p:txBody>
      </p:sp>
    </p:spTree>
    <p:extLst>
      <p:ext uri="{BB962C8B-B14F-4D97-AF65-F5344CB8AC3E}">
        <p14:creationId xmlns:p14="http://schemas.microsoft.com/office/powerpoint/2010/main" val="2826365426"/>
      </p:ext>
    </p:extLst>
  </p:cSld>
  <p:clrMapOvr>
    <a:masterClrMapping/>
  </p:clrMapOvr>
  <p:transition spd="slow" advTm="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6" name="图片占位符 5">
            <a:extLst>
              <a:ext uri="{FF2B5EF4-FFF2-40B4-BE49-F238E27FC236}">
                <a16:creationId xmlns:a16="http://schemas.microsoft.com/office/drawing/2014/main" id="{ED488F08-7A69-4B71-8B16-517F0A65D713}"/>
              </a:ext>
            </a:extLst>
          </p:cNvPr>
          <p:cNvSpPr>
            <a:spLocks noGrp="1"/>
          </p:cNvSpPr>
          <p:nvPr>
            <p:ph type="pic" sz="quarter" idx="10"/>
          </p:nvPr>
        </p:nvSpPr>
        <p:spPr>
          <a:xfrm>
            <a:off x="5300828" y="1889825"/>
            <a:ext cx="5265166" cy="2292757"/>
          </a:xfrm>
          <a:custGeom>
            <a:avLst/>
            <a:gdLst>
              <a:gd name="connsiteX0" fmla="*/ 0 w 5265166"/>
              <a:gd name="connsiteY0" fmla="*/ 0 h 2292757"/>
              <a:gd name="connsiteX1" fmla="*/ 5265166 w 5265166"/>
              <a:gd name="connsiteY1" fmla="*/ 0 h 2292757"/>
              <a:gd name="connsiteX2" fmla="*/ 5265166 w 5265166"/>
              <a:gd name="connsiteY2" fmla="*/ 2292757 h 2292757"/>
              <a:gd name="connsiteX3" fmla="*/ 0 w 5265166"/>
              <a:gd name="connsiteY3" fmla="*/ 2292757 h 2292757"/>
            </a:gdLst>
            <a:ahLst/>
            <a:cxnLst>
              <a:cxn ang="0">
                <a:pos x="connsiteX0" y="connsiteY0"/>
              </a:cxn>
              <a:cxn ang="0">
                <a:pos x="connsiteX1" y="connsiteY1"/>
              </a:cxn>
              <a:cxn ang="0">
                <a:pos x="connsiteX2" y="connsiteY2"/>
              </a:cxn>
              <a:cxn ang="0">
                <a:pos x="connsiteX3" y="connsiteY3"/>
              </a:cxn>
            </a:cxnLst>
            <a:rect l="l" t="t" r="r" b="b"/>
            <a:pathLst>
              <a:path w="5265166" h="2292757">
                <a:moveTo>
                  <a:pt x="0" y="0"/>
                </a:moveTo>
                <a:lnTo>
                  <a:pt x="5265166" y="0"/>
                </a:lnTo>
                <a:lnTo>
                  <a:pt x="5265166" y="2292757"/>
                </a:lnTo>
                <a:lnTo>
                  <a:pt x="0" y="22927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7222216"/>
      </p:ext>
    </p:extLst>
  </p:cSld>
  <p:clrMapOvr>
    <a:masterClrMapping/>
  </p:clrMapOvr>
  <p:transition spd="slow" advTm="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11" name="图片占位符 10">
            <a:extLst>
              <a:ext uri="{FF2B5EF4-FFF2-40B4-BE49-F238E27FC236}">
                <a16:creationId xmlns:a16="http://schemas.microsoft.com/office/drawing/2014/main" id="{CD7EAD80-58E4-4595-9C46-4844FBBC3ED6}"/>
              </a:ext>
            </a:extLst>
          </p:cNvPr>
          <p:cNvSpPr>
            <a:spLocks noGrp="1"/>
          </p:cNvSpPr>
          <p:nvPr>
            <p:ph type="pic" sz="quarter" idx="10"/>
          </p:nvPr>
        </p:nvSpPr>
        <p:spPr>
          <a:xfrm>
            <a:off x="1389856" y="1376363"/>
            <a:ext cx="1765300" cy="1765300"/>
          </a:xfrm>
          <a:custGeom>
            <a:avLst/>
            <a:gdLst>
              <a:gd name="connsiteX0" fmla="*/ 882650 w 1765300"/>
              <a:gd name="connsiteY0" fmla="*/ 0 h 1765300"/>
              <a:gd name="connsiteX1" fmla="*/ 1765300 w 1765300"/>
              <a:gd name="connsiteY1" fmla="*/ 882650 h 1765300"/>
              <a:gd name="connsiteX2" fmla="*/ 882650 w 1765300"/>
              <a:gd name="connsiteY2" fmla="*/ 1765300 h 1765300"/>
              <a:gd name="connsiteX3" fmla="*/ 0 w 1765300"/>
              <a:gd name="connsiteY3" fmla="*/ 882650 h 1765300"/>
              <a:gd name="connsiteX4" fmla="*/ 882650 w 1765300"/>
              <a:gd name="connsiteY4" fmla="*/ 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300" h="1765300">
                <a:moveTo>
                  <a:pt x="882650" y="0"/>
                </a:moveTo>
                <a:cubicBezTo>
                  <a:pt x="1370124" y="0"/>
                  <a:pt x="1765300" y="395176"/>
                  <a:pt x="1765300" y="882650"/>
                </a:cubicBezTo>
                <a:cubicBezTo>
                  <a:pt x="1765300" y="1370124"/>
                  <a:pt x="1370124" y="1765300"/>
                  <a:pt x="882650" y="1765300"/>
                </a:cubicBezTo>
                <a:cubicBezTo>
                  <a:pt x="395176" y="1765300"/>
                  <a:pt x="0" y="1370124"/>
                  <a:pt x="0" y="882650"/>
                </a:cubicBezTo>
                <a:cubicBezTo>
                  <a:pt x="0" y="395176"/>
                  <a:pt x="395176" y="0"/>
                  <a:pt x="882650" y="0"/>
                </a:cubicBezTo>
                <a:close/>
              </a:path>
            </a:pathLst>
          </a:custGeom>
        </p:spPr>
        <p:txBody>
          <a:bodyPr wrap="square">
            <a:noAutofit/>
          </a:bodyPr>
          <a:lstStyle/>
          <a:p>
            <a:endParaRPr lang="zh-CN" altLang="en-US"/>
          </a:p>
        </p:txBody>
      </p:sp>
      <p:sp>
        <p:nvSpPr>
          <p:cNvPr id="10" name="图片占位符 9">
            <a:extLst>
              <a:ext uri="{FF2B5EF4-FFF2-40B4-BE49-F238E27FC236}">
                <a16:creationId xmlns:a16="http://schemas.microsoft.com/office/drawing/2014/main" id="{E54ABDF7-EAC2-48E8-AC4E-4C159EA5BD00}"/>
              </a:ext>
            </a:extLst>
          </p:cNvPr>
          <p:cNvSpPr>
            <a:spLocks noGrp="1"/>
          </p:cNvSpPr>
          <p:nvPr>
            <p:ph type="pic" sz="quarter" idx="11"/>
          </p:nvPr>
        </p:nvSpPr>
        <p:spPr>
          <a:xfrm>
            <a:off x="4354513" y="1970882"/>
            <a:ext cx="1741488" cy="1741488"/>
          </a:xfrm>
          <a:custGeom>
            <a:avLst/>
            <a:gdLst>
              <a:gd name="connsiteX0" fmla="*/ 870744 w 1741488"/>
              <a:gd name="connsiteY0" fmla="*/ 0 h 1741488"/>
              <a:gd name="connsiteX1" fmla="*/ 1741488 w 1741488"/>
              <a:gd name="connsiteY1" fmla="*/ 870744 h 1741488"/>
              <a:gd name="connsiteX2" fmla="*/ 870744 w 1741488"/>
              <a:gd name="connsiteY2" fmla="*/ 1741488 h 1741488"/>
              <a:gd name="connsiteX3" fmla="*/ 0 w 1741488"/>
              <a:gd name="connsiteY3" fmla="*/ 870744 h 1741488"/>
              <a:gd name="connsiteX4" fmla="*/ 870744 w 1741488"/>
              <a:gd name="connsiteY4" fmla="*/ 0 h 174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488" h="1741488">
                <a:moveTo>
                  <a:pt x="870744" y="0"/>
                </a:moveTo>
                <a:cubicBezTo>
                  <a:pt x="1351643" y="0"/>
                  <a:pt x="1741488" y="389845"/>
                  <a:pt x="1741488" y="870744"/>
                </a:cubicBezTo>
                <a:cubicBezTo>
                  <a:pt x="1741488" y="1351643"/>
                  <a:pt x="1351643" y="1741488"/>
                  <a:pt x="870744" y="1741488"/>
                </a:cubicBezTo>
                <a:cubicBezTo>
                  <a:pt x="389845" y="1741488"/>
                  <a:pt x="0" y="1351643"/>
                  <a:pt x="0" y="870744"/>
                </a:cubicBezTo>
                <a:cubicBezTo>
                  <a:pt x="0" y="389845"/>
                  <a:pt x="389845" y="0"/>
                  <a:pt x="870744" y="0"/>
                </a:cubicBez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85934E55-72E5-44BD-8AC7-7DDBF58D9F8D}"/>
              </a:ext>
            </a:extLst>
          </p:cNvPr>
          <p:cNvSpPr>
            <a:spLocks noGrp="1"/>
          </p:cNvSpPr>
          <p:nvPr>
            <p:ph type="pic" sz="quarter" idx="12"/>
          </p:nvPr>
        </p:nvSpPr>
        <p:spPr>
          <a:xfrm>
            <a:off x="2272506" y="3530600"/>
            <a:ext cx="1636714" cy="1636714"/>
          </a:xfrm>
          <a:custGeom>
            <a:avLst/>
            <a:gdLst>
              <a:gd name="connsiteX0" fmla="*/ 818357 w 1636714"/>
              <a:gd name="connsiteY0" fmla="*/ 0 h 1636714"/>
              <a:gd name="connsiteX1" fmla="*/ 1636714 w 1636714"/>
              <a:gd name="connsiteY1" fmla="*/ 818357 h 1636714"/>
              <a:gd name="connsiteX2" fmla="*/ 818357 w 1636714"/>
              <a:gd name="connsiteY2" fmla="*/ 1636714 h 1636714"/>
              <a:gd name="connsiteX3" fmla="*/ 0 w 1636714"/>
              <a:gd name="connsiteY3" fmla="*/ 818357 h 1636714"/>
              <a:gd name="connsiteX4" fmla="*/ 818357 w 1636714"/>
              <a:gd name="connsiteY4" fmla="*/ 0 h 163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714" h="1636714">
                <a:moveTo>
                  <a:pt x="818357" y="0"/>
                </a:moveTo>
                <a:cubicBezTo>
                  <a:pt x="1270323" y="0"/>
                  <a:pt x="1636714" y="366391"/>
                  <a:pt x="1636714" y="818357"/>
                </a:cubicBezTo>
                <a:cubicBezTo>
                  <a:pt x="1636714" y="1270323"/>
                  <a:pt x="1270323" y="1636714"/>
                  <a:pt x="818357" y="1636714"/>
                </a:cubicBezTo>
                <a:cubicBezTo>
                  <a:pt x="366391" y="1636714"/>
                  <a:pt x="0" y="1270323"/>
                  <a:pt x="0" y="818357"/>
                </a:cubicBezTo>
                <a:cubicBezTo>
                  <a:pt x="0" y="366391"/>
                  <a:pt x="366391" y="0"/>
                  <a:pt x="818357"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19818738"/>
      </p:ext>
    </p:extLst>
  </p:cSld>
  <p:clrMapOvr>
    <a:masterClrMapping/>
  </p:clrMapOvr>
  <p:transition spd="slow" advTm="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548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206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CEA50E-8A94-468E-B5D8-65E426EDA11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3608511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77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406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138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89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584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326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959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522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173948"/>
      </p:ext>
    </p:extLst>
  </p:cSld>
  <p:clrMapOvr>
    <a:masterClrMapping/>
  </p:clrMapOvr>
  <p:transition spd="slow">
    <p:wip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CEA50E-8A94-468E-B5D8-65E426EDA117}"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4076550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8194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CEA50E-8A94-468E-B5D8-65E426EDA117}"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50098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CEA50E-8A94-468E-B5D8-65E426EDA117}"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205756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CEA50E-8A94-468E-B5D8-65E426EDA117}"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259466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EA50E-8A94-468E-B5D8-65E426EDA117}"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1113264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EA50E-8A94-468E-B5D8-65E426EDA117}"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2778283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CEA50E-8A94-468E-B5D8-65E426EDA117}"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865EE-8F6B-4589-BC5F-84E08F618F46}" type="slidenum">
              <a:rPr lang="en-US" smtClean="0"/>
              <a:t>‹#›</a:t>
            </a:fld>
            <a:endParaRPr lang="en-US"/>
          </a:p>
        </p:txBody>
      </p:sp>
    </p:spTree>
    <p:extLst>
      <p:ext uri="{BB962C8B-B14F-4D97-AF65-F5344CB8AC3E}">
        <p14:creationId xmlns:p14="http://schemas.microsoft.com/office/powerpoint/2010/main" val="3349427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EA50E-8A94-468E-B5D8-65E426EDA117}" type="datetimeFigureOut">
              <a:rPr lang="en-US" smtClean="0"/>
              <a:t>1/27/2025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865EE-8F6B-4589-BC5F-84E08F618F46}" type="slidenum">
              <a:rPr lang="en-US" smtClean="0"/>
              <a:t>‹#›</a:t>
            </a:fld>
            <a:endParaRPr lang="en-US"/>
          </a:p>
        </p:txBody>
      </p:sp>
    </p:spTree>
    <p:extLst>
      <p:ext uri="{BB962C8B-B14F-4D97-AF65-F5344CB8AC3E}">
        <p14:creationId xmlns:p14="http://schemas.microsoft.com/office/powerpoint/2010/main" val="79364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a:defRPr/>
            </a:pP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prstClr val="white">
                    <a:alpha val="0"/>
                  </a:prstClr>
                </a:solidFill>
                <a:latin typeface="微软雅黑" panose="020B0503020204020204" pitchFamily="34" charset="-122"/>
                <a:ea typeface="微软雅黑" panose="020B0503020204020204" pitchFamily="34" charset="-122"/>
                <a:sym typeface="+mn-ea"/>
              </a:rPr>
              <a:t>PPT</a:t>
            </a:r>
            <a:r>
              <a:rPr lang="zh-CN" altLang="en-US" sz="300" dirty="0">
                <a:solidFill>
                  <a:prstClr val="white">
                    <a:alpha val="0"/>
                  </a:prst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a:defRPr/>
            </a:pPr>
            <a:r>
              <a:rPr lang="en-US" altLang="zh-CN" sz="600" dirty="0">
                <a:solidFill>
                  <a:prstClr val="white">
                    <a:alpha val="0"/>
                  </a:prstClr>
                </a:solidFill>
                <a:latin typeface="微软雅黑" panose="020B0503020204020204" pitchFamily="34" charset="-122"/>
                <a:ea typeface="微软雅黑" panose="020B0503020204020204" pitchFamily="34" charset="-122"/>
                <a:sym typeface="+mn-ea"/>
              </a:rPr>
              <a:t>ibaotu.com</a:t>
            </a:r>
          </a:p>
        </p:txBody>
      </p:sp>
      <p:sp>
        <p:nvSpPr>
          <p:cNvPr id="3" name="矩形 2"/>
          <p:cNvSpPr/>
          <p:nvPr userDrawn="1"/>
        </p:nvSpPr>
        <p:spPr>
          <a:xfrm>
            <a:off x="0" y="0"/>
            <a:ext cx="12192000" cy="6858000"/>
          </a:xfrm>
          <a:prstGeom prst="rect">
            <a:avLst/>
          </a:prstGeom>
          <a:solidFill>
            <a:srgbClr val="95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4" name="矩形 3"/>
          <p:cNvSpPr/>
          <p:nvPr userDrawn="1"/>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5" name="矩形 4"/>
          <p:cNvSpPr/>
          <p:nvPr userDrawn="1"/>
        </p:nvSpPr>
        <p:spPr>
          <a:xfrm>
            <a:off x="769257" y="1172482"/>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nvGrpSpPr>
          <p:cNvPr id="6" name="组合 5"/>
          <p:cNvGrpSpPr/>
          <p:nvPr userDrawn="1"/>
        </p:nvGrpSpPr>
        <p:grpSpPr>
          <a:xfrm>
            <a:off x="4767943" y="5634596"/>
            <a:ext cx="2656114" cy="1179861"/>
            <a:chOff x="1156044" y="2056266"/>
            <a:chExt cx="9573176" cy="4252459"/>
          </a:xfrm>
        </p:grpSpPr>
        <p:pic>
          <p:nvPicPr>
            <p:cNvPr id="7" name="图片 6"/>
            <p:cNvPicPr>
              <a:picLocks noChangeAspect="1"/>
            </p:cNvPicPr>
            <p:nvPr/>
          </p:nvPicPr>
          <p:blipFill>
            <a:blip r:embed="rId8"/>
            <a:stretch>
              <a:fillRect/>
            </a:stretch>
          </p:blipFill>
          <p:spPr>
            <a:xfrm>
              <a:off x="1156044" y="2413453"/>
              <a:ext cx="5169655" cy="3895272"/>
            </a:xfrm>
            <a:prstGeom prst="rect">
              <a:avLst/>
            </a:prstGeom>
          </p:spPr>
        </p:pic>
        <p:pic>
          <p:nvPicPr>
            <p:cNvPr id="8" name="图片 7"/>
            <p:cNvPicPr>
              <a:picLocks noChangeAspect="1"/>
            </p:cNvPicPr>
            <p:nvPr/>
          </p:nvPicPr>
          <p:blipFill>
            <a:blip r:embed="rId9"/>
            <a:stretch>
              <a:fillRect/>
            </a:stretch>
          </p:blipFill>
          <p:spPr>
            <a:xfrm>
              <a:off x="6096000" y="2056266"/>
              <a:ext cx="4633220" cy="4178300"/>
            </a:xfrm>
            <a:prstGeom prst="rect">
              <a:avLst/>
            </a:prstGeom>
          </p:spPr>
        </p:pic>
      </p:grpSp>
      <p:pic>
        <p:nvPicPr>
          <p:cNvPr id="9" name="图片 8"/>
          <p:cNvPicPr>
            <a:picLocks noChangeAspect="1"/>
          </p:cNvPicPr>
          <p:nvPr userDrawn="1"/>
        </p:nvPicPr>
        <p:blipFill>
          <a:blip r:embed="rId10"/>
          <a:stretch>
            <a:fillRect/>
          </a:stretch>
        </p:blipFill>
        <p:spPr>
          <a:xfrm>
            <a:off x="653142" y="304800"/>
            <a:ext cx="788196" cy="736145"/>
          </a:xfrm>
          <a:prstGeom prst="rect">
            <a:avLst/>
          </a:prstGeom>
        </p:spPr>
      </p:pic>
    </p:spTree>
    <p:extLst>
      <p:ext uri="{BB962C8B-B14F-4D97-AF65-F5344CB8AC3E}">
        <p14:creationId xmlns:p14="http://schemas.microsoft.com/office/powerpoint/2010/main" val="3633760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C720E-C658-4651-AE28-4AE7B12013B2}" type="datetimeFigureOut">
              <a:rPr lang="en-US" smtClean="0">
                <a:solidFill>
                  <a:prstClr val="black">
                    <a:tint val="75000"/>
                  </a:prstClr>
                </a:solidFill>
              </a:rPr>
              <a:pPr/>
              <a:t>1/27/2025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B8FBC-2BA9-4A62-A66D-659E3C8BF1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25761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gif"/><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17.png"/><Relationship Id="rId11" Type="http://schemas.openxmlformats.org/officeDocument/2006/relationships/image" Target="../media/image14.png"/><Relationship Id="rId5" Type="http://schemas.openxmlformats.org/officeDocument/2006/relationships/image" Target="../media/image4.jpe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gif"/></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image" Target="../media/image19.gif"/></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image" Target="../media/image19.gif"/></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4.jpeg"/><Relationship Id="rId11" Type="http://schemas.openxmlformats.org/officeDocument/2006/relationships/image" Target="../media/image21.png"/><Relationship Id="rId5" Type="http://schemas.openxmlformats.org/officeDocument/2006/relationships/audio" Target="../media/audio3.wav"/><Relationship Id="rId10"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image" Target="../media/image19.gif"/></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3.xml"/><Relationship Id="rId11" Type="http://schemas.openxmlformats.org/officeDocument/2006/relationships/image" Target="../media/image29.png"/><Relationship Id="rId5" Type="http://schemas.openxmlformats.org/officeDocument/2006/relationships/tags" Target="../tags/tag5.xml"/><Relationship Id="rId10"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pic>
        <p:nvPicPr>
          <p:cNvPr id="39938" name="图片 4"/>
          <p:cNvPicPr>
            <a:picLocks noChangeAspect="1"/>
          </p:cNvPicPr>
          <p:nvPr/>
        </p:nvPicPr>
        <p:blipFill>
          <a:blip r:embed="rId3"/>
          <a:srcRect/>
          <a:stretch>
            <a:fillRect/>
          </a:stretch>
        </p:blipFill>
        <p:spPr bwMode="auto">
          <a:xfrm>
            <a:off x="1991785" y="-42333"/>
            <a:ext cx="8809567" cy="1934633"/>
          </a:xfrm>
          <a:prstGeom prst="rect">
            <a:avLst/>
          </a:prstGeom>
          <a:noFill/>
          <a:ln w="9525">
            <a:noFill/>
            <a:miter lim="800000"/>
            <a:headEnd/>
            <a:tailEnd/>
          </a:ln>
        </p:spPr>
      </p:pic>
      <p:sp>
        <p:nvSpPr>
          <p:cNvPr id="7" name="TextBox 6"/>
          <p:cNvSpPr txBox="1"/>
          <p:nvPr/>
        </p:nvSpPr>
        <p:spPr>
          <a:xfrm>
            <a:off x="1393535" y="4089028"/>
            <a:ext cx="9113522" cy="1405449"/>
          </a:xfrm>
          <a:prstGeom prst="rect">
            <a:avLst/>
          </a:prstGeom>
          <a:noFill/>
        </p:spPr>
        <p:txBody>
          <a:bodyPr wrap="none">
            <a:spAutoFit/>
          </a:bodyPr>
          <a:lstStyle/>
          <a:p>
            <a:pPr algn="ctr">
              <a:defRPr/>
            </a:pPr>
            <a:r>
              <a:rPr lang="en-US" altLang="zh-CN" sz="5333" b="1" dirty="0">
                <a:ln w="9525">
                  <a:noFill/>
                </a:ln>
                <a:solidFill>
                  <a:srgbClr val="FF0000"/>
                </a:solidFill>
                <a:effectLst>
                  <a:outerShdw blurRad="50800" dist="38100" dir="5400000" algn="t" rotWithShape="0">
                    <a:prstClr val="black">
                      <a:alpha val="40000"/>
                    </a:prstClr>
                  </a:outerShdw>
                </a:effectLst>
                <a:latin typeface="Times New Roman"/>
                <a:ea typeface="方正卡通简体" pitchFamily="65" charset="-122"/>
                <a:cs typeface="Arial" pitchFamily="34" charset="0"/>
              </a:rPr>
              <a:t>ĐỪNG TỪ BỎ CỐ GẮNG</a:t>
            </a:r>
          </a:p>
          <a:p>
            <a:pPr algn="ctr">
              <a:defRPr/>
            </a:pPr>
            <a:r>
              <a:rPr lang="en-US" altLang="zh-CN"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                                     ( </a:t>
            </a:r>
            <a:r>
              <a:rPr lang="en-US" altLang="zh-CN" sz="3200"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Theo</a:t>
            </a:r>
            <a:r>
              <a:rPr lang="en-US" altLang="zh-CN"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 </a:t>
            </a:r>
            <a:r>
              <a:rPr lang="en-US" altLang="zh-CN" sz="3200" b="1" dirty="0" err="1">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Trần</a:t>
            </a:r>
            <a:r>
              <a:rPr lang="en-US" altLang="zh-CN"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 </a:t>
            </a:r>
            <a:r>
              <a:rPr lang="en-US" altLang="zh-CN" sz="3200" b="1" dirty="0" err="1">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Thị</a:t>
            </a:r>
            <a:r>
              <a:rPr lang="en-US" altLang="zh-CN"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 </a:t>
            </a:r>
            <a:r>
              <a:rPr lang="en-US" altLang="zh-CN" sz="3200" b="1" dirty="0" err="1">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Cẩm</a:t>
            </a:r>
            <a:r>
              <a:rPr lang="en-US" altLang="zh-CN"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 </a:t>
            </a:r>
            <a:r>
              <a:rPr lang="en-US" altLang="zh-CN" sz="3200" b="1" dirty="0" err="1">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Quyên</a:t>
            </a:r>
            <a:r>
              <a:rPr lang="en-US" altLang="zh-CN"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rPr>
              <a:t>)</a:t>
            </a:r>
            <a:endParaRPr lang="zh-CN" altLang="en-US" sz="3200" b="1" dirty="0">
              <a:ln w="9525">
                <a:noFill/>
              </a:ln>
              <a:effectLst>
                <a:outerShdw blurRad="50800" dist="38100" dir="5400000" algn="t" rotWithShape="0">
                  <a:prstClr val="black">
                    <a:alpha val="40000"/>
                  </a:prstClr>
                </a:outerShdw>
              </a:effectLst>
              <a:latin typeface="Times New Roman"/>
              <a:ea typeface="方正卡通简体" pitchFamily="65" charset="-122"/>
              <a:cs typeface="Arial" pitchFamily="34" charset="0"/>
            </a:endParaRPr>
          </a:p>
        </p:txBody>
      </p:sp>
      <p:pic>
        <p:nvPicPr>
          <p:cNvPr id="39940" name="Picture 158" descr="200712419435657_1"/>
          <p:cNvPicPr>
            <a:picLocks noChangeAspect="1" noChangeArrowheads="1" noCrop="1"/>
          </p:cNvPicPr>
          <p:nvPr/>
        </p:nvPicPr>
        <p:blipFill>
          <a:blip r:embed="rId4"/>
          <a:srcRect/>
          <a:stretch>
            <a:fillRect/>
          </a:stretch>
        </p:blipFill>
        <p:spPr bwMode="auto">
          <a:xfrm>
            <a:off x="-1392767" y="4650318"/>
            <a:ext cx="673100" cy="673100"/>
          </a:xfrm>
          <a:prstGeom prst="rect">
            <a:avLst/>
          </a:prstGeom>
          <a:noFill/>
          <a:ln w="9525">
            <a:noFill/>
            <a:miter lim="800000"/>
            <a:headEnd/>
            <a:tailEnd/>
          </a:ln>
        </p:spPr>
      </p:pic>
      <p:pic>
        <p:nvPicPr>
          <p:cNvPr id="39941" name="Picture 159" descr="10004015438746072987"/>
          <p:cNvPicPr>
            <a:picLocks noChangeAspect="1" noChangeArrowheads="1" noCrop="1"/>
          </p:cNvPicPr>
          <p:nvPr/>
        </p:nvPicPr>
        <p:blipFill>
          <a:blip r:embed="rId5"/>
          <a:srcRect/>
          <a:stretch>
            <a:fillRect/>
          </a:stretch>
        </p:blipFill>
        <p:spPr bwMode="auto">
          <a:xfrm rot="21401862" flipH="1">
            <a:off x="12496800" y="5924551"/>
            <a:ext cx="1322917" cy="1322916"/>
          </a:xfrm>
          <a:prstGeom prst="rect">
            <a:avLst/>
          </a:prstGeom>
          <a:noFill/>
          <a:ln w="9525">
            <a:noFill/>
            <a:miter lim="800000"/>
            <a:headEnd/>
            <a:tailEnd/>
          </a:ln>
        </p:spPr>
      </p:pic>
      <p:pic>
        <p:nvPicPr>
          <p:cNvPr id="39942"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ln w="9525">
            <a:noFill/>
            <a:miter lim="800000"/>
            <a:headEnd/>
            <a:tailEnd/>
          </a:ln>
        </p:spPr>
      </p:pic>
      <p:pic>
        <p:nvPicPr>
          <p:cNvPr id="39943" name="Picture 2"/>
          <p:cNvPicPr>
            <a:picLocks noChangeAspect="1" noChangeArrowheads="1"/>
          </p:cNvPicPr>
          <p:nvPr/>
        </p:nvPicPr>
        <p:blipFill>
          <a:blip r:embed="rId6"/>
          <a:srcRect/>
          <a:stretch>
            <a:fillRect/>
          </a:stretch>
        </p:blipFill>
        <p:spPr bwMode="auto">
          <a:xfrm rot="20089245" flipH="1">
            <a:off x="76200" y="4500034"/>
            <a:ext cx="1278467" cy="1361017"/>
          </a:xfrm>
          <a:prstGeom prst="rect">
            <a:avLst/>
          </a:prstGeom>
          <a:noFill/>
          <a:ln w="9525">
            <a:noFill/>
            <a:miter lim="800000"/>
            <a:headEnd/>
            <a:tailEnd/>
          </a:ln>
        </p:spPr>
      </p:pic>
      <p:pic>
        <p:nvPicPr>
          <p:cNvPr id="39944" name="Picture 2"/>
          <p:cNvPicPr>
            <a:picLocks noChangeAspect="1" noChangeArrowheads="1"/>
          </p:cNvPicPr>
          <p:nvPr/>
        </p:nvPicPr>
        <p:blipFill>
          <a:blip r:embed="rId6"/>
          <a:srcRect/>
          <a:stretch>
            <a:fillRect/>
          </a:stretch>
        </p:blipFill>
        <p:spPr bwMode="auto">
          <a:xfrm rot="20089245" flipH="1">
            <a:off x="84667" y="4536018"/>
            <a:ext cx="1278467" cy="1358900"/>
          </a:xfrm>
          <a:prstGeom prst="rect">
            <a:avLst/>
          </a:prstGeom>
          <a:noFill/>
          <a:ln w="9525">
            <a:noFill/>
            <a:miter lim="800000"/>
            <a:headEnd/>
            <a:tailEnd/>
          </a:ln>
        </p:spPr>
      </p:pic>
      <p:sp>
        <p:nvSpPr>
          <p:cNvPr id="2" name="TextBox 1"/>
          <p:cNvSpPr txBox="1">
            <a:spLocks noChangeArrowheads="1"/>
          </p:cNvSpPr>
          <p:nvPr/>
        </p:nvSpPr>
        <p:spPr bwMode="auto">
          <a:xfrm>
            <a:off x="2532755" y="3225428"/>
            <a:ext cx="6772560" cy="584775"/>
          </a:xfrm>
          <a:prstGeom prst="rect">
            <a:avLst/>
          </a:prstGeom>
          <a:noFill/>
          <a:ln w="9525">
            <a:noFill/>
            <a:miter lim="800000"/>
            <a:headEnd/>
            <a:tailEnd/>
          </a:ln>
        </p:spPr>
        <p:txBody>
          <a:bodyPr wrap="none">
            <a:spAutoFit/>
          </a:bodyPr>
          <a:lstStyle/>
          <a:p>
            <a:r>
              <a:rPr lang="en-US" sz="3200" b="1" dirty="0">
                <a:latin typeface="Times New Roman" pitchFamily="18" charset="0"/>
              </a:rPr>
              <a:t>ĐỌC MỞ RỘNG THEO THỂ LOẠI:</a:t>
            </a:r>
          </a:p>
        </p:txBody>
      </p:sp>
      <p:sp>
        <p:nvSpPr>
          <p:cNvPr id="15" name="Text Box 8"/>
          <p:cNvSpPr txBox="1">
            <a:spLocks noChangeArrowheads="1"/>
          </p:cNvSpPr>
          <p:nvPr/>
        </p:nvSpPr>
        <p:spPr bwMode="auto">
          <a:xfrm>
            <a:off x="908050" y="2391461"/>
            <a:ext cx="10464800" cy="707886"/>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FF0000"/>
                </a:solidFill>
                <a:effectLst>
                  <a:outerShdw blurRad="38100" dist="38100" dir="2700000" algn="tl">
                    <a:srgbClr val="000000">
                      <a:alpha val="43137"/>
                    </a:srgbClr>
                  </a:outerShdw>
                </a:effectLst>
                <a:latin typeface="Times New Roman"/>
                <a:cs typeface="Times New Roman" pitchFamily="18" charset="0"/>
              </a:rPr>
              <a:t>TIẾT 80</a:t>
            </a:r>
          </a:p>
        </p:txBody>
      </p:sp>
    </p:spTree>
    <p:extLst>
      <p:ext uri="{BB962C8B-B14F-4D97-AF65-F5344CB8AC3E}">
        <p14:creationId xmlns:p14="http://schemas.microsoft.com/office/powerpoint/2010/main" val="263872609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3" name="Group 2">
            <a:extLst>
              <a:ext uri="{FF2B5EF4-FFF2-40B4-BE49-F238E27FC236}">
                <a16:creationId xmlns:a16="http://schemas.microsoft.com/office/drawing/2014/main" id="{90487BFE-4C81-4275-9BF1-6869CCCE1847}"/>
              </a:ext>
            </a:extLst>
          </p:cNvPr>
          <p:cNvGrpSpPr/>
          <p:nvPr/>
        </p:nvGrpSpPr>
        <p:grpSpPr>
          <a:xfrm>
            <a:off x="-9721" y="-86511"/>
            <a:ext cx="12211444" cy="7006763"/>
            <a:chOff x="86420" y="-77591"/>
            <a:chExt cx="3679825" cy="2869502"/>
          </a:xfrm>
        </p:grpSpPr>
        <p:sp>
          <p:nvSpPr>
            <p:cNvPr id="4" name="Rectangle: Rounded Corners 4">
              <a:extLst>
                <a:ext uri="{FF2B5EF4-FFF2-40B4-BE49-F238E27FC236}">
                  <a16:creationId xmlns:a16="http://schemas.microsoft.com/office/drawing/2014/main" id="{09714E88-B7BA-432D-983C-CBC2C875B114}"/>
                </a:ext>
              </a:extLst>
            </p:cNvPr>
            <p:cNvSpPr/>
            <p:nvPr/>
          </p:nvSpPr>
          <p:spPr>
            <a:xfrm>
              <a:off x="86420" y="-59876"/>
              <a:ext cx="3679825" cy="2851787"/>
            </a:xfrm>
            <a:prstGeom prst="roundRect">
              <a:avLst>
                <a:gd name="adj" fmla="val 2438"/>
              </a:avLst>
            </a:prstGeom>
            <a:solidFill>
              <a:sysClr val="window" lastClr="FFFFFF"/>
            </a:solidFill>
            <a:ln w="12700" cap="flat" cmpd="sng" algn="ctr">
              <a:solidFill>
                <a:srgbClr val="00B0F0"/>
              </a:solidFill>
              <a:prstDash val="solid"/>
              <a:miter lim="800000"/>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70">
                <a:defRPr/>
              </a:pPr>
              <a:endParaRPr lang="en-US" sz="2933" kern="0" dirty="0">
                <a:solidFill>
                  <a:sysClr val="window" lastClr="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E67E916E-1932-4486-AC27-AA9E389FE8E5}"/>
                </a:ext>
              </a:extLst>
            </p:cNvPr>
            <p:cNvGrpSpPr/>
            <p:nvPr/>
          </p:nvGrpSpPr>
          <p:grpSpPr>
            <a:xfrm>
              <a:off x="95398" y="-77591"/>
              <a:ext cx="3587602" cy="2476128"/>
              <a:chOff x="12848" y="-414141"/>
              <a:chExt cx="3587602" cy="2476128"/>
            </a:xfrm>
          </p:grpSpPr>
          <p:sp>
            <p:nvSpPr>
              <p:cNvPr id="6" name="Rectangle: Rounded Corners 6">
                <a:extLst>
                  <a:ext uri="{FF2B5EF4-FFF2-40B4-BE49-F238E27FC236}">
                    <a16:creationId xmlns:a16="http://schemas.microsoft.com/office/drawing/2014/main" id="{76816C5A-165C-46E6-A1ED-FE5E60A5941E}"/>
                  </a:ext>
                </a:extLst>
              </p:cNvPr>
              <p:cNvSpPr/>
              <p:nvPr/>
            </p:nvSpPr>
            <p:spPr>
              <a:xfrm>
                <a:off x="760929" y="-414141"/>
                <a:ext cx="2610450" cy="557256"/>
              </a:xfrm>
              <a:prstGeom prst="roundRect">
                <a:avLst/>
              </a:prstGeom>
              <a:solidFill>
                <a:srgbClr val="70AD47">
                  <a:lumMod val="60000"/>
                  <a:lumOff val="40000"/>
                </a:srgbClr>
              </a:solidFill>
              <a:ln w="12700" cap="flat" cmpd="sng" algn="ctr">
                <a:solidFill>
                  <a:srgbClr val="70AD47">
                    <a:lumMod val="60000"/>
                    <a:lumOff val="4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3200" b="1" dirty="0">
                    <a:solidFill>
                      <a:srgbClr val="FF0000"/>
                    </a:solidFill>
                    <a:latin typeface="Times New Roman" pitchFamily="18" charset="0"/>
                    <a:ea typeface="黑体" pitchFamily="49" charset="-122"/>
                    <a:cs typeface="Times New Roman" pitchFamily="18" charset="0"/>
                  </a:rPr>
                  <a:t>2. </a:t>
                </a:r>
                <a:r>
                  <a:rPr lang="en-US" sz="3200" b="1" dirty="0" err="1">
                    <a:solidFill>
                      <a:srgbClr val="FF0000"/>
                    </a:solidFill>
                    <a:latin typeface="Times New Roman" pitchFamily="18" charset="0"/>
                    <a:ea typeface="黑体" pitchFamily="49" charset="-122"/>
                    <a:cs typeface="Times New Roman" pitchFamily="18" charset="0"/>
                  </a:rPr>
                  <a:t>Mục</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đích</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đặc</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điểm</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của</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văn</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bản</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nghị</a:t>
                </a:r>
                <a:r>
                  <a:rPr lang="en-US" sz="3200" b="1" dirty="0">
                    <a:solidFill>
                      <a:srgbClr val="FF0000"/>
                    </a:solidFill>
                    <a:latin typeface="Times New Roman" pitchFamily="18" charset="0"/>
                    <a:ea typeface="黑体" pitchFamily="49" charset="-122"/>
                    <a:cs typeface="Times New Roman" pitchFamily="18" charset="0"/>
                  </a:rPr>
                  <a:t> </a:t>
                </a:r>
                <a:r>
                  <a:rPr lang="en-US" sz="3200" b="1" dirty="0" err="1">
                    <a:solidFill>
                      <a:srgbClr val="FF0000"/>
                    </a:solidFill>
                    <a:latin typeface="Times New Roman" pitchFamily="18" charset="0"/>
                    <a:ea typeface="黑体" pitchFamily="49" charset="-122"/>
                    <a:cs typeface="Times New Roman" pitchFamily="18" charset="0"/>
                  </a:rPr>
                  <a:t>luận</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0" name="Rectangle: Rounded Corners 10">
                <a:extLst>
                  <a:ext uri="{FF2B5EF4-FFF2-40B4-BE49-F238E27FC236}">
                    <a16:creationId xmlns:a16="http://schemas.microsoft.com/office/drawing/2014/main" id="{77A23DAD-A81F-41E9-A48A-B1BDFFDA2368}"/>
                  </a:ext>
                </a:extLst>
              </p:cNvPr>
              <p:cNvSpPr/>
              <p:nvPr/>
            </p:nvSpPr>
            <p:spPr>
              <a:xfrm>
                <a:off x="12848" y="775552"/>
                <a:ext cx="1123802" cy="12809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lvl="0" algn="just">
                  <a:lnSpc>
                    <a:spcPct val="115000"/>
                  </a:lnSpc>
                </a:pPr>
                <a:r>
                  <a:rPr lang="en-US" sz="2800" b="1" dirty="0" err="1">
                    <a:solidFill>
                      <a:prstClr val="black"/>
                    </a:solidFill>
                    <a:latin typeface="Times New Roman"/>
                    <a:ea typeface="Arial"/>
                    <a:cs typeface="Times New Roman"/>
                  </a:rPr>
                  <a:t>Thể</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hiện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rõ</a:t>
                </a:r>
                <a:r>
                  <a:rPr lang="en-US" sz="2800" b="1" dirty="0">
                    <a:solidFill>
                      <a:prstClr val="black"/>
                    </a:solidFill>
                    <a:latin typeface="Times New Roman"/>
                    <a:ea typeface="Arial"/>
                    <a:cs typeface="Times New Roman"/>
                  </a:rPr>
                  <a:t> ý </a:t>
                </a:r>
                <a:r>
                  <a:rPr lang="en-US" sz="2800" b="1" dirty="0" err="1">
                    <a:solidFill>
                      <a:prstClr val="black"/>
                    </a:solidFill>
                    <a:latin typeface="Times New Roman"/>
                    <a:ea typeface="Arial"/>
                    <a:cs typeface="Times New Roman"/>
                  </a:rPr>
                  <a:t>khen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chê</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đồng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tình</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phản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đối</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với</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hiện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tượng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vấn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đề</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cần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bàn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luận</a:t>
                </a:r>
                <a:endParaRPr lang="en-US" sz="2800" b="1" dirty="0">
                  <a:solidFill>
                    <a:prstClr val="black"/>
                  </a:solidFill>
                  <a:latin typeface="Times New Roman"/>
                  <a:ea typeface="Arial"/>
                  <a:cs typeface="Times New Roman"/>
                </a:endParaRPr>
              </a:p>
            </p:txBody>
          </p:sp>
          <p:sp>
            <p:nvSpPr>
              <p:cNvPr id="11" name="Rectangle: Rounded Corners 11">
                <a:extLst>
                  <a:ext uri="{FF2B5EF4-FFF2-40B4-BE49-F238E27FC236}">
                    <a16:creationId xmlns:a16="http://schemas.microsoft.com/office/drawing/2014/main" id="{C64D01E6-0C60-493E-ABFB-0B8A0775C75E}"/>
                  </a:ext>
                </a:extLst>
              </p:cNvPr>
              <p:cNvSpPr/>
              <p:nvPr/>
            </p:nvSpPr>
            <p:spPr>
              <a:xfrm>
                <a:off x="1217758" y="781050"/>
                <a:ext cx="1239963" cy="1275439"/>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lvl="0" algn="just">
                  <a:lnSpc>
                    <a:spcPct val="115000"/>
                  </a:lnSpc>
                </a:pPr>
                <a:r>
                  <a:rPr lang="en-US" sz="2800" b="1" dirty="0" err="1">
                    <a:solidFill>
                      <a:prstClr val="black"/>
                    </a:solidFill>
                    <a:latin typeface="Times New Roman"/>
                    <a:ea typeface="Arial"/>
                    <a:cs typeface="Times New Roman"/>
                  </a:rPr>
                  <a:t>Trình</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bày</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những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lí</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lẽ</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bằng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chứng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để</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thuyết</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phục</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người</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đọc</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người</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nghe</a:t>
                </a:r>
                <a:endParaRPr lang="vi-VN" sz="2800" b="1" dirty="0">
                  <a:solidFill>
                    <a:prstClr val="black"/>
                  </a:solidFill>
                  <a:ea typeface="Arial"/>
                  <a:cs typeface="Times New Roman"/>
                </a:endParaRPr>
              </a:p>
            </p:txBody>
          </p:sp>
          <p:sp>
            <p:nvSpPr>
              <p:cNvPr id="12" name="Rectangle: Rounded Corners 12">
                <a:extLst>
                  <a:ext uri="{FF2B5EF4-FFF2-40B4-BE49-F238E27FC236}">
                    <a16:creationId xmlns:a16="http://schemas.microsoft.com/office/drawing/2014/main" id="{22B1B509-B110-4539-8320-DDB79D4E777F}"/>
                  </a:ext>
                </a:extLst>
              </p:cNvPr>
              <p:cNvSpPr/>
              <p:nvPr/>
            </p:nvSpPr>
            <p:spPr>
              <a:xfrm>
                <a:off x="2546350" y="781050"/>
                <a:ext cx="1054100" cy="12809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r>
                  <a:rPr lang="en-US" sz="2800" b="1" dirty="0">
                    <a:solidFill>
                      <a:prstClr val="black"/>
                    </a:solidFill>
                    <a:latin typeface="Times New Roman"/>
                    <a:ea typeface="Arial"/>
                    <a:cs typeface="Times New Roman"/>
                  </a:rPr>
                  <a:t>Ý </a:t>
                </a:r>
                <a:r>
                  <a:rPr lang="en-US" sz="2800" b="1" dirty="0" err="1">
                    <a:solidFill>
                      <a:prstClr val="black"/>
                    </a:solidFill>
                    <a:latin typeface="Times New Roman"/>
                    <a:ea typeface="Arial"/>
                    <a:cs typeface="Times New Roman"/>
                  </a:rPr>
                  <a:t>kiến</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lí</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lẽ</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bằng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chứng</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được</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sắp</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xếp</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theo</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một</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trình</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tự</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hợp</a:t>
                </a:r>
                <a:r>
                  <a:rPr lang="en-US" sz="2800" b="1" dirty="0">
                    <a:solidFill>
                      <a:prstClr val="black"/>
                    </a:solidFill>
                    <a:latin typeface="Times New Roman"/>
                    <a:ea typeface="Arial"/>
                    <a:cs typeface="Times New Roman"/>
                  </a:rPr>
                  <a:t> </a:t>
                </a:r>
                <a:r>
                  <a:rPr lang="en-US" sz="2800" b="1" dirty="0" err="1">
                    <a:solidFill>
                      <a:prstClr val="black"/>
                    </a:solidFill>
                    <a:latin typeface="Times New Roman"/>
                    <a:ea typeface="Arial"/>
                    <a:cs typeface="Times New Roman"/>
                  </a:rPr>
                  <a:t>lí</a:t>
                </a:r>
                <a:endParaRPr lang="en-US" sz="2800" b="1" dirty="0">
                  <a:solidFill>
                    <a:prstClr val="black"/>
                  </a:solidFill>
                  <a:latin typeface="Times New Roman"/>
                  <a:ea typeface="Arial"/>
                  <a:cs typeface="Times New Roman"/>
                </a:endParaRPr>
              </a:p>
            </p:txBody>
          </p:sp>
          <p:cxnSp>
            <p:nvCxnSpPr>
              <p:cNvPr id="13" name="Straight Connector 12">
                <a:extLst>
                  <a:ext uri="{FF2B5EF4-FFF2-40B4-BE49-F238E27FC236}">
                    <a16:creationId xmlns:a16="http://schemas.microsoft.com/office/drawing/2014/main" id="{EEA51D1C-2BA7-488F-BB21-F30D1E394144}"/>
                  </a:ext>
                </a:extLst>
              </p:cNvPr>
              <p:cNvCxnSpPr/>
              <p:nvPr/>
            </p:nvCxnSpPr>
            <p:spPr>
              <a:xfrm>
                <a:off x="1822450" y="143115"/>
                <a:ext cx="0" cy="637935"/>
              </a:xfrm>
              <a:prstGeom prst="line">
                <a:avLst/>
              </a:prstGeom>
              <a:noFill/>
              <a:ln w="12700" cap="flat" cmpd="sng" algn="ctr">
                <a:solidFill>
                  <a:srgbClr val="70AD47">
                    <a:lumMod val="60000"/>
                    <a:lumOff val="40000"/>
                  </a:srgbClr>
                </a:solidFill>
                <a:prstDash val="solid"/>
                <a:miter lim="800000"/>
              </a:ln>
              <a:effectLst/>
            </p:spPr>
          </p:cxnSp>
          <p:cxnSp>
            <p:nvCxnSpPr>
              <p:cNvPr id="14" name="Straight Connector 13">
                <a:extLst>
                  <a:ext uri="{FF2B5EF4-FFF2-40B4-BE49-F238E27FC236}">
                    <a16:creationId xmlns:a16="http://schemas.microsoft.com/office/drawing/2014/main" id="{85FA038E-17E4-41C7-B7B6-3AAD322BBADE}"/>
                  </a:ext>
                </a:extLst>
              </p:cNvPr>
              <p:cNvCxnSpPr>
                <a:endCxn id="10" idx="0"/>
              </p:cNvCxnSpPr>
              <p:nvPr/>
            </p:nvCxnSpPr>
            <p:spPr>
              <a:xfrm flipH="1">
                <a:off x="574749" y="143115"/>
                <a:ext cx="1247701" cy="632437"/>
              </a:xfrm>
              <a:prstGeom prst="line">
                <a:avLst/>
              </a:prstGeom>
              <a:noFill/>
              <a:ln w="12700" cap="flat" cmpd="sng" algn="ctr">
                <a:solidFill>
                  <a:srgbClr val="70AD47">
                    <a:lumMod val="60000"/>
                    <a:lumOff val="40000"/>
                  </a:srgbClr>
                </a:solidFill>
                <a:prstDash val="solid"/>
                <a:miter lim="800000"/>
              </a:ln>
              <a:effectLst/>
            </p:spPr>
          </p:cxnSp>
          <p:cxnSp>
            <p:nvCxnSpPr>
              <p:cNvPr id="15" name="Straight Connector 14">
                <a:extLst>
                  <a:ext uri="{FF2B5EF4-FFF2-40B4-BE49-F238E27FC236}">
                    <a16:creationId xmlns:a16="http://schemas.microsoft.com/office/drawing/2014/main" id="{DF5AC6F8-5517-41DE-9804-DE67A27EBFDF}"/>
                  </a:ext>
                </a:extLst>
              </p:cNvPr>
              <p:cNvCxnSpPr>
                <a:endCxn id="12" idx="0"/>
              </p:cNvCxnSpPr>
              <p:nvPr/>
            </p:nvCxnSpPr>
            <p:spPr>
              <a:xfrm>
                <a:off x="1822450" y="143115"/>
                <a:ext cx="1250950" cy="637935"/>
              </a:xfrm>
              <a:prstGeom prst="line">
                <a:avLst/>
              </a:prstGeom>
              <a:noFill/>
              <a:ln w="12700" cap="flat" cmpd="sng" algn="ctr">
                <a:solidFill>
                  <a:srgbClr val="70AD47">
                    <a:lumMod val="60000"/>
                    <a:lumOff val="40000"/>
                  </a:srgbClr>
                </a:solidFill>
                <a:prstDash val="solid"/>
                <a:miter lim="800000"/>
              </a:ln>
              <a:effectLst/>
            </p:spPr>
          </p:cxnSp>
          <p:cxnSp>
            <p:nvCxnSpPr>
              <p:cNvPr id="16" name="Straight Connector 15">
                <a:extLst>
                  <a:ext uri="{FF2B5EF4-FFF2-40B4-BE49-F238E27FC236}">
                    <a16:creationId xmlns:a16="http://schemas.microsoft.com/office/drawing/2014/main" id="{61B7A58F-42ED-4343-8A35-46B1D72BA2D3}"/>
                  </a:ext>
                </a:extLst>
              </p:cNvPr>
              <p:cNvCxnSpPr/>
              <p:nvPr/>
            </p:nvCxnSpPr>
            <p:spPr>
              <a:xfrm>
                <a:off x="571500" y="1060450"/>
                <a:ext cx="0" cy="304800"/>
              </a:xfrm>
              <a:prstGeom prst="line">
                <a:avLst/>
              </a:prstGeom>
              <a:noFill/>
              <a:ln w="12700" cap="flat" cmpd="sng" algn="ctr">
                <a:solidFill>
                  <a:srgbClr val="70AD47">
                    <a:lumMod val="60000"/>
                    <a:lumOff val="40000"/>
                  </a:srgbClr>
                </a:solidFill>
                <a:prstDash val="solid"/>
                <a:miter lim="800000"/>
              </a:ln>
              <a:effectLst/>
            </p:spPr>
          </p:cxnSp>
          <p:cxnSp>
            <p:nvCxnSpPr>
              <p:cNvPr id="18" name="Straight Connector 17">
                <a:extLst>
                  <a:ext uri="{FF2B5EF4-FFF2-40B4-BE49-F238E27FC236}">
                    <a16:creationId xmlns:a16="http://schemas.microsoft.com/office/drawing/2014/main" id="{76D21409-B102-4CC2-BD05-C9B1F7B4C2FA}"/>
                  </a:ext>
                </a:extLst>
              </p:cNvPr>
              <p:cNvCxnSpPr/>
              <p:nvPr/>
            </p:nvCxnSpPr>
            <p:spPr>
              <a:xfrm>
                <a:off x="3041650" y="1085850"/>
                <a:ext cx="0" cy="292100"/>
              </a:xfrm>
              <a:prstGeom prst="line">
                <a:avLst/>
              </a:prstGeom>
              <a:noFill/>
              <a:ln w="12700" cap="flat" cmpd="sng" algn="ctr">
                <a:solidFill>
                  <a:srgbClr val="70AD47">
                    <a:lumMod val="60000"/>
                    <a:lumOff val="40000"/>
                  </a:srgbClr>
                </a:solidFill>
                <a:prstDash val="solid"/>
                <a:miter lim="800000"/>
              </a:ln>
              <a:effectLst/>
            </p:spPr>
          </p:cxnSp>
        </p:gr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2" y="-43255"/>
            <a:ext cx="1664718" cy="1274198"/>
          </a:xfrm>
          <a:prstGeom prst="rect">
            <a:avLst/>
          </a:prstGeom>
        </p:spPr>
      </p:pic>
    </p:spTree>
    <p:extLst>
      <p:ext uri="{BB962C8B-B14F-4D97-AF65-F5344CB8AC3E}">
        <p14:creationId xmlns:p14="http://schemas.microsoft.com/office/powerpoint/2010/main" val="374889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703486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5752729" cy="995209"/>
          </a:xfrm>
          <a:prstGeom prst="rect">
            <a:avLst/>
          </a:prstGeom>
          <a:noFill/>
        </p:spPr>
        <p:txBody>
          <a:bodyPr wrap="none" rtlCol="0">
            <a:spAutoFit/>
          </a:bodyPr>
          <a:lstStyle/>
          <a:p>
            <a:r>
              <a:rPr lang="en-US" sz="5867" b="1" dirty="0">
                <a:solidFill>
                  <a:srgbClr val="C00000"/>
                </a:solidFill>
                <a:latin typeface="Times New Roman" panose="02020603050405020304" pitchFamily="18" charset="0"/>
                <a:cs typeface="Times New Roman" panose="02020603050405020304" pitchFamily="18" charset="0"/>
              </a:rPr>
              <a:t>III. </a:t>
            </a:r>
            <a:r>
              <a:rPr lang="en-US" sz="5867" b="1" u="sng" dirty="0">
                <a:solidFill>
                  <a:srgbClr val="C0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0193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5298" name="Picture 7" descr="A picture containing drawing&#10;&#10;Description automatically generated"/>
          <p:cNvPicPr>
            <a:picLocks noChangeAspect="1"/>
          </p:cNvPicPr>
          <p:nvPr/>
        </p:nvPicPr>
        <p:blipFill>
          <a:blip r:embed="rId6"/>
          <a:srcRect/>
          <a:stretch>
            <a:fillRect/>
          </a:stretch>
        </p:blipFill>
        <p:spPr bwMode="auto">
          <a:xfrm>
            <a:off x="3352800" y="2087033"/>
            <a:ext cx="1083733" cy="2448984"/>
          </a:xfrm>
          <a:prstGeom prst="rect">
            <a:avLst/>
          </a:prstGeom>
          <a:noFill/>
          <a:ln w="9525">
            <a:noFill/>
            <a:miter lim="800000"/>
            <a:headEnd/>
            <a:tailEnd/>
          </a:ln>
        </p:spPr>
      </p:pic>
      <p:pic>
        <p:nvPicPr>
          <p:cNvPr id="55299" name="Picture 113"/>
          <p:cNvPicPr>
            <a:picLocks noChangeAspect="1"/>
          </p:cNvPicPr>
          <p:nvPr/>
        </p:nvPicPr>
        <p:blipFill>
          <a:blip r:embed="rId7"/>
          <a:srcRect/>
          <a:stretch>
            <a:fillRect/>
          </a:stretch>
        </p:blipFill>
        <p:spPr bwMode="auto">
          <a:xfrm>
            <a:off x="2567517" y="2099733"/>
            <a:ext cx="1100667" cy="2514600"/>
          </a:xfrm>
          <a:prstGeom prst="rect">
            <a:avLst/>
          </a:prstGeom>
          <a:noFill/>
          <a:ln w="9525">
            <a:noFill/>
            <a:miter lim="800000"/>
            <a:headEnd/>
            <a:tailEnd/>
          </a:ln>
        </p:spPr>
      </p:pic>
      <p:pic>
        <p:nvPicPr>
          <p:cNvPr id="55300" name="Picture 6" descr="A picture containing drawing&#10;&#10;Description automatically generated"/>
          <p:cNvPicPr>
            <a:picLocks noChangeAspect="1"/>
          </p:cNvPicPr>
          <p:nvPr/>
        </p:nvPicPr>
        <p:blipFill>
          <a:blip r:embed="rId8"/>
          <a:srcRect/>
          <a:stretch>
            <a:fillRect/>
          </a:stretch>
        </p:blipFill>
        <p:spPr bwMode="auto">
          <a:xfrm>
            <a:off x="10928352" y="1915584"/>
            <a:ext cx="1187449" cy="1659467"/>
          </a:xfrm>
          <a:prstGeom prst="rect">
            <a:avLst/>
          </a:prstGeom>
          <a:noFill/>
          <a:ln w="9525">
            <a:noFill/>
            <a:miter lim="800000"/>
            <a:headEnd/>
            <a:tailEnd/>
          </a:ln>
        </p:spPr>
      </p:pic>
      <p:pic>
        <p:nvPicPr>
          <p:cNvPr id="55301" name="Picture 8" descr="A insect on the ground&#10;&#10;Description automatically generated"/>
          <p:cNvPicPr>
            <a:picLocks noChangeAspect="1"/>
          </p:cNvPicPr>
          <p:nvPr/>
        </p:nvPicPr>
        <p:blipFill>
          <a:blip r:embed="rId9"/>
          <a:srcRect/>
          <a:stretch>
            <a:fillRect/>
          </a:stretch>
        </p:blipFill>
        <p:spPr bwMode="auto">
          <a:xfrm>
            <a:off x="618067" y="1915585"/>
            <a:ext cx="641351" cy="611716"/>
          </a:xfrm>
          <a:prstGeom prst="rect">
            <a:avLst/>
          </a:prstGeom>
          <a:noFill/>
          <a:ln w="9525">
            <a:noFill/>
            <a:miter lim="800000"/>
            <a:headEnd/>
            <a:tailEnd/>
          </a:ln>
        </p:spPr>
      </p:pic>
      <p:pic>
        <p:nvPicPr>
          <p:cNvPr id="79" name="Picture 78"/>
          <p:cNvPicPr>
            <a:picLocks noChangeAspect="1"/>
          </p:cNvPicPr>
          <p:nvPr/>
        </p:nvPicPr>
        <p:blipFill>
          <a:blip r:embed="rId10"/>
          <a:srcRect/>
          <a:stretch>
            <a:fillRect/>
          </a:stretch>
        </p:blipFill>
        <p:spPr bwMode="auto">
          <a:xfrm>
            <a:off x="2781301" y="1686985"/>
            <a:ext cx="7321551" cy="4624916"/>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1"/>
          <a:srcRect/>
          <a:stretch>
            <a:fillRect/>
          </a:stretch>
        </p:blipFill>
        <p:spPr bwMode="auto">
          <a:xfrm>
            <a:off x="12414251" y="3867151"/>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1"/>
          <a:srcRect/>
          <a:stretch>
            <a:fillRect/>
          </a:stretch>
        </p:blipFill>
        <p:spPr bwMode="auto">
          <a:xfrm>
            <a:off x="12414251" y="4703233"/>
            <a:ext cx="609600" cy="609600"/>
          </a:xfrm>
          <a:prstGeom prst="rect">
            <a:avLst/>
          </a:prstGeom>
          <a:noFill/>
          <a:ln w="9525">
            <a:noFill/>
            <a:miter lim="800000"/>
            <a:headEnd/>
            <a:tailEnd/>
          </a:ln>
        </p:spPr>
      </p:pic>
      <p:pic>
        <p:nvPicPr>
          <p:cNvPr id="55305" name="Picture 27" descr="A picture containing food&#10;&#10;Description automatically generated"/>
          <p:cNvPicPr>
            <a:picLocks noChangeAspect="1"/>
          </p:cNvPicPr>
          <p:nvPr/>
        </p:nvPicPr>
        <p:blipFill>
          <a:blip r:embed="rId12"/>
          <a:srcRect/>
          <a:stretch>
            <a:fillRect/>
          </a:stretch>
        </p:blipFill>
        <p:spPr bwMode="auto">
          <a:xfrm>
            <a:off x="9668934" y="48685"/>
            <a:ext cx="1519767" cy="1519767"/>
          </a:xfrm>
          <a:prstGeom prst="rect">
            <a:avLst/>
          </a:prstGeom>
          <a:noFill/>
          <a:ln w="9525">
            <a:noFill/>
            <a:miter lim="800000"/>
            <a:headEnd/>
            <a:tailEnd/>
          </a:ln>
        </p:spPr>
      </p:pic>
      <p:sp>
        <p:nvSpPr>
          <p:cNvPr id="5" name="Speech Bubble: Rectangle 4"/>
          <p:cNvSpPr/>
          <p:nvPr/>
        </p:nvSpPr>
        <p:spPr>
          <a:xfrm>
            <a:off x="2772349" y="155845"/>
            <a:ext cx="6780115" cy="1174751"/>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r>
              <a:rPr lang="en-US" sz="3200" b="1">
                <a:solidFill>
                  <a:srgbClr val="000000"/>
                </a:solidFill>
                <a:latin typeface="Times New Roman" pitchFamily="18" charset="0"/>
                <a:ea typeface="宋体" pitchFamily="2" charset="-122"/>
                <a:cs typeface="Times New Roman" pitchFamily="18" charset="0"/>
              </a:rPr>
              <a:t>Điền các từ còn thiếu vào dấu …</a:t>
            </a:r>
          </a:p>
        </p:txBody>
      </p:sp>
      <p:sp>
        <p:nvSpPr>
          <p:cNvPr id="26" name="Rectangle 25"/>
          <p:cNvSpPr/>
          <p:nvPr/>
        </p:nvSpPr>
        <p:spPr>
          <a:xfrm>
            <a:off x="4271259" y="3574515"/>
            <a:ext cx="5281205" cy="830997"/>
          </a:xfrm>
          <a:prstGeom prst="rect">
            <a:avLst/>
          </a:prstGeom>
          <a:noFill/>
        </p:spPr>
        <p:txBody>
          <a:bodyPr lIns="91440" tIns="45720" rIns="91440" bIns="45720">
            <a:spAutoFit/>
          </a:bodyPr>
          <a:lstStyle/>
          <a:p>
            <a:pPr algn="ctr" defTabSz="914377">
              <a:defRPr/>
            </a:pPr>
            <a:r>
              <a:rPr lang="en-US" sz="4800" b="1"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Shape">
            <a:hlinkClick r:id="" action="ppaction://media"/>
          </p:cNvPr>
          <p:cNvPicPr>
            <a:picLocks noRot="1" noChangeAspect="1"/>
          </p:cNvPicPr>
          <p:nvPr>
            <a:audioFile r:link="rId1"/>
          </p:nvPr>
        </p:nvPicPr>
        <p:blipFill>
          <a:blip r:embed="rId11"/>
          <a:srcRect/>
          <a:stretch>
            <a:fillRect/>
          </a:stretch>
        </p:blipFill>
        <p:spPr bwMode="auto">
          <a:xfrm>
            <a:off x="12414251" y="5408084"/>
            <a:ext cx="609600" cy="609600"/>
          </a:xfrm>
          <a:prstGeom prst="rect">
            <a:avLst/>
          </a:prstGeom>
          <a:noFill/>
          <a:ln w="9525">
            <a:noFill/>
            <a:miter lim="800000"/>
            <a:headEnd/>
            <a:tailEnd/>
          </a:ln>
        </p:spPr>
      </p:pic>
      <p:pic>
        <p:nvPicPr>
          <p:cNvPr id="12" name="Shape">
            <a:hlinkClick r:id="" action="ppaction://media"/>
          </p:cNvPr>
          <p:cNvPicPr>
            <a:picLocks noRot="1" noChangeAspect="1"/>
          </p:cNvPicPr>
          <p:nvPr>
            <a:audioFile r:link="rId1"/>
          </p:nvPr>
        </p:nvPicPr>
        <p:blipFill>
          <a:blip r:embed="rId11"/>
          <a:srcRect/>
          <a:stretch>
            <a:fillRect/>
          </a:stretch>
        </p:blipFill>
        <p:spPr bwMode="auto">
          <a:xfrm>
            <a:off x="12414251" y="3028951"/>
            <a:ext cx="609600" cy="609600"/>
          </a:xfrm>
          <a:prstGeom prst="rect">
            <a:avLst/>
          </a:prstGeom>
          <a:noFill/>
          <a:ln w="9525">
            <a:noFill/>
            <a:miter lim="800000"/>
            <a:headEnd/>
            <a:tailEnd/>
          </a:ln>
        </p:spPr>
      </p:pic>
      <p:sp>
        <p:nvSpPr>
          <p:cNvPr id="13" name="Rectangle 12"/>
          <p:cNvSpPr/>
          <p:nvPr/>
        </p:nvSpPr>
        <p:spPr>
          <a:xfrm>
            <a:off x="5643948" y="5555691"/>
            <a:ext cx="1595437" cy="923330"/>
          </a:xfrm>
          <a:prstGeom prst="rect">
            <a:avLst/>
          </a:prstGeom>
          <a:noFill/>
        </p:spPr>
        <p:txBody>
          <a:bodyPr wrap="none" lIns="91440" tIns="45720" rIns="91440" bIns="45720">
            <a:spAutoFit/>
          </a:bodyPr>
          <a:lstStyle/>
          <a:p>
            <a:pPr algn="ctr" defTabSz="914377">
              <a:defRPr/>
            </a:pPr>
            <a:r>
              <a:rPr lang="en-US" sz="5400" b="1" spc="51">
                <a:ln w="9525" cmpd="sng">
                  <a:solidFill>
                    <a:srgbClr val="4472C4"/>
                  </a:solidFill>
                  <a:prstDash val="solid"/>
                </a:ln>
                <a:solidFill>
                  <a:srgbClr val="70AD47">
                    <a:tint val="1000"/>
                  </a:srgbClr>
                </a:solidFill>
                <a:effectLst>
                  <a:glow rad="38100">
                    <a:srgbClr val="4472C4">
                      <a:alpha val="40000"/>
                    </a:srgbClr>
                  </a:glow>
                </a:effectLst>
                <a:latin typeface="Calibri" panose="020F0502020204030204"/>
              </a:rPr>
              <a:t>PLAY</a:t>
            </a:r>
          </a:p>
        </p:txBody>
      </p:sp>
    </p:spTree>
    <p:extLst>
      <p:ext uri="{BB962C8B-B14F-4D97-AF65-F5344CB8AC3E}">
        <p14:creationId xmlns:p14="http://schemas.microsoft.com/office/powerpoint/2010/main" val="17134227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5" presetID="10" presetClass="entr" presetSubtype="0" fill="hold"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758">
                <p:cTn id="35" fill="hold" display="0">
                  <p:stCondLst>
                    <p:cond delay="indefinite"/>
                  </p:stCondLst>
                  <p:endCondLst>
                    <p:cond evt="onStopAudio" delay="0">
                      <p:tgtEl>
                        <p:sldTgt/>
                      </p:tgtEl>
                    </p:cond>
                  </p:endCondLst>
                </p:cTn>
                <p:tgtEl>
                  <p:spTgt spid="2"/>
                </p:tgtEl>
              </p:cMediaNode>
            </p:audio>
            <p:audio>
              <p:cMediaNode vol="30303">
                <p:cTn id="36" fill="hold" display="0">
                  <p:stCondLst>
                    <p:cond delay="indefinite"/>
                  </p:stCondLst>
                  <p:endCondLst>
                    <p:cond evt="onStopAudio" delay="0">
                      <p:tgtEl>
                        <p:sldTgt/>
                      </p:tgtEl>
                    </p:cond>
                  </p:endCondLst>
                </p:cTn>
                <p:tgtEl>
                  <p:spTgt spid="3"/>
                </p:tgtEl>
              </p:cMediaNode>
            </p:audio>
            <p:audio>
              <p:cMediaNode vol="22727">
                <p:cTn id="37" fill="hold" display="0">
                  <p:stCondLst>
                    <p:cond delay="indefinite"/>
                  </p:stCondLst>
                  <p:endCondLst>
                    <p:cond evt="onStopAudio" delay="0">
                      <p:tgtEl>
                        <p:sldTgt/>
                      </p:tgtEl>
                    </p:cond>
                  </p:endCondLst>
                </p:cTn>
                <p:tgtEl>
                  <p:spTgt spid="133"/>
                </p:tgtEl>
              </p:cMediaNode>
            </p:audio>
            <p:audio>
              <p:cMediaNode vol="25758">
                <p:cTn id="38"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14" name="Picture 113"/>
          <p:cNvPicPr>
            <a:picLocks noChangeAspect="1"/>
          </p:cNvPicPr>
          <p:nvPr/>
        </p:nvPicPr>
        <p:blipFill>
          <a:blip r:embed="rId7"/>
          <a:srcRect/>
          <a:stretch>
            <a:fillRect/>
          </a:stretch>
        </p:blipFill>
        <p:spPr bwMode="auto">
          <a:xfrm>
            <a:off x="2910417" y="2099733"/>
            <a:ext cx="1100667" cy="2514600"/>
          </a:xfrm>
          <a:prstGeom prst="rect">
            <a:avLst/>
          </a:prstGeom>
          <a:noFill/>
          <a:ln w="9525">
            <a:noFill/>
            <a:miter lim="800000"/>
            <a:headEnd/>
            <a:tailEnd/>
          </a:ln>
        </p:spPr>
      </p:pic>
      <p:pic>
        <p:nvPicPr>
          <p:cNvPr id="132" name="Picture 131"/>
          <p:cNvPicPr>
            <a:picLocks noChangeAspect="1"/>
          </p:cNvPicPr>
          <p:nvPr/>
        </p:nvPicPr>
        <p:blipFill>
          <a:blip r:embed="rId8"/>
          <a:srcRect/>
          <a:stretch>
            <a:fillRect/>
          </a:stretch>
        </p:blipFill>
        <p:spPr bwMode="auto">
          <a:xfrm>
            <a:off x="2916767" y="2099733"/>
            <a:ext cx="1094317" cy="2514600"/>
          </a:xfrm>
          <a:prstGeom prst="rect">
            <a:avLst/>
          </a:prstGeom>
          <a:noFill/>
          <a:ln w="9525">
            <a:noFill/>
            <a:miter lim="800000"/>
            <a:headEnd/>
            <a:tailEnd/>
          </a:ln>
        </p:spPr>
      </p:pic>
      <p:pic>
        <p:nvPicPr>
          <p:cNvPr id="56324" name="Picture 6" descr="A picture containing drawing&#10;&#10;Description automatically generated"/>
          <p:cNvPicPr>
            <a:picLocks noChangeAspect="1"/>
          </p:cNvPicPr>
          <p:nvPr/>
        </p:nvPicPr>
        <p:blipFill>
          <a:blip r:embed="rId9"/>
          <a:srcRect/>
          <a:stretch>
            <a:fillRect/>
          </a:stretch>
        </p:blipFill>
        <p:spPr bwMode="auto">
          <a:xfrm>
            <a:off x="10928352" y="1915584"/>
            <a:ext cx="1187449" cy="1659467"/>
          </a:xfrm>
          <a:prstGeom prst="rect">
            <a:avLst/>
          </a:prstGeom>
          <a:noFill/>
          <a:ln w="9525">
            <a:noFill/>
            <a:miter lim="800000"/>
            <a:headEnd/>
            <a:tailEnd/>
          </a:ln>
        </p:spPr>
      </p:pic>
      <p:pic>
        <p:nvPicPr>
          <p:cNvPr id="56325" name="Picture 8" descr="A insect on the ground&#10;&#10;Description automatically generated"/>
          <p:cNvPicPr>
            <a:picLocks noChangeAspect="1"/>
          </p:cNvPicPr>
          <p:nvPr/>
        </p:nvPicPr>
        <p:blipFill>
          <a:blip r:embed="rId10"/>
          <a:srcRect/>
          <a:stretch>
            <a:fillRect/>
          </a:stretch>
        </p:blipFill>
        <p:spPr bwMode="auto">
          <a:xfrm>
            <a:off x="618067" y="1915585"/>
            <a:ext cx="641351" cy="611716"/>
          </a:xfrm>
          <a:prstGeom prst="rect">
            <a:avLst/>
          </a:prstGeom>
          <a:noFill/>
          <a:ln w="9525">
            <a:noFill/>
            <a:miter lim="800000"/>
            <a:headEnd/>
            <a:tailEnd/>
          </a:ln>
        </p:spPr>
      </p:pic>
      <p:pic>
        <p:nvPicPr>
          <p:cNvPr id="79" name="Picture 78"/>
          <p:cNvPicPr>
            <a:picLocks noChangeAspect="1"/>
          </p:cNvPicPr>
          <p:nvPr/>
        </p:nvPicPr>
        <p:blipFill>
          <a:blip r:embed="rId11"/>
          <a:srcRect/>
          <a:stretch>
            <a:fillRect/>
          </a:stretch>
        </p:blipFill>
        <p:spPr bwMode="auto">
          <a:xfrm>
            <a:off x="2781301" y="1686985"/>
            <a:ext cx="7321551" cy="4624916"/>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2"/>
          <a:srcRect/>
          <a:stretch>
            <a:fillRect/>
          </a:stretch>
        </p:blipFill>
        <p:spPr bwMode="auto">
          <a:xfrm>
            <a:off x="12414251" y="3867151"/>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2"/>
          <a:srcRect/>
          <a:stretch>
            <a:fillRect/>
          </a:stretch>
        </p:blipFill>
        <p:spPr bwMode="auto">
          <a:xfrm>
            <a:off x="12414251" y="4703233"/>
            <a:ext cx="609600" cy="609600"/>
          </a:xfrm>
          <a:prstGeom prst="rect">
            <a:avLst/>
          </a:prstGeom>
          <a:noFill/>
          <a:ln w="9525">
            <a:noFill/>
            <a:miter lim="800000"/>
            <a:headEnd/>
            <a:tailEnd/>
          </a:ln>
        </p:spPr>
      </p:pic>
      <p:pic>
        <p:nvPicPr>
          <p:cNvPr id="56329" name="Picture 27" descr="A picture containing food&#10;&#10;Description automatically generated"/>
          <p:cNvPicPr>
            <a:picLocks noChangeAspect="1"/>
          </p:cNvPicPr>
          <p:nvPr/>
        </p:nvPicPr>
        <p:blipFill>
          <a:blip r:embed="rId13"/>
          <a:srcRect/>
          <a:stretch>
            <a:fillRect/>
          </a:stretch>
        </p:blipFill>
        <p:spPr bwMode="auto">
          <a:xfrm>
            <a:off x="10144853" y="48685"/>
            <a:ext cx="1519767" cy="1519767"/>
          </a:xfrm>
          <a:prstGeom prst="rect">
            <a:avLst/>
          </a:prstGeom>
          <a:noFill/>
          <a:ln w="9525">
            <a:noFill/>
            <a:miter lim="800000"/>
            <a:headEnd/>
            <a:tailEnd/>
          </a:ln>
        </p:spPr>
      </p:pic>
      <p:sp>
        <p:nvSpPr>
          <p:cNvPr id="5" name="Speech Bubble: Rectangle 4"/>
          <p:cNvSpPr/>
          <p:nvPr/>
        </p:nvSpPr>
        <p:spPr>
          <a:xfrm>
            <a:off x="3887755" y="718080"/>
            <a:ext cx="6088095" cy="1197505"/>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2400" b="1" dirty="0" err="1">
                <a:solidFill>
                  <a:srgbClr val="FF0000"/>
                </a:solidFill>
                <a:latin typeface="Times New Roman"/>
                <a:ea typeface="Times New Roman"/>
              </a:rPr>
              <a:t>Văn</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nghị</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luận</a:t>
            </a:r>
            <a:r>
              <a:rPr lang="en-US" sz="2400" b="1" dirty="0">
                <a:solidFill>
                  <a:srgbClr val="FF0000"/>
                </a:solidFill>
                <a:latin typeface="Times New Roman"/>
                <a:ea typeface="Times New Roman"/>
              </a:rPr>
              <a:t> </a:t>
            </a:r>
            <a:r>
              <a:rPr lang="en-US" sz="2400" b="1" dirty="0" err="1">
                <a:solidFill>
                  <a:schemeClr val="tx1"/>
                </a:solidFill>
                <a:latin typeface="Times New Roman"/>
                <a:ea typeface="Times New Roman"/>
              </a:rPr>
              <a:t>là</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loại</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văn</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bản</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có</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mục</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đích</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nhằm</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thuyết</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phục</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người</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đọc</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người</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nghe</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về</a:t>
            </a:r>
            <a:r>
              <a:rPr lang="en-US" sz="2400" b="1" dirty="0">
                <a:solidFill>
                  <a:schemeClr val="tx1"/>
                </a:solidFill>
                <a:latin typeface="Times New Roman"/>
                <a:ea typeface="Times New Roman"/>
              </a:rPr>
              <a:t> ...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a:spLocks noChangeArrowheads="1"/>
          </p:cNvSpPr>
          <p:nvPr/>
        </p:nvSpPr>
        <p:spPr bwMode="auto">
          <a:xfrm>
            <a:off x="4288367" y="3744384"/>
            <a:ext cx="5281084" cy="461665"/>
          </a:xfrm>
          <a:prstGeom prst="rect">
            <a:avLst/>
          </a:prstGeom>
          <a:noFill/>
          <a:ln w="9525">
            <a:noFill/>
            <a:miter lim="800000"/>
            <a:headEnd/>
            <a:tailEnd/>
          </a:ln>
        </p:spPr>
        <p:txBody>
          <a:bodyPr lIns="91440" tIns="45720" rIns="91440" bIns="45720">
            <a:spAutoFit/>
          </a:bodyPr>
          <a:lstStyle/>
          <a:p>
            <a:pPr algn="ctr"/>
            <a:r>
              <a:rPr lang="vi-VN" sz="2400" b="1">
                <a:latin typeface="+mj-lt"/>
              </a:rPr>
              <a:t>Một vấn đề</a:t>
            </a:r>
            <a:endParaRPr lang="en-US" sz="2400" b="1">
              <a:latin typeface="+mj-lt"/>
            </a:endParaRPr>
          </a:p>
        </p:txBody>
      </p:sp>
      <p:sp>
        <p:nvSpPr>
          <p:cNvPr id="14" name="Arrow: Pentagon 13"/>
          <p:cNvSpPr/>
          <p:nvPr/>
        </p:nvSpPr>
        <p:spPr>
          <a:xfrm>
            <a:off x="9975851"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7418"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RIGHT</a:t>
            </a:r>
            <a:r>
              <a:rPr lang="en-US" b="1">
                <a:solidFill>
                  <a:srgbClr val="002060"/>
                </a:solidFill>
              </a:rPr>
              <a:t>/ĐÚNG</a:t>
            </a:r>
          </a:p>
        </p:txBody>
      </p:sp>
      <p:pic>
        <p:nvPicPr>
          <p:cNvPr id="133" name="Shape">
            <a:hlinkClick r:id="" action="ppaction://media"/>
          </p:cNvPr>
          <p:cNvPicPr>
            <a:picLocks noRot="1" noChangeAspect="1"/>
          </p:cNvPicPr>
          <p:nvPr>
            <a:audioFile r:link="rId1"/>
          </p:nvPr>
        </p:nvPicPr>
        <p:blipFill>
          <a:blip r:embed="rId12"/>
          <a:srcRect/>
          <a:stretch>
            <a:fillRect/>
          </a:stretch>
        </p:blipFill>
        <p:spPr bwMode="auto">
          <a:xfrm>
            <a:off x="12414251" y="5408084"/>
            <a:ext cx="609600" cy="609600"/>
          </a:xfrm>
          <a:prstGeom prst="rect">
            <a:avLst/>
          </a:prstGeom>
          <a:noFill/>
          <a:ln w="9525">
            <a:noFill/>
            <a:miter lim="800000"/>
            <a:headEnd/>
            <a:tailEnd/>
          </a:ln>
        </p:spPr>
      </p:pic>
    </p:spTree>
    <p:extLst>
      <p:ext uri="{BB962C8B-B14F-4D97-AF65-F5344CB8AC3E}">
        <p14:creationId xmlns:p14="http://schemas.microsoft.com/office/powerpoint/2010/main" val="3272915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14" name="Picture 113"/>
          <p:cNvPicPr>
            <a:picLocks noChangeAspect="1"/>
          </p:cNvPicPr>
          <p:nvPr/>
        </p:nvPicPr>
        <p:blipFill>
          <a:blip r:embed="rId7"/>
          <a:srcRect/>
          <a:stretch>
            <a:fillRect/>
          </a:stretch>
        </p:blipFill>
        <p:spPr bwMode="auto">
          <a:xfrm>
            <a:off x="2904067" y="2091267"/>
            <a:ext cx="1068917" cy="2491317"/>
          </a:xfrm>
          <a:prstGeom prst="rect">
            <a:avLst/>
          </a:prstGeom>
          <a:noFill/>
          <a:ln w="9525">
            <a:noFill/>
            <a:miter lim="800000"/>
            <a:headEnd/>
            <a:tailEnd/>
          </a:ln>
        </p:spPr>
      </p:pic>
      <p:pic>
        <p:nvPicPr>
          <p:cNvPr id="132" name="Picture 131"/>
          <p:cNvPicPr>
            <a:picLocks noChangeAspect="1"/>
          </p:cNvPicPr>
          <p:nvPr/>
        </p:nvPicPr>
        <p:blipFill>
          <a:blip r:embed="rId8"/>
          <a:srcRect/>
          <a:stretch>
            <a:fillRect/>
          </a:stretch>
        </p:blipFill>
        <p:spPr bwMode="auto">
          <a:xfrm>
            <a:off x="2904067" y="2091267"/>
            <a:ext cx="1062567" cy="2491317"/>
          </a:xfrm>
          <a:prstGeom prst="rect">
            <a:avLst/>
          </a:prstGeom>
          <a:noFill/>
          <a:ln w="9525">
            <a:noFill/>
            <a:miter lim="800000"/>
            <a:headEnd/>
            <a:tailEnd/>
          </a:ln>
        </p:spPr>
      </p:pic>
      <p:pic>
        <p:nvPicPr>
          <p:cNvPr id="57348" name="Picture 6" descr="A picture containing drawing&#10;&#10;Description automatically generated"/>
          <p:cNvPicPr>
            <a:picLocks noChangeAspect="1"/>
          </p:cNvPicPr>
          <p:nvPr/>
        </p:nvPicPr>
        <p:blipFill>
          <a:blip r:embed="rId9"/>
          <a:srcRect/>
          <a:stretch>
            <a:fillRect/>
          </a:stretch>
        </p:blipFill>
        <p:spPr bwMode="auto">
          <a:xfrm>
            <a:off x="10928352" y="1915584"/>
            <a:ext cx="1187449" cy="1659467"/>
          </a:xfrm>
          <a:prstGeom prst="rect">
            <a:avLst/>
          </a:prstGeom>
          <a:noFill/>
          <a:ln w="9525">
            <a:noFill/>
            <a:miter lim="800000"/>
            <a:headEnd/>
            <a:tailEnd/>
          </a:ln>
        </p:spPr>
      </p:pic>
      <p:pic>
        <p:nvPicPr>
          <p:cNvPr id="57349" name="Picture 8" descr="A insect on the ground&#10;&#10;Description automatically generated"/>
          <p:cNvPicPr>
            <a:picLocks noChangeAspect="1"/>
          </p:cNvPicPr>
          <p:nvPr/>
        </p:nvPicPr>
        <p:blipFill>
          <a:blip r:embed="rId10"/>
          <a:srcRect/>
          <a:stretch>
            <a:fillRect/>
          </a:stretch>
        </p:blipFill>
        <p:spPr bwMode="auto">
          <a:xfrm>
            <a:off x="618067" y="1915585"/>
            <a:ext cx="641351" cy="611716"/>
          </a:xfrm>
          <a:prstGeom prst="rect">
            <a:avLst/>
          </a:prstGeom>
          <a:noFill/>
          <a:ln w="9525">
            <a:noFill/>
            <a:miter lim="800000"/>
            <a:headEnd/>
            <a:tailEnd/>
          </a:ln>
        </p:spPr>
      </p:pic>
      <p:pic>
        <p:nvPicPr>
          <p:cNvPr id="79" name="Picture 78"/>
          <p:cNvPicPr>
            <a:picLocks noChangeAspect="1"/>
          </p:cNvPicPr>
          <p:nvPr/>
        </p:nvPicPr>
        <p:blipFill>
          <a:blip r:embed="rId11"/>
          <a:srcRect/>
          <a:stretch>
            <a:fillRect/>
          </a:stretch>
        </p:blipFill>
        <p:spPr bwMode="auto">
          <a:xfrm>
            <a:off x="2781301" y="1686985"/>
            <a:ext cx="7321551" cy="4624916"/>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2"/>
          <a:srcRect/>
          <a:stretch>
            <a:fillRect/>
          </a:stretch>
        </p:blipFill>
        <p:spPr bwMode="auto">
          <a:xfrm>
            <a:off x="12414251" y="3867151"/>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2"/>
          <a:srcRect/>
          <a:stretch>
            <a:fillRect/>
          </a:stretch>
        </p:blipFill>
        <p:spPr bwMode="auto">
          <a:xfrm>
            <a:off x="12414251" y="4703233"/>
            <a:ext cx="609600" cy="609600"/>
          </a:xfrm>
          <a:prstGeom prst="rect">
            <a:avLst/>
          </a:prstGeom>
          <a:noFill/>
          <a:ln w="9525">
            <a:noFill/>
            <a:miter lim="800000"/>
            <a:headEnd/>
            <a:tailEnd/>
          </a:ln>
        </p:spPr>
      </p:pic>
      <p:pic>
        <p:nvPicPr>
          <p:cNvPr id="57353" name="Picture 27" descr="A picture containing food&#10;&#10;Description automatically generated"/>
          <p:cNvPicPr>
            <a:picLocks noChangeAspect="1"/>
          </p:cNvPicPr>
          <p:nvPr/>
        </p:nvPicPr>
        <p:blipFill>
          <a:blip r:embed="rId13"/>
          <a:srcRect/>
          <a:stretch>
            <a:fillRect/>
          </a:stretch>
        </p:blipFill>
        <p:spPr bwMode="auto">
          <a:xfrm>
            <a:off x="10144853" y="48685"/>
            <a:ext cx="1519767" cy="1519767"/>
          </a:xfrm>
          <a:prstGeom prst="rect">
            <a:avLst/>
          </a:prstGeom>
          <a:noFill/>
          <a:ln w="9525">
            <a:noFill/>
            <a:miter lim="800000"/>
            <a:headEnd/>
            <a:tailEnd/>
          </a:ln>
        </p:spPr>
      </p:pic>
      <p:sp>
        <p:nvSpPr>
          <p:cNvPr id="5" name="Speech Bubble: Rectangle 4"/>
          <p:cNvSpPr/>
          <p:nvPr/>
        </p:nvSpPr>
        <p:spPr>
          <a:xfrm>
            <a:off x="3791745" y="164638"/>
            <a:ext cx="6184105" cy="165493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pPr>
            <a:r>
              <a:rPr lang="en-US" sz="2400" b="1" dirty="0" err="1">
                <a:solidFill>
                  <a:schemeClr val="tx1"/>
                </a:solidFill>
                <a:latin typeface="Times New Roman"/>
                <a:ea typeface="Times New Roman"/>
                <a:cs typeface="Times New Roman"/>
              </a:rPr>
              <a:t>Trong</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văn</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nghị</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luận</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người</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viết</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trình</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bày</a:t>
            </a:r>
            <a:r>
              <a:rPr lang="en-US" sz="2400" b="1" dirty="0">
                <a:solidFill>
                  <a:schemeClr val="tx1"/>
                </a:solidFill>
                <a:latin typeface="Times New Roman"/>
                <a:ea typeface="Times New Roman"/>
                <a:cs typeface="Times New Roman"/>
              </a:rPr>
              <a:t> ... </a:t>
            </a:r>
            <a:r>
              <a:rPr lang="en-US" sz="2400" b="1" dirty="0" err="1">
                <a:solidFill>
                  <a:schemeClr val="tx1"/>
                </a:solidFill>
                <a:latin typeface="Times New Roman"/>
                <a:ea typeface="Times New Roman"/>
                <a:cs typeface="Times New Roman"/>
              </a:rPr>
              <a:t>về</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một</a:t>
            </a:r>
            <a:r>
              <a:rPr lang="en-US" sz="2400" b="1" dirty="0">
                <a:solidFill>
                  <a:schemeClr val="tx1"/>
                </a:solidFill>
                <a:latin typeface="Times New Roman"/>
                <a:ea typeface="Times New Roman"/>
                <a:cs typeface="Times New Roman"/>
              </a:rPr>
              <a:t> ... </a:t>
            </a:r>
            <a:r>
              <a:rPr lang="en-US" sz="2400" b="1" dirty="0" err="1">
                <a:solidFill>
                  <a:schemeClr val="tx1"/>
                </a:solidFill>
                <a:latin typeface="Times New Roman"/>
                <a:ea typeface="Times New Roman"/>
                <a:cs typeface="Times New Roman"/>
              </a:rPr>
              <a:t>mà</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mình</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quan</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tâm</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sử</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dụng</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lí</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lẽ</a:t>
            </a:r>
            <a:r>
              <a:rPr lang="en-US" sz="2400" b="1" dirty="0">
                <a:solidFill>
                  <a:schemeClr val="tx1"/>
                </a:solidFill>
                <a:latin typeface="Times New Roman"/>
                <a:ea typeface="Times New Roman"/>
                <a:cs typeface="Times New Roman"/>
              </a:rPr>
              <a:t> .... </a:t>
            </a:r>
            <a:r>
              <a:rPr lang="en-US" sz="2400" b="1" dirty="0" err="1">
                <a:solidFill>
                  <a:schemeClr val="tx1"/>
                </a:solidFill>
                <a:latin typeface="Times New Roman"/>
                <a:ea typeface="Times New Roman"/>
                <a:cs typeface="Times New Roman"/>
              </a:rPr>
              <a:t>để</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củng</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cố</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cho</a:t>
            </a:r>
            <a:r>
              <a:rPr lang="en-US" sz="2400" b="1" dirty="0">
                <a:solidFill>
                  <a:schemeClr val="tx1"/>
                </a:solidFill>
                <a:latin typeface="Times New Roman"/>
                <a:ea typeface="Times New Roman"/>
                <a:cs typeface="Times New Roman"/>
              </a:rPr>
              <a:t> ý </a:t>
            </a:r>
            <a:r>
              <a:rPr lang="en-US" sz="2400" b="1" dirty="0" err="1">
                <a:solidFill>
                  <a:schemeClr val="tx1"/>
                </a:solidFill>
                <a:latin typeface="Times New Roman"/>
                <a:ea typeface="Times New Roman"/>
                <a:cs typeface="Times New Roman"/>
              </a:rPr>
              <a:t>kiến</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của</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mình</a:t>
            </a:r>
            <a:r>
              <a:rPr lang="en-US" sz="2400" b="1" dirty="0">
                <a:solidFill>
                  <a:schemeClr val="tx1"/>
                </a:solidFill>
                <a:latin typeface="Times New Roman"/>
                <a:ea typeface="Times New Roman"/>
                <a:cs typeface="Times New Roman"/>
              </a:rPr>
              <a:t>.</a:t>
            </a:r>
            <a:endParaRPr lang="vi-VN" sz="1867" b="1" dirty="0">
              <a:solidFill>
                <a:schemeClr val="tx1"/>
              </a:solidFill>
              <a:ea typeface="Arial"/>
              <a:cs typeface="Times New Roman"/>
            </a:endParaRPr>
          </a:p>
        </p:txBody>
      </p:sp>
      <p:sp>
        <p:nvSpPr>
          <p:cNvPr id="26" name="Rectangle 25"/>
          <p:cNvSpPr/>
          <p:nvPr/>
        </p:nvSpPr>
        <p:spPr>
          <a:xfrm>
            <a:off x="4288367" y="3744385"/>
            <a:ext cx="5281084" cy="502766"/>
          </a:xfrm>
          <a:prstGeom prst="rect">
            <a:avLst/>
          </a:prstGeom>
          <a:noFill/>
        </p:spPr>
        <p:txBody>
          <a:bodyPr lIns="91440" tIns="45720" rIns="91440" bIns="45720">
            <a:spAutoFit/>
          </a:bodyPr>
          <a:lstStyle/>
          <a:p>
            <a:pPr algn="ctr" defTabSz="914377">
              <a:defRPr/>
            </a:pPr>
            <a:r>
              <a:rPr lang="en-US" sz="2667" dirty="0">
                <a:latin typeface="Times New Roman" pitchFamily="18" charset="0"/>
                <a:cs typeface="Times New Roman" pitchFamily="18" charset="0"/>
              </a:rPr>
              <a:t>ý </a:t>
            </a:r>
            <a:r>
              <a:rPr lang="en-US" sz="2667" dirty="0" err="1">
                <a:latin typeface="Times New Roman" pitchFamily="18" charset="0"/>
                <a:cs typeface="Times New Roman" pitchFamily="18" charset="0"/>
              </a:rPr>
              <a:t>kiến</a:t>
            </a:r>
            <a:r>
              <a:rPr lang="en-US" sz="2667" dirty="0">
                <a:latin typeface="Times New Roman" pitchFamily="18" charset="0"/>
                <a:cs typeface="Times New Roman" pitchFamily="18" charset="0"/>
              </a:rPr>
              <a:t> – </a:t>
            </a:r>
            <a:r>
              <a:rPr lang="en-US" sz="2667" dirty="0" err="1">
                <a:latin typeface="Times New Roman" pitchFamily="18" charset="0"/>
                <a:cs typeface="Times New Roman" pitchFamily="18" charset="0"/>
              </a:rPr>
              <a:t>vấn</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đề</a:t>
            </a:r>
            <a:r>
              <a:rPr lang="en-US" sz="2667" dirty="0">
                <a:latin typeface="Times New Roman" pitchFamily="18" charset="0"/>
                <a:cs typeface="Times New Roman" pitchFamily="18" charset="0"/>
              </a:rPr>
              <a:t> – </a:t>
            </a:r>
            <a:r>
              <a:rPr lang="en-US" sz="2667" dirty="0" err="1">
                <a:latin typeface="Times New Roman" pitchFamily="18" charset="0"/>
                <a:cs typeface="Times New Roman" pitchFamily="18" charset="0"/>
              </a:rPr>
              <a:t>bằng</a:t>
            </a:r>
            <a:r>
              <a:rPr lang="en-US" sz="2667" dirty="0">
                <a:latin typeface="Times New Roman" pitchFamily="18" charset="0"/>
                <a:cs typeface="Times New Roman" pitchFamily="18" charset="0"/>
              </a:rPr>
              <a:t> </a:t>
            </a:r>
            <a:r>
              <a:rPr lang="en-US" sz="2667" dirty="0" err="1">
                <a:latin typeface="Times New Roman" pitchFamily="18" charset="0"/>
                <a:cs typeface="Times New Roman" pitchFamily="18" charset="0"/>
              </a:rPr>
              <a:t>chứng</a:t>
            </a:r>
            <a:endParaRPr lang="en-US" sz="2667" dirty="0">
              <a:solidFill>
                <a:prstClr val="black"/>
              </a:solidFill>
              <a:latin typeface="Times New Roman" pitchFamily="18" charset="0"/>
              <a:ea typeface="Tahoma" panose="020B0604030504040204" pitchFamily="34" charset="0"/>
              <a:cs typeface="Times New Roman" pitchFamily="18" charset="0"/>
            </a:endParaRPr>
          </a:p>
        </p:txBody>
      </p:sp>
      <p:sp>
        <p:nvSpPr>
          <p:cNvPr id="14" name="Arrow: Pentagon 13"/>
          <p:cNvSpPr/>
          <p:nvPr/>
        </p:nvSpPr>
        <p:spPr>
          <a:xfrm>
            <a:off x="9975851"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7418"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2"/>
          <a:srcRect/>
          <a:stretch>
            <a:fillRect/>
          </a:stretch>
        </p:blipFill>
        <p:spPr bwMode="auto">
          <a:xfrm>
            <a:off x="12414251" y="5539317"/>
            <a:ext cx="609600" cy="609600"/>
          </a:xfrm>
          <a:prstGeom prst="rect">
            <a:avLst/>
          </a:prstGeom>
          <a:noFill/>
          <a:ln w="9525">
            <a:noFill/>
            <a:miter lim="800000"/>
            <a:headEnd/>
            <a:tailEnd/>
          </a:ln>
        </p:spPr>
      </p:pic>
    </p:spTree>
    <p:extLst>
      <p:ext uri="{BB962C8B-B14F-4D97-AF65-F5344CB8AC3E}">
        <p14:creationId xmlns:p14="http://schemas.microsoft.com/office/powerpoint/2010/main" val="2403566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0">
                <p:cTn id="25" fill="hold" display="0">
                  <p:stCondLst>
                    <p:cond delay="indefinite"/>
                  </p:stCondLst>
                  <p:endCondLst>
                    <p:cond evt="onStopAudio" delay="0">
                      <p:tgtEl>
                        <p:sldTgt/>
                      </p:tgtEl>
                    </p:cond>
                  </p:endCondLst>
                </p:cTn>
                <p:tgtEl>
                  <p:spTgt spid="2"/>
                </p:tgtEl>
              </p:cMediaNode>
            </p:audio>
            <p:audio>
              <p:cMediaNode vol="9091">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12121">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14" name="Picture 113"/>
          <p:cNvPicPr>
            <a:picLocks noChangeAspect="1"/>
          </p:cNvPicPr>
          <p:nvPr/>
        </p:nvPicPr>
        <p:blipFill>
          <a:blip r:embed="rId7"/>
          <a:srcRect/>
          <a:stretch>
            <a:fillRect/>
          </a:stretch>
        </p:blipFill>
        <p:spPr bwMode="auto">
          <a:xfrm>
            <a:off x="2925234" y="2159001"/>
            <a:ext cx="1056217" cy="2383367"/>
          </a:xfrm>
          <a:prstGeom prst="rect">
            <a:avLst/>
          </a:prstGeom>
          <a:noFill/>
          <a:ln w="9525">
            <a:noFill/>
            <a:miter lim="800000"/>
            <a:headEnd/>
            <a:tailEnd/>
          </a:ln>
        </p:spPr>
      </p:pic>
      <p:pic>
        <p:nvPicPr>
          <p:cNvPr id="132" name="Picture 131"/>
          <p:cNvPicPr>
            <a:picLocks noChangeAspect="1"/>
          </p:cNvPicPr>
          <p:nvPr/>
        </p:nvPicPr>
        <p:blipFill>
          <a:blip r:embed="rId8"/>
          <a:srcRect/>
          <a:stretch>
            <a:fillRect/>
          </a:stretch>
        </p:blipFill>
        <p:spPr bwMode="auto">
          <a:xfrm>
            <a:off x="2925234" y="2144185"/>
            <a:ext cx="1054100" cy="2398183"/>
          </a:xfrm>
          <a:prstGeom prst="rect">
            <a:avLst/>
          </a:prstGeom>
          <a:noFill/>
          <a:ln w="9525">
            <a:noFill/>
            <a:miter lim="800000"/>
            <a:headEnd/>
            <a:tailEnd/>
          </a:ln>
        </p:spPr>
      </p:pic>
      <p:pic>
        <p:nvPicPr>
          <p:cNvPr id="58372" name="Picture 6" descr="A picture containing drawing&#10;&#10;Description automatically generated"/>
          <p:cNvPicPr>
            <a:picLocks noChangeAspect="1"/>
          </p:cNvPicPr>
          <p:nvPr/>
        </p:nvPicPr>
        <p:blipFill>
          <a:blip r:embed="rId9"/>
          <a:srcRect/>
          <a:stretch>
            <a:fillRect/>
          </a:stretch>
        </p:blipFill>
        <p:spPr bwMode="auto">
          <a:xfrm>
            <a:off x="10928352" y="1915584"/>
            <a:ext cx="1187449" cy="1659467"/>
          </a:xfrm>
          <a:prstGeom prst="rect">
            <a:avLst/>
          </a:prstGeom>
          <a:noFill/>
          <a:ln w="9525">
            <a:noFill/>
            <a:miter lim="800000"/>
            <a:headEnd/>
            <a:tailEnd/>
          </a:ln>
        </p:spPr>
      </p:pic>
      <p:pic>
        <p:nvPicPr>
          <p:cNvPr id="58373" name="Picture 8" descr="A insect on the ground&#10;&#10;Description automatically generated"/>
          <p:cNvPicPr>
            <a:picLocks noChangeAspect="1"/>
          </p:cNvPicPr>
          <p:nvPr/>
        </p:nvPicPr>
        <p:blipFill>
          <a:blip r:embed="rId10"/>
          <a:srcRect/>
          <a:stretch>
            <a:fillRect/>
          </a:stretch>
        </p:blipFill>
        <p:spPr bwMode="auto">
          <a:xfrm>
            <a:off x="618067" y="1915585"/>
            <a:ext cx="641351" cy="611716"/>
          </a:xfrm>
          <a:prstGeom prst="rect">
            <a:avLst/>
          </a:prstGeom>
          <a:noFill/>
          <a:ln w="9525">
            <a:noFill/>
            <a:miter lim="800000"/>
            <a:headEnd/>
            <a:tailEnd/>
          </a:ln>
        </p:spPr>
      </p:pic>
      <p:pic>
        <p:nvPicPr>
          <p:cNvPr id="79" name="Picture 78"/>
          <p:cNvPicPr>
            <a:picLocks noChangeAspect="1"/>
          </p:cNvPicPr>
          <p:nvPr/>
        </p:nvPicPr>
        <p:blipFill>
          <a:blip r:embed="rId11"/>
          <a:srcRect/>
          <a:stretch>
            <a:fillRect/>
          </a:stretch>
        </p:blipFill>
        <p:spPr bwMode="auto">
          <a:xfrm>
            <a:off x="2781301" y="1686985"/>
            <a:ext cx="7321551" cy="4624916"/>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2"/>
          <a:srcRect/>
          <a:stretch>
            <a:fillRect/>
          </a:stretch>
        </p:blipFill>
        <p:spPr bwMode="auto">
          <a:xfrm>
            <a:off x="12414251" y="3867151"/>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2"/>
          <a:srcRect/>
          <a:stretch>
            <a:fillRect/>
          </a:stretch>
        </p:blipFill>
        <p:spPr bwMode="auto">
          <a:xfrm>
            <a:off x="12414251" y="4703233"/>
            <a:ext cx="609600" cy="609600"/>
          </a:xfrm>
          <a:prstGeom prst="rect">
            <a:avLst/>
          </a:prstGeom>
          <a:noFill/>
          <a:ln w="9525">
            <a:noFill/>
            <a:miter lim="800000"/>
            <a:headEnd/>
            <a:tailEnd/>
          </a:ln>
        </p:spPr>
      </p:pic>
      <p:pic>
        <p:nvPicPr>
          <p:cNvPr id="58377" name="Picture 27" descr="A picture containing food&#10;&#10;Description automatically generated"/>
          <p:cNvPicPr>
            <a:picLocks noChangeAspect="1"/>
          </p:cNvPicPr>
          <p:nvPr/>
        </p:nvPicPr>
        <p:blipFill>
          <a:blip r:embed="rId13"/>
          <a:srcRect/>
          <a:stretch>
            <a:fillRect/>
          </a:stretch>
        </p:blipFill>
        <p:spPr bwMode="auto">
          <a:xfrm>
            <a:off x="10144853" y="48685"/>
            <a:ext cx="1519767" cy="1519767"/>
          </a:xfrm>
          <a:prstGeom prst="rect">
            <a:avLst/>
          </a:prstGeom>
          <a:noFill/>
          <a:ln w="9525">
            <a:noFill/>
            <a:miter lim="800000"/>
            <a:headEnd/>
            <a:tailEnd/>
          </a:ln>
        </p:spPr>
      </p:pic>
      <p:sp>
        <p:nvSpPr>
          <p:cNvPr id="5" name="Speech Bubble: Rectangle 4"/>
          <p:cNvSpPr/>
          <p:nvPr/>
        </p:nvSpPr>
        <p:spPr>
          <a:xfrm>
            <a:off x="3983766" y="395818"/>
            <a:ext cx="5996517" cy="129116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pPr>
            <a:r>
              <a:rPr lang="en-US" sz="2400" b="1" dirty="0" err="1">
                <a:solidFill>
                  <a:srgbClr val="FF0000"/>
                </a:solidFill>
                <a:latin typeface="Times New Roman"/>
                <a:ea typeface="Times New Roman"/>
                <a:cs typeface="Times New Roman"/>
              </a:rPr>
              <a:t>Lí</a:t>
            </a:r>
            <a:r>
              <a:rPr lang="en-US" sz="2400" b="1" dirty="0">
                <a:solidFill>
                  <a:srgbClr val="FF0000"/>
                </a:solidFill>
                <a:latin typeface="Times New Roman"/>
                <a:ea typeface="Times New Roman"/>
                <a:cs typeface="Times New Roman"/>
              </a:rPr>
              <a:t> </a:t>
            </a:r>
            <a:r>
              <a:rPr lang="en-US" sz="2400" b="1" dirty="0" err="1">
                <a:solidFill>
                  <a:srgbClr val="FF0000"/>
                </a:solidFill>
                <a:latin typeface="Times New Roman"/>
                <a:ea typeface="Times New Roman"/>
                <a:cs typeface="Times New Roman"/>
              </a:rPr>
              <a:t>lẽ</a:t>
            </a:r>
            <a:r>
              <a:rPr lang="en-US" sz="2400" b="1" dirty="0">
                <a:solidFill>
                  <a:srgbClr val="FF0000"/>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Cơ</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sở</a:t>
            </a:r>
            <a:r>
              <a:rPr lang="en-US" sz="2400" b="1" dirty="0">
                <a:solidFill>
                  <a:schemeClr val="tx1"/>
                </a:solidFill>
                <a:latin typeface="Times New Roman"/>
                <a:ea typeface="Times New Roman"/>
                <a:cs typeface="Times New Roman"/>
              </a:rPr>
              <a:t> </a:t>
            </a:r>
            <a:r>
              <a:rPr lang="en-US" sz="2400" b="1" dirty="0" err="1">
                <a:solidFill>
                  <a:schemeClr val="tx1"/>
                </a:solidFill>
                <a:latin typeface="Times New Roman"/>
                <a:ea typeface="Times New Roman"/>
                <a:cs typeface="Times New Roman"/>
              </a:rPr>
              <a:t>cho</a:t>
            </a:r>
            <a:r>
              <a:rPr lang="en-US" sz="2400" b="1" dirty="0">
                <a:solidFill>
                  <a:schemeClr val="tx1"/>
                </a:solidFill>
                <a:latin typeface="Times New Roman"/>
                <a:ea typeface="Times New Roman"/>
                <a:cs typeface="Times New Roman"/>
              </a:rPr>
              <a:t> ý </a:t>
            </a:r>
            <a:r>
              <a:rPr lang="en-US" sz="2400" b="1" dirty="0" err="1">
                <a:solidFill>
                  <a:schemeClr val="tx1"/>
                </a:solidFill>
                <a:latin typeface="Times New Roman"/>
                <a:ea typeface="Times New Roman"/>
                <a:cs typeface="Times New Roman"/>
              </a:rPr>
              <a:t>kiến</a:t>
            </a:r>
            <a:r>
              <a:rPr lang="en-US" sz="2400" b="1" dirty="0">
                <a:solidFill>
                  <a:schemeClr val="tx1"/>
                </a:solidFill>
                <a:latin typeface="Times New Roman"/>
                <a:ea typeface="Times New Roman"/>
                <a:cs typeface="Times New Roman"/>
              </a:rPr>
              <a:t>, .... </a:t>
            </a:r>
            <a:r>
              <a:rPr lang="en-US" sz="2400" b="1" dirty="0" err="1">
                <a:solidFill>
                  <a:schemeClr val="tx1"/>
                </a:solidFill>
                <a:latin typeface="Times New Roman"/>
                <a:ea typeface="Times New Roman"/>
                <a:cs typeface="Times New Roman"/>
              </a:rPr>
              <a:t>của</a:t>
            </a:r>
            <a:r>
              <a:rPr lang="en-US" sz="2400" b="1" dirty="0">
                <a:solidFill>
                  <a:schemeClr val="tx1"/>
                </a:solidFill>
                <a:latin typeface="Times New Roman"/>
                <a:ea typeface="Times New Roman"/>
                <a:cs typeface="Times New Roman"/>
              </a:rPr>
              <a:t> ....</a:t>
            </a:r>
            <a:endParaRPr lang="vi-VN" sz="1867" b="1" dirty="0">
              <a:solidFill>
                <a:schemeClr val="tx1"/>
              </a:solidFill>
              <a:ea typeface="Arial"/>
              <a:cs typeface="Times New Roman"/>
            </a:endParaRPr>
          </a:p>
        </p:txBody>
      </p:sp>
      <p:sp>
        <p:nvSpPr>
          <p:cNvPr id="26" name="Rectangle 25"/>
          <p:cNvSpPr/>
          <p:nvPr/>
        </p:nvSpPr>
        <p:spPr>
          <a:xfrm>
            <a:off x="4288367" y="3744384"/>
            <a:ext cx="5281084" cy="461665"/>
          </a:xfrm>
          <a:prstGeom prst="rect">
            <a:avLst/>
          </a:prstGeom>
          <a:noFill/>
        </p:spPr>
        <p:txBody>
          <a:bodyPr lIns="91440" tIns="45720" rIns="91440" bIns="45720">
            <a:spAutoFit/>
          </a:bodyPr>
          <a:lstStyle/>
          <a:p>
            <a:pPr algn="ctr" defTabSz="914377"/>
            <a:r>
              <a:rPr lang="en-US" sz="2400" dirty="0" err="1">
                <a:solidFill>
                  <a:srgbClr val="000000"/>
                </a:solidFill>
                <a:latin typeface="Times New Roman" pitchFamily="18" charset="0"/>
                <a:cs typeface="Times New Roman" pitchFamily="18" charset="0"/>
              </a:rPr>
              <a:t>Quan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điểm</a:t>
            </a:r>
            <a:r>
              <a:rPr lang="en-US" sz="2400" dirty="0">
                <a:solidFill>
                  <a:srgbClr val="000000"/>
                </a:solidFill>
                <a:latin typeface="Times New Roman" pitchFamily="18" charset="0"/>
                <a:cs typeface="Times New Roman" pitchFamily="18" charset="0"/>
              </a:rPr>
              <a:t> – </a:t>
            </a:r>
            <a:r>
              <a:rPr lang="en-US" sz="2400" dirty="0" err="1">
                <a:solidFill>
                  <a:srgbClr val="000000"/>
                </a:solidFill>
                <a:latin typeface="Times New Roman" pitchFamily="18" charset="0"/>
                <a:cs typeface="Times New Roman" pitchFamily="18" charset="0"/>
              </a:rPr>
              <a:t>người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viết</a:t>
            </a:r>
            <a:endParaRPr lang="en-US" sz="2400" dirty="0">
              <a:solidFill>
                <a:srgbClr val="000000"/>
              </a:solidFill>
              <a:latin typeface="Times New Roman" pitchFamily="18" charset="0"/>
              <a:cs typeface="Times New Roman" pitchFamily="18" charset="0"/>
            </a:endParaRPr>
          </a:p>
        </p:txBody>
      </p:sp>
      <p:sp>
        <p:nvSpPr>
          <p:cNvPr id="14" name="Arrow: Pentagon 13"/>
          <p:cNvSpPr/>
          <p:nvPr/>
        </p:nvSpPr>
        <p:spPr>
          <a:xfrm>
            <a:off x="9975851"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7418"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2"/>
          <a:srcRect/>
          <a:stretch>
            <a:fillRect/>
          </a:stretch>
        </p:blipFill>
        <p:spPr bwMode="auto">
          <a:xfrm>
            <a:off x="12414251" y="5539317"/>
            <a:ext cx="609600" cy="609600"/>
          </a:xfrm>
          <a:prstGeom prst="rect">
            <a:avLst/>
          </a:prstGeom>
          <a:noFill/>
          <a:ln w="9525">
            <a:noFill/>
            <a:miter lim="800000"/>
            <a:headEnd/>
            <a:tailEnd/>
          </a:ln>
        </p:spPr>
      </p:pic>
    </p:spTree>
    <p:extLst>
      <p:ext uri="{BB962C8B-B14F-4D97-AF65-F5344CB8AC3E}">
        <p14:creationId xmlns:p14="http://schemas.microsoft.com/office/powerpoint/2010/main" val="312477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114" name="Picture 113"/>
          <p:cNvPicPr>
            <a:picLocks noChangeAspect="1"/>
          </p:cNvPicPr>
          <p:nvPr/>
        </p:nvPicPr>
        <p:blipFill>
          <a:blip r:embed="rId7"/>
          <a:srcRect/>
          <a:stretch>
            <a:fillRect/>
          </a:stretch>
        </p:blipFill>
        <p:spPr bwMode="auto">
          <a:xfrm>
            <a:off x="2846918" y="2067985"/>
            <a:ext cx="1155700" cy="2482849"/>
          </a:xfrm>
          <a:prstGeom prst="rect">
            <a:avLst/>
          </a:prstGeom>
          <a:noFill/>
          <a:ln w="9525">
            <a:noFill/>
            <a:miter lim="800000"/>
            <a:headEnd/>
            <a:tailEnd/>
          </a:ln>
        </p:spPr>
      </p:pic>
      <p:pic>
        <p:nvPicPr>
          <p:cNvPr id="132" name="Picture 131"/>
          <p:cNvPicPr>
            <a:picLocks noChangeAspect="1"/>
          </p:cNvPicPr>
          <p:nvPr/>
        </p:nvPicPr>
        <p:blipFill>
          <a:blip r:embed="rId8"/>
          <a:srcRect/>
          <a:stretch>
            <a:fillRect/>
          </a:stretch>
        </p:blipFill>
        <p:spPr bwMode="auto">
          <a:xfrm>
            <a:off x="2846918" y="2065867"/>
            <a:ext cx="1153583" cy="2484967"/>
          </a:xfrm>
          <a:prstGeom prst="rect">
            <a:avLst/>
          </a:prstGeom>
          <a:noFill/>
          <a:ln w="9525">
            <a:noFill/>
            <a:miter lim="800000"/>
            <a:headEnd/>
            <a:tailEnd/>
          </a:ln>
        </p:spPr>
      </p:pic>
      <p:pic>
        <p:nvPicPr>
          <p:cNvPr id="59396" name="Picture 6" descr="A picture containing drawing&#10;&#10;Description automatically generated"/>
          <p:cNvPicPr>
            <a:picLocks noChangeAspect="1"/>
          </p:cNvPicPr>
          <p:nvPr/>
        </p:nvPicPr>
        <p:blipFill>
          <a:blip r:embed="rId9"/>
          <a:srcRect/>
          <a:stretch>
            <a:fillRect/>
          </a:stretch>
        </p:blipFill>
        <p:spPr bwMode="auto">
          <a:xfrm>
            <a:off x="10928352" y="1915584"/>
            <a:ext cx="1187449" cy="1659467"/>
          </a:xfrm>
          <a:prstGeom prst="rect">
            <a:avLst/>
          </a:prstGeom>
          <a:noFill/>
          <a:ln w="9525">
            <a:noFill/>
            <a:miter lim="800000"/>
            <a:headEnd/>
            <a:tailEnd/>
          </a:ln>
        </p:spPr>
      </p:pic>
      <p:pic>
        <p:nvPicPr>
          <p:cNvPr id="59397" name="Picture 8" descr="A insect on the ground&#10;&#10;Description automatically generated"/>
          <p:cNvPicPr>
            <a:picLocks noChangeAspect="1"/>
          </p:cNvPicPr>
          <p:nvPr/>
        </p:nvPicPr>
        <p:blipFill>
          <a:blip r:embed="rId10"/>
          <a:srcRect/>
          <a:stretch>
            <a:fillRect/>
          </a:stretch>
        </p:blipFill>
        <p:spPr bwMode="auto">
          <a:xfrm>
            <a:off x="618067" y="1915585"/>
            <a:ext cx="641351" cy="611716"/>
          </a:xfrm>
          <a:prstGeom prst="rect">
            <a:avLst/>
          </a:prstGeom>
          <a:noFill/>
          <a:ln w="9525">
            <a:noFill/>
            <a:miter lim="800000"/>
            <a:headEnd/>
            <a:tailEnd/>
          </a:ln>
        </p:spPr>
      </p:pic>
      <p:pic>
        <p:nvPicPr>
          <p:cNvPr id="79" name="Picture 78"/>
          <p:cNvPicPr>
            <a:picLocks noChangeAspect="1"/>
          </p:cNvPicPr>
          <p:nvPr/>
        </p:nvPicPr>
        <p:blipFill>
          <a:blip r:embed="rId11"/>
          <a:srcRect/>
          <a:stretch>
            <a:fillRect/>
          </a:stretch>
        </p:blipFill>
        <p:spPr bwMode="auto">
          <a:xfrm>
            <a:off x="2781301" y="1686985"/>
            <a:ext cx="7321551" cy="4624916"/>
          </a:xfrm>
          <a:prstGeom prst="rect">
            <a:avLst/>
          </a:prstGeom>
          <a:noFill/>
          <a:ln w="9525">
            <a:noFill/>
            <a:miter lim="800000"/>
            <a:headEnd/>
            <a:tailEnd/>
          </a:ln>
        </p:spPr>
      </p:pic>
      <p:pic>
        <p:nvPicPr>
          <p:cNvPr id="2" name="Shape">
            <a:hlinkClick r:id="" action="ppaction://media"/>
          </p:cNvPr>
          <p:cNvPicPr>
            <a:picLocks noRot="1" noChangeAspect="1"/>
          </p:cNvPicPr>
          <p:nvPr>
            <a:audioFile r:link="rId1"/>
          </p:nvPr>
        </p:nvPicPr>
        <p:blipFill>
          <a:blip r:embed="rId12"/>
          <a:srcRect/>
          <a:stretch>
            <a:fillRect/>
          </a:stretch>
        </p:blipFill>
        <p:spPr bwMode="auto">
          <a:xfrm>
            <a:off x="12414251" y="3867151"/>
            <a:ext cx="609600" cy="609600"/>
          </a:xfrm>
          <a:prstGeom prst="rect">
            <a:avLst/>
          </a:prstGeom>
          <a:noFill/>
          <a:ln w="9525">
            <a:noFill/>
            <a:miter lim="800000"/>
            <a:headEnd/>
            <a:tailEnd/>
          </a:ln>
        </p:spPr>
      </p:pic>
      <p:pic>
        <p:nvPicPr>
          <p:cNvPr id="3" name="Shape">
            <a:hlinkClick r:id="" action="ppaction://media"/>
          </p:cNvPr>
          <p:cNvPicPr>
            <a:picLocks noRot="1" noChangeAspect="1"/>
          </p:cNvPicPr>
          <p:nvPr>
            <a:audioFile r:link="rId1"/>
          </p:nvPr>
        </p:nvPicPr>
        <p:blipFill>
          <a:blip r:embed="rId12"/>
          <a:srcRect/>
          <a:stretch>
            <a:fillRect/>
          </a:stretch>
        </p:blipFill>
        <p:spPr bwMode="auto">
          <a:xfrm>
            <a:off x="12414251" y="4703233"/>
            <a:ext cx="609600" cy="609600"/>
          </a:xfrm>
          <a:prstGeom prst="rect">
            <a:avLst/>
          </a:prstGeom>
          <a:noFill/>
          <a:ln w="9525">
            <a:noFill/>
            <a:miter lim="800000"/>
            <a:headEnd/>
            <a:tailEnd/>
          </a:ln>
        </p:spPr>
      </p:pic>
      <p:pic>
        <p:nvPicPr>
          <p:cNvPr id="59401" name="Picture 27" descr="A picture containing food&#10;&#10;Description automatically generated"/>
          <p:cNvPicPr>
            <a:picLocks noChangeAspect="1"/>
          </p:cNvPicPr>
          <p:nvPr/>
        </p:nvPicPr>
        <p:blipFill>
          <a:blip r:embed="rId13"/>
          <a:srcRect/>
          <a:stretch>
            <a:fillRect/>
          </a:stretch>
        </p:blipFill>
        <p:spPr bwMode="auto">
          <a:xfrm>
            <a:off x="10048842" y="48685"/>
            <a:ext cx="1519767" cy="1519767"/>
          </a:xfrm>
          <a:prstGeom prst="rect">
            <a:avLst/>
          </a:prstGeom>
          <a:noFill/>
          <a:ln w="9525">
            <a:noFill/>
            <a:miter lim="800000"/>
            <a:headEnd/>
            <a:tailEnd/>
          </a:ln>
        </p:spPr>
      </p:pic>
      <p:sp>
        <p:nvSpPr>
          <p:cNvPr id="5" name="Speech Bubble: Rectangle 4"/>
          <p:cNvSpPr/>
          <p:nvPr/>
        </p:nvSpPr>
        <p:spPr>
          <a:xfrm>
            <a:off x="4155018" y="644690"/>
            <a:ext cx="5695949" cy="1270895"/>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err="1">
                <a:solidFill>
                  <a:srgbClr val="FF0000"/>
                </a:solidFill>
                <a:latin typeface="Times New Roman"/>
                <a:ea typeface="Times New Roman"/>
              </a:rPr>
              <a:t>Bằng</a:t>
            </a:r>
            <a:r>
              <a:rPr lang="en-US" sz="2400" b="1" dirty="0">
                <a:solidFill>
                  <a:srgbClr val="FF0000"/>
                </a:solidFill>
                <a:latin typeface="Times New Roman"/>
                <a:ea typeface="Times New Roman"/>
              </a:rPr>
              <a:t> </a:t>
            </a:r>
            <a:r>
              <a:rPr lang="en-US" sz="2400" b="1" dirty="0" err="1">
                <a:solidFill>
                  <a:srgbClr val="FF0000"/>
                </a:solidFill>
                <a:latin typeface="Times New Roman"/>
                <a:ea typeface="Times New Roman"/>
              </a:rPr>
              <a:t>chứng</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những</a:t>
            </a:r>
            <a:r>
              <a:rPr lang="en-US" sz="2400" b="1" dirty="0">
                <a:solidFill>
                  <a:schemeClr val="tx1"/>
                </a:solidFill>
                <a:latin typeface="Times New Roman"/>
                <a:ea typeface="Times New Roman"/>
              </a:rPr>
              <a:t> minh </a:t>
            </a:r>
            <a:r>
              <a:rPr lang="en-US" sz="2400" b="1" dirty="0" err="1">
                <a:solidFill>
                  <a:schemeClr val="tx1"/>
                </a:solidFill>
                <a:latin typeface="Times New Roman"/>
                <a:ea typeface="Times New Roman"/>
              </a:rPr>
              <a:t>chứng</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làm</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rõ</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cho</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lí</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lẽ</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có</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thể</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là</a:t>
            </a:r>
            <a:r>
              <a:rPr lang="en-US" sz="2400" b="1" dirty="0">
                <a:solidFill>
                  <a:schemeClr val="tx1"/>
                </a:solidFill>
                <a:latin typeface="Times New Roman"/>
                <a:ea typeface="Times New Roman"/>
              </a:rPr>
              <a:t> ...... , ........ , ....... </a:t>
            </a:r>
            <a:r>
              <a:rPr lang="en-US" sz="2400" b="1" dirty="0" err="1">
                <a:solidFill>
                  <a:schemeClr val="tx1"/>
                </a:solidFill>
                <a:latin typeface="Times New Roman"/>
                <a:ea typeface="Times New Roman"/>
              </a:rPr>
              <a:t>từ</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thực</a:t>
            </a:r>
            <a:r>
              <a:rPr lang="en-US" sz="2400" b="1" dirty="0">
                <a:solidFill>
                  <a:schemeClr val="tx1"/>
                </a:solidFill>
                <a:latin typeface="Times New Roman"/>
                <a:ea typeface="Times New Roman"/>
              </a:rPr>
              <a:t> </a:t>
            </a:r>
            <a:r>
              <a:rPr lang="en-US" sz="2400" b="1" dirty="0" err="1">
                <a:solidFill>
                  <a:schemeClr val="tx1"/>
                </a:solidFill>
                <a:latin typeface="Times New Roman"/>
                <a:ea typeface="Times New Roman"/>
              </a:rPr>
              <a:t>tế</a:t>
            </a:r>
            <a:r>
              <a:rPr lang="en-US" sz="2400" b="1" dirty="0">
                <a:solidFill>
                  <a:schemeClr val="tx1"/>
                </a:solidFill>
                <a:latin typeface="Times New Roman"/>
                <a:ea typeface="Times New Roman"/>
              </a:rPr>
              <a:t>.</a:t>
            </a:r>
            <a:endParaRPr lang="en-US" sz="2400" b="1" dirty="0">
              <a:solidFill>
                <a:schemeClr val="tx1"/>
              </a:solidFill>
            </a:endParaRPr>
          </a:p>
        </p:txBody>
      </p:sp>
      <p:sp>
        <p:nvSpPr>
          <p:cNvPr id="26" name="Rectangle 25"/>
          <p:cNvSpPr/>
          <p:nvPr/>
        </p:nvSpPr>
        <p:spPr>
          <a:xfrm>
            <a:off x="4288367" y="3744384"/>
            <a:ext cx="5281084" cy="461665"/>
          </a:xfrm>
          <a:prstGeom prst="rect">
            <a:avLst/>
          </a:prstGeom>
          <a:noFill/>
        </p:spPr>
        <p:txBody>
          <a:bodyPr lIns="91440" tIns="45720" rIns="91440" bIns="45720">
            <a:spAutoFit/>
          </a:bodyPr>
          <a:lstStyle/>
          <a:p>
            <a:pPr algn="ctr" defTabSz="914377"/>
            <a:r>
              <a:rPr lang="en-US" sz="2400" dirty="0" err="1">
                <a:solidFill>
                  <a:srgbClr val="000000"/>
                </a:solidFill>
                <a:latin typeface="Times New Roman" pitchFamily="18" charset="0"/>
                <a:cs typeface="Times New Roman" pitchFamily="18" charset="0"/>
              </a:rPr>
              <a:t>nhân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vật</a:t>
            </a:r>
            <a:r>
              <a:rPr lang="en-US" sz="2400" dirty="0">
                <a:solidFill>
                  <a:srgbClr val="000000"/>
                </a:solidFill>
                <a:latin typeface="Times New Roman" pitchFamily="18" charset="0"/>
                <a:cs typeface="Times New Roman" pitchFamily="18" charset="0"/>
              </a:rPr>
              <a:t> – </a:t>
            </a:r>
            <a:r>
              <a:rPr lang="en-US" sz="2400" dirty="0" err="1">
                <a:solidFill>
                  <a:srgbClr val="000000"/>
                </a:solidFill>
                <a:latin typeface="Times New Roman" pitchFamily="18" charset="0"/>
                <a:cs typeface="Times New Roman" pitchFamily="18" charset="0"/>
              </a:rPr>
              <a:t>sự</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kiện</a:t>
            </a:r>
            <a:r>
              <a:rPr lang="en-US" sz="2400" dirty="0">
                <a:solidFill>
                  <a:srgbClr val="000000"/>
                </a:solidFill>
                <a:latin typeface="Times New Roman" pitchFamily="18" charset="0"/>
                <a:cs typeface="Times New Roman" pitchFamily="18" charset="0"/>
              </a:rPr>
              <a:t> – </a:t>
            </a:r>
            <a:r>
              <a:rPr lang="en-US" sz="2400" dirty="0" err="1">
                <a:solidFill>
                  <a:srgbClr val="000000"/>
                </a:solidFill>
                <a:latin typeface="Times New Roman" pitchFamily="18" charset="0"/>
                <a:cs typeface="Times New Roman" pitchFamily="18" charset="0"/>
              </a:rPr>
              <a:t>số</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liệu</a:t>
            </a:r>
            <a:endParaRPr lang="en-US" sz="2400" dirty="0">
              <a:solidFill>
                <a:srgbClr val="000000"/>
              </a:solidFill>
              <a:latin typeface="Times New Roman" pitchFamily="18" charset="0"/>
              <a:cs typeface="Times New Roman" pitchFamily="18" charset="0"/>
            </a:endParaRPr>
          </a:p>
        </p:txBody>
      </p:sp>
      <p:sp>
        <p:nvSpPr>
          <p:cNvPr id="14" name="Arrow: Pentagon 13"/>
          <p:cNvSpPr/>
          <p:nvPr/>
        </p:nvSpPr>
        <p:spPr>
          <a:xfrm>
            <a:off x="9975851"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WRONG</a:t>
            </a:r>
            <a:r>
              <a:rPr lang="en-US" b="1">
                <a:solidFill>
                  <a:srgbClr val="002060"/>
                </a:solidFill>
              </a:rPr>
              <a:t>/SAI</a:t>
            </a:r>
          </a:p>
        </p:txBody>
      </p:sp>
      <p:sp>
        <p:nvSpPr>
          <p:cNvPr id="27" name="Arrow: Pentagon 26"/>
          <p:cNvSpPr/>
          <p:nvPr/>
        </p:nvSpPr>
        <p:spPr>
          <a:xfrm flipH="1">
            <a:off x="8117418" y="6017685"/>
            <a:ext cx="1733549" cy="58843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b="1">
                <a:solidFill>
                  <a:srgbClr val="FF0000"/>
                </a:solidFill>
              </a:rPr>
              <a:t>RIGHT</a:t>
            </a:r>
            <a:r>
              <a:rPr lang="en-US" b="1">
                <a:solidFill>
                  <a:srgbClr val="002060"/>
                </a:solidFill>
              </a:rPr>
              <a:t>/ĐÚNG</a:t>
            </a:r>
          </a:p>
        </p:txBody>
      </p:sp>
      <p:pic>
        <p:nvPicPr>
          <p:cNvPr id="4" name="Shape">
            <a:hlinkClick r:id="" action="ppaction://media"/>
          </p:cNvPr>
          <p:cNvPicPr>
            <a:picLocks noRot="1" noChangeAspect="1"/>
          </p:cNvPicPr>
          <p:nvPr>
            <a:audioFile r:link="rId1"/>
          </p:nvPr>
        </p:nvPicPr>
        <p:blipFill>
          <a:blip r:embed="rId12"/>
          <a:srcRect/>
          <a:stretch>
            <a:fillRect/>
          </a:stretch>
        </p:blipFill>
        <p:spPr bwMode="auto">
          <a:xfrm>
            <a:off x="12414251" y="5539317"/>
            <a:ext cx="609600" cy="609600"/>
          </a:xfrm>
          <a:prstGeom prst="rect">
            <a:avLst/>
          </a:prstGeom>
          <a:noFill/>
          <a:ln w="9525">
            <a:noFill/>
            <a:miter lim="800000"/>
            <a:headEnd/>
            <a:tailEnd/>
          </a:ln>
        </p:spPr>
      </p:pic>
    </p:spTree>
    <p:extLst>
      <p:ext uri="{BB962C8B-B14F-4D97-AF65-F5344CB8AC3E}">
        <p14:creationId xmlns:p14="http://schemas.microsoft.com/office/powerpoint/2010/main" val="1069051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2" y="2036715"/>
            <a:ext cx="6782199"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5319085" cy="995209"/>
          </a:xfrm>
          <a:prstGeom prst="rect">
            <a:avLst/>
          </a:prstGeom>
          <a:noFill/>
        </p:spPr>
        <p:txBody>
          <a:bodyPr wrap="none" rtlCol="0">
            <a:spAutoFit/>
          </a:bodyPr>
          <a:lstStyle/>
          <a:p>
            <a:r>
              <a:rPr lang="en-US" sz="5867" b="1" dirty="0">
                <a:solidFill>
                  <a:srgbClr val="C00000"/>
                </a:solidFill>
                <a:latin typeface="Times New Roman" panose="02020603050405020304" pitchFamily="18" charset="0"/>
                <a:cs typeface="Times New Roman" panose="02020603050405020304" pitchFamily="18" charset="0"/>
              </a:rPr>
              <a:t>IV. </a:t>
            </a:r>
            <a:r>
              <a:rPr lang="en-US" sz="5867" b="1" u="sng" dirty="0">
                <a:solidFill>
                  <a:srgbClr val="C0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5645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53249" name="Freeform 5"/>
          <p:cNvSpPr>
            <a:spLocks noChangeArrowheads="1"/>
          </p:cNvSpPr>
          <p:nvPr/>
        </p:nvSpPr>
        <p:spPr bwMode="auto">
          <a:xfrm>
            <a:off x="9156031" y="978862"/>
            <a:ext cx="2700609" cy="1589617"/>
          </a:xfrm>
          <a:custGeom>
            <a:avLst/>
            <a:gdLst>
              <a:gd name="T0" fmla="*/ 2463608 w 1175"/>
              <a:gd name="T1" fmla="*/ 857247 h 541"/>
              <a:gd name="T2" fmla="*/ 1004834 w 1175"/>
              <a:gd name="T3" fmla="*/ 229187 h 541"/>
              <a:gd name="T4" fmla="*/ 0 w 1175"/>
              <a:gd name="T5" fmla="*/ 1192213 h 541"/>
              <a:gd name="T6" fmla="*/ 2589212 w 1175"/>
              <a:gd name="T7" fmla="*/ 1192213 h 541"/>
              <a:gd name="T8" fmla="*/ 2463608 w 1175"/>
              <a:gd name="T9" fmla="*/ 857247 h 541"/>
              <a:gd name="T10" fmla="*/ 0 60000 65536"/>
              <a:gd name="T11" fmla="*/ 0 60000 65536"/>
              <a:gd name="T12" fmla="*/ 0 60000 65536"/>
              <a:gd name="T13" fmla="*/ 0 60000 65536"/>
              <a:gd name="T14" fmla="*/ 0 60000 65536"/>
              <a:gd name="T15" fmla="*/ 0 w 1175"/>
              <a:gd name="T16" fmla="*/ 0 h 541"/>
              <a:gd name="T17" fmla="*/ 1175 w 1175"/>
              <a:gd name="T18" fmla="*/ 541 h 541"/>
            </a:gdLst>
            <a:ahLst/>
            <a:cxnLst>
              <a:cxn ang="T10">
                <a:pos x="T0" y="T1"/>
              </a:cxn>
              <a:cxn ang="T11">
                <a:pos x="T2" y="T3"/>
              </a:cxn>
              <a:cxn ang="T12">
                <a:pos x="T4" y="T5"/>
              </a:cxn>
              <a:cxn ang="T13">
                <a:pos x="T6" y="T7"/>
              </a:cxn>
              <a:cxn ang="T14">
                <a:pos x="T8" y="T9"/>
              </a:cxn>
            </a:cxnLst>
            <a:rect l="T15" t="T16" r="T17" b="T18"/>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chemeClr val="accent1"/>
          </a:solidFill>
          <a:ln w="9525">
            <a:noFill/>
            <a:round/>
            <a:headEnd/>
            <a:tailEnd/>
          </a:ln>
        </p:spPr>
        <p:txBody>
          <a:bodyPr/>
          <a:lstStyle/>
          <a:p>
            <a:endParaRPr lang="vi-VN" sz="2400">
              <a:solidFill>
                <a:prstClr val="black"/>
              </a:solidFill>
            </a:endParaRPr>
          </a:p>
        </p:txBody>
      </p:sp>
      <p:sp>
        <p:nvSpPr>
          <p:cNvPr id="53250" name="Freeform 6"/>
          <p:cNvSpPr>
            <a:spLocks noChangeArrowheads="1"/>
          </p:cNvSpPr>
          <p:nvPr/>
        </p:nvSpPr>
        <p:spPr bwMode="auto">
          <a:xfrm>
            <a:off x="8939463" y="2544234"/>
            <a:ext cx="3013188" cy="1312333"/>
          </a:xfrm>
          <a:custGeom>
            <a:avLst/>
            <a:gdLst>
              <a:gd name="T0" fmla="*/ 259861 w 1330"/>
              <a:gd name="T1" fmla="*/ 495428 h 447"/>
              <a:gd name="T2" fmla="*/ 224625 w 1330"/>
              <a:gd name="T3" fmla="*/ 618734 h 447"/>
              <a:gd name="T4" fmla="*/ 17618 w 1330"/>
              <a:gd name="T5" fmla="*/ 955625 h 447"/>
              <a:gd name="T6" fmla="*/ 0 w 1330"/>
              <a:gd name="T7" fmla="*/ 984250 h 447"/>
              <a:gd name="T8" fmla="*/ 2752761 w 1330"/>
              <a:gd name="T9" fmla="*/ 984250 h 447"/>
              <a:gd name="T10" fmla="*/ 2818828 w 1330"/>
              <a:gd name="T11" fmla="*/ 0 h 447"/>
              <a:gd name="T12" fmla="*/ 231232 w 1330"/>
              <a:gd name="T13" fmla="*/ 0 h 447"/>
              <a:gd name="T14" fmla="*/ 259861 w 1330"/>
              <a:gd name="T15" fmla="*/ 495428 h 447"/>
              <a:gd name="T16" fmla="*/ 0 60000 65536"/>
              <a:gd name="T17" fmla="*/ 0 60000 65536"/>
              <a:gd name="T18" fmla="*/ 0 60000 65536"/>
              <a:gd name="T19" fmla="*/ 0 60000 65536"/>
              <a:gd name="T20" fmla="*/ 0 60000 65536"/>
              <a:gd name="T21" fmla="*/ 0 60000 65536"/>
              <a:gd name="T22" fmla="*/ 0 60000 65536"/>
              <a:gd name="T23" fmla="*/ 0 60000 65536"/>
              <a:gd name="T24" fmla="*/ 0 w 1330"/>
              <a:gd name="T25" fmla="*/ 0 h 447"/>
              <a:gd name="T26" fmla="*/ 1330 w 1330"/>
              <a:gd name="T27" fmla="*/ 447 h 4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chemeClr val="accent2"/>
          </a:solidFill>
          <a:ln w="9525">
            <a:noFill/>
            <a:round/>
            <a:headEnd/>
            <a:tailEnd/>
          </a:ln>
        </p:spPr>
        <p:txBody>
          <a:bodyPr/>
          <a:lstStyle/>
          <a:p>
            <a:endParaRPr lang="vi-VN" sz="2400">
              <a:solidFill>
                <a:prstClr val="black"/>
              </a:solidFill>
            </a:endParaRPr>
          </a:p>
        </p:txBody>
      </p:sp>
      <p:sp>
        <p:nvSpPr>
          <p:cNvPr id="4" name="Freeform 7"/>
          <p:cNvSpPr>
            <a:spLocks noChangeArrowheads="1"/>
          </p:cNvSpPr>
          <p:nvPr/>
        </p:nvSpPr>
        <p:spPr bwMode="auto">
          <a:xfrm>
            <a:off x="8939463" y="3856567"/>
            <a:ext cx="2821166" cy="1314451"/>
          </a:xfrm>
          <a:custGeom>
            <a:avLst/>
            <a:gdLst>
              <a:gd name="T0" fmla="*/ 1 w 1258"/>
              <a:gd name="T1" fmla="*/ 25 h 447"/>
              <a:gd name="T2" fmla="*/ 20 w 1258"/>
              <a:gd name="T3" fmla="*/ 65 h 447"/>
              <a:gd name="T4" fmla="*/ 117 w 1258"/>
              <a:gd name="T5" fmla="*/ 80 h 447"/>
              <a:gd name="T6" fmla="*/ 131 w 1258"/>
              <a:gd name="T7" fmla="*/ 109 h 447"/>
              <a:gd name="T8" fmla="*/ 110 w 1258"/>
              <a:gd name="T9" fmla="*/ 130 h 447"/>
              <a:gd name="T10" fmla="*/ 100 w 1258"/>
              <a:gd name="T11" fmla="*/ 151 h 447"/>
              <a:gd name="T12" fmla="*/ 110 w 1258"/>
              <a:gd name="T13" fmla="*/ 175 h 447"/>
              <a:gd name="T14" fmla="*/ 138 w 1258"/>
              <a:gd name="T15" fmla="*/ 216 h 447"/>
              <a:gd name="T16" fmla="*/ 130 w 1258"/>
              <a:gd name="T17" fmla="*/ 228 h 447"/>
              <a:gd name="T18" fmla="*/ 122 w 1258"/>
              <a:gd name="T19" fmla="*/ 246 h 447"/>
              <a:gd name="T20" fmla="*/ 124 w 1258"/>
              <a:gd name="T21" fmla="*/ 273 h 447"/>
              <a:gd name="T22" fmla="*/ 170 w 1258"/>
              <a:gd name="T23" fmla="*/ 315 h 447"/>
              <a:gd name="T24" fmla="*/ 171 w 1258"/>
              <a:gd name="T25" fmla="*/ 329 h 447"/>
              <a:gd name="T26" fmla="*/ 179 w 1258"/>
              <a:gd name="T27" fmla="*/ 447 h 447"/>
              <a:gd name="T28" fmla="*/ 1116 w 1258"/>
              <a:gd name="T29" fmla="*/ 447 h 447"/>
              <a:gd name="T30" fmla="*/ 1083 w 1258"/>
              <a:gd name="T31" fmla="*/ 331 h 447"/>
              <a:gd name="T32" fmla="*/ 1190 w 1258"/>
              <a:gd name="T33" fmla="*/ 101 h 447"/>
              <a:gd name="T34" fmla="*/ 1258 w 1258"/>
              <a:gd name="T35" fmla="*/ 0 h 447"/>
              <a:gd name="T36" fmla="*/ 8 w 1258"/>
              <a:gd name="T37" fmla="*/ 0 h 447"/>
              <a:gd name="T38" fmla="*/ 1 w 1258"/>
              <a:gd name="T39" fmla="*/ 25 h 4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58"/>
              <a:gd name="T61" fmla="*/ 0 h 447"/>
              <a:gd name="T62" fmla="*/ 1258 w 1258"/>
              <a:gd name="T63" fmla="*/ 447 h 4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chemeClr val="accent4"/>
          </a:solidFill>
          <a:ln>
            <a:noFill/>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zh-CN" sz="2133">
              <a:solidFill>
                <a:srgbClr val="000000"/>
              </a:solidFill>
              <a:sym typeface="宋体" pitchFamily="2" charset="-122"/>
            </a:endParaRPr>
          </a:p>
        </p:txBody>
      </p:sp>
      <p:sp>
        <p:nvSpPr>
          <p:cNvPr id="5" name="Freeform 8"/>
          <p:cNvSpPr>
            <a:spLocks noChangeArrowheads="1"/>
          </p:cNvSpPr>
          <p:nvPr/>
        </p:nvSpPr>
        <p:spPr bwMode="auto">
          <a:xfrm>
            <a:off x="8688288" y="5168900"/>
            <a:ext cx="3168352" cy="1314451"/>
          </a:xfrm>
          <a:custGeom>
            <a:avLst/>
            <a:gdLst>
              <a:gd name="T0" fmla="*/ 22 w 1122"/>
              <a:gd name="T1" fmla="*/ 29 h 447"/>
              <a:gd name="T2" fmla="*/ 291 w 1122"/>
              <a:gd name="T3" fmla="*/ 13 h 447"/>
              <a:gd name="T4" fmla="*/ 357 w 1122"/>
              <a:gd name="T5" fmla="*/ 227 h 447"/>
              <a:gd name="T6" fmla="*/ 353 w 1122"/>
              <a:gd name="T7" fmla="*/ 227 h 447"/>
              <a:gd name="T8" fmla="*/ 140 w 1122"/>
              <a:gd name="T9" fmla="*/ 447 h 447"/>
              <a:gd name="T10" fmla="*/ 1055 w 1122"/>
              <a:gd name="T11" fmla="*/ 447 h 447"/>
              <a:gd name="T12" fmla="*/ 1122 w 1122"/>
              <a:gd name="T13" fmla="*/ 447 h 447"/>
              <a:gd name="T14" fmla="*/ 1038 w 1122"/>
              <a:gd name="T15" fmla="*/ 224 h 447"/>
              <a:gd name="T16" fmla="*/ 937 w 1122"/>
              <a:gd name="T17" fmla="*/ 0 h 447"/>
              <a:gd name="T18" fmla="*/ 0 w 1122"/>
              <a:gd name="T19" fmla="*/ 0 h 447"/>
              <a:gd name="T20" fmla="*/ 22 w 1122"/>
              <a:gd name="T21" fmla="*/ 29 h 4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2"/>
              <a:gd name="T34" fmla="*/ 0 h 447"/>
              <a:gd name="T35" fmla="*/ 1122 w 1122"/>
              <a:gd name="T36" fmla="*/ 447 h 4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chemeClr val="accent3"/>
          </a:solidFill>
          <a:ln>
            <a:noFill/>
          </a:ln>
        </p:spPr>
        <p:txBody>
          <a:bodyPr/>
          <a:lstStyle>
            <a:defPPr>
              <a:defRPr lang="zh-CN"/>
            </a:defPPr>
            <a:lvl1pPr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buFont typeface="Arial" pitchFamily="34" charset="0"/>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defRPr/>
            </a:pPr>
            <a:endParaRPr lang="zh-CN" altLang="zh-CN" sz="2133">
              <a:solidFill>
                <a:srgbClr val="000000"/>
              </a:solidFill>
              <a:sym typeface="宋体" pitchFamily="2" charset="-122"/>
            </a:endParaRPr>
          </a:p>
        </p:txBody>
      </p:sp>
      <p:graphicFrame>
        <p:nvGraphicFramePr>
          <p:cNvPr id="19" name="Diagram 18"/>
          <p:cNvGraphicFramePr/>
          <p:nvPr>
            <p:extLst>
              <p:ext uri="{D42A27DB-BD31-4B8C-83A1-F6EECF244321}">
                <p14:modId xmlns:p14="http://schemas.microsoft.com/office/powerpoint/2010/main" val="574094540"/>
              </p:ext>
            </p:extLst>
          </p:nvPr>
        </p:nvGraphicFramePr>
        <p:xfrm>
          <a:off x="876374" y="1413831"/>
          <a:ext cx="7631441" cy="5069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图片 4"/>
          <p:cNvPicPr>
            <a:picLocks noChangeAspect="1"/>
          </p:cNvPicPr>
          <p:nvPr/>
        </p:nvPicPr>
        <p:blipFill>
          <a:blip r:embed="rId8"/>
          <a:srcRect/>
          <a:stretch>
            <a:fillRect/>
          </a:stretch>
        </p:blipFill>
        <p:spPr bwMode="auto">
          <a:xfrm>
            <a:off x="1199457" y="-123395"/>
            <a:ext cx="8809567" cy="1632181"/>
          </a:xfrm>
          <a:prstGeom prst="rect">
            <a:avLst/>
          </a:prstGeom>
          <a:noFill/>
          <a:ln w="9525">
            <a:noFill/>
            <a:miter lim="800000"/>
            <a:headEnd/>
            <a:tailEnd/>
          </a:ln>
        </p:spPr>
      </p:pic>
    </p:spTree>
    <p:extLst>
      <p:ext uri="{BB962C8B-B14F-4D97-AF65-F5344CB8AC3E}">
        <p14:creationId xmlns:p14="http://schemas.microsoft.com/office/powerpoint/2010/main" val="30804245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523304" cy="6858000"/>
          </a:xfrm>
          <a:prstGeom prst="rect">
            <a:avLst/>
          </a:prstGeom>
          <a:noFill/>
        </p:spPr>
      </p:pic>
      <p:pic>
        <p:nvPicPr>
          <p:cNvPr id="12" name="图片 4"/>
          <p:cNvPicPr>
            <a:picLocks noChangeAspect="1"/>
          </p:cNvPicPr>
          <p:nvPr/>
        </p:nvPicPr>
        <p:blipFill>
          <a:blip r:embed="rId3"/>
          <a:srcRect/>
          <a:stretch>
            <a:fillRect/>
          </a:stretch>
        </p:blipFill>
        <p:spPr bwMode="auto">
          <a:xfrm>
            <a:off x="1199457" y="-123395"/>
            <a:ext cx="8809567" cy="1632181"/>
          </a:xfrm>
          <a:prstGeom prst="rect">
            <a:avLst/>
          </a:prstGeom>
          <a:noFill/>
          <a:ln w="9525">
            <a:noFill/>
            <a:miter lim="800000"/>
            <a:headEnd/>
            <a:tailEnd/>
          </a:ln>
        </p:spPr>
      </p:pic>
      <p:sp>
        <p:nvSpPr>
          <p:cNvPr id="6" name="TextBox 5">
            <a:extLst>
              <a:ext uri="{FF2B5EF4-FFF2-40B4-BE49-F238E27FC236}">
                <a16:creationId xmlns:a16="http://schemas.microsoft.com/office/drawing/2014/main" id="{E41F9F84-F45C-4D08-82FD-B29F1B832754}"/>
              </a:ext>
            </a:extLst>
          </p:cNvPr>
          <p:cNvSpPr txBox="1"/>
          <p:nvPr/>
        </p:nvSpPr>
        <p:spPr>
          <a:xfrm>
            <a:off x="159026" y="1046921"/>
            <a:ext cx="12032973" cy="5016758"/>
          </a:xfrm>
          <a:prstGeom prst="rect">
            <a:avLst/>
          </a:prstGeom>
          <a:noFill/>
        </p:spPr>
        <p:txBody>
          <a:bodyPr wrap="square" rtlCol="0">
            <a:spAutoFit/>
          </a:bodyPr>
          <a:lstStyle/>
          <a:p>
            <a:r>
              <a:rPr lang="vi-VN" sz="3200" dirty="0"/>
              <a:t>Cuộc đời của mỗi chúng ta quả thật giống như một hành trình tri thức, nơi mà từng bước đi là những bài học quý giá. Trên hành trình ấy, chúng ta không chỉ đối mặt với những khó khăn, thử thách đòi hỏi sự kiên trì và nỗ lực, mà còn có cơ hội khám phá những điều mới mẻ, hấp dẫn mở ra trước mắt. </a:t>
            </a:r>
            <a:r>
              <a:rPr lang="vi-VN" sz="3200" dirty="0">
                <a:highlight>
                  <a:srgbClr val="FFFF00"/>
                </a:highlight>
              </a:rPr>
              <a:t>Bên cạnh đó</a:t>
            </a:r>
            <a:r>
              <a:rPr lang="vi-VN" sz="3200" dirty="0"/>
              <a:t>, việc không ngừng học hỏi còn giúp ta mở rộng tầm nhìn, hoàn thiện bản thân và tạo dựng tương lai tốt đẹp. Vì vậy, mỗi người hãy trân trọng hành trình tri thức của mình, bởi đó không chỉ là con đường đi đến thành công mà còn là ý nghĩa sâu sắc của cuộc sống. </a:t>
            </a:r>
            <a:endParaRPr lang="en-US" sz="3200" dirty="0"/>
          </a:p>
        </p:txBody>
      </p:sp>
    </p:spTree>
    <p:extLst>
      <p:ext uri="{BB962C8B-B14F-4D97-AF65-F5344CB8AC3E}">
        <p14:creationId xmlns:p14="http://schemas.microsoft.com/office/powerpoint/2010/main" val="378293815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3071664" y="2052072"/>
            <a:ext cx="7034862"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4015089" y="3075282"/>
            <a:ext cx="5596404" cy="995209"/>
          </a:xfrm>
          <a:prstGeom prst="rect">
            <a:avLst/>
          </a:prstGeom>
          <a:noFill/>
        </p:spPr>
        <p:txBody>
          <a:bodyPr wrap="none" rtlCol="0">
            <a:spAutoFit/>
          </a:bodyPr>
          <a:lstStyle/>
          <a:p>
            <a:r>
              <a:rPr lang="en-US" sz="5867" b="1" dirty="0">
                <a:solidFill>
                  <a:srgbClr val="0070C0"/>
                </a:solidFill>
                <a:latin typeface="Times New Roman" panose="02020603050405020304" pitchFamily="18" charset="0"/>
                <a:cs typeface="Times New Roman" panose="02020603050405020304" pitchFamily="18" charset="0"/>
              </a:rPr>
              <a:t>A. KHỞI ĐỘNG</a:t>
            </a:r>
          </a:p>
        </p:txBody>
      </p:sp>
      <p:pic>
        <p:nvPicPr>
          <p:cNvPr id="5" name="Picture 2" descr="E:\SOẠN GIÁO ÁN CHÂN TRỜI SÁNG TẠO\BÀI 10 MẸ THIÊN NHIÊN\Word và PP bài 10\BÀI 10 - BÌNH\tải xuống (5).jpg"/>
          <p:cNvPicPr>
            <a:picLocks noChangeAspect="1" noChangeArrowheads="1"/>
          </p:cNvPicPr>
          <p:nvPr/>
        </p:nvPicPr>
        <p:blipFill>
          <a:blip r:embed="rId3"/>
          <a:srcRect/>
          <a:stretch>
            <a:fillRect/>
          </a:stretch>
        </p:blipFill>
        <p:spPr bwMode="auto">
          <a:xfrm>
            <a:off x="11026827" y="0"/>
            <a:ext cx="1165173" cy="988531"/>
          </a:xfrm>
          <a:prstGeom prst="rect">
            <a:avLst/>
          </a:prstGeom>
          <a:noFill/>
        </p:spPr>
      </p:pic>
    </p:spTree>
    <p:extLst>
      <p:ext uri="{BB962C8B-B14F-4D97-AF65-F5344CB8AC3E}">
        <p14:creationId xmlns:p14="http://schemas.microsoft.com/office/powerpoint/2010/main" val="147149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Helvetica"/>
              <a:sym typeface="+mn-lt"/>
            </a:endParaRPr>
          </a:p>
        </p:txBody>
      </p:sp>
      <p:sp>
        <p:nvSpPr>
          <p:cNvPr id="4" name="矩形 3"/>
          <p:cNvSpPr/>
          <p:nvPr/>
        </p:nvSpPr>
        <p:spPr>
          <a:xfrm>
            <a:off x="653142" y="1172482"/>
            <a:ext cx="10784115" cy="5257346"/>
          </a:xfrm>
          <a:prstGeom prst="rect">
            <a:avLst/>
          </a:prstGeom>
          <a:solidFill>
            <a:srgbClr val="62A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Helvetica"/>
              <a:sym typeface="+mn-lt"/>
            </a:endParaRPr>
          </a:p>
        </p:txBody>
      </p:sp>
      <p:sp>
        <p:nvSpPr>
          <p:cNvPr id="3" name="矩形 2"/>
          <p:cNvSpPr/>
          <p:nvPr/>
        </p:nvSpPr>
        <p:spPr>
          <a:xfrm>
            <a:off x="737310" y="1178851"/>
            <a:ext cx="10548031" cy="5136243"/>
          </a:xfrm>
          <a:prstGeom prst="rect">
            <a:avLst/>
          </a:prstGeom>
          <a:solidFill>
            <a:srgbClr val="EEF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a:solidFill>
                  <a:prstClr val="white"/>
                </a:solidFill>
                <a:cs typeface="Helvetica"/>
                <a:sym typeface="+mn-lt"/>
              </a:rPr>
              <a:t>               </a:t>
            </a:r>
            <a:endParaRPr lang="zh-CN" altLang="en-US" dirty="0">
              <a:solidFill>
                <a:prstClr val="white"/>
              </a:solidFill>
              <a:cs typeface="Helvetica"/>
              <a:sym typeface="+mn-lt"/>
            </a:endParaRPr>
          </a:p>
        </p:txBody>
      </p:sp>
      <p:grpSp>
        <p:nvGrpSpPr>
          <p:cNvPr id="5" name="组合 4"/>
          <p:cNvGrpSpPr/>
          <p:nvPr/>
        </p:nvGrpSpPr>
        <p:grpSpPr>
          <a:xfrm>
            <a:off x="4553417" y="5484677"/>
            <a:ext cx="2844800" cy="1263676"/>
            <a:chOff x="1156044" y="2056266"/>
            <a:chExt cx="9573176" cy="4252459"/>
          </a:xfrm>
        </p:grpSpPr>
        <p:pic>
          <p:nvPicPr>
            <p:cNvPr id="6" name="图片 5"/>
            <p:cNvPicPr>
              <a:picLocks noChangeAspect="1"/>
            </p:cNvPicPr>
            <p:nvPr/>
          </p:nvPicPr>
          <p:blipFill>
            <a:blip r:embed="rId8"/>
            <a:stretch>
              <a:fillRect/>
            </a:stretch>
          </p:blipFill>
          <p:spPr>
            <a:xfrm>
              <a:off x="1156044" y="2413453"/>
              <a:ext cx="5169655" cy="3895272"/>
            </a:xfrm>
            <a:prstGeom prst="rect">
              <a:avLst/>
            </a:prstGeom>
          </p:spPr>
        </p:pic>
        <p:pic>
          <p:nvPicPr>
            <p:cNvPr id="7" name="图片 6"/>
            <p:cNvPicPr>
              <a:picLocks noChangeAspect="1"/>
            </p:cNvPicPr>
            <p:nvPr/>
          </p:nvPicPr>
          <p:blipFill>
            <a:blip r:embed="rId9"/>
            <a:stretch>
              <a:fillRect/>
            </a:stretch>
          </p:blipFill>
          <p:spPr>
            <a:xfrm>
              <a:off x="6096000" y="2056266"/>
              <a:ext cx="4633220" cy="4178300"/>
            </a:xfrm>
            <a:prstGeom prst="rect">
              <a:avLst/>
            </a:prstGeom>
          </p:spPr>
        </p:pic>
      </p:grpSp>
      <p:pic>
        <p:nvPicPr>
          <p:cNvPr id="8" name="图片 7"/>
          <p:cNvPicPr>
            <a:picLocks noChangeAspect="1"/>
          </p:cNvPicPr>
          <p:nvPr/>
        </p:nvPicPr>
        <p:blipFill>
          <a:blip r:embed="rId10"/>
          <a:stretch>
            <a:fillRect/>
          </a:stretch>
        </p:blipFill>
        <p:spPr>
          <a:xfrm>
            <a:off x="653142" y="304800"/>
            <a:ext cx="788196" cy="736145"/>
          </a:xfrm>
          <a:prstGeom prst="rect">
            <a:avLst/>
          </a:prstGeom>
        </p:spPr>
      </p:pic>
      <p:sp>
        <p:nvSpPr>
          <p:cNvPr id="9" name="文本框 8"/>
          <p:cNvSpPr txBox="1"/>
          <p:nvPr/>
        </p:nvSpPr>
        <p:spPr>
          <a:xfrm>
            <a:off x="3463084" y="428172"/>
            <a:ext cx="5566267" cy="707886"/>
          </a:xfrm>
          <a:prstGeom prst="rect">
            <a:avLst/>
          </a:prstGeom>
          <a:noFill/>
        </p:spPr>
        <p:txBody>
          <a:bodyPr wrap="none" rtlCol="0">
            <a:spAutoFit/>
            <a:scene3d>
              <a:camera prst="orthographicFront"/>
              <a:lightRig rig="threePt" dir="t"/>
            </a:scene3d>
            <a:sp3d contourW="12700"/>
          </a:bodyPr>
          <a:lstStyle/>
          <a:p>
            <a:pPr>
              <a:defRPr/>
            </a:pPr>
            <a:r>
              <a:rPr lang="nl-NL" sz="4000" b="1" u="sng" dirty="0">
                <a:solidFill>
                  <a:srgbClr val="FF0000"/>
                </a:solidFill>
                <a:latin typeface="Times New Roman" panose="02020603050405020304" pitchFamily="18" charset="0"/>
                <a:cs typeface="Times New Roman" panose="02020603050405020304" pitchFamily="18" charset="0"/>
              </a:rPr>
              <a:t>H</a:t>
            </a:r>
            <a:r>
              <a:rPr lang="vi-VN" sz="4000" b="1" u="sng" dirty="0">
                <a:solidFill>
                  <a:srgbClr val="FF0000"/>
                </a:solidFill>
                <a:latin typeface="Times New Roman" panose="02020603050405020304" pitchFamily="18" charset="0"/>
                <a:cs typeface="Times New Roman" panose="02020603050405020304" pitchFamily="18" charset="0"/>
              </a:rPr>
              <a:t>Ư</a:t>
            </a:r>
            <a:r>
              <a:rPr lang="en-US" sz="4000" b="1" u="sng" dirty="0">
                <a:solidFill>
                  <a:srgbClr val="FF0000"/>
                </a:solidFill>
                <a:latin typeface="Times New Roman" panose="02020603050405020304" pitchFamily="18" charset="0"/>
                <a:cs typeface="Times New Roman" panose="02020603050405020304" pitchFamily="18" charset="0"/>
              </a:rPr>
              <a:t>ỚNG DẪN TỰ HỌC</a:t>
            </a:r>
            <a:endParaRPr lang="nl-NL" sz="4000" b="1" u="sng" dirty="0">
              <a:solidFill>
                <a:srgbClr val="FF0000"/>
              </a:solidFill>
              <a:latin typeface="Times New Roman" panose="02020603050405020304" pitchFamily="18" charset="0"/>
              <a:cs typeface="Times New Roman" panose="02020603050405020304" pitchFamily="18" charset="0"/>
            </a:endParaRPr>
          </a:p>
        </p:txBody>
      </p:sp>
      <p:sp>
        <p:nvSpPr>
          <p:cNvPr id="15" name="MH_SubTitle_1">
            <a:extLst>
              <a:ext uri="{FF2B5EF4-FFF2-40B4-BE49-F238E27FC236}">
                <a16:creationId xmlns:a16="http://schemas.microsoft.com/office/drawing/2014/main" id="{08FBBFBF-FB61-405F-963A-B32C26E61624}"/>
              </a:ext>
            </a:extLst>
          </p:cNvPr>
          <p:cNvSpPr>
            <a:spLocks/>
          </p:cNvSpPr>
          <p:nvPr>
            <p:custDataLst>
              <p:tags r:id="rId1"/>
            </p:custDataLst>
          </p:nvPr>
        </p:nvSpPr>
        <p:spPr bwMode="auto">
          <a:xfrm>
            <a:off x="2634144" y="1178851"/>
            <a:ext cx="1166070" cy="10345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1"/>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a:defRPr/>
            </a:pPr>
            <a:r>
              <a:rPr lang="en-US" altLang="zh-CN" sz="3200" b="1" dirty="0">
                <a:solidFill>
                  <a:srgbClr val="FF0000"/>
                </a:solidFill>
                <a:latin typeface="Times New Roman" panose="02020603050405020304" pitchFamily="18" charset="0"/>
                <a:cs typeface="Times New Roman" panose="02020603050405020304" pitchFamily="18" charset="0"/>
                <a:sym typeface="+mn-lt"/>
              </a:rPr>
              <a:t>01</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16" name="MH_SubTitle_2">
            <a:extLst>
              <a:ext uri="{FF2B5EF4-FFF2-40B4-BE49-F238E27FC236}">
                <a16:creationId xmlns:a16="http://schemas.microsoft.com/office/drawing/2014/main" id="{D9608DDF-2DEF-4212-A08D-7E08900A64B9}"/>
              </a:ext>
            </a:extLst>
          </p:cNvPr>
          <p:cNvSpPr>
            <a:spLocks/>
          </p:cNvSpPr>
          <p:nvPr>
            <p:custDataLst>
              <p:tags r:id="rId2"/>
            </p:custDataLst>
          </p:nvPr>
        </p:nvSpPr>
        <p:spPr bwMode="auto">
          <a:xfrm>
            <a:off x="7728340" y="1178852"/>
            <a:ext cx="1238766" cy="103457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2"/>
          </a:solidFill>
          <a:ln w="38100">
            <a:solidFill>
              <a:srgbClr val="FFFF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a:defRPr/>
            </a:pPr>
            <a:r>
              <a:rPr lang="en-US" altLang="zh-CN" sz="3200" b="1" dirty="0">
                <a:solidFill>
                  <a:srgbClr val="FF0000"/>
                </a:solidFill>
                <a:latin typeface="Times New Roman" panose="02020603050405020304" pitchFamily="18" charset="0"/>
                <a:cs typeface="Times New Roman" panose="02020603050405020304" pitchFamily="18" charset="0"/>
                <a:sym typeface="+mn-lt"/>
              </a:rPr>
              <a:t>02</a:t>
            </a:r>
            <a:endParaRPr lang="zh-CN" altLang="en-US" sz="3200" b="1" dirty="0">
              <a:solidFill>
                <a:srgbClr val="FF0000"/>
              </a:solidFill>
              <a:latin typeface="Times New Roman" panose="02020603050405020304" pitchFamily="18" charset="0"/>
              <a:cs typeface="Times New Roman" panose="02020603050405020304" pitchFamily="18" charset="0"/>
              <a:sym typeface="+mn-lt"/>
            </a:endParaRPr>
          </a:p>
        </p:txBody>
      </p:sp>
      <p:sp>
        <p:nvSpPr>
          <p:cNvPr id="19" name="MH_Other_1">
            <a:extLst>
              <a:ext uri="{FF2B5EF4-FFF2-40B4-BE49-F238E27FC236}">
                <a16:creationId xmlns:a16="http://schemas.microsoft.com/office/drawing/2014/main" id="{CE04D797-45F0-4FDB-A23E-DBDC82FFBE18}"/>
              </a:ext>
            </a:extLst>
          </p:cNvPr>
          <p:cNvSpPr>
            <a:spLocks/>
          </p:cNvSpPr>
          <p:nvPr>
            <p:custDataLst>
              <p:tags r:id="rId3"/>
            </p:custDataLst>
          </p:nvPr>
        </p:nvSpPr>
        <p:spPr bwMode="auto">
          <a:xfrm>
            <a:off x="5340168" y="2160431"/>
            <a:ext cx="503238" cy="625307"/>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3">
            <a:schemeClr val="lt1"/>
          </a:lnRef>
          <a:fillRef idx="1">
            <a:schemeClr val="dk1"/>
          </a:fillRef>
          <a:effectRef idx="1">
            <a:schemeClr val="dk1"/>
          </a:effectRef>
          <a:fontRef idx="minor">
            <a:schemeClr val="lt1"/>
          </a:fontRef>
        </p:style>
        <p:txBody>
          <a:bodyPr>
            <a:scene3d>
              <a:camera prst="orthographicFront"/>
              <a:lightRig rig="threePt" dir="t"/>
            </a:scene3d>
            <a:sp3d contourW="12700"/>
          </a:bodyPr>
          <a:lstStyle/>
          <a:p>
            <a:pPr>
              <a:defRPr/>
            </a:pPr>
            <a:endParaRPr lang="zh-CN" altLang="en-US" sz="1600" b="1">
              <a:solidFill>
                <a:srgbClr val="FFFFFF"/>
              </a:solidFill>
              <a:cs typeface="Helvetica"/>
              <a:sym typeface="+mn-lt"/>
            </a:endParaRPr>
          </a:p>
        </p:txBody>
      </p:sp>
      <p:sp>
        <p:nvSpPr>
          <p:cNvPr id="22" name="MH_Text_1">
            <a:extLst>
              <a:ext uri="{FF2B5EF4-FFF2-40B4-BE49-F238E27FC236}">
                <a16:creationId xmlns:a16="http://schemas.microsoft.com/office/drawing/2014/main" id="{E81980A6-155B-427A-8BA6-3A43688E1BCC}"/>
              </a:ext>
            </a:extLst>
          </p:cNvPr>
          <p:cNvSpPr txBox="1">
            <a:spLocks noChangeArrowheads="1"/>
          </p:cNvSpPr>
          <p:nvPr>
            <p:custDataLst>
              <p:tags r:id="rId4"/>
            </p:custDataLst>
          </p:nvPr>
        </p:nvSpPr>
        <p:spPr bwMode="auto">
          <a:xfrm>
            <a:off x="1047240" y="2213428"/>
            <a:ext cx="4539173" cy="348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just">
              <a:lnSpc>
                <a:spcPct val="100000"/>
              </a:lnSpc>
              <a:defRPr/>
            </a:pPr>
            <a:r>
              <a:rPr lang="en-US" sz="3200" b="1" dirty="0">
                <a:solidFill>
                  <a:srgbClr val="FF0000"/>
                </a:solidFill>
                <a:latin typeface="Times New Roman" panose="02020603050405020304" pitchFamily="18" charset="0"/>
                <a:cs typeface="Times New Roman" panose="02020603050405020304" pitchFamily="18" charset="0"/>
              </a:rPr>
              <a:t>1.</a:t>
            </a:r>
            <a:r>
              <a:rPr lang="en-US" sz="3200" b="1" u="sng" dirty="0">
                <a:solidFill>
                  <a:srgbClr val="FF0000"/>
                </a:solidFill>
                <a:latin typeface="Times New Roman" panose="02020603050405020304" pitchFamily="18" charset="0"/>
                <a:cs typeface="Times New Roman" panose="02020603050405020304" pitchFamily="18" charset="0"/>
              </a:rPr>
              <a:t>Bài </a:t>
            </a:r>
            <a:r>
              <a:rPr lang="en-US" sz="3200" b="1" u="sng" dirty="0" err="1">
                <a:solidFill>
                  <a:srgbClr val="FF0000"/>
                </a:solidFill>
                <a:latin typeface="Times New Roman" panose="02020603050405020304" pitchFamily="18" charset="0"/>
                <a:cs typeface="Times New Roman" panose="02020603050405020304" pitchFamily="18" charset="0"/>
              </a:rPr>
              <a:t>vừa</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p>
          <a:p>
            <a:pPr algn="just">
              <a:lnSpc>
                <a:spcPct val="100000"/>
              </a:lnSpc>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Đọc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bản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chỉ</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những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đặc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điểm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bản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nghị</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luận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vấn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đời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Đừng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bỏ</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gắng</a:t>
            </a:r>
            <a:r>
              <a:rPr lang="en-US" sz="3200" b="1" dirty="0">
                <a:solidFill>
                  <a:prstClr val="black"/>
                </a:solidFill>
                <a:latin typeface="Times New Roman" panose="02020603050405020304" pitchFamily="18" charset="0"/>
                <a:cs typeface="Times New Roman" panose="02020603050405020304" pitchFamily="18" charset="0"/>
              </a:rPr>
              <a:t>”.</a:t>
            </a:r>
          </a:p>
          <a:p>
            <a:pPr algn="just">
              <a:lnSpc>
                <a:spcPct val="100000"/>
              </a:lnSpc>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tập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Ngữ</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7.</a:t>
            </a:r>
            <a:endParaRPr lang="zh-CN" altLang="en-US" sz="3200" b="1" dirty="0">
              <a:solidFill>
                <a:srgbClr val="FF0000"/>
              </a:solidFill>
              <a:latin typeface="Times New Roman" panose="02020603050405020304" pitchFamily="18" charset="0"/>
              <a:ea typeface="+mn-ea"/>
              <a:cs typeface="Times New Roman" panose="02020603050405020304" pitchFamily="18" charset="0"/>
              <a:sym typeface="+mn-lt"/>
            </a:endParaRPr>
          </a:p>
        </p:txBody>
      </p:sp>
      <p:sp>
        <p:nvSpPr>
          <p:cNvPr id="23" name="MH_Text_2">
            <a:extLst>
              <a:ext uri="{FF2B5EF4-FFF2-40B4-BE49-F238E27FC236}">
                <a16:creationId xmlns:a16="http://schemas.microsoft.com/office/drawing/2014/main" id="{2DB260FA-18EC-4A07-8B92-833EF5DE5943}"/>
              </a:ext>
            </a:extLst>
          </p:cNvPr>
          <p:cNvSpPr txBox="1">
            <a:spLocks noChangeArrowheads="1"/>
          </p:cNvSpPr>
          <p:nvPr>
            <p:custDataLst>
              <p:tags r:id="rId5"/>
            </p:custDataLst>
          </p:nvPr>
        </p:nvSpPr>
        <p:spPr bwMode="auto">
          <a:xfrm>
            <a:off x="5843406" y="2213428"/>
            <a:ext cx="5252225" cy="354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scene3d>
              <a:camera prst="orthographicFront"/>
              <a:lightRig rig="threePt" dir="t"/>
            </a:scene3d>
            <a:sp3d contourW="12700"/>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defRPr/>
            </a:pPr>
            <a:r>
              <a:rPr lang="en-US" sz="3200" b="1" u="sng"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2.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Bài</a:t>
            </a:r>
            <a:r>
              <a:rPr lang="en-US" sz="3200" b="1" u="sng"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sắp</a:t>
            </a:r>
            <a:r>
              <a:rPr lang="en-US" sz="3200" b="1" u="sng"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u="sng"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học</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b="1" dirty="0" err="1">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Tiết</a:t>
            </a:r>
            <a:r>
              <a:rPr lang="en-US" sz="32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81-82) </a:t>
            </a:r>
            <a:endParaRPr lang="en-US" sz="3200" b="1"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endParaRPr>
          </a:p>
          <a:p>
            <a:pPr marL="0" indent="0">
              <a:defRPr/>
            </a:pPr>
            <a:r>
              <a:rPr lang="en-US" sz="3200" b="1"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  VIẾT BÀI VĂN NGHỊ LUẬN VỀ MỘT VẤN ĐỀ TRONG ĐỜI SỐNG</a:t>
            </a:r>
            <a:r>
              <a:rPr lang="en-US" sz="28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p>
          <a:p>
            <a:pPr marL="0" indent="0">
              <a:defRPr/>
            </a:pPr>
            <a:r>
              <a:rPr lang="en-US" sz="2800" b="1" dirty="0">
                <a:solidFill>
                  <a:srgbClr val="FF000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sz="3200"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(SGK/17-&gt; 22, </a:t>
            </a:r>
            <a:r>
              <a:rPr lang="en-US" sz="3200" dirty="0" err="1">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tập</a:t>
            </a:r>
            <a:r>
              <a:rPr lang="en-US" sz="3200" dirty="0">
                <a:solidFill>
                  <a:prstClr val="black"/>
                </a:solidFill>
                <a:latin typeface="Times New Roman" panose="02020603050405020304" pitchFamily="18" charset="0"/>
                <a:ea typeface="华康少女文字W5(P)" panose="040F0500000000000000" pitchFamily="82" charset="-122"/>
                <a:cs typeface="Times New Roman" panose="02020603050405020304" pitchFamily="18" charset="0"/>
              </a:rPr>
              <a:t> 2)</a:t>
            </a:r>
          </a:p>
        </p:txBody>
      </p:sp>
      <p:pic>
        <p:nvPicPr>
          <p:cNvPr id="29" name="图片 41">
            <a:extLst>
              <a:ext uri="{FF2B5EF4-FFF2-40B4-BE49-F238E27FC236}">
                <a16:creationId xmlns:a16="http://schemas.microsoft.com/office/drawing/2014/main" id="{9C8127A7-9ADD-442F-A65D-D218627255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39173" y="719397"/>
            <a:ext cx="2852827" cy="1197220"/>
          </a:xfrm>
          <a:prstGeom prst="rect">
            <a:avLst/>
          </a:prstGeom>
        </p:spPr>
      </p:pic>
    </p:spTree>
    <p:extLst>
      <p:ext uri="{BB962C8B-B14F-4D97-AF65-F5344CB8AC3E}">
        <p14:creationId xmlns:p14="http://schemas.microsoft.com/office/powerpoint/2010/main" val="2896133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4" name="Google Shape;889;p35"/>
          <p:cNvSpPr/>
          <p:nvPr/>
        </p:nvSpPr>
        <p:spPr>
          <a:xfrm flipH="1">
            <a:off x="335361" y="1155152"/>
            <a:ext cx="1407759" cy="64166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
        <p:nvSpPr>
          <p:cNvPr id="214" name="Google Shape;879;p35"/>
          <p:cNvSpPr/>
          <p:nvPr/>
        </p:nvSpPr>
        <p:spPr>
          <a:xfrm>
            <a:off x="7631876" y="205840"/>
            <a:ext cx="1070753" cy="48805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
        <p:nvSpPr>
          <p:cNvPr id="215" name="Google Shape;879;p35"/>
          <p:cNvSpPr/>
          <p:nvPr/>
        </p:nvSpPr>
        <p:spPr>
          <a:xfrm>
            <a:off x="5919190" y="617518"/>
            <a:ext cx="1070753" cy="48805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
        <p:nvSpPr>
          <p:cNvPr id="216" name="Google Shape;879;p35"/>
          <p:cNvSpPr/>
          <p:nvPr/>
        </p:nvSpPr>
        <p:spPr>
          <a:xfrm>
            <a:off x="2385621" y="443348"/>
            <a:ext cx="1070753" cy="48805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
        <p:nvSpPr>
          <p:cNvPr id="217" name="Google Shape;879;p35"/>
          <p:cNvSpPr/>
          <p:nvPr/>
        </p:nvSpPr>
        <p:spPr>
          <a:xfrm>
            <a:off x="9745682" y="1"/>
            <a:ext cx="1070753" cy="48805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
        <p:nvSpPr>
          <p:cNvPr id="218" name="Google Shape;879;p35"/>
          <p:cNvSpPr/>
          <p:nvPr/>
        </p:nvSpPr>
        <p:spPr>
          <a:xfrm>
            <a:off x="3873120" y="1"/>
            <a:ext cx="1070753" cy="488057"/>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
        <p:nvSpPr>
          <p:cNvPr id="219" name="Google Shape;3058;p44"/>
          <p:cNvSpPr txBox="1">
            <a:spLocks/>
          </p:cNvSpPr>
          <p:nvPr/>
        </p:nvSpPr>
        <p:spPr>
          <a:xfrm>
            <a:off x="1334955" y="1028734"/>
            <a:ext cx="9753600" cy="1468911"/>
          </a:xfrm>
          <a:prstGeom prst="rect">
            <a:avLst/>
          </a:prstGeom>
          <a:noFill/>
          <a:ln>
            <a:noFill/>
          </a:ln>
        </p:spPr>
        <p:txBody>
          <a:bodyPr spcFirstLastPara="1" wrap="square" lIns="121900" tIns="121900" rIns="121900" bIns="121900" anchor="ctr" anchorCtr="0">
            <a:noAutofit/>
          </a:bodyPr>
          <a:lstStyle/>
          <a:p>
            <a:pPr algn="ctr">
              <a:lnSpc>
                <a:spcPct val="80000"/>
              </a:lnSpc>
              <a:buClr>
                <a:srgbClr val="FFFFFF"/>
              </a:buClr>
              <a:buSzPts val="5200"/>
              <a:defRPr/>
            </a:pPr>
            <a:r>
              <a:rPr lang="en-US" sz="4800" b="1" kern="0" dirty="0">
                <a:solidFill>
                  <a:srgbClr val="7030A0"/>
                </a:solidFill>
                <a:latin typeface="Times New Roman" pitchFamily="18" charset="0"/>
                <a:ea typeface="Barrio"/>
                <a:cs typeface="Times New Roman" pitchFamily="18" charset="0"/>
                <a:sym typeface="Barrio"/>
              </a:rPr>
              <a:t>CHÚC CÁC EM HỌC TỐT </a:t>
            </a:r>
            <a:r>
              <a:rPr lang="vi-VN" sz="4800" b="1" kern="0" dirty="0">
                <a:solidFill>
                  <a:srgbClr val="7030A0"/>
                </a:solidFill>
                <a:latin typeface="Times New Roman" pitchFamily="18" charset="0"/>
                <a:ea typeface="Barrio"/>
                <a:cs typeface="Times New Roman" pitchFamily="18" charset="0"/>
                <a:sym typeface="Barrio"/>
              </a:rPr>
              <a:t>!  </a:t>
            </a:r>
          </a:p>
        </p:txBody>
      </p:sp>
      <p:pic>
        <p:nvPicPr>
          <p:cNvPr id="220" name="Google Shape;672;p37"/>
          <p:cNvPicPr preferRelativeResize="0"/>
          <p:nvPr/>
        </p:nvPicPr>
        <p:blipFill rotWithShape="1">
          <a:blip r:embed="rId3">
            <a:alphaModFix/>
          </a:blip>
          <a:srcRect l="3301" r="29467"/>
          <a:stretch/>
        </p:blipFill>
        <p:spPr>
          <a:xfrm>
            <a:off x="7152117" y="2807269"/>
            <a:ext cx="4087667" cy="3762400"/>
          </a:xfrm>
          <a:prstGeom prst="ellipse">
            <a:avLst/>
          </a:prstGeom>
          <a:noFill/>
          <a:ln>
            <a:noFill/>
          </a:ln>
        </p:spPr>
      </p:pic>
      <p:pic>
        <p:nvPicPr>
          <p:cNvPr id="222" name="Picture 2" descr="E:\SOẠN GIÁO ÁN CHÂN TRỜI SÁNG TẠO\BÀI 10 MẸ THIÊN NHIÊN\Word và PP bài 10\BÀI 10 - BÌNH\tải xuống (5).jpg"/>
          <p:cNvPicPr>
            <a:picLocks noChangeAspect="1" noChangeArrowheads="1"/>
          </p:cNvPicPr>
          <p:nvPr/>
        </p:nvPicPr>
        <p:blipFill>
          <a:blip r:embed="rId4"/>
          <a:srcRect/>
          <a:stretch>
            <a:fillRect/>
          </a:stretch>
        </p:blipFill>
        <p:spPr bwMode="auto">
          <a:xfrm>
            <a:off x="34283" y="40203"/>
            <a:ext cx="1165173" cy="988531"/>
          </a:xfrm>
          <a:prstGeom prst="rect">
            <a:avLst/>
          </a:prstGeom>
          <a:noFill/>
        </p:spPr>
      </p:pic>
      <p:pic>
        <p:nvPicPr>
          <p:cNvPr id="223" name="Picture 5" descr="C:\Users\XuanVinh\Desktop\SGK6 MOI\anh-thay-c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789" y="2564904"/>
            <a:ext cx="5305827" cy="377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 name="Google Shape;889;p35"/>
          <p:cNvSpPr/>
          <p:nvPr/>
        </p:nvSpPr>
        <p:spPr>
          <a:xfrm flipH="1">
            <a:off x="10640903" y="794592"/>
            <a:ext cx="1407759" cy="780581"/>
          </a:xfrm>
          <a:custGeom>
            <a:avLst/>
            <a:gdLst/>
            <a:ahLst/>
            <a:cxnLst/>
            <a:rect l="l" t="t" r="r" b="b"/>
            <a:pathLst>
              <a:path w="30899" h="14084" extrusionOk="0">
                <a:moveTo>
                  <a:pt x="15532" y="1"/>
                </a:moveTo>
                <a:cubicBezTo>
                  <a:pt x="12732" y="1"/>
                  <a:pt x="11995" y="3218"/>
                  <a:pt x="12057" y="5488"/>
                </a:cubicBezTo>
                <a:cubicBezTo>
                  <a:pt x="11095" y="3724"/>
                  <a:pt x="9697" y="1414"/>
                  <a:pt x="7522" y="1414"/>
                </a:cubicBezTo>
                <a:cubicBezTo>
                  <a:pt x="7036" y="1414"/>
                  <a:pt x="6511" y="1530"/>
                  <a:pt x="5943" y="1793"/>
                </a:cubicBezTo>
                <a:cubicBezTo>
                  <a:pt x="3262" y="2970"/>
                  <a:pt x="4275" y="6207"/>
                  <a:pt x="5027" y="8431"/>
                </a:cubicBezTo>
                <a:cubicBezTo>
                  <a:pt x="4353" y="8184"/>
                  <a:pt x="3571" y="8026"/>
                  <a:pt x="2834" y="8026"/>
                </a:cubicBezTo>
                <a:cubicBezTo>
                  <a:pt x="1320" y="8026"/>
                  <a:pt x="1" y="8696"/>
                  <a:pt x="221" y="10654"/>
                </a:cubicBezTo>
                <a:cubicBezTo>
                  <a:pt x="580" y="13303"/>
                  <a:pt x="3327" y="13662"/>
                  <a:pt x="5420" y="13728"/>
                </a:cubicBezTo>
                <a:cubicBezTo>
                  <a:pt x="6571" y="13769"/>
                  <a:pt x="7720" y="13781"/>
                  <a:pt x="8867" y="13781"/>
                </a:cubicBezTo>
                <a:cubicBezTo>
                  <a:pt x="10401" y="13781"/>
                  <a:pt x="11932" y="13760"/>
                  <a:pt x="13466" y="13760"/>
                </a:cubicBezTo>
                <a:cubicBezTo>
                  <a:pt x="14401" y="13760"/>
                  <a:pt x="15337" y="13768"/>
                  <a:pt x="16276" y="13793"/>
                </a:cubicBezTo>
                <a:lnTo>
                  <a:pt x="16243" y="13793"/>
                </a:lnTo>
                <a:cubicBezTo>
                  <a:pt x="19038" y="13860"/>
                  <a:pt x="21971" y="14084"/>
                  <a:pt x="24338" y="14084"/>
                </a:cubicBezTo>
                <a:cubicBezTo>
                  <a:pt x="26568" y="14084"/>
                  <a:pt x="28295" y="13886"/>
                  <a:pt x="28930" y="13172"/>
                </a:cubicBezTo>
                <a:cubicBezTo>
                  <a:pt x="30898" y="10935"/>
                  <a:pt x="28506" y="10764"/>
                  <a:pt x="26222" y="10764"/>
                </a:cubicBezTo>
                <a:cubicBezTo>
                  <a:pt x="25809" y="10764"/>
                  <a:pt x="25400" y="10769"/>
                  <a:pt x="25021" y="10769"/>
                </a:cubicBezTo>
                <a:cubicBezTo>
                  <a:pt x="24431" y="10769"/>
                  <a:pt x="23913" y="10756"/>
                  <a:pt x="23567" y="10687"/>
                </a:cubicBezTo>
                <a:cubicBezTo>
                  <a:pt x="27842" y="7921"/>
                  <a:pt x="25788" y="5203"/>
                  <a:pt x="22836" y="5203"/>
                </a:cubicBezTo>
                <a:cubicBezTo>
                  <a:pt x="21565" y="5203"/>
                  <a:pt x="20128" y="5706"/>
                  <a:pt x="18957" y="6926"/>
                </a:cubicBezTo>
                <a:cubicBezTo>
                  <a:pt x="19055" y="4441"/>
                  <a:pt x="19186" y="419"/>
                  <a:pt x="15981" y="27"/>
                </a:cubicBezTo>
                <a:cubicBezTo>
                  <a:pt x="15826" y="9"/>
                  <a:pt x="15676" y="1"/>
                  <a:pt x="1553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08822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4"/>
          <a:srcRect/>
          <a:stretch>
            <a:fillRect/>
          </a:stretch>
        </p:blipFill>
        <p:spPr bwMode="auto">
          <a:xfrm>
            <a:off x="48684" y="-27517"/>
            <a:ext cx="12192000" cy="6858001"/>
          </a:xfrm>
          <a:prstGeom prst="rect">
            <a:avLst/>
          </a:prstGeom>
          <a:noFill/>
          <a:ln w="9525">
            <a:noFill/>
            <a:miter lim="800000"/>
            <a:headEnd/>
            <a:tailEnd/>
          </a:ln>
        </p:spPr>
      </p:pic>
      <p:sp>
        <p:nvSpPr>
          <p:cNvPr id="36" name="矩形 70"/>
          <p:cNvSpPr>
            <a:spLocks noChangeArrowheads="1"/>
          </p:cNvSpPr>
          <p:nvPr/>
        </p:nvSpPr>
        <p:spPr bwMode="auto">
          <a:xfrm>
            <a:off x="1871531" y="217153"/>
            <a:ext cx="8160907" cy="1754326"/>
          </a:xfrm>
          <a:prstGeom prst="rect">
            <a:avLst/>
          </a:prstGeom>
          <a:noFill/>
          <a:ln>
            <a:noFill/>
          </a:ln>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a:defRPr/>
            </a:pP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Các</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em</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lắng</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nghe</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bài</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hát</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i="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a:t>
            </a:r>
            <a:r>
              <a:rPr lang="en-US" altLang="zh-CN" sz="3600" b="1" i="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Đường</a:t>
            </a:r>
            <a:r>
              <a:rPr lang="en-US" altLang="zh-CN" sz="3600" b="1" i="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i="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đến</a:t>
            </a:r>
            <a:r>
              <a:rPr lang="en-US" altLang="zh-CN" sz="3600" b="1" i="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i="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ngày</a:t>
            </a:r>
            <a:r>
              <a:rPr lang="en-US" altLang="zh-CN" sz="3600" b="1" i="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i="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vinh</a:t>
            </a:r>
            <a:r>
              <a:rPr lang="en-US" altLang="zh-CN" sz="3600" b="1" i="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i="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quang</a:t>
            </a:r>
            <a:r>
              <a:rPr lang="en-US" altLang="zh-CN" sz="3600" b="1" i="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 Ca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Trần</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600" b="1" dirty="0">
                <a:solidFill>
                  <a:schemeClr val="accent5"/>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và</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nêu</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cảm</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nhận</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về</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bài</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3600" b="1" dirty="0" err="1">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hát</a:t>
            </a:r>
            <a:r>
              <a:rPr lang="en-US" altLang="zh-CN"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rPr>
              <a:t>?</a:t>
            </a:r>
            <a:endParaRPr lang="zh-CN" altLang="en-US" sz="3600" b="1" dirty="0">
              <a:solidFill>
                <a:schemeClr val="accent5"/>
              </a:solidFill>
              <a:latin typeface="Times New Roman" panose="02020603050405020304" pitchFamily="18" charset="0"/>
              <a:ea typeface="方正卡通简体" panose="03000509000000000000" pitchFamily="65" charset="-122"/>
              <a:cs typeface="Times New Roman" panose="02020603050405020304" pitchFamily="18" charset="0"/>
            </a:endParaRPr>
          </a:p>
        </p:txBody>
      </p:sp>
      <p:sp>
        <p:nvSpPr>
          <p:cNvPr id="41" name="五角星 40"/>
          <p:cNvSpPr/>
          <p:nvPr/>
        </p:nvSpPr>
        <p:spPr>
          <a:xfrm rot="19903756">
            <a:off x="1039284" y="3003551"/>
            <a:ext cx="1056216" cy="1056216"/>
          </a:xfrm>
          <a:prstGeom prst="star5">
            <a:avLst>
              <a:gd name="adj" fmla="val 23926"/>
              <a:gd name="hf" fmla="val 105146"/>
              <a:gd name="vf" fmla="val 110557"/>
            </a:avLst>
          </a:prstGeom>
          <a:blipFill dpi="0" rotWithShape="1">
            <a:blip r:embed="rId5"/>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2" name="五角星 41"/>
          <p:cNvSpPr/>
          <p:nvPr/>
        </p:nvSpPr>
        <p:spPr>
          <a:xfrm rot="21380687">
            <a:off x="1443567" y="4785784"/>
            <a:ext cx="611717" cy="609600"/>
          </a:xfrm>
          <a:prstGeom prst="star5">
            <a:avLst>
              <a:gd name="adj" fmla="val 23926"/>
              <a:gd name="hf" fmla="val 105146"/>
              <a:gd name="vf" fmla="val 110557"/>
            </a:avLst>
          </a:prstGeom>
          <a:blipFill dpi="0" rotWithShape="1">
            <a:blip r:embed="rId6"/>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3" name="五角星 42"/>
          <p:cNvSpPr/>
          <p:nvPr/>
        </p:nvSpPr>
        <p:spPr>
          <a:xfrm rot="19938392">
            <a:off x="3335868" y="4703234"/>
            <a:ext cx="486833" cy="484717"/>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4" name="五角星 43"/>
          <p:cNvSpPr/>
          <p:nvPr/>
        </p:nvSpPr>
        <p:spPr>
          <a:xfrm rot="19938392">
            <a:off x="2451101" y="4235452"/>
            <a:ext cx="486833" cy="486833"/>
          </a:xfrm>
          <a:prstGeom prst="star5">
            <a:avLst>
              <a:gd name="adj" fmla="val 23926"/>
              <a:gd name="hf" fmla="val 105146"/>
              <a:gd name="vf" fmla="val 110557"/>
            </a:avLst>
          </a:prstGeom>
          <a:blipFill dpi="0" rotWithShape="1">
            <a:blip r:embed="rId7"/>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5" name="五角星 44"/>
          <p:cNvSpPr/>
          <p:nvPr/>
        </p:nvSpPr>
        <p:spPr>
          <a:xfrm rot="19967404">
            <a:off x="9635067" y="4133851"/>
            <a:ext cx="611717" cy="609600"/>
          </a:xfrm>
          <a:prstGeom prst="star5">
            <a:avLst>
              <a:gd name="adj" fmla="val 23926"/>
              <a:gd name="hf" fmla="val 105146"/>
              <a:gd name="vf" fmla="val 110557"/>
            </a:avLst>
          </a:prstGeom>
          <a:blipFill dpi="0" rotWithShape="1">
            <a:blip r:embed="rId6"/>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6" name="五角星 45"/>
          <p:cNvSpPr/>
          <p:nvPr/>
        </p:nvSpPr>
        <p:spPr>
          <a:xfrm>
            <a:off x="8458201" y="4650317"/>
            <a:ext cx="336551" cy="338667"/>
          </a:xfrm>
          <a:prstGeom prst="star5">
            <a:avLst>
              <a:gd name="adj" fmla="val 23926"/>
              <a:gd name="hf" fmla="val 105146"/>
              <a:gd name="vf" fmla="val 110557"/>
            </a:avLst>
          </a:prstGeom>
          <a:blipFill dpi="0" rotWithShape="1">
            <a:blip r:embed="rId5"/>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7" name="五角星 46"/>
          <p:cNvSpPr/>
          <p:nvPr/>
        </p:nvSpPr>
        <p:spPr>
          <a:xfrm>
            <a:off x="10830985" y="4646085"/>
            <a:ext cx="247649" cy="247649"/>
          </a:xfrm>
          <a:prstGeom prst="star5">
            <a:avLst>
              <a:gd name="adj" fmla="val 23926"/>
              <a:gd name="hf" fmla="val 105146"/>
              <a:gd name="vf" fmla="val 110557"/>
            </a:avLst>
          </a:prstGeom>
          <a:blipFill dpi="0" rotWithShape="1">
            <a:blip r:embed="rId5"/>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48" name="五角星 47"/>
          <p:cNvSpPr/>
          <p:nvPr/>
        </p:nvSpPr>
        <p:spPr>
          <a:xfrm>
            <a:off x="11514667" y="4969934"/>
            <a:ext cx="124884" cy="124884"/>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sp>
        <p:nvSpPr>
          <p:cNvPr id="51" name="五角星 50"/>
          <p:cNvSpPr/>
          <p:nvPr/>
        </p:nvSpPr>
        <p:spPr>
          <a:xfrm rot="19922997">
            <a:off x="11089217" y="4135968"/>
            <a:ext cx="192616" cy="192617"/>
          </a:xfrm>
          <a:prstGeom prst="star5">
            <a:avLst>
              <a:gd name="adj" fmla="val 23926"/>
              <a:gd name="hf" fmla="val 105146"/>
              <a:gd name="vf" fmla="val 110557"/>
            </a:avLst>
          </a:prstGeom>
          <a:blipFill dpi="0" rotWithShape="1">
            <a:blip r:embed="rId7"/>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endParaRPr>
          </a:p>
        </p:txBody>
      </p:sp>
      <p:pic>
        <p:nvPicPr>
          <p:cNvPr id="60429" name="Picture 5" descr="C:\Users\Administrator\Desktop\小鸟.png"/>
          <p:cNvPicPr>
            <a:picLocks noChangeAspect="1" noChangeArrowheads="1"/>
          </p:cNvPicPr>
          <p:nvPr/>
        </p:nvPicPr>
        <p:blipFill>
          <a:blip r:embed="rId8"/>
          <a:srcRect/>
          <a:stretch>
            <a:fillRect/>
          </a:stretch>
        </p:blipFill>
        <p:spPr bwMode="auto">
          <a:xfrm>
            <a:off x="10521951" y="2245784"/>
            <a:ext cx="1113367" cy="1183216"/>
          </a:xfrm>
          <a:prstGeom prst="rect">
            <a:avLst/>
          </a:prstGeom>
          <a:noFill/>
          <a:ln w="9525">
            <a:noFill/>
            <a:miter lim="800000"/>
            <a:headEnd/>
            <a:tailEnd/>
          </a:ln>
        </p:spPr>
      </p:pic>
      <p:pic>
        <p:nvPicPr>
          <p:cNvPr id="3" name="DuongDenVinhQuang-TranLap_t7tp">
            <a:hlinkClick r:id="" action="ppaction://media"/>
            <a:extLst>
              <a:ext uri="{FF2B5EF4-FFF2-40B4-BE49-F238E27FC236}">
                <a16:creationId xmlns:a16="http://schemas.microsoft.com/office/drawing/2014/main" id="{0000460C-D87E-4B76-A2DF-6335731D41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27253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515979" y="2052071"/>
            <a:ext cx="9541041" cy="3072341"/>
          </a:xfrm>
          <a:prstGeom prst="horizontalScroll">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2189747" y="3075282"/>
            <a:ext cx="8867273" cy="830997"/>
          </a:xfrm>
          <a:prstGeom prst="rect">
            <a:avLst/>
          </a:prstGeom>
          <a:noFill/>
        </p:spPr>
        <p:txBody>
          <a:bodyPr wrap="square" rtlCol="0">
            <a:spAutoFit/>
          </a:bodyPr>
          <a:lstStyle/>
          <a:p>
            <a:r>
              <a:rPr lang="en-US" sz="4800" b="1" dirty="0">
                <a:solidFill>
                  <a:srgbClr val="0070C0"/>
                </a:solidFill>
                <a:latin typeface="Times New Roman" panose="02020603050405020304" pitchFamily="18" charset="0"/>
                <a:cs typeface="Times New Roman" panose="02020603050405020304" pitchFamily="18" charset="0"/>
              </a:rPr>
              <a:t>B. HÌNH THÀNH KIẾN THỨC</a:t>
            </a:r>
          </a:p>
        </p:txBody>
      </p:sp>
    </p:spTree>
    <p:extLst>
      <p:ext uri="{BB962C8B-B14F-4D97-AF65-F5344CB8AC3E}">
        <p14:creationId xmlns:p14="http://schemas.microsoft.com/office/powerpoint/2010/main" val="425432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rPr>
              <a:t>I. </a:t>
            </a:r>
            <a:r>
              <a:rPr lang="en-US" sz="4800" b="1" u="sng" dirty="0" err="1">
                <a:solidFill>
                  <a:srgbClr val="C00000"/>
                </a:solidFill>
              </a:rPr>
              <a:t>Trải</a:t>
            </a:r>
            <a:r>
              <a:rPr lang="en-US" sz="4800" b="1" u="sng" dirty="0">
                <a:solidFill>
                  <a:srgbClr val="C00000"/>
                </a:solidFill>
              </a:rPr>
              <a:t> </a:t>
            </a:r>
            <a:r>
              <a:rPr lang="en-US" sz="4800" b="1" u="sng" dirty="0" err="1">
                <a:solidFill>
                  <a:srgbClr val="C00000"/>
                </a:solidFill>
              </a:rPr>
              <a:t>nghiệm</a:t>
            </a:r>
            <a:r>
              <a:rPr lang="en-US" sz="4800" b="1" u="sng" dirty="0">
                <a:solidFill>
                  <a:srgbClr val="C00000"/>
                </a:solidFill>
              </a:rPr>
              <a:t> </a:t>
            </a:r>
            <a:r>
              <a:rPr lang="en-US" sz="4800" b="1" u="sng" dirty="0" err="1">
                <a:solidFill>
                  <a:srgbClr val="C00000"/>
                </a:solidFill>
              </a:rPr>
              <a:t>cùng</a:t>
            </a:r>
            <a:r>
              <a:rPr lang="en-US" sz="4800" b="1" u="sng" dirty="0">
                <a:solidFill>
                  <a:srgbClr val="C00000"/>
                </a:solidFill>
              </a:rPr>
              <a:t> </a:t>
            </a:r>
            <a:r>
              <a:rPr lang="en-US" sz="4800" b="1" u="sng" dirty="0" err="1">
                <a:solidFill>
                  <a:srgbClr val="C00000"/>
                </a:solidFill>
              </a:rPr>
              <a:t>văn</a:t>
            </a:r>
            <a:r>
              <a:rPr lang="en-US" sz="4800" b="1" u="sng" dirty="0">
                <a:solidFill>
                  <a:srgbClr val="C00000"/>
                </a:solidFill>
              </a:rPr>
              <a:t> </a:t>
            </a:r>
            <a:r>
              <a:rPr lang="en-US" sz="4800" b="1" u="sng" dirty="0" err="1">
                <a:solidFill>
                  <a:srgbClr val="C00000"/>
                </a:solidFill>
              </a:rPr>
              <a:t>bản</a:t>
            </a:r>
            <a:endParaRPr lang="en-US" sz="4800" b="1" u="sng" dirty="0"/>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5065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28C9E6F7-ED01-4857-BBCF-E7782D6AE007}"/>
              </a:ext>
            </a:extLst>
          </p:cNvPr>
          <p:cNvSpPr>
            <a:spLocks noGrp="1"/>
          </p:cNvSpPr>
          <p:nvPr>
            <p:ph type="sldNum" sz="quarter" idx="12"/>
          </p:nvPr>
        </p:nvSpPr>
        <p:spPr/>
        <p:txBody>
          <a:bodyPr/>
          <a:lstStyle/>
          <a:p>
            <a:pPr defTabSz="914217">
              <a:defRPr/>
            </a:pPr>
            <a:fld id="{601EE9E8-4134-49B0-9AA7-3089E6521627}" type="slidenum">
              <a:rPr lang="en-US" b="1">
                <a:solidFill>
                  <a:prstClr val="black">
                    <a:tint val="75000"/>
                  </a:prstClr>
                </a:solidFill>
                <a:latin typeface="Times New Roman" panose="02020603050405020304" pitchFamily="18" charset="0"/>
                <a:cs typeface="Times New Roman" panose="02020603050405020304" pitchFamily="18" charset="0"/>
              </a:rPr>
              <a:pPr defTabSz="914217">
                <a:defRPr/>
              </a:pPr>
              <a:t>6</a:t>
            </a:fld>
            <a:endParaRPr lang="en-US" b="1" dirty="0">
              <a:solidFill>
                <a:prstClr val="black">
                  <a:tint val="75000"/>
                </a:prstClr>
              </a:solidFill>
              <a:latin typeface="Times New Roman" panose="02020603050405020304" pitchFamily="18" charset="0"/>
              <a:cs typeface="Times New Roman" panose="02020603050405020304" pitchFamily="18" charset="0"/>
            </a:endParaRPr>
          </a:p>
        </p:txBody>
      </p:sp>
      <p:sp>
        <p:nvSpPr>
          <p:cNvPr id="20" name="Freeform 123">
            <a:extLst>
              <a:ext uri="{FF2B5EF4-FFF2-40B4-BE49-F238E27FC236}">
                <a16:creationId xmlns:a16="http://schemas.microsoft.com/office/drawing/2014/main" id="{541BEC1A-4E02-4ED4-8E23-A40B767C9C57}"/>
              </a:ext>
            </a:extLst>
          </p:cNvPr>
          <p:cNvSpPr>
            <a:spLocks noEditPoints="1"/>
          </p:cNvSpPr>
          <p:nvPr/>
        </p:nvSpPr>
        <p:spPr bwMode="auto">
          <a:xfrm rot="3896716" flipH="1">
            <a:off x="1636030" y="4693098"/>
            <a:ext cx="421912" cy="1258115"/>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218926">
              <a:defRPr/>
            </a:pPr>
            <a:endParaRPr lang="zh-CN" altLang="en-US" sz="2400" b="1">
              <a:solidFill>
                <a:prstClr val="black"/>
              </a:solidFill>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6" name="组合 2">
            <a:extLst>
              <a:ext uri="{FF2B5EF4-FFF2-40B4-BE49-F238E27FC236}">
                <a16:creationId xmlns:a16="http://schemas.microsoft.com/office/drawing/2014/main" id="{9C1DCEB9-0956-4876-8387-3186CD050357}"/>
              </a:ext>
            </a:extLst>
          </p:cNvPr>
          <p:cNvGrpSpPr/>
          <p:nvPr/>
        </p:nvGrpSpPr>
        <p:grpSpPr>
          <a:xfrm>
            <a:off x="703140" y="2056753"/>
            <a:ext cx="3685160" cy="2730533"/>
            <a:chOff x="1949253" y="1627716"/>
            <a:chExt cx="3271491" cy="2309600"/>
          </a:xfrm>
        </p:grpSpPr>
        <p:grpSp>
          <p:nvGrpSpPr>
            <p:cNvPr id="27" name="组合 135">
              <a:extLst>
                <a:ext uri="{FF2B5EF4-FFF2-40B4-BE49-F238E27FC236}">
                  <a16:creationId xmlns:a16="http://schemas.microsoft.com/office/drawing/2014/main" id="{1402207D-CBB7-427C-BF5A-10E4874000E2}"/>
                </a:ext>
              </a:extLst>
            </p:cNvPr>
            <p:cNvGrpSpPr/>
            <p:nvPr/>
          </p:nvGrpSpPr>
          <p:grpSpPr>
            <a:xfrm>
              <a:off x="1949253" y="1627716"/>
              <a:ext cx="3271491" cy="2309600"/>
              <a:chOff x="3246438" y="1068388"/>
              <a:chExt cx="5711825" cy="4678363"/>
            </a:xfrm>
            <a:solidFill>
              <a:schemeClr val="tx1"/>
            </a:solidFill>
          </p:grpSpPr>
          <p:sp>
            <p:nvSpPr>
              <p:cNvPr id="29" name="Freeform 5">
                <a:extLst>
                  <a:ext uri="{FF2B5EF4-FFF2-40B4-BE49-F238E27FC236}">
                    <a16:creationId xmlns:a16="http://schemas.microsoft.com/office/drawing/2014/main" id="{701E2887-6ABA-48C5-BE20-199CEFE6512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0" name="Freeform 6">
                <a:extLst>
                  <a:ext uri="{FF2B5EF4-FFF2-40B4-BE49-F238E27FC236}">
                    <a16:creationId xmlns:a16="http://schemas.microsoft.com/office/drawing/2014/main" id="{FEC9D7C9-93D5-4739-AFFE-8040BA6CC217}"/>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 name="Freeform 7">
                <a:extLst>
                  <a:ext uri="{FF2B5EF4-FFF2-40B4-BE49-F238E27FC236}">
                    <a16:creationId xmlns:a16="http://schemas.microsoft.com/office/drawing/2014/main" id="{281FD407-A2BD-466C-B194-8B144655D8D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 name="Freeform 8">
                <a:extLst>
                  <a:ext uri="{FF2B5EF4-FFF2-40B4-BE49-F238E27FC236}">
                    <a16:creationId xmlns:a16="http://schemas.microsoft.com/office/drawing/2014/main" id="{BEE6043B-26CB-4A02-A61F-D54DCA348DB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 name="Freeform 9">
                <a:extLst>
                  <a:ext uri="{FF2B5EF4-FFF2-40B4-BE49-F238E27FC236}">
                    <a16:creationId xmlns:a16="http://schemas.microsoft.com/office/drawing/2014/main" id="{23FBEF70-9206-482A-834F-13124F07B0A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 name="Freeform 10">
                <a:extLst>
                  <a:ext uri="{FF2B5EF4-FFF2-40B4-BE49-F238E27FC236}">
                    <a16:creationId xmlns:a16="http://schemas.microsoft.com/office/drawing/2014/main" id="{6B69A711-8366-4A40-B126-2B7D4B09CB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 name="Freeform 11">
                <a:extLst>
                  <a:ext uri="{FF2B5EF4-FFF2-40B4-BE49-F238E27FC236}">
                    <a16:creationId xmlns:a16="http://schemas.microsoft.com/office/drawing/2014/main" id="{449C6D7B-31B9-4A11-9433-50B7CE0F90D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36" name="组合 143">
                <a:extLst>
                  <a:ext uri="{FF2B5EF4-FFF2-40B4-BE49-F238E27FC236}">
                    <a16:creationId xmlns:a16="http://schemas.microsoft.com/office/drawing/2014/main" id="{EE171D6A-3ACD-4978-9415-A984A59E9474}"/>
                  </a:ext>
                </a:extLst>
              </p:cNvPr>
              <p:cNvGrpSpPr/>
              <p:nvPr/>
            </p:nvGrpSpPr>
            <p:grpSpPr>
              <a:xfrm>
                <a:off x="3517901" y="1225551"/>
                <a:ext cx="5260975" cy="4090987"/>
                <a:chOff x="3517901" y="1225551"/>
                <a:chExt cx="5260975" cy="4090987"/>
              </a:xfrm>
              <a:grpFill/>
            </p:grpSpPr>
            <p:sp>
              <p:nvSpPr>
                <p:cNvPr id="37" name="Freeform 12">
                  <a:extLst>
                    <a:ext uri="{FF2B5EF4-FFF2-40B4-BE49-F238E27FC236}">
                      <a16:creationId xmlns:a16="http://schemas.microsoft.com/office/drawing/2014/main" id="{E015D9C1-A573-4E07-B619-F8F9CDD2D7E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 name="Freeform 13">
                  <a:extLst>
                    <a:ext uri="{FF2B5EF4-FFF2-40B4-BE49-F238E27FC236}">
                      <a16:creationId xmlns:a16="http://schemas.microsoft.com/office/drawing/2014/main" id="{7C07ABB5-BA6E-4F7D-902B-CD32DDB41B5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9" name="Freeform 14">
                  <a:extLst>
                    <a:ext uri="{FF2B5EF4-FFF2-40B4-BE49-F238E27FC236}">
                      <a16:creationId xmlns:a16="http://schemas.microsoft.com/office/drawing/2014/main" id="{44AAD421-E009-4F6A-AD56-381D1DE3145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0" name="Freeform 15">
                  <a:extLst>
                    <a:ext uri="{FF2B5EF4-FFF2-40B4-BE49-F238E27FC236}">
                      <a16:creationId xmlns:a16="http://schemas.microsoft.com/office/drawing/2014/main" id="{9AA74B08-8CB5-4728-9BA0-48BEC60983B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1" name="Freeform 16">
                  <a:extLst>
                    <a:ext uri="{FF2B5EF4-FFF2-40B4-BE49-F238E27FC236}">
                      <a16:creationId xmlns:a16="http://schemas.microsoft.com/office/drawing/2014/main" id="{0E1B772E-09AB-479A-90B6-786FE0E9C50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2" name="Freeform 17">
                  <a:extLst>
                    <a:ext uri="{FF2B5EF4-FFF2-40B4-BE49-F238E27FC236}">
                      <a16:creationId xmlns:a16="http://schemas.microsoft.com/office/drawing/2014/main" id="{BD4D0207-0475-4316-A452-0D5A326A1DC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3" name="Freeform 18">
                  <a:extLst>
                    <a:ext uri="{FF2B5EF4-FFF2-40B4-BE49-F238E27FC236}">
                      <a16:creationId xmlns:a16="http://schemas.microsoft.com/office/drawing/2014/main" id="{48834AB3-5E24-49A5-8A8C-AE7180BA2D2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4" name="Freeform 19">
                  <a:extLst>
                    <a:ext uri="{FF2B5EF4-FFF2-40B4-BE49-F238E27FC236}">
                      <a16:creationId xmlns:a16="http://schemas.microsoft.com/office/drawing/2014/main" id="{0770A82D-6F9B-4A7A-97E3-D945D75215C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5" name="Freeform 20">
                  <a:extLst>
                    <a:ext uri="{FF2B5EF4-FFF2-40B4-BE49-F238E27FC236}">
                      <a16:creationId xmlns:a16="http://schemas.microsoft.com/office/drawing/2014/main" id="{3099E63C-2A25-47C4-BA51-88F2633CAAE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6" name="Freeform 21">
                  <a:extLst>
                    <a:ext uri="{FF2B5EF4-FFF2-40B4-BE49-F238E27FC236}">
                      <a16:creationId xmlns:a16="http://schemas.microsoft.com/office/drawing/2014/main" id="{0590627B-1471-484E-8B06-F8AE402C946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7" name="Freeform 22">
                  <a:extLst>
                    <a:ext uri="{FF2B5EF4-FFF2-40B4-BE49-F238E27FC236}">
                      <a16:creationId xmlns:a16="http://schemas.microsoft.com/office/drawing/2014/main" id="{1DFDADF5-D0AA-4367-8AFB-4A8DDA3A78E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8" name="Freeform 23">
                  <a:extLst>
                    <a:ext uri="{FF2B5EF4-FFF2-40B4-BE49-F238E27FC236}">
                      <a16:creationId xmlns:a16="http://schemas.microsoft.com/office/drawing/2014/main" id="{E20125AD-5077-4C4C-98B3-47A40958016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49" name="Freeform 24">
                  <a:extLst>
                    <a:ext uri="{FF2B5EF4-FFF2-40B4-BE49-F238E27FC236}">
                      <a16:creationId xmlns:a16="http://schemas.microsoft.com/office/drawing/2014/main" id="{D88DC943-DD10-4969-A9C0-C71A8BBCFA1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0" name="Freeform 25">
                  <a:extLst>
                    <a:ext uri="{FF2B5EF4-FFF2-40B4-BE49-F238E27FC236}">
                      <a16:creationId xmlns:a16="http://schemas.microsoft.com/office/drawing/2014/main" id="{0A2B48AC-0E32-46F3-A039-0F1C3FFE04BE}"/>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1" name="Freeform 26">
                  <a:extLst>
                    <a:ext uri="{FF2B5EF4-FFF2-40B4-BE49-F238E27FC236}">
                      <a16:creationId xmlns:a16="http://schemas.microsoft.com/office/drawing/2014/main" id="{35229857-2090-4812-9F3D-E418AB82DF6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2" name="Freeform 27">
                  <a:extLst>
                    <a:ext uri="{FF2B5EF4-FFF2-40B4-BE49-F238E27FC236}">
                      <a16:creationId xmlns:a16="http://schemas.microsoft.com/office/drawing/2014/main" id="{E54BB5CE-5791-49E7-A07D-DB26C45173C9}"/>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3" name="Freeform 28">
                  <a:extLst>
                    <a:ext uri="{FF2B5EF4-FFF2-40B4-BE49-F238E27FC236}">
                      <a16:creationId xmlns:a16="http://schemas.microsoft.com/office/drawing/2014/main" id="{F277204C-B5F8-470B-A492-CE8AC03F1EC5}"/>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4" name="Freeform 29">
                  <a:extLst>
                    <a:ext uri="{FF2B5EF4-FFF2-40B4-BE49-F238E27FC236}">
                      <a16:creationId xmlns:a16="http://schemas.microsoft.com/office/drawing/2014/main" id="{5928E602-5813-4F8E-A664-109FEB1436F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5" name="Freeform 30">
                  <a:extLst>
                    <a:ext uri="{FF2B5EF4-FFF2-40B4-BE49-F238E27FC236}">
                      <a16:creationId xmlns:a16="http://schemas.microsoft.com/office/drawing/2014/main" id="{4C173127-D346-4DF7-8A5E-4C211C69436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6" name="Freeform 31">
                  <a:extLst>
                    <a:ext uri="{FF2B5EF4-FFF2-40B4-BE49-F238E27FC236}">
                      <a16:creationId xmlns:a16="http://schemas.microsoft.com/office/drawing/2014/main" id="{75733073-D4F7-42DC-9E83-4F7A36786E6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7" name="Freeform 32">
                  <a:extLst>
                    <a:ext uri="{FF2B5EF4-FFF2-40B4-BE49-F238E27FC236}">
                      <a16:creationId xmlns:a16="http://schemas.microsoft.com/office/drawing/2014/main" id="{FF42CD20-5BEC-4D54-A36C-A6432F483895}"/>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8" name="Freeform 33">
                  <a:extLst>
                    <a:ext uri="{FF2B5EF4-FFF2-40B4-BE49-F238E27FC236}">
                      <a16:creationId xmlns:a16="http://schemas.microsoft.com/office/drawing/2014/main" id="{9EAD28BE-35E7-4344-B647-DB40F303FFA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59" name="Freeform 34">
                  <a:extLst>
                    <a:ext uri="{FF2B5EF4-FFF2-40B4-BE49-F238E27FC236}">
                      <a16:creationId xmlns:a16="http://schemas.microsoft.com/office/drawing/2014/main" id="{9711B4D5-3997-4B99-8D48-B923E531E3B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0" name="Freeform 35">
                  <a:extLst>
                    <a:ext uri="{FF2B5EF4-FFF2-40B4-BE49-F238E27FC236}">
                      <a16:creationId xmlns:a16="http://schemas.microsoft.com/office/drawing/2014/main" id="{F9BE8954-CB1D-4C11-9495-096C154028B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1" name="Freeform 36">
                  <a:extLst>
                    <a:ext uri="{FF2B5EF4-FFF2-40B4-BE49-F238E27FC236}">
                      <a16:creationId xmlns:a16="http://schemas.microsoft.com/office/drawing/2014/main" id="{8F2ECA86-31D8-4CE9-9FD2-9888148E6A3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2" name="Freeform 37">
                  <a:extLst>
                    <a:ext uri="{FF2B5EF4-FFF2-40B4-BE49-F238E27FC236}">
                      <a16:creationId xmlns:a16="http://schemas.microsoft.com/office/drawing/2014/main" id="{EF6FBDA4-50E8-42CA-967E-07746015AE2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3" name="Freeform 38">
                  <a:extLst>
                    <a:ext uri="{FF2B5EF4-FFF2-40B4-BE49-F238E27FC236}">
                      <a16:creationId xmlns:a16="http://schemas.microsoft.com/office/drawing/2014/main" id="{E788B09E-8EED-4546-8DFE-27080633707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4" name="Freeform 39">
                  <a:extLst>
                    <a:ext uri="{FF2B5EF4-FFF2-40B4-BE49-F238E27FC236}">
                      <a16:creationId xmlns:a16="http://schemas.microsoft.com/office/drawing/2014/main" id="{E0F306DA-482F-41EC-AC53-ECEA31E2F8EA}"/>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5" name="Freeform 40">
                  <a:extLst>
                    <a:ext uri="{FF2B5EF4-FFF2-40B4-BE49-F238E27FC236}">
                      <a16:creationId xmlns:a16="http://schemas.microsoft.com/office/drawing/2014/main" id="{F9019F41-AA79-450E-AC9C-AB827DFF75FF}"/>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6" name="Freeform 41">
                  <a:extLst>
                    <a:ext uri="{FF2B5EF4-FFF2-40B4-BE49-F238E27FC236}">
                      <a16:creationId xmlns:a16="http://schemas.microsoft.com/office/drawing/2014/main" id="{625F3391-9DA9-41E6-B0D7-FD43E352D4E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7" name="Freeform 42">
                  <a:extLst>
                    <a:ext uri="{FF2B5EF4-FFF2-40B4-BE49-F238E27FC236}">
                      <a16:creationId xmlns:a16="http://schemas.microsoft.com/office/drawing/2014/main" id="{3E12A41F-9891-4277-B659-FF45D196EAB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8" name="Freeform 43">
                  <a:extLst>
                    <a:ext uri="{FF2B5EF4-FFF2-40B4-BE49-F238E27FC236}">
                      <a16:creationId xmlns:a16="http://schemas.microsoft.com/office/drawing/2014/main" id="{FD8A6B80-FA46-42D6-A716-CDAE76BA4CD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69" name="Freeform 44">
                  <a:extLst>
                    <a:ext uri="{FF2B5EF4-FFF2-40B4-BE49-F238E27FC236}">
                      <a16:creationId xmlns:a16="http://schemas.microsoft.com/office/drawing/2014/main" id="{21F30691-6933-4867-8106-7E6980A6641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0" name="Freeform 45">
                  <a:extLst>
                    <a:ext uri="{FF2B5EF4-FFF2-40B4-BE49-F238E27FC236}">
                      <a16:creationId xmlns:a16="http://schemas.microsoft.com/office/drawing/2014/main" id="{84AFA11C-6335-457E-BEC4-67776333663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1" name="Freeform 46">
                  <a:extLst>
                    <a:ext uri="{FF2B5EF4-FFF2-40B4-BE49-F238E27FC236}">
                      <a16:creationId xmlns:a16="http://schemas.microsoft.com/office/drawing/2014/main" id="{B03A00FE-B39F-43FE-8E05-DF90D97257C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2" name="Freeform 47">
                  <a:extLst>
                    <a:ext uri="{FF2B5EF4-FFF2-40B4-BE49-F238E27FC236}">
                      <a16:creationId xmlns:a16="http://schemas.microsoft.com/office/drawing/2014/main" id="{EF4CFE13-535A-44CE-88FC-19F5A7491C7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3" name="Freeform 48">
                  <a:extLst>
                    <a:ext uri="{FF2B5EF4-FFF2-40B4-BE49-F238E27FC236}">
                      <a16:creationId xmlns:a16="http://schemas.microsoft.com/office/drawing/2014/main" id="{031AC784-A262-48A8-ACE9-77E8E2D8D3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4" name="Freeform 49">
                  <a:extLst>
                    <a:ext uri="{FF2B5EF4-FFF2-40B4-BE49-F238E27FC236}">
                      <a16:creationId xmlns:a16="http://schemas.microsoft.com/office/drawing/2014/main" id="{8C8A3B5C-4EF0-4EC9-8521-7B1FCCD78B7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5" name="Freeform 50">
                  <a:extLst>
                    <a:ext uri="{FF2B5EF4-FFF2-40B4-BE49-F238E27FC236}">
                      <a16:creationId xmlns:a16="http://schemas.microsoft.com/office/drawing/2014/main" id="{26E05434-E6DA-4B13-BCF3-DC5AB3FA52A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6" name="Freeform 51">
                  <a:extLst>
                    <a:ext uri="{FF2B5EF4-FFF2-40B4-BE49-F238E27FC236}">
                      <a16:creationId xmlns:a16="http://schemas.microsoft.com/office/drawing/2014/main" id="{45CDB74D-A396-4F48-ACFD-4E80D575D1B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7" name="Freeform 52">
                  <a:extLst>
                    <a:ext uri="{FF2B5EF4-FFF2-40B4-BE49-F238E27FC236}">
                      <a16:creationId xmlns:a16="http://schemas.microsoft.com/office/drawing/2014/main" id="{4659356A-B39A-4FAC-A59F-3A26FDC2F16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8" name="Freeform 53">
                  <a:extLst>
                    <a:ext uri="{FF2B5EF4-FFF2-40B4-BE49-F238E27FC236}">
                      <a16:creationId xmlns:a16="http://schemas.microsoft.com/office/drawing/2014/main" id="{F48D0C0B-F4BF-4019-8847-ECC9AFFF8A17}"/>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79" name="Freeform 54">
                  <a:extLst>
                    <a:ext uri="{FF2B5EF4-FFF2-40B4-BE49-F238E27FC236}">
                      <a16:creationId xmlns:a16="http://schemas.microsoft.com/office/drawing/2014/main" id="{59767D5B-32F8-4FBF-9CD7-83B218A036F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0" name="Freeform 55">
                  <a:extLst>
                    <a:ext uri="{FF2B5EF4-FFF2-40B4-BE49-F238E27FC236}">
                      <a16:creationId xmlns:a16="http://schemas.microsoft.com/office/drawing/2014/main" id="{5B35165E-E984-47BD-BF06-F8B0318BA62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1" name="Freeform 56">
                  <a:extLst>
                    <a:ext uri="{FF2B5EF4-FFF2-40B4-BE49-F238E27FC236}">
                      <a16:creationId xmlns:a16="http://schemas.microsoft.com/office/drawing/2014/main" id="{370AB6F0-8D5C-4953-A7A4-CC8CBD552B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2" name="Freeform 57">
                  <a:extLst>
                    <a:ext uri="{FF2B5EF4-FFF2-40B4-BE49-F238E27FC236}">
                      <a16:creationId xmlns:a16="http://schemas.microsoft.com/office/drawing/2014/main" id="{C6A30B16-EBCF-4FA3-B34B-2393C74F718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3" name="Freeform 58">
                  <a:extLst>
                    <a:ext uri="{FF2B5EF4-FFF2-40B4-BE49-F238E27FC236}">
                      <a16:creationId xmlns:a16="http://schemas.microsoft.com/office/drawing/2014/main" id="{6C655FF5-9E07-4B98-85AA-856BBBA2504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4" name="Freeform 59">
                  <a:extLst>
                    <a:ext uri="{FF2B5EF4-FFF2-40B4-BE49-F238E27FC236}">
                      <a16:creationId xmlns:a16="http://schemas.microsoft.com/office/drawing/2014/main" id="{7D2ADCC3-0D5F-4975-84F0-73F917F3DDC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5" name="Freeform 60">
                  <a:extLst>
                    <a:ext uri="{FF2B5EF4-FFF2-40B4-BE49-F238E27FC236}">
                      <a16:creationId xmlns:a16="http://schemas.microsoft.com/office/drawing/2014/main" id="{D00201DB-CD9D-4006-BE16-557729C3901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6" name="Freeform 61">
                  <a:extLst>
                    <a:ext uri="{FF2B5EF4-FFF2-40B4-BE49-F238E27FC236}">
                      <a16:creationId xmlns:a16="http://schemas.microsoft.com/office/drawing/2014/main" id="{87DCB535-D733-4AC2-8297-C1155E86D0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7" name="Freeform 62">
                  <a:extLst>
                    <a:ext uri="{FF2B5EF4-FFF2-40B4-BE49-F238E27FC236}">
                      <a16:creationId xmlns:a16="http://schemas.microsoft.com/office/drawing/2014/main" id="{6FFC27E7-AA98-467B-995B-2D8008AB1C3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8" name="Freeform 63">
                  <a:extLst>
                    <a:ext uri="{FF2B5EF4-FFF2-40B4-BE49-F238E27FC236}">
                      <a16:creationId xmlns:a16="http://schemas.microsoft.com/office/drawing/2014/main" id="{C73E76C2-A3CA-44D2-A491-D5D8489F2C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89" name="Freeform 64">
                  <a:extLst>
                    <a:ext uri="{FF2B5EF4-FFF2-40B4-BE49-F238E27FC236}">
                      <a16:creationId xmlns:a16="http://schemas.microsoft.com/office/drawing/2014/main" id="{C1E92A81-0537-4950-A01D-3E678BBCEE5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0" name="Freeform 65">
                  <a:extLst>
                    <a:ext uri="{FF2B5EF4-FFF2-40B4-BE49-F238E27FC236}">
                      <a16:creationId xmlns:a16="http://schemas.microsoft.com/office/drawing/2014/main" id="{7F0ECE0B-FC3C-4177-9475-C57F5BBA056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1" name="Freeform 66">
                  <a:extLst>
                    <a:ext uri="{FF2B5EF4-FFF2-40B4-BE49-F238E27FC236}">
                      <a16:creationId xmlns:a16="http://schemas.microsoft.com/office/drawing/2014/main" id="{31B7DC14-8E39-4838-809D-6EDCA7EC2A7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2" name="Freeform 67">
                  <a:extLst>
                    <a:ext uri="{FF2B5EF4-FFF2-40B4-BE49-F238E27FC236}">
                      <a16:creationId xmlns:a16="http://schemas.microsoft.com/office/drawing/2014/main" id="{88EC3E88-0DC8-47F7-9ECC-D664E9F1F4A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3" name="Freeform 68">
                  <a:extLst>
                    <a:ext uri="{FF2B5EF4-FFF2-40B4-BE49-F238E27FC236}">
                      <a16:creationId xmlns:a16="http://schemas.microsoft.com/office/drawing/2014/main" id="{727FE61F-1EF3-4CFF-950E-138EBA1F8DD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4" name="Freeform 69">
                  <a:extLst>
                    <a:ext uri="{FF2B5EF4-FFF2-40B4-BE49-F238E27FC236}">
                      <a16:creationId xmlns:a16="http://schemas.microsoft.com/office/drawing/2014/main" id="{0CC78F17-B147-48D5-ADE2-2AAB21B6688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5" name="Freeform 70">
                  <a:extLst>
                    <a:ext uri="{FF2B5EF4-FFF2-40B4-BE49-F238E27FC236}">
                      <a16:creationId xmlns:a16="http://schemas.microsoft.com/office/drawing/2014/main" id="{092C0303-A9CA-4A61-9DF4-2D557394D2D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6" name="Freeform 71">
                  <a:extLst>
                    <a:ext uri="{FF2B5EF4-FFF2-40B4-BE49-F238E27FC236}">
                      <a16:creationId xmlns:a16="http://schemas.microsoft.com/office/drawing/2014/main" id="{E2E3840E-B749-4F33-9B8F-DAB92677815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7" name="Freeform 72">
                  <a:extLst>
                    <a:ext uri="{FF2B5EF4-FFF2-40B4-BE49-F238E27FC236}">
                      <a16:creationId xmlns:a16="http://schemas.microsoft.com/office/drawing/2014/main" id="{6D33B346-6B13-49B8-ADDA-31C2BC1A2388}"/>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8" name="Freeform 73">
                  <a:extLst>
                    <a:ext uri="{FF2B5EF4-FFF2-40B4-BE49-F238E27FC236}">
                      <a16:creationId xmlns:a16="http://schemas.microsoft.com/office/drawing/2014/main" id="{0FCB5350-3E26-4F8F-822B-C058391A60C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99" name="Freeform 74">
                  <a:extLst>
                    <a:ext uri="{FF2B5EF4-FFF2-40B4-BE49-F238E27FC236}">
                      <a16:creationId xmlns:a16="http://schemas.microsoft.com/office/drawing/2014/main" id="{33B22136-E893-448D-A4F1-228546CD65F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0" name="Freeform 75">
                  <a:extLst>
                    <a:ext uri="{FF2B5EF4-FFF2-40B4-BE49-F238E27FC236}">
                      <a16:creationId xmlns:a16="http://schemas.microsoft.com/office/drawing/2014/main" id="{D909AA22-AD8D-47E6-8FCF-64C26CB58D2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1" name="Freeform 76">
                  <a:extLst>
                    <a:ext uri="{FF2B5EF4-FFF2-40B4-BE49-F238E27FC236}">
                      <a16:creationId xmlns:a16="http://schemas.microsoft.com/office/drawing/2014/main" id="{9C7E1E9C-3B65-4066-802F-6F955D7C7E6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2" name="Freeform 77">
                  <a:extLst>
                    <a:ext uri="{FF2B5EF4-FFF2-40B4-BE49-F238E27FC236}">
                      <a16:creationId xmlns:a16="http://schemas.microsoft.com/office/drawing/2014/main" id="{1317837A-0F99-4001-B1AC-5419250C6DF8}"/>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3" name="Freeform 78">
                  <a:extLst>
                    <a:ext uri="{FF2B5EF4-FFF2-40B4-BE49-F238E27FC236}">
                      <a16:creationId xmlns:a16="http://schemas.microsoft.com/office/drawing/2014/main" id="{A418E24D-F8DE-44FC-8D94-91D3EB1DCFA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4" name="Freeform 79">
                  <a:extLst>
                    <a:ext uri="{FF2B5EF4-FFF2-40B4-BE49-F238E27FC236}">
                      <a16:creationId xmlns:a16="http://schemas.microsoft.com/office/drawing/2014/main" id="{08CC5617-2940-4195-9B1A-7E16960335A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5" name="Freeform 80">
                  <a:extLst>
                    <a:ext uri="{FF2B5EF4-FFF2-40B4-BE49-F238E27FC236}">
                      <a16:creationId xmlns:a16="http://schemas.microsoft.com/office/drawing/2014/main" id="{DBB2C5BA-07CF-4786-9AE7-3D303CDD6CB2}"/>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6" name="Freeform 81">
                  <a:extLst>
                    <a:ext uri="{FF2B5EF4-FFF2-40B4-BE49-F238E27FC236}">
                      <a16:creationId xmlns:a16="http://schemas.microsoft.com/office/drawing/2014/main" id="{6F1FB5D3-9525-4605-A64A-77CC4255E1D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7" name="Freeform 82">
                  <a:extLst>
                    <a:ext uri="{FF2B5EF4-FFF2-40B4-BE49-F238E27FC236}">
                      <a16:creationId xmlns:a16="http://schemas.microsoft.com/office/drawing/2014/main" id="{025C32E8-9426-4A96-8BFB-A970BF38B61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8" name="Freeform 83">
                  <a:extLst>
                    <a:ext uri="{FF2B5EF4-FFF2-40B4-BE49-F238E27FC236}">
                      <a16:creationId xmlns:a16="http://schemas.microsoft.com/office/drawing/2014/main" id="{10D58B64-B393-46DF-9CBC-27908868F37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09" name="Freeform 84">
                  <a:extLst>
                    <a:ext uri="{FF2B5EF4-FFF2-40B4-BE49-F238E27FC236}">
                      <a16:creationId xmlns:a16="http://schemas.microsoft.com/office/drawing/2014/main" id="{69E6EE21-34C1-4A7B-857B-B6EF1B5D61E0}"/>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0" name="Freeform 85">
                  <a:extLst>
                    <a:ext uri="{FF2B5EF4-FFF2-40B4-BE49-F238E27FC236}">
                      <a16:creationId xmlns:a16="http://schemas.microsoft.com/office/drawing/2014/main" id="{E67F3BEB-A6BA-4A1A-B0C2-F537BD189C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1" name="Freeform 86">
                  <a:extLst>
                    <a:ext uri="{FF2B5EF4-FFF2-40B4-BE49-F238E27FC236}">
                      <a16:creationId xmlns:a16="http://schemas.microsoft.com/office/drawing/2014/main" id="{3CC4357A-9137-490E-A509-E2EFBFAF906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2" name="Freeform 87">
                  <a:extLst>
                    <a:ext uri="{FF2B5EF4-FFF2-40B4-BE49-F238E27FC236}">
                      <a16:creationId xmlns:a16="http://schemas.microsoft.com/office/drawing/2014/main" id="{58A21A22-0D62-4E6B-9EE8-83BFF2A1055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3" name="Freeform 88">
                  <a:extLst>
                    <a:ext uri="{FF2B5EF4-FFF2-40B4-BE49-F238E27FC236}">
                      <a16:creationId xmlns:a16="http://schemas.microsoft.com/office/drawing/2014/main" id="{0F7E0899-EA21-44AF-AA29-A27137A5C749}"/>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4" name="Freeform 89">
                  <a:extLst>
                    <a:ext uri="{FF2B5EF4-FFF2-40B4-BE49-F238E27FC236}">
                      <a16:creationId xmlns:a16="http://schemas.microsoft.com/office/drawing/2014/main" id="{39842D9D-13CA-4F31-A223-2E64F48399C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5" name="Freeform 90">
                  <a:extLst>
                    <a:ext uri="{FF2B5EF4-FFF2-40B4-BE49-F238E27FC236}">
                      <a16:creationId xmlns:a16="http://schemas.microsoft.com/office/drawing/2014/main" id="{38751A6F-21CA-4ADD-87BE-A54C6B2C373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6" name="Freeform 91">
                  <a:extLst>
                    <a:ext uri="{FF2B5EF4-FFF2-40B4-BE49-F238E27FC236}">
                      <a16:creationId xmlns:a16="http://schemas.microsoft.com/office/drawing/2014/main" id="{904119BD-1E4B-4A66-B1C6-3816BB68300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17" name="Freeform 92">
                  <a:extLst>
                    <a:ext uri="{FF2B5EF4-FFF2-40B4-BE49-F238E27FC236}">
                      <a16:creationId xmlns:a16="http://schemas.microsoft.com/office/drawing/2014/main" id="{DAB246D2-320B-477F-96F2-C12020B397F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sp>
          <p:nvSpPr>
            <p:cNvPr id="28" name="文本框 49">
              <a:extLst>
                <a:ext uri="{FF2B5EF4-FFF2-40B4-BE49-F238E27FC236}">
                  <a16:creationId xmlns:a16="http://schemas.microsoft.com/office/drawing/2014/main" id="{E9CF78FE-9F32-4956-898B-87BC320820CB}"/>
                </a:ext>
              </a:extLst>
            </p:cNvPr>
            <p:cNvSpPr txBox="1">
              <a:spLocks noChangeArrowheads="1"/>
            </p:cNvSpPr>
            <p:nvPr/>
          </p:nvSpPr>
          <p:spPr bwMode="auto">
            <a:xfrm>
              <a:off x="2118879" y="2306090"/>
              <a:ext cx="2909328" cy="1015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4000" b="1" i="1">
                  <a:solidFill>
                    <a:srgbClr val="000000"/>
                  </a:solidFill>
                  <a:latin typeface="Times New Roman" panose="02020603050405020304" pitchFamily="18" charset="0"/>
                  <a:cs typeface="Times New Roman" panose="02020603050405020304" pitchFamily="18" charset="0"/>
                </a:rPr>
                <a:t>Biết đọc diễn cảm</a:t>
              </a:r>
              <a:endParaRPr lang="en-US" sz="4000" b="1">
                <a:solidFill>
                  <a:srgbClr val="000000"/>
                </a:solidFill>
                <a:latin typeface="Times New Roman" panose="02020603050405020304" pitchFamily="18" charset="0"/>
                <a:cs typeface="Times New Roman" panose="02020603050405020304" pitchFamily="18" charset="0"/>
              </a:endParaRPr>
            </a:p>
          </p:txBody>
        </p:sp>
      </p:grpSp>
      <p:grpSp>
        <p:nvGrpSpPr>
          <p:cNvPr id="118" name="组合 3">
            <a:extLst>
              <a:ext uri="{FF2B5EF4-FFF2-40B4-BE49-F238E27FC236}">
                <a16:creationId xmlns:a16="http://schemas.microsoft.com/office/drawing/2014/main" id="{5870B94D-5D36-4D10-8A3B-7BF49A7DBFA4}"/>
              </a:ext>
            </a:extLst>
          </p:cNvPr>
          <p:cNvGrpSpPr/>
          <p:nvPr/>
        </p:nvGrpSpPr>
        <p:grpSpPr>
          <a:xfrm>
            <a:off x="5255786" y="969778"/>
            <a:ext cx="2833241" cy="2417481"/>
            <a:chOff x="7522624" y="1711467"/>
            <a:chExt cx="2698523" cy="1980244"/>
          </a:xfrm>
        </p:grpSpPr>
        <p:grpSp>
          <p:nvGrpSpPr>
            <p:cNvPr id="119" name="组合 225">
              <a:extLst>
                <a:ext uri="{FF2B5EF4-FFF2-40B4-BE49-F238E27FC236}">
                  <a16:creationId xmlns:a16="http://schemas.microsoft.com/office/drawing/2014/main" id="{3841CF2F-5722-4672-BAC7-2BDF3E9207CF}"/>
                </a:ext>
              </a:extLst>
            </p:cNvPr>
            <p:cNvGrpSpPr/>
            <p:nvPr/>
          </p:nvGrpSpPr>
          <p:grpSpPr>
            <a:xfrm flipH="1">
              <a:off x="7522624" y="1711467"/>
              <a:ext cx="2698523" cy="1980244"/>
              <a:chOff x="3246438" y="1068388"/>
              <a:chExt cx="5711825" cy="4678363"/>
            </a:xfrm>
            <a:solidFill>
              <a:schemeClr val="tx1"/>
            </a:solidFill>
          </p:grpSpPr>
          <p:sp>
            <p:nvSpPr>
              <p:cNvPr id="121" name="Freeform 5">
                <a:extLst>
                  <a:ext uri="{FF2B5EF4-FFF2-40B4-BE49-F238E27FC236}">
                    <a16:creationId xmlns:a16="http://schemas.microsoft.com/office/drawing/2014/main" id="{A425AEA3-FB98-4A22-81ED-49B1CD24652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2" name="Freeform 6">
                <a:extLst>
                  <a:ext uri="{FF2B5EF4-FFF2-40B4-BE49-F238E27FC236}">
                    <a16:creationId xmlns:a16="http://schemas.microsoft.com/office/drawing/2014/main" id="{8CE79A64-3ED4-4825-BBE6-617ABE6A10F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3" name="Freeform 7">
                <a:extLst>
                  <a:ext uri="{FF2B5EF4-FFF2-40B4-BE49-F238E27FC236}">
                    <a16:creationId xmlns:a16="http://schemas.microsoft.com/office/drawing/2014/main" id="{2C7172BC-A7F5-4308-8D72-13DCBEBB2E2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4" name="Freeform 8">
                <a:extLst>
                  <a:ext uri="{FF2B5EF4-FFF2-40B4-BE49-F238E27FC236}">
                    <a16:creationId xmlns:a16="http://schemas.microsoft.com/office/drawing/2014/main" id="{F034F6EF-1456-4A2E-AC0F-56A06297D50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5" name="Freeform 9">
                <a:extLst>
                  <a:ext uri="{FF2B5EF4-FFF2-40B4-BE49-F238E27FC236}">
                    <a16:creationId xmlns:a16="http://schemas.microsoft.com/office/drawing/2014/main" id="{4A750B0B-CED0-4D12-8B70-C3C1BB56A8E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6" name="Freeform 10">
                <a:extLst>
                  <a:ext uri="{FF2B5EF4-FFF2-40B4-BE49-F238E27FC236}">
                    <a16:creationId xmlns:a16="http://schemas.microsoft.com/office/drawing/2014/main" id="{D96CC480-C800-45CD-880F-75421D128FF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27" name="Freeform 11">
                <a:extLst>
                  <a:ext uri="{FF2B5EF4-FFF2-40B4-BE49-F238E27FC236}">
                    <a16:creationId xmlns:a16="http://schemas.microsoft.com/office/drawing/2014/main" id="{4D32D243-A0F4-43C2-91A2-1C0069A2835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128" name="组合 233">
                <a:extLst>
                  <a:ext uri="{FF2B5EF4-FFF2-40B4-BE49-F238E27FC236}">
                    <a16:creationId xmlns:a16="http://schemas.microsoft.com/office/drawing/2014/main" id="{20F128F9-080E-4248-B04E-42F0242F46E7}"/>
                  </a:ext>
                </a:extLst>
              </p:cNvPr>
              <p:cNvGrpSpPr/>
              <p:nvPr/>
            </p:nvGrpSpPr>
            <p:grpSpPr>
              <a:xfrm>
                <a:off x="3517901" y="1225551"/>
                <a:ext cx="5260975" cy="4090987"/>
                <a:chOff x="3517901" y="1225551"/>
                <a:chExt cx="5260975" cy="4090987"/>
              </a:xfrm>
              <a:grpFill/>
            </p:grpSpPr>
            <p:sp>
              <p:nvSpPr>
                <p:cNvPr id="129" name="Freeform 12">
                  <a:extLst>
                    <a:ext uri="{FF2B5EF4-FFF2-40B4-BE49-F238E27FC236}">
                      <a16:creationId xmlns:a16="http://schemas.microsoft.com/office/drawing/2014/main" id="{E5D21414-9F55-41CE-8529-04C982F027B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0" name="Freeform 13">
                  <a:extLst>
                    <a:ext uri="{FF2B5EF4-FFF2-40B4-BE49-F238E27FC236}">
                      <a16:creationId xmlns:a16="http://schemas.microsoft.com/office/drawing/2014/main" id="{CEC948D7-FBC4-4D52-8BD6-108E6F0F5D1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1" name="Freeform 14">
                  <a:extLst>
                    <a:ext uri="{FF2B5EF4-FFF2-40B4-BE49-F238E27FC236}">
                      <a16:creationId xmlns:a16="http://schemas.microsoft.com/office/drawing/2014/main" id="{EEDDC0D4-4E58-44E4-BD59-4B8C43EB824E}"/>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2" name="Freeform 15">
                  <a:extLst>
                    <a:ext uri="{FF2B5EF4-FFF2-40B4-BE49-F238E27FC236}">
                      <a16:creationId xmlns:a16="http://schemas.microsoft.com/office/drawing/2014/main" id="{E12FB58C-05FF-4A42-9A6A-280B2C31BFF8}"/>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3" name="Freeform 16">
                  <a:extLst>
                    <a:ext uri="{FF2B5EF4-FFF2-40B4-BE49-F238E27FC236}">
                      <a16:creationId xmlns:a16="http://schemas.microsoft.com/office/drawing/2014/main" id="{F4354F25-5071-42D4-B5A0-1009E48B5AC8}"/>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4" name="Freeform 17">
                  <a:extLst>
                    <a:ext uri="{FF2B5EF4-FFF2-40B4-BE49-F238E27FC236}">
                      <a16:creationId xmlns:a16="http://schemas.microsoft.com/office/drawing/2014/main" id="{FE07DED5-D287-4B4A-9DE1-D728976BF992}"/>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5" name="Freeform 18">
                  <a:extLst>
                    <a:ext uri="{FF2B5EF4-FFF2-40B4-BE49-F238E27FC236}">
                      <a16:creationId xmlns:a16="http://schemas.microsoft.com/office/drawing/2014/main" id="{38B28F73-4840-40B1-B3A9-A8FA8C8761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6" name="Freeform 19">
                  <a:extLst>
                    <a:ext uri="{FF2B5EF4-FFF2-40B4-BE49-F238E27FC236}">
                      <a16:creationId xmlns:a16="http://schemas.microsoft.com/office/drawing/2014/main" id="{27B45940-925C-4C05-8146-72D2F846991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7" name="Freeform 20">
                  <a:extLst>
                    <a:ext uri="{FF2B5EF4-FFF2-40B4-BE49-F238E27FC236}">
                      <a16:creationId xmlns:a16="http://schemas.microsoft.com/office/drawing/2014/main" id="{5429CC19-05FA-4162-B1AA-81F2CDA66390}"/>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8" name="Freeform 21">
                  <a:extLst>
                    <a:ext uri="{FF2B5EF4-FFF2-40B4-BE49-F238E27FC236}">
                      <a16:creationId xmlns:a16="http://schemas.microsoft.com/office/drawing/2014/main" id="{173BC9EE-B7DF-4981-A980-D277EB0F939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39" name="Freeform 22">
                  <a:extLst>
                    <a:ext uri="{FF2B5EF4-FFF2-40B4-BE49-F238E27FC236}">
                      <a16:creationId xmlns:a16="http://schemas.microsoft.com/office/drawing/2014/main" id="{50A2A64B-8201-461F-9A81-A4787E919E2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0" name="Freeform 23">
                  <a:extLst>
                    <a:ext uri="{FF2B5EF4-FFF2-40B4-BE49-F238E27FC236}">
                      <a16:creationId xmlns:a16="http://schemas.microsoft.com/office/drawing/2014/main" id="{FDD5F413-3194-4BBA-B24C-FB7D19CCECB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1" name="Freeform 24">
                  <a:extLst>
                    <a:ext uri="{FF2B5EF4-FFF2-40B4-BE49-F238E27FC236}">
                      <a16:creationId xmlns:a16="http://schemas.microsoft.com/office/drawing/2014/main" id="{CDB15970-4968-4B4A-8DD8-0CE2F92694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2" name="Freeform 25">
                  <a:extLst>
                    <a:ext uri="{FF2B5EF4-FFF2-40B4-BE49-F238E27FC236}">
                      <a16:creationId xmlns:a16="http://schemas.microsoft.com/office/drawing/2014/main" id="{9A30AE4C-E337-4D76-911A-97902F504ED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3" name="Freeform 26">
                  <a:extLst>
                    <a:ext uri="{FF2B5EF4-FFF2-40B4-BE49-F238E27FC236}">
                      <a16:creationId xmlns:a16="http://schemas.microsoft.com/office/drawing/2014/main" id="{8AA0208A-D690-46F9-A2C9-F8AEB7A3002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4" name="Freeform 27">
                  <a:extLst>
                    <a:ext uri="{FF2B5EF4-FFF2-40B4-BE49-F238E27FC236}">
                      <a16:creationId xmlns:a16="http://schemas.microsoft.com/office/drawing/2014/main" id="{9CC769EB-DE12-4BD7-A55F-B3E8FE6825A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5" name="Freeform 28">
                  <a:extLst>
                    <a:ext uri="{FF2B5EF4-FFF2-40B4-BE49-F238E27FC236}">
                      <a16:creationId xmlns:a16="http://schemas.microsoft.com/office/drawing/2014/main" id="{5EB7354D-9EB0-4642-A732-6A9A5CAA61BD}"/>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6" name="Freeform 29">
                  <a:extLst>
                    <a:ext uri="{FF2B5EF4-FFF2-40B4-BE49-F238E27FC236}">
                      <a16:creationId xmlns:a16="http://schemas.microsoft.com/office/drawing/2014/main" id="{C8EC35EF-FA74-4B6A-B8C6-77EB7C35B41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7" name="Freeform 30">
                  <a:extLst>
                    <a:ext uri="{FF2B5EF4-FFF2-40B4-BE49-F238E27FC236}">
                      <a16:creationId xmlns:a16="http://schemas.microsoft.com/office/drawing/2014/main" id="{78FD2136-E352-47DF-B541-9540B11A32D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8" name="Freeform 31">
                  <a:extLst>
                    <a:ext uri="{FF2B5EF4-FFF2-40B4-BE49-F238E27FC236}">
                      <a16:creationId xmlns:a16="http://schemas.microsoft.com/office/drawing/2014/main" id="{D56DE6B9-1EBE-44BB-AD25-9C816439FB1E}"/>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49" name="Freeform 32">
                  <a:extLst>
                    <a:ext uri="{FF2B5EF4-FFF2-40B4-BE49-F238E27FC236}">
                      <a16:creationId xmlns:a16="http://schemas.microsoft.com/office/drawing/2014/main" id="{090707BB-9C57-4659-8409-4701EFD441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0" name="Freeform 33">
                  <a:extLst>
                    <a:ext uri="{FF2B5EF4-FFF2-40B4-BE49-F238E27FC236}">
                      <a16:creationId xmlns:a16="http://schemas.microsoft.com/office/drawing/2014/main" id="{8162A9B9-4042-420D-AC4B-4C29DD0519D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1" name="Freeform 34">
                  <a:extLst>
                    <a:ext uri="{FF2B5EF4-FFF2-40B4-BE49-F238E27FC236}">
                      <a16:creationId xmlns:a16="http://schemas.microsoft.com/office/drawing/2014/main" id="{E8179D54-9264-483E-8EE1-CF809266AE5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2" name="Freeform 35">
                  <a:extLst>
                    <a:ext uri="{FF2B5EF4-FFF2-40B4-BE49-F238E27FC236}">
                      <a16:creationId xmlns:a16="http://schemas.microsoft.com/office/drawing/2014/main" id="{1A4E1915-CBF2-4C67-8C2B-B4A55F031B2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3" name="Freeform 36">
                  <a:extLst>
                    <a:ext uri="{FF2B5EF4-FFF2-40B4-BE49-F238E27FC236}">
                      <a16:creationId xmlns:a16="http://schemas.microsoft.com/office/drawing/2014/main" id="{8C057786-4203-4F34-B5C0-60FC6D75178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4" name="Freeform 37">
                  <a:extLst>
                    <a:ext uri="{FF2B5EF4-FFF2-40B4-BE49-F238E27FC236}">
                      <a16:creationId xmlns:a16="http://schemas.microsoft.com/office/drawing/2014/main" id="{9CC7FA0E-CDA2-4EEF-8C8F-248340DD195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5" name="Freeform 38">
                  <a:extLst>
                    <a:ext uri="{FF2B5EF4-FFF2-40B4-BE49-F238E27FC236}">
                      <a16:creationId xmlns:a16="http://schemas.microsoft.com/office/drawing/2014/main" id="{26495CAD-6C83-40CD-AA5D-22C17E0E29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6" name="Freeform 39">
                  <a:extLst>
                    <a:ext uri="{FF2B5EF4-FFF2-40B4-BE49-F238E27FC236}">
                      <a16:creationId xmlns:a16="http://schemas.microsoft.com/office/drawing/2014/main" id="{C217ECB1-CEEA-4634-A3A8-911CB0D9453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7" name="Freeform 40">
                  <a:extLst>
                    <a:ext uri="{FF2B5EF4-FFF2-40B4-BE49-F238E27FC236}">
                      <a16:creationId xmlns:a16="http://schemas.microsoft.com/office/drawing/2014/main" id="{B231DDD2-0654-4EDC-8016-EFD65970B5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8" name="Freeform 41">
                  <a:extLst>
                    <a:ext uri="{FF2B5EF4-FFF2-40B4-BE49-F238E27FC236}">
                      <a16:creationId xmlns:a16="http://schemas.microsoft.com/office/drawing/2014/main" id="{DFB11617-362A-46EE-8201-446A84490D0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59" name="Freeform 42">
                  <a:extLst>
                    <a:ext uri="{FF2B5EF4-FFF2-40B4-BE49-F238E27FC236}">
                      <a16:creationId xmlns:a16="http://schemas.microsoft.com/office/drawing/2014/main" id="{8B340E1D-FDF5-4389-BBEB-D4FDF939269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0" name="Freeform 43">
                  <a:extLst>
                    <a:ext uri="{FF2B5EF4-FFF2-40B4-BE49-F238E27FC236}">
                      <a16:creationId xmlns:a16="http://schemas.microsoft.com/office/drawing/2014/main" id="{C897FFDB-D02B-48B0-AAC8-6D4D7089040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1" name="Freeform 44">
                  <a:extLst>
                    <a:ext uri="{FF2B5EF4-FFF2-40B4-BE49-F238E27FC236}">
                      <a16:creationId xmlns:a16="http://schemas.microsoft.com/office/drawing/2014/main" id="{9A04636C-72E4-4E97-96D6-6C20665752B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2" name="Freeform 45">
                  <a:extLst>
                    <a:ext uri="{FF2B5EF4-FFF2-40B4-BE49-F238E27FC236}">
                      <a16:creationId xmlns:a16="http://schemas.microsoft.com/office/drawing/2014/main" id="{3956BB4C-92F2-4A58-8B6D-F410BAFD29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3" name="Freeform 46">
                  <a:extLst>
                    <a:ext uri="{FF2B5EF4-FFF2-40B4-BE49-F238E27FC236}">
                      <a16:creationId xmlns:a16="http://schemas.microsoft.com/office/drawing/2014/main" id="{462B4C83-9E20-4711-9836-D30D610C8AA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4" name="Freeform 47">
                  <a:extLst>
                    <a:ext uri="{FF2B5EF4-FFF2-40B4-BE49-F238E27FC236}">
                      <a16:creationId xmlns:a16="http://schemas.microsoft.com/office/drawing/2014/main" id="{E4F365AD-12A5-4AEE-8EFB-FC803BBF8C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5" name="Freeform 48">
                  <a:extLst>
                    <a:ext uri="{FF2B5EF4-FFF2-40B4-BE49-F238E27FC236}">
                      <a16:creationId xmlns:a16="http://schemas.microsoft.com/office/drawing/2014/main" id="{DA92CD9D-36E2-4AA7-96F6-FA1886FC60C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6" name="Freeform 49">
                  <a:extLst>
                    <a:ext uri="{FF2B5EF4-FFF2-40B4-BE49-F238E27FC236}">
                      <a16:creationId xmlns:a16="http://schemas.microsoft.com/office/drawing/2014/main" id="{9293471B-B06F-46CA-AE2C-DFE6C8DD697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7" name="Freeform 50">
                  <a:extLst>
                    <a:ext uri="{FF2B5EF4-FFF2-40B4-BE49-F238E27FC236}">
                      <a16:creationId xmlns:a16="http://schemas.microsoft.com/office/drawing/2014/main" id="{806DA8AD-8F39-4B47-A515-4868850D1F2F}"/>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8" name="Freeform 51">
                  <a:extLst>
                    <a:ext uri="{FF2B5EF4-FFF2-40B4-BE49-F238E27FC236}">
                      <a16:creationId xmlns:a16="http://schemas.microsoft.com/office/drawing/2014/main" id="{489F3904-F911-488F-839F-3ECAA16125EC}"/>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69" name="Freeform 52">
                  <a:extLst>
                    <a:ext uri="{FF2B5EF4-FFF2-40B4-BE49-F238E27FC236}">
                      <a16:creationId xmlns:a16="http://schemas.microsoft.com/office/drawing/2014/main" id="{ACB8247B-0234-473D-A613-E59F623EAE8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0" name="Freeform 53">
                  <a:extLst>
                    <a:ext uri="{FF2B5EF4-FFF2-40B4-BE49-F238E27FC236}">
                      <a16:creationId xmlns:a16="http://schemas.microsoft.com/office/drawing/2014/main" id="{A654B7E0-D445-4F90-A3C8-0933EF9C729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1" name="Freeform 54">
                  <a:extLst>
                    <a:ext uri="{FF2B5EF4-FFF2-40B4-BE49-F238E27FC236}">
                      <a16:creationId xmlns:a16="http://schemas.microsoft.com/office/drawing/2014/main" id="{93340EBB-33DC-4E20-AF93-4235C00AA71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2" name="Freeform 55">
                  <a:extLst>
                    <a:ext uri="{FF2B5EF4-FFF2-40B4-BE49-F238E27FC236}">
                      <a16:creationId xmlns:a16="http://schemas.microsoft.com/office/drawing/2014/main" id="{065FFAC6-B7DC-48C2-B589-44C69D12A99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3" name="Freeform 56">
                  <a:extLst>
                    <a:ext uri="{FF2B5EF4-FFF2-40B4-BE49-F238E27FC236}">
                      <a16:creationId xmlns:a16="http://schemas.microsoft.com/office/drawing/2014/main" id="{5AAF0A37-B864-4B05-94F0-5B23EC81DC7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4" name="Freeform 57">
                  <a:extLst>
                    <a:ext uri="{FF2B5EF4-FFF2-40B4-BE49-F238E27FC236}">
                      <a16:creationId xmlns:a16="http://schemas.microsoft.com/office/drawing/2014/main" id="{AEDD4440-F31D-4A2E-B2C3-52695AA41335}"/>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5" name="Freeform 58">
                  <a:extLst>
                    <a:ext uri="{FF2B5EF4-FFF2-40B4-BE49-F238E27FC236}">
                      <a16:creationId xmlns:a16="http://schemas.microsoft.com/office/drawing/2014/main" id="{4005BC86-0E79-42FD-9863-0F2DA91B85C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6" name="Freeform 59">
                  <a:extLst>
                    <a:ext uri="{FF2B5EF4-FFF2-40B4-BE49-F238E27FC236}">
                      <a16:creationId xmlns:a16="http://schemas.microsoft.com/office/drawing/2014/main" id="{9EC8486C-BDF4-4A94-A468-42389EF1D38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7" name="Freeform 60">
                  <a:extLst>
                    <a:ext uri="{FF2B5EF4-FFF2-40B4-BE49-F238E27FC236}">
                      <a16:creationId xmlns:a16="http://schemas.microsoft.com/office/drawing/2014/main" id="{90AC8B8B-F209-42B5-A5A1-BAC176774911}"/>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8" name="Freeform 61">
                  <a:extLst>
                    <a:ext uri="{FF2B5EF4-FFF2-40B4-BE49-F238E27FC236}">
                      <a16:creationId xmlns:a16="http://schemas.microsoft.com/office/drawing/2014/main" id="{AFEE6515-CA08-4DD3-AA24-F240B14CB7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79" name="Freeform 62">
                  <a:extLst>
                    <a:ext uri="{FF2B5EF4-FFF2-40B4-BE49-F238E27FC236}">
                      <a16:creationId xmlns:a16="http://schemas.microsoft.com/office/drawing/2014/main" id="{84E465AD-49F2-417A-8CB9-868EABC56D6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0" name="Freeform 63">
                  <a:extLst>
                    <a:ext uri="{FF2B5EF4-FFF2-40B4-BE49-F238E27FC236}">
                      <a16:creationId xmlns:a16="http://schemas.microsoft.com/office/drawing/2014/main" id="{ED711285-517A-47E2-986B-D34CF26DE534}"/>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1" name="Freeform 64">
                  <a:extLst>
                    <a:ext uri="{FF2B5EF4-FFF2-40B4-BE49-F238E27FC236}">
                      <a16:creationId xmlns:a16="http://schemas.microsoft.com/office/drawing/2014/main" id="{7AA94D49-2F82-4A89-AFE4-82FA88AB2F4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2" name="Freeform 65">
                  <a:extLst>
                    <a:ext uri="{FF2B5EF4-FFF2-40B4-BE49-F238E27FC236}">
                      <a16:creationId xmlns:a16="http://schemas.microsoft.com/office/drawing/2014/main" id="{72CC4A7F-C091-4AC8-86F4-82B775A06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3" name="Freeform 66">
                  <a:extLst>
                    <a:ext uri="{FF2B5EF4-FFF2-40B4-BE49-F238E27FC236}">
                      <a16:creationId xmlns:a16="http://schemas.microsoft.com/office/drawing/2014/main" id="{27C4EB60-AD50-43EE-8E92-7A9FA69A72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4" name="Freeform 67">
                  <a:extLst>
                    <a:ext uri="{FF2B5EF4-FFF2-40B4-BE49-F238E27FC236}">
                      <a16:creationId xmlns:a16="http://schemas.microsoft.com/office/drawing/2014/main" id="{F6212A2B-821D-4FA9-B2BB-2B287B2C49A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5" name="Freeform 68">
                  <a:extLst>
                    <a:ext uri="{FF2B5EF4-FFF2-40B4-BE49-F238E27FC236}">
                      <a16:creationId xmlns:a16="http://schemas.microsoft.com/office/drawing/2014/main" id="{8E4B7047-7A76-49A0-88D4-2CAF7D8C5F2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6" name="Freeform 69">
                  <a:extLst>
                    <a:ext uri="{FF2B5EF4-FFF2-40B4-BE49-F238E27FC236}">
                      <a16:creationId xmlns:a16="http://schemas.microsoft.com/office/drawing/2014/main" id="{4131A23A-7932-4BF7-92F4-62B6C107CE6B}"/>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7" name="Freeform 70">
                  <a:extLst>
                    <a:ext uri="{FF2B5EF4-FFF2-40B4-BE49-F238E27FC236}">
                      <a16:creationId xmlns:a16="http://schemas.microsoft.com/office/drawing/2014/main" id="{E12494F1-3375-44DD-9C29-BED241921D7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8" name="Freeform 71">
                  <a:extLst>
                    <a:ext uri="{FF2B5EF4-FFF2-40B4-BE49-F238E27FC236}">
                      <a16:creationId xmlns:a16="http://schemas.microsoft.com/office/drawing/2014/main" id="{9FB39C3D-7886-4FD6-BE4C-27EA2F2F1D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89" name="Freeform 72">
                  <a:extLst>
                    <a:ext uri="{FF2B5EF4-FFF2-40B4-BE49-F238E27FC236}">
                      <a16:creationId xmlns:a16="http://schemas.microsoft.com/office/drawing/2014/main" id="{86E6E586-F42D-4C73-9CBB-03658097A25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0" name="Freeform 73">
                  <a:extLst>
                    <a:ext uri="{FF2B5EF4-FFF2-40B4-BE49-F238E27FC236}">
                      <a16:creationId xmlns:a16="http://schemas.microsoft.com/office/drawing/2014/main" id="{13EE3B66-F362-4E25-83C8-23A75108B67D}"/>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1" name="Freeform 74">
                  <a:extLst>
                    <a:ext uri="{FF2B5EF4-FFF2-40B4-BE49-F238E27FC236}">
                      <a16:creationId xmlns:a16="http://schemas.microsoft.com/office/drawing/2014/main" id="{1E184FE9-8C89-4A93-A931-D3F8A4606ED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2" name="Freeform 75">
                  <a:extLst>
                    <a:ext uri="{FF2B5EF4-FFF2-40B4-BE49-F238E27FC236}">
                      <a16:creationId xmlns:a16="http://schemas.microsoft.com/office/drawing/2014/main" id="{664C3A9A-0B8C-4279-BB23-E7D101B9F7A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3" name="Freeform 76">
                  <a:extLst>
                    <a:ext uri="{FF2B5EF4-FFF2-40B4-BE49-F238E27FC236}">
                      <a16:creationId xmlns:a16="http://schemas.microsoft.com/office/drawing/2014/main" id="{5C93BD2C-1919-4CF2-8338-2F0420DA1C9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4" name="Freeform 77">
                  <a:extLst>
                    <a:ext uri="{FF2B5EF4-FFF2-40B4-BE49-F238E27FC236}">
                      <a16:creationId xmlns:a16="http://schemas.microsoft.com/office/drawing/2014/main" id="{AB8C4CBD-77BC-49CA-9D6B-E6DAD86D4682}"/>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5" name="Freeform 78">
                  <a:extLst>
                    <a:ext uri="{FF2B5EF4-FFF2-40B4-BE49-F238E27FC236}">
                      <a16:creationId xmlns:a16="http://schemas.microsoft.com/office/drawing/2014/main" id="{27AE42BD-98AB-4D24-AA35-A0FEFC838E48}"/>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6" name="Freeform 79">
                  <a:extLst>
                    <a:ext uri="{FF2B5EF4-FFF2-40B4-BE49-F238E27FC236}">
                      <a16:creationId xmlns:a16="http://schemas.microsoft.com/office/drawing/2014/main" id="{A7490DF0-A5B7-4166-BFE3-3F6ED26F3AB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7" name="Freeform 80">
                  <a:extLst>
                    <a:ext uri="{FF2B5EF4-FFF2-40B4-BE49-F238E27FC236}">
                      <a16:creationId xmlns:a16="http://schemas.microsoft.com/office/drawing/2014/main" id="{5C300F4C-174A-4685-8081-21E1C649B77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8" name="Freeform 81">
                  <a:extLst>
                    <a:ext uri="{FF2B5EF4-FFF2-40B4-BE49-F238E27FC236}">
                      <a16:creationId xmlns:a16="http://schemas.microsoft.com/office/drawing/2014/main" id="{05CD3B65-6329-4BE7-B20B-951BCB397DB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199" name="Freeform 82">
                  <a:extLst>
                    <a:ext uri="{FF2B5EF4-FFF2-40B4-BE49-F238E27FC236}">
                      <a16:creationId xmlns:a16="http://schemas.microsoft.com/office/drawing/2014/main" id="{A52979EE-C015-4C6C-9BD7-46B36F6C8F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0" name="Freeform 83">
                  <a:extLst>
                    <a:ext uri="{FF2B5EF4-FFF2-40B4-BE49-F238E27FC236}">
                      <a16:creationId xmlns:a16="http://schemas.microsoft.com/office/drawing/2014/main" id="{D6DEC8AC-9991-4FB4-977B-0BFAC9AAFE2A}"/>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1" name="Freeform 84">
                  <a:extLst>
                    <a:ext uri="{FF2B5EF4-FFF2-40B4-BE49-F238E27FC236}">
                      <a16:creationId xmlns:a16="http://schemas.microsoft.com/office/drawing/2014/main" id="{17FB778A-4C98-479C-9EFC-8F2F18381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2" name="Freeform 85">
                  <a:extLst>
                    <a:ext uri="{FF2B5EF4-FFF2-40B4-BE49-F238E27FC236}">
                      <a16:creationId xmlns:a16="http://schemas.microsoft.com/office/drawing/2014/main" id="{330BEC31-0476-4E12-8F8F-423277A4209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3" name="Freeform 86">
                  <a:extLst>
                    <a:ext uri="{FF2B5EF4-FFF2-40B4-BE49-F238E27FC236}">
                      <a16:creationId xmlns:a16="http://schemas.microsoft.com/office/drawing/2014/main" id="{01E38696-6DA7-40A1-9DB6-9851FC7A3A08}"/>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4" name="Freeform 87">
                  <a:extLst>
                    <a:ext uri="{FF2B5EF4-FFF2-40B4-BE49-F238E27FC236}">
                      <a16:creationId xmlns:a16="http://schemas.microsoft.com/office/drawing/2014/main" id="{66D1D82B-BECF-40A7-BC56-4A01241E84F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5" name="Freeform 88">
                  <a:extLst>
                    <a:ext uri="{FF2B5EF4-FFF2-40B4-BE49-F238E27FC236}">
                      <a16:creationId xmlns:a16="http://schemas.microsoft.com/office/drawing/2014/main" id="{694364E0-FEF2-4CFA-B4BA-011B93FED90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6" name="Freeform 89">
                  <a:extLst>
                    <a:ext uri="{FF2B5EF4-FFF2-40B4-BE49-F238E27FC236}">
                      <a16:creationId xmlns:a16="http://schemas.microsoft.com/office/drawing/2014/main" id="{2E085FC5-EEB3-4289-ADA4-7EC6BA502A9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7" name="Freeform 90">
                  <a:extLst>
                    <a:ext uri="{FF2B5EF4-FFF2-40B4-BE49-F238E27FC236}">
                      <a16:creationId xmlns:a16="http://schemas.microsoft.com/office/drawing/2014/main" id="{D08301CA-E976-418C-AB19-01D36A2E1D9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8" name="Freeform 91">
                  <a:extLst>
                    <a:ext uri="{FF2B5EF4-FFF2-40B4-BE49-F238E27FC236}">
                      <a16:creationId xmlns:a16="http://schemas.microsoft.com/office/drawing/2014/main" id="{7AD4FC00-59D8-4210-856B-1C07267B1F66}"/>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209" name="Freeform 92">
                  <a:extLst>
                    <a:ext uri="{FF2B5EF4-FFF2-40B4-BE49-F238E27FC236}">
                      <a16:creationId xmlns:a16="http://schemas.microsoft.com/office/drawing/2014/main" id="{A67D8390-7EFA-4392-9B1E-95EE4957D74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sp>
          <p:nvSpPr>
            <p:cNvPr id="120" name="文本框 49">
              <a:extLst>
                <a:ext uri="{FF2B5EF4-FFF2-40B4-BE49-F238E27FC236}">
                  <a16:creationId xmlns:a16="http://schemas.microsoft.com/office/drawing/2014/main" id="{FF155A2C-BDA6-462B-ABBC-AE448B3691CE}"/>
                </a:ext>
              </a:extLst>
            </p:cNvPr>
            <p:cNvSpPr txBox="1">
              <a:spLocks noChangeArrowheads="1"/>
            </p:cNvSpPr>
            <p:nvPr/>
          </p:nvSpPr>
          <p:spPr bwMode="auto">
            <a:xfrm>
              <a:off x="7848015" y="2052728"/>
              <a:ext cx="2095630" cy="1437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217">
                <a:buNone/>
              </a:pPr>
              <a:r>
                <a:rPr lang="en-US" sz="4000" b="1" i="1" dirty="0" err="1">
                  <a:solidFill>
                    <a:srgbClr val="000000"/>
                  </a:solidFill>
                  <a:latin typeface="Times New Roman" panose="02020603050405020304" pitchFamily="18" charset="0"/>
                  <a:cs typeface="Times New Roman" panose="02020603050405020304" pitchFamily="18" charset="0"/>
                </a:rPr>
                <a:t>Biết</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ngắt</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nhịp</a:t>
              </a:r>
              <a:r>
                <a:rPr lang="en-US" sz="4000" b="1" i="1" dirty="0">
                  <a:solidFill>
                    <a:srgbClr val="000000"/>
                  </a:solidFill>
                  <a:latin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cs typeface="Times New Roman" panose="02020603050405020304" pitchFamily="18" charset="0"/>
                </a:rPr>
                <a:t>đúng</a:t>
              </a:r>
              <a:r>
                <a:rPr lang="en-US" sz="4000" b="1" i="1" dirty="0">
                  <a:solidFill>
                    <a:srgbClr val="000000"/>
                  </a:solidFill>
                  <a:latin typeface="Times New Roman" panose="02020603050405020304" pitchFamily="18" charset="0"/>
                  <a:cs typeface="Times New Roman" panose="02020603050405020304" pitchFamily="18" charset="0"/>
                </a:rPr>
                <a:t>.</a:t>
              </a:r>
              <a:endParaRPr lang="en-US" sz="4000" b="1" dirty="0">
                <a:solidFill>
                  <a:srgbClr val="000000"/>
                </a:solidFill>
                <a:latin typeface="Times New Roman" panose="02020603050405020304" pitchFamily="18" charset="0"/>
                <a:cs typeface="Times New Roman" panose="02020603050405020304" pitchFamily="18" charset="0"/>
              </a:endParaRPr>
            </a:p>
          </p:txBody>
        </p:sp>
      </p:grpSp>
      <p:grpSp>
        <p:nvGrpSpPr>
          <p:cNvPr id="302" name="组合 4">
            <a:extLst>
              <a:ext uri="{FF2B5EF4-FFF2-40B4-BE49-F238E27FC236}">
                <a16:creationId xmlns:a16="http://schemas.microsoft.com/office/drawing/2014/main" id="{3F84AF79-9A4F-44FD-B4BF-8EF2CD87BEF4}"/>
              </a:ext>
            </a:extLst>
          </p:cNvPr>
          <p:cNvGrpSpPr/>
          <p:nvPr/>
        </p:nvGrpSpPr>
        <p:grpSpPr>
          <a:xfrm>
            <a:off x="7402764" y="3100967"/>
            <a:ext cx="4320399" cy="3002913"/>
            <a:chOff x="8543412" y="3705249"/>
            <a:chExt cx="2506734" cy="1762160"/>
          </a:xfrm>
        </p:grpSpPr>
        <p:grpSp>
          <p:nvGrpSpPr>
            <p:cNvPr id="303" name="组合 315">
              <a:extLst>
                <a:ext uri="{FF2B5EF4-FFF2-40B4-BE49-F238E27FC236}">
                  <a16:creationId xmlns:a16="http://schemas.microsoft.com/office/drawing/2014/main" id="{4820D7E6-B640-4700-B829-F18D975E90A3}"/>
                </a:ext>
              </a:extLst>
            </p:cNvPr>
            <p:cNvGrpSpPr/>
            <p:nvPr/>
          </p:nvGrpSpPr>
          <p:grpSpPr>
            <a:xfrm rot="626096" flipH="1">
              <a:off x="8543412" y="3705249"/>
              <a:ext cx="2506734" cy="1762160"/>
              <a:chOff x="3246438" y="1068388"/>
              <a:chExt cx="5711825" cy="4678363"/>
            </a:xfrm>
            <a:solidFill>
              <a:schemeClr val="tx1"/>
            </a:solidFill>
          </p:grpSpPr>
          <p:sp>
            <p:nvSpPr>
              <p:cNvPr id="305" name="Freeform 5">
                <a:extLst>
                  <a:ext uri="{FF2B5EF4-FFF2-40B4-BE49-F238E27FC236}">
                    <a16:creationId xmlns:a16="http://schemas.microsoft.com/office/drawing/2014/main" id="{25B0B9A5-520A-466C-89C1-95887B81DE67}"/>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06" name="Freeform 6">
                <a:extLst>
                  <a:ext uri="{FF2B5EF4-FFF2-40B4-BE49-F238E27FC236}">
                    <a16:creationId xmlns:a16="http://schemas.microsoft.com/office/drawing/2014/main" id="{B0F8DB78-C215-43C0-8C29-685317EE711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07" name="Freeform 7">
                <a:extLst>
                  <a:ext uri="{FF2B5EF4-FFF2-40B4-BE49-F238E27FC236}">
                    <a16:creationId xmlns:a16="http://schemas.microsoft.com/office/drawing/2014/main" id="{777FEBC0-9BD3-4F11-9113-CA4A189D830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08" name="Freeform 8">
                <a:extLst>
                  <a:ext uri="{FF2B5EF4-FFF2-40B4-BE49-F238E27FC236}">
                    <a16:creationId xmlns:a16="http://schemas.microsoft.com/office/drawing/2014/main" id="{AC21797F-87E8-4B58-8113-AC8EB0E28D9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09" name="Freeform 9">
                <a:extLst>
                  <a:ext uri="{FF2B5EF4-FFF2-40B4-BE49-F238E27FC236}">
                    <a16:creationId xmlns:a16="http://schemas.microsoft.com/office/drawing/2014/main" id="{61B8C014-DD8E-42C9-9FDD-2D04E953E0D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0" name="Freeform 10">
                <a:extLst>
                  <a:ext uri="{FF2B5EF4-FFF2-40B4-BE49-F238E27FC236}">
                    <a16:creationId xmlns:a16="http://schemas.microsoft.com/office/drawing/2014/main" id="{69455291-17D6-4B36-A7CE-B07EC7BD381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1" name="Freeform 11">
                <a:extLst>
                  <a:ext uri="{FF2B5EF4-FFF2-40B4-BE49-F238E27FC236}">
                    <a16:creationId xmlns:a16="http://schemas.microsoft.com/office/drawing/2014/main" id="{52799F36-72EC-4BE1-AA97-5E9B84FCDE81}"/>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nvGrpSpPr>
              <p:cNvPr id="312" name="组合 323">
                <a:extLst>
                  <a:ext uri="{FF2B5EF4-FFF2-40B4-BE49-F238E27FC236}">
                    <a16:creationId xmlns:a16="http://schemas.microsoft.com/office/drawing/2014/main" id="{98C5BF76-4F42-4FCF-9BB3-5FCD9AA7245E}"/>
                  </a:ext>
                </a:extLst>
              </p:cNvPr>
              <p:cNvGrpSpPr/>
              <p:nvPr/>
            </p:nvGrpSpPr>
            <p:grpSpPr>
              <a:xfrm>
                <a:off x="3517901" y="1225551"/>
                <a:ext cx="5260975" cy="4090987"/>
                <a:chOff x="3517901" y="1225551"/>
                <a:chExt cx="5260975" cy="4090987"/>
              </a:xfrm>
              <a:grpFill/>
            </p:grpSpPr>
            <p:sp>
              <p:nvSpPr>
                <p:cNvPr id="313" name="Freeform 12">
                  <a:extLst>
                    <a:ext uri="{FF2B5EF4-FFF2-40B4-BE49-F238E27FC236}">
                      <a16:creationId xmlns:a16="http://schemas.microsoft.com/office/drawing/2014/main" id="{A1B48524-7EDF-4482-8D07-BBC69644ADA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4" name="Freeform 13">
                  <a:extLst>
                    <a:ext uri="{FF2B5EF4-FFF2-40B4-BE49-F238E27FC236}">
                      <a16:creationId xmlns:a16="http://schemas.microsoft.com/office/drawing/2014/main" id="{6402B0D6-3CEB-4E6C-B3C8-D169037527B2}"/>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5" name="Freeform 14">
                  <a:extLst>
                    <a:ext uri="{FF2B5EF4-FFF2-40B4-BE49-F238E27FC236}">
                      <a16:creationId xmlns:a16="http://schemas.microsoft.com/office/drawing/2014/main" id="{EFE99532-DA70-461E-A143-2BFD1FDF4A16}"/>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6" name="Freeform 15">
                  <a:extLst>
                    <a:ext uri="{FF2B5EF4-FFF2-40B4-BE49-F238E27FC236}">
                      <a16:creationId xmlns:a16="http://schemas.microsoft.com/office/drawing/2014/main" id="{D5117822-A717-4B37-BD53-373C9DCAA57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7" name="Freeform 16">
                  <a:extLst>
                    <a:ext uri="{FF2B5EF4-FFF2-40B4-BE49-F238E27FC236}">
                      <a16:creationId xmlns:a16="http://schemas.microsoft.com/office/drawing/2014/main" id="{DA738C33-2CEC-4D9D-9698-1274EB7037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8" name="Freeform 17">
                  <a:extLst>
                    <a:ext uri="{FF2B5EF4-FFF2-40B4-BE49-F238E27FC236}">
                      <a16:creationId xmlns:a16="http://schemas.microsoft.com/office/drawing/2014/main" id="{5A13625A-A0F7-42ED-B3C1-B3E266742F2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19" name="Freeform 18">
                  <a:extLst>
                    <a:ext uri="{FF2B5EF4-FFF2-40B4-BE49-F238E27FC236}">
                      <a16:creationId xmlns:a16="http://schemas.microsoft.com/office/drawing/2014/main" id="{692D3032-0CDF-46EF-9AE2-64B25DFC9F79}"/>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0" name="Freeform 19">
                  <a:extLst>
                    <a:ext uri="{FF2B5EF4-FFF2-40B4-BE49-F238E27FC236}">
                      <a16:creationId xmlns:a16="http://schemas.microsoft.com/office/drawing/2014/main" id="{C392BB19-AE60-4022-A36D-4803042DED67}"/>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1" name="Freeform 20">
                  <a:extLst>
                    <a:ext uri="{FF2B5EF4-FFF2-40B4-BE49-F238E27FC236}">
                      <a16:creationId xmlns:a16="http://schemas.microsoft.com/office/drawing/2014/main" id="{258A9D56-EA41-4054-8A9B-7312DD8A42E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2" name="Freeform 21">
                  <a:extLst>
                    <a:ext uri="{FF2B5EF4-FFF2-40B4-BE49-F238E27FC236}">
                      <a16:creationId xmlns:a16="http://schemas.microsoft.com/office/drawing/2014/main" id="{DBBA7633-22DF-4BB5-8275-6202B4054E5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3" name="Freeform 22">
                  <a:extLst>
                    <a:ext uri="{FF2B5EF4-FFF2-40B4-BE49-F238E27FC236}">
                      <a16:creationId xmlns:a16="http://schemas.microsoft.com/office/drawing/2014/main" id="{CD63A1EB-5CC5-464E-83E0-8D90B6CDEC3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4" name="Freeform 23">
                  <a:extLst>
                    <a:ext uri="{FF2B5EF4-FFF2-40B4-BE49-F238E27FC236}">
                      <a16:creationId xmlns:a16="http://schemas.microsoft.com/office/drawing/2014/main" id="{8B825D54-88D9-4F89-AB41-92536C9552E2}"/>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5" name="Freeform 24">
                  <a:extLst>
                    <a:ext uri="{FF2B5EF4-FFF2-40B4-BE49-F238E27FC236}">
                      <a16:creationId xmlns:a16="http://schemas.microsoft.com/office/drawing/2014/main" id="{B57CF752-3FE7-4FA5-B69D-B47572A9497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6" name="Freeform 25">
                  <a:extLst>
                    <a:ext uri="{FF2B5EF4-FFF2-40B4-BE49-F238E27FC236}">
                      <a16:creationId xmlns:a16="http://schemas.microsoft.com/office/drawing/2014/main" id="{78785FD6-283F-4DFF-8ED9-76D4CD510EF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7" name="Freeform 26">
                  <a:extLst>
                    <a:ext uri="{FF2B5EF4-FFF2-40B4-BE49-F238E27FC236}">
                      <a16:creationId xmlns:a16="http://schemas.microsoft.com/office/drawing/2014/main" id="{4B03B1E9-345A-46BE-B376-F4DBE9E6F9A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8" name="Freeform 27">
                  <a:extLst>
                    <a:ext uri="{FF2B5EF4-FFF2-40B4-BE49-F238E27FC236}">
                      <a16:creationId xmlns:a16="http://schemas.microsoft.com/office/drawing/2014/main" id="{05F85081-C47E-42B5-854D-595B08513FD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29" name="Freeform 28">
                  <a:extLst>
                    <a:ext uri="{FF2B5EF4-FFF2-40B4-BE49-F238E27FC236}">
                      <a16:creationId xmlns:a16="http://schemas.microsoft.com/office/drawing/2014/main" id="{B9769EE4-807E-4E67-8A59-23DDD85941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0" name="Freeform 29">
                  <a:extLst>
                    <a:ext uri="{FF2B5EF4-FFF2-40B4-BE49-F238E27FC236}">
                      <a16:creationId xmlns:a16="http://schemas.microsoft.com/office/drawing/2014/main" id="{4AC8B4C2-0D0E-493D-8DAA-88BA56558B2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1" name="Freeform 30">
                  <a:extLst>
                    <a:ext uri="{FF2B5EF4-FFF2-40B4-BE49-F238E27FC236}">
                      <a16:creationId xmlns:a16="http://schemas.microsoft.com/office/drawing/2014/main" id="{060C0B4A-3DC5-44E5-A3EC-81F3A07834E8}"/>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2" name="Freeform 31">
                  <a:extLst>
                    <a:ext uri="{FF2B5EF4-FFF2-40B4-BE49-F238E27FC236}">
                      <a16:creationId xmlns:a16="http://schemas.microsoft.com/office/drawing/2014/main" id="{4ECB1D5F-E935-40EB-8562-AB69B861716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3" name="Freeform 32">
                  <a:extLst>
                    <a:ext uri="{FF2B5EF4-FFF2-40B4-BE49-F238E27FC236}">
                      <a16:creationId xmlns:a16="http://schemas.microsoft.com/office/drawing/2014/main" id="{1E1273D4-E9D3-4CF0-A2D7-AD3714C9406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4" name="Freeform 33">
                  <a:extLst>
                    <a:ext uri="{FF2B5EF4-FFF2-40B4-BE49-F238E27FC236}">
                      <a16:creationId xmlns:a16="http://schemas.microsoft.com/office/drawing/2014/main" id="{95BC2193-AFE2-443B-8B14-C23EB112BBB0}"/>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5" name="Freeform 34">
                  <a:extLst>
                    <a:ext uri="{FF2B5EF4-FFF2-40B4-BE49-F238E27FC236}">
                      <a16:creationId xmlns:a16="http://schemas.microsoft.com/office/drawing/2014/main" id="{11892AC9-0360-4320-B34C-1F3ED4192F3C}"/>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6" name="Freeform 35">
                  <a:extLst>
                    <a:ext uri="{FF2B5EF4-FFF2-40B4-BE49-F238E27FC236}">
                      <a16:creationId xmlns:a16="http://schemas.microsoft.com/office/drawing/2014/main" id="{8AC006EC-38C3-45F5-9D48-E9A3853D817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7" name="Freeform 36">
                  <a:extLst>
                    <a:ext uri="{FF2B5EF4-FFF2-40B4-BE49-F238E27FC236}">
                      <a16:creationId xmlns:a16="http://schemas.microsoft.com/office/drawing/2014/main" id="{EA9EF2D2-E491-4982-8F62-5D844E469CC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8" name="Freeform 37">
                  <a:extLst>
                    <a:ext uri="{FF2B5EF4-FFF2-40B4-BE49-F238E27FC236}">
                      <a16:creationId xmlns:a16="http://schemas.microsoft.com/office/drawing/2014/main" id="{1CCBA26B-9CA5-4D34-8688-DD6C62759E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39" name="Freeform 38">
                  <a:extLst>
                    <a:ext uri="{FF2B5EF4-FFF2-40B4-BE49-F238E27FC236}">
                      <a16:creationId xmlns:a16="http://schemas.microsoft.com/office/drawing/2014/main" id="{E3DF24B9-087F-4039-B39F-FF983B348A1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0" name="Freeform 39">
                  <a:extLst>
                    <a:ext uri="{FF2B5EF4-FFF2-40B4-BE49-F238E27FC236}">
                      <a16:creationId xmlns:a16="http://schemas.microsoft.com/office/drawing/2014/main" id="{35F91295-ECC5-443B-91CF-EC6D79A5927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1" name="Freeform 40">
                  <a:extLst>
                    <a:ext uri="{FF2B5EF4-FFF2-40B4-BE49-F238E27FC236}">
                      <a16:creationId xmlns:a16="http://schemas.microsoft.com/office/drawing/2014/main" id="{E59EC82D-4855-4C10-A48F-BD69C56F2DD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2" name="Freeform 41">
                  <a:extLst>
                    <a:ext uri="{FF2B5EF4-FFF2-40B4-BE49-F238E27FC236}">
                      <a16:creationId xmlns:a16="http://schemas.microsoft.com/office/drawing/2014/main" id="{28D1ED89-6A5D-4675-9D16-502F86C6F34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3" name="Freeform 42">
                  <a:extLst>
                    <a:ext uri="{FF2B5EF4-FFF2-40B4-BE49-F238E27FC236}">
                      <a16:creationId xmlns:a16="http://schemas.microsoft.com/office/drawing/2014/main" id="{37052C1A-BB98-4E15-A585-5884FAAA5C5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4" name="Freeform 43">
                  <a:extLst>
                    <a:ext uri="{FF2B5EF4-FFF2-40B4-BE49-F238E27FC236}">
                      <a16:creationId xmlns:a16="http://schemas.microsoft.com/office/drawing/2014/main" id="{280F2F6F-8EEF-4F2E-AF3B-0A448DDF86C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5" name="Freeform 44">
                  <a:extLst>
                    <a:ext uri="{FF2B5EF4-FFF2-40B4-BE49-F238E27FC236}">
                      <a16:creationId xmlns:a16="http://schemas.microsoft.com/office/drawing/2014/main" id="{2E595A7C-DFE6-4937-B919-3982D6C5817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6" name="Freeform 45">
                  <a:extLst>
                    <a:ext uri="{FF2B5EF4-FFF2-40B4-BE49-F238E27FC236}">
                      <a16:creationId xmlns:a16="http://schemas.microsoft.com/office/drawing/2014/main" id="{76B2CBB2-00DE-4AE4-9104-AE969A1F1FF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7" name="Freeform 46">
                  <a:extLst>
                    <a:ext uri="{FF2B5EF4-FFF2-40B4-BE49-F238E27FC236}">
                      <a16:creationId xmlns:a16="http://schemas.microsoft.com/office/drawing/2014/main" id="{02C4D7D1-9038-4256-BB9C-85998ECF1B92}"/>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8" name="Freeform 47">
                  <a:extLst>
                    <a:ext uri="{FF2B5EF4-FFF2-40B4-BE49-F238E27FC236}">
                      <a16:creationId xmlns:a16="http://schemas.microsoft.com/office/drawing/2014/main" id="{8835537C-12E9-4E7B-A4BF-E33AF6BDE3D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49" name="Freeform 48">
                  <a:extLst>
                    <a:ext uri="{FF2B5EF4-FFF2-40B4-BE49-F238E27FC236}">
                      <a16:creationId xmlns:a16="http://schemas.microsoft.com/office/drawing/2014/main" id="{E264714D-6816-4995-8A84-0A18AC2E82E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0" name="Freeform 49">
                  <a:extLst>
                    <a:ext uri="{FF2B5EF4-FFF2-40B4-BE49-F238E27FC236}">
                      <a16:creationId xmlns:a16="http://schemas.microsoft.com/office/drawing/2014/main" id="{E3DFE761-1771-4256-8E4A-759B4FA7B6D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1" name="Freeform 50">
                  <a:extLst>
                    <a:ext uri="{FF2B5EF4-FFF2-40B4-BE49-F238E27FC236}">
                      <a16:creationId xmlns:a16="http://schemas.microsoft.com/office/drawing/2014/main" id="{800B85CD-ACF2-4BE9-9EEE-17051752E60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2" name="Freeform 51">
                  <a:extLst>
                    <a:ext uri="{FF2B5EF4-FFF2-40B4-BE49-F238E27FC236}">
                      <a16:creationId xmlns:a16="http://schemas.microsoft.com/office/drawing/2014/main" id="{3D8E79E6-3879-4925-BEB4-0AC27B0795EB}"/>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3" name="Freeform 52">
                  <a:extLst>
                    <a:ext uri="{FF2B5EF4-FFF2-40B4-BE49-F238E27FC236}">
                      <a16:creationId xmlns:a16="http://schemas.microsoft.com/office/drawing/2014/main" id="{57A9C175-CFB7-49F2-8763-FC767A5EB0C1}"/>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4" name="Freeform 53">
                  <a:extLst>
                    <a:ext uri="{FF2B5EF4-FFF2-40B4-BE49-F238E27FC236}">
                      <a16:creationId xmlns:a16="http://schemas.microsoft.com/office/drawing/2014/main" id="{04077714-809D-4603-AB1C-4C49AC53F6B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5" name="Freeform 54">
                  <a:extLst>
                    <a:ext uri="{FF2B5EF4-FFF2-40B4-BE49-F238E27FC236}">
                      <a16:creationId xmlns:a16="http://schemas.microsoft.com/office/drawing/2014/main" id="{344867DF-A95C-4DCA-8CCA-AA63F6F4236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6" name="Freeform 55">
                  <a:extLst>
                    <a:ext uri="{FF2B5EF4-FFF2-40B4-BE49-F238E27FC236}">
                      <a16:creationId xmlns:a16="http://schemas.microsoft.com/office/drawing/2014/main" id="{EF6C1B33-A54D-46A1-99D1-F2C2A0B9EBA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7" name="Freeform 56">
                  <a:extLst>
                    <a:ext uri="{FF2B5EF4-FFF2-40B4-BE49-F238E27FC236}">
                      <a16:creationId xmlns:a16="http://schemas.microsoft.com/office/drawing/2014/main" id="{63E81E99-5EDD-4DF1-B9A9-DC2DBBA782C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8" name="Freeform 57">
                  <a:extLst>
                    <a:ext uri="{FF2B5EF4-FFF2-40B4-BE49-F238E27FC236}">
                      <a16:creationId xmlns:a16="http://schemas.microsoft.com/office/drawing/2014/main" id="{0AF1E3BC-D9F4-49C4-A496-0597AD64FB3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59" name="Freeform 58">
                  <a:extLst>
                    <a:ext uri="{FF2B5EF4-FFF2-40B4-BE49-F238E27FC236}">
                      <a16:creationId xmlns:a16="http://schemas.microsoft.com/office/drawing/2014/main" id="{27E02501-8FAB-4598-9F2D-14072716EA54}"/>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0" name="Freeform 59">
                  <a:extLst>
                    <a:ext uri="{FF2B5EF4-FFF2-40B4-BE49-F238E27FC236}">
                      <a16:creationId xmlns:a16="http://schemas.microsoft.com/office/drawing/2014/main" id="{968D0DEC-580D-4209-B97D-D72BFC098781}"/>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1" name="Freeform 60">
                  <a:extLst>
                    <a:ext uri="{FF2B5EF4-FFF2-40B4-BE49-F238E27FC236}">
                      <a16:creationId xmlns:a16="http://schemas.microsoft.com/office/drawing/2014/main" id="{C67560C6-68BC-4E9C-9E6E-9FE9E3395700}"/>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2" name="Freeform 61">
                  <a:extLst>
                    <a:ext uri="{FF2B5EF4-FFF2-40B4-BE49-F238E27FC236}">
                      <a16:creationId xmlns:a16="http://schemas.microsoft.com/office/drawing/2014/main" id="{E154B541-15EF-4985-B69E-740511DBE87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3" name="Freeform 62">
                  <a:extLst>
                    <a:ext uri="{FF2B5EF4-FFF2-40B4-BE49-F238E27FC236}">
                      <a16:creationId xmlns:a16="http://schemas.microsoft.com/office/drawing/2014/main" id="{A7E67B55-32C6-4852-8BFF-6C00D850E5C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4" name="Freeform 63">
                  <a:extLst>
                    <a:ext uri="{FF2B5EF4-FFF2-40B4-BE49-F238E27FC236}">
                      <a16:creationId xmlns:a16="http://schemas.microsoft.com/office/drawing/2014/main" id="{658B33E6-F654-40D1-9A7B-9537C6F1DB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5" name="Freeform 64">
                  <a:extLst>
                    <a:ext uri="{FF2B5EF4-FFF2-40B4-BE49-F238E27FC236}">
                      <a16:creationId xmlns:a16="http://schemas.microsoft.com/office/drawing/2014/main" id="{016A21C9-3567-483E-B4BD-088C372D62B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6" name="Freeform 65">
                  <a:extLst>
                    <a:ext uri="{FF2B5EF4-FFF2-40B4-BE49-F238E27FC236}">
                      <a16:creationId xmlns:a16="http://schemas.microsoft.com/office/drawing/2014/main" id="{7A6ADA72-3CD5-4866-BC02-940351E3133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7" name="Freeform 66">
                  <a:extLst>
                    <a:ext uri="{FF2B5EF4-FFF2-40B4-BE49-F238E27FC236}">
                      <a16:creationId xmlns:a16="http://schemas.microsoft.com/office/drawing/2014/main" id="{05748531-0FFD-4163-A2BC-28E24753ACB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8" name="Freeform 67">
                  <a:extLst>
                    <a:ext uri="{FF2B5EF4-FFF2-40B4-BE49-F238E27FC236}">
                      <a16:creationId xmlns:a16="http://schemas.microsoft.com/office/drawing/2014/main" id="{46910843-4A63-41AF-94F3-3C60974F9036}"/>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69" name="Freeform 68">
                  <a:extLst>
                    <a:ext uri="{FF2B5EF4-FFF2-40B4-BE49-F238E27FC236}">
                      <a16:creationId xmlns:a16="http://schemas.microsoft.com/office/drawing/2014/main" id="{C98E936F-F183-4338-B8BC-95372EC32115}"/>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0" name="Freeform 69">
                  <a:extLst>
                    <a:ext uri="{FF2B5EF4-FFF2-40B4-BE49-F238E27FC236}">
                      <a16:creationId xmlns:a16="http://schemas.microsoft.com/office/drawing/2014/main" id="{B931F5F1-D9FA-4766-AC24-DF237F1131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1" name="Freeform 70">
                  <a:extLst>
                    <a:ext uri="{FF2B5EF4-FFF2-40B4-BE49-F238E27FC236}">
                      <a16:creationId xmlns:a16="http://schemas.microsoft.com/office/drawing/2014/main" id="{882ED73C-82B0-48DC-A85D-0F6993FB5F5B}"/>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2" name="Freeform 71">
                  <a:extLst>
                    <a:ext uri="{FF2B5EF4-FFF2-40B4-BE49-F238E27FC236}">
                      <a16:creationId xmlns:a16="http://schemas.microsoft.com/office/drawing/2014/main" id="{C6B2195F-E5B0-4B78-A0AB-7AA6B150181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3" name="Freeform 72">
                  <a:extLst>
                    <a:ext uri="{FF2B5EF4-FFF2-40B4-BE49-F238E27FC236}">
                      <a16:creationId xmlns:a16="http://schemas.microsoft.com/office/drawing/2014/main" id="{117D9EAB-2BAE-4832-8A34-86E6187014D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4" name="Freeform 73">
                  <a:extLst>
                    <a:ext uri="{FF2B5EF4-FFF2-40B4-BE49-F238E27FC236}">
                      <a16:creationId xmlns:a16="http://schemas.microsoft.com/office/drawing/2014/main" id="{6C9AC6A8-93B0-4C9D-A981-CCECE759585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5" name="Freeform 74">
                  <a:extLst>
                    <a:ext uri="{FF2B5EF4-FFF2-40B4-BE49-F238E27FC236}">
                      <a16:creationId xmlns:a16="http://schemas.microsoft.com/office/drawing/2014/main" id="{54401DE2-B7F2-4B69-AC29-31621AA77A5A}"/>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6" name="Freeform 75">
                  <a:extLst>
                    <a:ext uri="{FF2B5EF4-FFF2-40B4-BE49-F238E27FC236}">
                      <a16:creationId xmlns:a16="http://schemas.microsoft.com/office/drawing/2014/main" id="{14C086A1-504D-498C-B48E-92AAC57B7C4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7" name="Freeform 76">
                  <a:extLst>
                    <a:ext uri="{FF2B5EF4-FFF2-40B4-BE49-F238E27FC236}">
                      <a16:creationId xmlns:a16="http://schemas.microsoft.com/office/drawing/2014/main" id="{E45ED14E-4974-4ABD-9C02-4B8EB6D4B6B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8" name="Freeform 77">
                  <a:extLst>
                    <a:ext uri="{FF2B5EF4-FFF2-40B4-BE49-F238E27FC236}">
                      <a16:creationId xmlns:a16="http://schemas.microsoft.com/office/drawing/2014/main" id="{4C1E7C62-EB6A-4B2F-AE53-2171AAF6869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79" name="Freeform 78">
                  <a:extLst>
                    <a:ext uri="{FF2B5EF4-FFF2-40B4-BE49-F238E27FC236}">
                      <a16:creationId xmlns:a16="http://schemas.microsoft.com/office/drawing/2014/main" id="{385B44C6-B646-40FC-8FD7-9914C8BBA8BF}"/>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0" name="Freeform 79">
                  <a:extLst>
                    <a:ext uri="{FF2B5EF4-FFF2-40B4-BE49-F238E27FC236}">
                      <a16:creationId xmlns:a16="http://schemas.microsoft.com/office/drawing/2014/main" id="{B66EBA87-EED6-4D3A-8340-055AF196AE24}"/>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1" name="Freeform 80">
                  <a:extLst>
                    <a:ext uri="{FF2B5EF4-FFF2-40B4-BE49-F238E27FC236}">
                      <a16:creationId xmlns:a16="http://schemas.microsoft.com/office/drawing/2014/main" id="{16DFEC05-8AD6-43E1-A298-EE50F3E05B5B}"/>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2" name="Freeform 81">
                  <a:extLst>
                    <a:ext uri="{FF2B5EF4-FFF2-40B4-BE49-F238E27FC236}">
                      <a16:creationId xmlns:a16="http://schemas.microsoft.com/office/drawing/2014/main" id="{6256324F-DFE2-4AF3-99CF-03D76CC8D93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3" name="Freeform 82">
                  <a:extLst>
                    <a:ext uri="{FF2B5EF4-FFF2-40B4-BE49-F238E27FC236}">
                      <a16:creationId xmlns:a16="http://schemas.microsoft.com/office/drawing/2014/main" id="{8F565891-94A0-4494-9C9B-C50065A371F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4" name="Freeform 83">
                  <a:extLst>
                    <a:ext uri="{FF2B5EF4-FFF2-40B4-BE49-F238E27FC236}">
                      <a16:creationId xmlns:a16="http://schemas.microsoft.com/office/drawing/2014/main" id="{1FE876A0-9DCA-46B2-94EA-8D3A78B008C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5" name="Freeform 84">
                  <a:extLst>
                    <a:ext uri="{FF2B5EF4-FFF2-40B4-BE49-F238E27FC236}">
                      <a16:creationId xmlns:a16="http://schemas.microsoft.com/office/drawing/2014/main" id="{C0289F7D-47A3-4BE2-B3E8-8C9FD6C02D1B}"/>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6" name="Freeform 85">
                  <a:extLst>
                    <a:ext uri="{FF2B5EF4-FFF2-40B4-BE49-F238E27FC236}">
                      <a16:creationId xmlns:a16="http://schemas.microsoft.com/office/drawing/2014/main" id="{59ED7AB8-2CAC-4825-99D4-390FA713677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7" name="Freeform 86">
                  <a:extLst>
                    <a:ext uri="{FF2B5EF4-FFF2-40B4-BE49-F238E27FC236}">
                      <a16:creationId xmlns:a16="http://schemas.microsoft.com/office/drawing/2014/main" id="{C9942416-35D8-4F35-98E8-9DFB7AD55DA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8" name="Freeform 87">
                  <a:extLst>
                    <a:ext uri="{FF2B5EF4-FFF2-40B4-BE49-F238E27FC236}">
                      <a16:creationId xmlns:a16="http://schemas.microsoft.com/office/drawing/2014/main" id="{0E01D2F9-127E-4741-8F09-A2B7E288CAC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89" name="Freeform 88">
                  <a:extLst>
                    <a:ext uri="{FF2B5EF4-FFF2-40B4-BE49-F238E27FC236}">
                      <a16:creationId xmlns:a16="http://schemas.microsoft.com/office/drawing/2014/main" id="{C29E2495-2964-4251-B516-19CE6617D4B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90" name="Freeform 89">
                  <a:extLst>
                    <a:ext uri="{FF2B5EF4-FFF2-40B4-BE49-F238E27FC236}">
                      <a16:creationId xmlns:a16="http://schemas.microsoft.com/office/drawing/2014/main" id="{5E981BA0-576D-449C-BE21-8FF701546C1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91" name="Freeform 90">
                  <a:extLst>
                    <a:ext uri="{FF2B5EF4-FFF2-40B4-BE49-F238E27FC236}">
                      <a16:creationId xmlns:a16="http://schemas.microsoft.com/office/drawing/2014/main" id="{3E0A9832-A398-4D04-A868-243FE262BE3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92" name="Freeform 91">
                  <a:extLst>
                    <a:ext uri="{FF2B5EF4-FFF2-40B4-BE49-F238E27FC236}">
                      <a16:creationId xmlns:a16="http://schemas.microsoft.com/office/drawing/2014/main" id="{466CA51B-B70A-43E9-9F30-0D6382CA648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
              <p:nvSpPr>
                <p:cNvPr id="393" name="Freeform 92">
                  <a:extLst>
                    <a:ext uri="{FF2B5EF4-FFF2-40B4-BE49-F238E27FC236}">
                      <a16:creationId xmlns:a16="http://schemas.microsoft.com/office/drawing/2014/main" id="{59B42516-8398-4828-86DC-261B6C1E78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sz="2400" b="1">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sp>
          <p:nvSpPr>
            <p:cNvPr id="304" name="文本框 49">
              <a:extLst>
                <a:ext uri="{FF2B5EF4-FFF2-40B4-BE49-F238E27FC236}">
                  <a16:creationId xmlns:a16="http://schemas.microsoft.com/office/drawing/2014/main" id="{91C3532E-A27A-4BF9-8550-6CE157410C8E}"/>
                </a:ext>
              </a:extLst>
            </p:cNvPr>
            <p:cNvSpPr txBox="1">
              <a:spLocks noChangeArrowheads="1"/>
            </p:cNvSpPr>
            <p:nvPr/>
          </p:nvSpPr>
          <p:spPr bwMode="auto">
            <a:xfrm>
              <a:off x="8817954" y="4134936"/>
              <a:ext cx="2035090" cy="776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defTabSz="914126">
                <a:lnSpc>
                  <a:spcPct val="100000"/>
                </a:lnSpc>
                <a:buNone/>
              </a:pPr>
              <a:r>
                <a:rPr lang="en-US" altLang="zh-CN" sz="4000" b="1" i="1">
                  <a:solidFill>
                    <a:srgbClr val="000000"/>
                  </a:solidFill>
                  <a:latin typeface="Times New Roman" panose="02020603050405020304" pitchFamily="18" charset="0"/>
                  <a:cs typeface="Times New Roman" panose="02020603050405020304" pitchFamily="18" charset="0"/>
                </a:rPr>
                <a:t>Đọc to thành tiếng</a:t>
              </a:r>
              <a:endParaRPr lang="en-US" altLang="zh-CN" sz="4000" b="1" dirty="0">
                <a:solidFill>
                  <a:prstClr val="black"/>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grpSp>
      <p:grpSp>
        <p:nvGrpSpPr>
          <p:cNvPr id="394" name="组合 452">
            <a:extLst>
              <a:ext uri="{FF2B5EF4-FFF2-40B4-BE49-F238E27FC236}">
                <a16:creationId xmlns:a16="http://schemas.microsoft.com/office/drawing/2014/main" id="{1CC5315A-8666-4C7A-9C69-0A07748C31D1}"/>
              </a:ext>
            </a:extLst>
          </p:cNvPr>
          <p:cNvGrpSpPr/>
          <p:nvPr/>
        </p:nvGrpSpPr>
        <p:grpSpPr>
          <a:xfrm>
            <a:off x="4193066" y="3015100"/>
            <a:ext cx="3005355" cy="3217518"/>
            <a:chOff x="4427538" y="954088"/>
            <a:chExt cx="3333750" cy="3729038"/>
          </a:xfrm>
        </p:grpSpPr>
        <p:sp>
          <p:nvSpPr>
            <p:cNvPr id="395" name="Freeform 5">
              <a:extLst>
                <a:ext uri="{FF2B5EF4-FFF2-40B4-BE49-F238E27FC236}">
                  <a16:creationId xmlns:a16="http://schemas.microsoft.com/office/drawing/2014/main" id="{E79A76EF-2CD8-4188-91BF-4FF2970D5C54}"/>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6" name="Freeform 6">
              <a:extLst>
                <a:ext uri="{FF2B5EF4-FFF2-40B4-BE49-F238E27FC236}">
                  <a16:creationId xmlns:a16="http://schemas.microsoft.com/office/drawing/2014/main" id="{F0B1D970-C775-4683-80A1-E120537D6879}"/>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7" name="Freeform 7">
              <a:extLst>
                <a:ext uri="{FF2B5EF4-FFF2-40B4-BE49-F238E27FC236}">
                  <a16:creationId xmlns:a16="http://schemas.microsoft.com/office/drawing/2014/main" id="{89D0A322-08DC-4EA1-8B58-2B5D238C9232}"/>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8" name="Freeform 8">
              <a:extLst>
                <a:ext uri="{FF2B5EF4-FFF2-40B4-BE49-F238E27FC236}">
                  <a16:creationId xmlns:a16="http://schemas.microsoft.com/office/drawing/2014/main" id="{4F626CD4-A78C-4E5E-BE38-CC27BE1D7C9A}"/>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9" name="Freeform 9">
              <a:extLst>
                <a:ext uri="{FF2B5EF4-FFF2-40B4-BE49-F238E27FC236}">
                  <a16:creationId xmlns:a16="http://schemas.microsoft.com/office/drawing/2014/main" id="{CA857226-FC1A-48A3-9161-051FCC1DCC14}"/>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0" name="Freeform 10">
              <a:extLst>
                <a:ext uri="{FF2B5EF4-FFF2-40B4-BE49-F238E27FC236}">
                  <a16:creationId xmlns:a16="http://schemas.microsoft.com/office/drawing/2014/main" id="{C8F89B50-1B88-45F2-B1AD-366CC34D1379}"/>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1" name="Freeform 11">
              <a:extLst>
                <a:ext uri="{FF2B5EF4-FFF2-40B4-BE49-F238E27FC236}">
                  <a16:creationId xmlns:a16="http://schemas.microsoft.com/office/drawing/2014/main" id="{A4B426C5-DE0B-43F9-AD47-C3F58716B471}"/>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2" name="Freeform 12">
              <a:extLst>
                <a:ext uri="{FF2B5EF4-FFF2-40B4-BE49-F238E27FC236}">
                  <a16:creationId xmlns:a16="http://schemas.microsoft.com/office/drawing/2014/main" id="{2257FCC4-602F-428F-989F-0A6FF3E19E43}"/>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3" name="Freeform 13">
              <a:extLst>
                <a:ext uri="{FF2B5EF4-FFF2-40B4-BE49-F238E27FC236}">
                  <a16:creationId xmlns:a16="http://schemas.microsoft.com/office/drawing/2014/main" id="{B6528C68-3C3E-49C0-915F-7BB689F25B82}"/>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4" name="Freeform 14">
              <a:extLst>
                <a:ext uri="{FF2B5EF4-FFF2-40B4-BE49-F238E27FC236}">
                  <a16:creationId xmlns:a16="http://schemas.microsoft.com/office/drawing/2014/main" id="{5B342AE4-E0E2-4B38-B583-61542F6AD0AE}"/>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5" name="Freeform 15">
              <a:extLst>
                <a:ext uri="{FF2B5EF4-FFF2-40B4-BE49-F238E27FC236}">
                  <a16:creationId xmlns:a16="http://schemas.microsoft.com/office/drawing/2014/main" id="{46035631-53A1-4AFE-B6A2-D015DFFCA331}"/>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6" name="Freeform 16">
              <a:extLst>
                <a:ext uri="{FF2B5EF4-FFF2-40B4-BE49-F238E27FC236}">
                  <a16:creationId xmlns:a16="http://schemas.microsoft.com/office/drawing/2014/main" id="{796F8C6B-2A9D-4033-90F2-EE1C5DDC45C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7" name="Freeform 17">
              <a:extLst>
                <a:ext uri="{FF2B5EF4-FFF2-40B4-BE49-F238E27FC236}">
                  <a16:creationId xmlns:a16="http://schemas.microsoft.com/office/drawing/2014/main" id="{848209AA-1776-40D3-AD06-46CF81312757}"/>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8" name="Freeform 18">
              <a:extLst>
                <a:ext uri="{FF2B5EF4-FFF2-40B4-BE49-F238E27FC236}">
                  <a16:creationId xmlns:a16="http://schemas.microsoft.com/office/drawing/2014/main" id="{41656028-BDE1-442A-ABC9-66A0A874DE0B}"/>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9" name="Freeform 19">
              <a:extLst>
                <a:ext uri="{FF2B5EF4-FFF2-40B4-BE49-F238E27FC236}">
                  <a16:creationId xmlns:a16="http://schemas.microsoft.com/office/drawing/2014/main" id="{85DDCF2F-4AC0-4DFC-9A00-A957E55C957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0" name="Freeform 20">
              <a:extLst>
                <a:ext uri="{FF2B5EF4-FFF2-40B4-BE49-F238E27FC236}">
                  <a16:creationId xmlns:a16="http://schemas.microsoft.com/office/drawing/2014/main" id="{4E75387D-DAE6-4088-BD57-1E7C6DCD3DA4}"/>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1" name="Freeform 21">
              <a:extLst>
                <a:ext uri="{FF2B5EF4-FFF2-40B4-BE49-F238E27FC236}">
                  <a16:creationId xmlns:a16="http://schemas.microsoft.com/office/drawing/2014/main" id="{ABD5A0EF-58D0-4EF6-83C5-6E2A041A5D50}"/>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2" name="Freeform 22">
              <a:extLst>
                <a:ext uri="{FF2B5EF4-FFF2-40B4-BE49-F238E27FC236}">
                  <a16:creationId xmlns:a16="http://schemas.microsoft.com/office/drawing/2014/main" id="{56AEE24B-3C4E-48C3-A9FB-5545117D7E72}"/>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3" name="Freeform 23">
              <a:extLst>
                <a:ext uri="{FF2B5EF4-FFF2-40B4-BE49-F238E27FC236}">
                  <a16:creationId xmlns:a16="http://schemas.microsoft.com/office/drawing/2014/main" id="{156E13D7-2C18-4CAB-B5BD-79C3A1DE1123}"/>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4" name="Freeform 24">
              <a:extLst>
                <a:ext uri="{FF2B5EF4-FFF2-40B4-BE49-F238E27FC236}">
                  <a16:creationId xmlns:a16="http://schemas.microsoft.com/office/drawing/2014/main" id="{0922EF87-4A02-4F61-99D1-553DC7CFCDEE}"/>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5" name="Freeform 25">
              <a:extLst>
                <a:ext uri="{FF2B5EF4-FFF2-40B4-BE49-F238E27FC236}">
                  <a16:creationId xmlns:a16="http://schemas.microsoft.com/office/drawing/2014/main" id="{81B4E36B-4A37-4673-A8ED-74B792229C27}"/>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6" name="Freeform 26">
              <a:extLst>
                <a:ext uri="{FF2B5EF4-FFF2-40B4-BE49-F238E27FC236}">
                  <a16:creationId xmlns:a16="http://schemas.microsoft.com/office/drawing/2014/main" id="{1E0FDCD0-DA79-4286-8F15-8FB7239C800E}"/>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7" name="Freeform 27">
              <a:extLst>
                <a:ext uri="{FF2B5EF4-FFF2-40B4-BE49-F238E27FC236}">
                  <a16:creationId xmlns:a16="http://schemas.microsoft.com/office/drawing/2014/main" id="{634C9249-EC66-4D9E-AEF9-390D002D6F0F}"/>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8" name="Freeform 28">
              <a:extLst>
                <a:ext uri="{FF2B5EF4-FFF2-40B4-BE49-F238E27FC236}">
                  <a16:creationId xmlns:a16="http://schemas.microsoft.com/office/drawing/2014/main" id="{DB90FEEB-06F7-408D-8FFA-AB82E1F6215F}"/>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9" name="Freeform 29">
              <a:extLst>
                <a:ext uri="{FF2B5EF4-FFF2-40B4-BE49-F238E27FC236}">
                  <a16:creationId xmlns:a16="http://schemas.microsoft.com/office/drawing/2014/main" id="{5CCED121-00DE-4A17-86BC-73F827002D84}"/>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0" name="Freeform 30">
              <a:extLst>
                <a:ext uri="{FF2B5EF4-FFF2-40B4-BE49-F238E27FC236}">
                  <a16:creationId xmlns:a16="http://schemas.microsoft.com/office/drawing/2014/main" id="{331E2E25-DD7C-4CAE-A8A0-8A93DA2F529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1" name="Freeform 31">
              <a:extLst>
                <a:ext uri="{FF2B5EF4-FFF2-40B4-BE49-F238E27FC236}">
                  <a16:creationId xmlns:a16="http://schemas.microsoft.com/office/drawing/2014/main" id="{B800B7D6-F948-4CB0-B654-6FC7E2297909}"/>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2" name="Freeform 32">
              <a:extLst>
                <a:ext uri="{FF2B5EF4-FFF2-40B4-BE49-F238E27FC236}">
                  <a16:creationId xmlns:a16="http://schemas.microsoft.com/office/drawing/2014/main" id="{FD195AFE-D9E2-40C6-B010-1A1E4F5906A8}"/>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3" name="Freeform 33">
              <a:extLst>
                <a:ext uri="{FF2B5EF4-FFF2-40B4-BE49-F238E27FC236}">
                  <a16:creationId xmlns:a16="http://schemas.microsoft.com/office/drawing/2014/main" id="{059F4D8C-58EF-4041-B59D-AD5955F0F84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4" name="Freeform 34">
              <a:extLst>
                <a:ext uri="{FF2B5EF4-FFF2-40B4-BE49-F238E27FC236}">
                  <a16:creationId xmlns:a16="http://schemas.microsoft.com/office/drawing/2014/main" id="{D485D28D-3EF0-4877-91DA-C7355BB45C2E}"/>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5" name="Freeform 35">
              <a:extLst>
                <a:ext uri="{FF2B5EF4-FFF2-40B4-BE49-F238E27FC236}">
                  <a16:creationId xmlns:a16="http://schemas.microsoft.com/office/drawing/2014/main" id="{B457AB6C-E8B4-46AE-88B6-DEAFD4E8BC8E}"/>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6" name="Freeform 36">
              <a:extLst>
                <a:ext uri="{FF2B5EF4-FFF2-40B4-BE49-F238E27FC236}">
                  <a16:creationId xmlns:a16="http://schemas.microsoft.com/office/drawing/2014/main" id="{0D65005D-EE0E-4AAE-95D8-7406DA8DB5B4}"/>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7" name="Freeform 37">
              <a:extLst>
                <a:ext uri="{FF2B5EF4-FFF2-40B4-BE49-F238E27FC236}">
                  <a16:creationId xmlns:a16="http://schemas.microsoft.com/office/drawing/2014/main" id="{02422BDB-6B6F-47ED-B4A8-4C0421EFDFB4}"/>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8" name="Freeform 38">
              <a:extLst>
                <a:ext uri="{FF2B5EF4-FFF2-40B4-BE49-F238E27FC236}">
                  <a16:creationId xmlns:a16="http://schemas.microsoft.com/office/drawing/2014/main" id="{51567F7B-293F-4A8F-B979-68F20994C84F}"/>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9" name="Freeform 39">
              <a:extLst>
                <a:ext uri="{FF2B5EF4-FFF2-40B4-BE49-F238E27FC236}">
                  <a16:creationId xmlns:a16="http://schemas.microsoft.com/office/drawing/2014/main" id="{AD2C84D3-A787-4EC0-B601-4C6633C2F600}"/>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0" name="Freeform 40">
              <a:extLst>
                <a:ext uri="{FF2B5EF4-FFF2-40B4-BE49-F238E27FC236}">
                  <a16:creationId xmlns:a16="http://schemas.microsoft.com/office/drawing/2014/main" id="{8F6F4A9F-FA55-44E7-ABF8-038BACE4E67D}"/>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1" name="Freeform 41">
              <a:extLst>
                <a:ext uri="{FF2B5EF4-FFF2-40B4-BE49-F238E27FC236}">
                  <a16:creationId xmlns:a16="http://schemas.microsoft.com/office/drawing/2014/main" id="{EB513C5F-FE2A-4ABB-B75D-1C68767347DA}"/>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2" name="Freeform 42">
              <a:extLst>
                <a:ext uri="{FF2B5EF4-FFF2-40B4-BE49-F238E27FC236}">
                  <a16:creationId xmlns:a16="http://schemas.microsoft.com/office/drawing/2014/main" id="{7917BDEE-763C-478E-B44C-3D5394FEFD16}"/>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3" name="Freeform 43">
              <a:extLst>
                <a:ext uri="{FF2B5EF4-FFF2-40B4-BE49-F238E27FC236}">
                  <a16:creationId xmlns:a16="http://schemas.microsoft.com/office/drawing/2014/main" id="{C830BC44-1EAE-407A-92DF-FB10D884DE6E}"/>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4" name="Freeform 44">
              <a:extLst>
                <a:ext uri="{FF2B5EF4-FFF2-40B4-BE49-F238E27FC236}">
                  <a16:creationId xmlns:a16="http://schemas.microsoft.com/office/drawing/2014/main" id="{D88B1D2F-F526-41C2-ACB6-D4B46074220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5" name="Freeform 45">
              <a:extLst>
                <a:ext uri="{FF2B5EF4-FFF2-40B4-BE49-F238E27FC236}">
                  <a16:creationId xmlns:a16="http://schemas.microsoft.com/office/drawing/2014/main" id="{F9128FBA-668C-4634-AD5C-33E36CC407A8}"/>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6" name="Freeform 46">
              <a:extLst>
                <a:ext uri="{FF2B5EF4-FFF2-40B4-BE49-F238E27FC236}">
                  <a16:creationId xmlns:a16="http://schemas.microsoft.com/office/drawing/2014/main" id="{46500CDA-CF4A-4CF9-9C19-766DB260922B}"/>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defTabSz="914126"/>
              <a:endParaRPr lang="zh-CN" altLang="en-US" b="1">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grpSp>
    </p:spTree>
    <p:extLst>
      <p:ext uri="{BB962C8B-B14F-4D97-AF65-F5344CB8AC3E}">
        <p14:creationId xmlns:p14="http://schemas.microsoft.com/office/powerpoint/2010/main" val="3571645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sp>
        <p:nvSpPr>
          <p:cNvPr id="3" name="Horizontal Scroll 2"/>
          <p:cNvSpPr/>
          <p:nvPr/>
        </p:nvSpPr>
        <p:spPr>
          <a:xfrm>
            <a:off x="1007435" y="2356492"/>
            <a:ext cx="9601067" cy="2463499"/>
          </a:xfrm>
          <a:prstGeom prst="horizontalScroll">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rPr>
              <a:t>II. </a:t>
            </a:r>
            <a:r>
              <a:rPr lang="en-US" sz="4800" b="1" u="sng" dirty="0" err="1">
                <a:solidFill>
                  <a:srgbClr val="C00000"/>
                </a:solidFill>
              </a:rPr>
              <a:t>Suy</a:t>
            </a:r>
            <a:r>
              <a:rPr lang="en-US" sz="4800" b="1" u="sng" dirty="0">
                <a:solidFill>
                  <a:srgbClr val="C00000"/>
                </a:solidFill>
              </a:rPr>
              <a:t> </a:t>
            </a:r>
            <a:r>
              <a:rPr lang="en-US" sz="4800" b="1" u="sng" dirty="0" err="1">
                <a:solidFill>
                  <a:srgbClr val="C00000"/>
                </a:solidFill>
              </a:rPr>
              <a:t>ngẫm</a:t>
            </a:r>
            <a:r>
              <a:rPr lang="en-US" sz="4800" b="1" u="sng" dirty="0">
                <a:solidFill>
                  <a:srgbClr val="C00000"/>
                </a:solidFill>
              </a:rPr>
              <a:t> </a:t>
            </a:r>
            <a:r>
              <a:rPr lang="en-US" sz="4800" b="1" u="sng" dirty="0" err="1">
                <a:solidFill>
                  <a:srgbClr val="C00000"/>
                </a:solidFill>
              </a:rPr>
              <a:t>và</a:t>
            </a:r>
            <a:r>
              <a:rPr lang="en-US" sz="4800" b="1" u="sng" dirty="0">
                <a:solidFill>
                  <a:srgbClr val="C00000"/>
                </a:solidFill>
              </a:rPr>
              <a:t> </a:t>
            </a:r>
            <a:r>
              <a:rPr lang="en-US" sz="4800" b="1" u="sng" dirty="0" err="1">
                <a:solidFill>
                  <a:srgbClr val="C00000"/>
                </a:solidFill>
              </a:rPr>
              <a:t>phản</a:t>
            </a:r>
            <a:r>
              <a:rPr lang="en-US" sz="4800" b="1" u="sng" dirty="0">
                <a:solidFill>
                  <a:srgbClr val="C00000"/>
                </a:solidFill>
              </a:rPr>
              <a:t> </a:t>
            </a:r>
            <a:r>
              <a:rPr lang="en-US" sz="4800" b="1" u="sng" dirty="0" err="1">
                <a:solidFill>
                  <a:srgbClr val="C00000"/>
                </a:solidFill>
              </a:rPr>
              <a:t>hồi</a:t>
            </a:r>
            <a:endParaRPr lang="en-US" sz="4800" b="1" u="sng" dirty="0"/>
          </a:p>
        </p:txBody>
      </p:sp>
      <p:sp>
        <p:nvSpPr>
          <p:cNvPr id="2" name="TextBox 1"/>
          <p:cNvSpPr txBox="1"/>
          <p:nvPr/>
        </p:nvSpPr>
        <p:spPr>
          <a:xfrm>
            <a:off x="4015089" y="3075282"/>
            <a:ext cx="184731" cy="995209"/>
          </a:xfrm>
          <a:prstGeom prst="rect">
            <a:avLst/>
          </a:prstGeom>
          <a:noFill/>
        </p:spPr>
        <p:txBody>
          <a:bodyPr wrap="none" rtlCol="0">
            <a:spAutoFit/>
          </a:bodyPr>
          <a:lstStyle/>
          <a:p>
            <a:endParaRPr lang="en-US" sz="5867" b="1" dirty="0">
              <a:solidFill>
                <a:srgbClr val="C00000"/>
              </a:solidFill>
              <a:latin typeface="Bahnschrift Light" panose="020B0502040204020203" pitchFamily="34" charset="0"/>
            </a:endParaRPr>
          </a:p>
        </p:txBody>
      </p:sp>
    </p:spTree>
    <p:extLst>
      <p:ext uri="{BB962C8B-B14F-4D97-AF65-F5344CB8AC3E}">
        <p14:creationId xmlns:p14="http://schemas.microsoft.com/office/powerpoint/2010/main" val="6020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4"/>
          <a:srcRect/>
          <a:stretch>
            <a:fillRect/>
          </a:stretch>
        </p:blipFill>
        <p:spPr bwMode="auto">
          <a:xfrm>
            <a:off x="48684" y="-27517"/>
            <a:ext cx="12192000" cy="6858001"/>
          </a:xfrm>
          <a:prstGeom prst="rect">
            <a:avLst/>
          </a:prstGeom>
          <a:noFill/>
          <a:ln w="9525">
            <a:noFill/>
            <a:miter lim="800000"/>
            <a:headEnd/>
            <a:tailEnd/>
          </a:ln>
        </p:spPr>
      </p:pic>
      <p:sp>
        <p:nvSpPr>
          <p:cNvPr id="2" name="标题 1"/>
          <p:cNvSpPr>
            <a:spLocks noGrp="1"/>
          </p:cNvSpPr>
          <p:nvPr>
            <p:ph type="title"/>
          </p:nvPr>
        </p:nvSpPr>
        <p:spPr>
          <a:xfrm>
            <a:off x="565133" y="154961"/>
            <a:ext cx="10972800" cy="465667"/>
          </a:xfrm>
        </p:spPr>
        <p:txBody>
          <a:bodyPr>
            <a:noAutofit/>
          </a:bodyPr>
          <a:lstStyle/>
          <a:p>
            <a:pPr algn="ctr"/>
            <a:r>
              <a:rPr lang="en-US" sz="2800" b="1" dirty="0">
                <a:solidFill>
                  <a:srgbClr val="FF0000"/>
                </a:solidFill>
                <a:latin typeface="Times New Roman" pitchFamily="18" charset="0"/>
                <a:ea typeface="黑体" pitchFamily="49" charset="-122"/>
                <a:cs typeface="Times New Roman" pitchFamily="18" charset="0"/>
              </a:rPr>
              <a:t>1. </a:t>
            </a:r>
            <a:r>
              <a:rPr lang="en-US" sz="2800" b="1" u="sng" dirty="0" err="1">
                <a:solidFill>
                  <a:srgbClr val="FF0000"/>
                </a:solidFill>
                <a:latin typeface="Times New Roman" pitchFamily="18" charset="0"/>
                <a:ea typeface="黑体" pitchFamily="49" charset="-122"/>
                <a:cs typeface="Times New Roman" pitchFamily="18" charset="0"/>
              </a:rPr>
              <a:t>Sơ</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đồ</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thể</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hiện</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mối</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quan</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hệ</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giữa</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các</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yếu</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tố</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trong</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văn</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bản</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nghị</a:t>
            </a:r>
            <a:r>
              <a:rPr lang="en-US" sz="2800" b="1" u="sng" dirty="0">
                <a:solidFill>
                  <a:srgbClr val="FF0000"/>
                </a:solidFill>
                <a:latin typeface="Times New Roman" pitchFamily="18" charset="0"/>
                <a:ea typeface="黑体" pitchFamily="49" charset="-122"/>
                <a:cs typeface="Times New Roman" pitchFamily="18" charset="0"/>
              </a:rPr>
              <a:t> </a:t>
            </a:r>
            <a:r>
              <a:rPr lang="en-US" sz="2800" b="1" u="sng" dirty="0" err="1">
                <a:solidFill>
                  <a:srgbClr val="FF0000"/>
                </a:solidFill>
                <a:latin typeface="Times New Roman" pitchFamily="18" charset="0"/>
                <a:ea typeface="黑体" pitchFamily="49" charset="-122"/>
                <a:cs typeface="Times New Roman" pitchFamily="18" charset="0"/>
              </a:rPr>
              <a:t>luận</a:t>
            </a:r>
            <a:r>
              <a:rPr lang="en-US" sz="2800" b="1" u="sng" dirty="0">
                <a:solidFill>
                  <a:srgbClr val="FF0000"/>
                </a:solidFill>
                <a:latin typeface="Times New Roman" pitchFamily="18" charset="0"/>
                <a:ea typeface="黑体" pitchFamily="49" charset="-122"/>
                <a:cs typeface="Times New Roman" pitchFamily="18" charset="0"/>
              </a:rPr>
              <a:t>:</a:t>
            </a:r>
            <a:br>
              <a:rPr lang="en-US" sz="2800" b="1" u="sng" dirty="0">
                <a:solidFill>
                  <a:srgbClr val="FF0000"/>
                </a:solidFill>
                <a:latin typeface="Times New Roman" pitchFamily="18" charset="0"/>
                <a:ea typeface="黑体" pitchFamily="49" charset="-122"/>
                <a:cs typeface="Times New Roman" pitchFamily="18" charset="0"/>
              </a:rPr>
            </a:br>
            <a:r>
              <a:rPr lang="en-US" sz="2400" b="1" dirty="0">
                <a:solidFill>
                  <a:srgbClr val="0070C0"/>
                </a:solidFill>
                <a:latin typeface="Times New Roman" pitchFamily="18" charset="0"/>
                <a:ea typeface="黑体" pitchFamily="49" charset="-122"/>
                <a:cs typeface="Times New Roman" pitchFamily="18" charset="0"/>
              </a:rPr>
              <a:t>PHIẾU HỌC TẬP 1</a:t>
            </a:r>
            <a:endParaRPr lang="zh-CN" altLang="en-US" sz="2400" dirty="0">
              <a:solidFill>
                <a:srgbClr val="0070C0"/>
              </a:solidFill>
              <a:latin typeface="Times New Roman" panose="02020603050405020304" pitchFamily="18" charset="0"/>
              <a:ea typeface="方正卡通简体"/>
              <a:cs typeface="Times New Roman" panose="02020603050405020304" pitchFamily="18" charset="0"/>
            </a:endParaRPr>
          </a:p>
        </p:txBody>
      </p:sp>
      <p:sp>
        <p:nvSpPr>
          <p:cNvPr id="50" name="TextBox 49"/>
          <p:cNvSpPr txBox="1">
            <a:spLocks noChangeArrowheads="1"/>
          </p:cNvSpPr>
          <p:nvPr/>
        </p:nvSpPr>
        <p:spPr bwMode="auto">
          <a:xfrm>
            <a:off x="3990843" y="1044992"/>
            <a:ext cx="4121381" cy="913199"/>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2667" b="1" dirty="0">
                <a:solidFill>
                  <a:schemeClr val="tx1"/>
                </a:solidFill>
                <a:latin typeface="Times New Roman" panose="02020603050405020304" pitchFamily="18" charset="0"/>
                <a:cs typeface="Times New Roman" panose="02020603050405020304" pitchFamily="18" charset="0"/>
              </a:rPr>
              <a:t>Vấn đề cần bàn luận</a:t>
            </a:r>
          </a:p>
          <a:p>
            <a:pPr algn="ctr"/>
            <a:r>
              <a:rPr lang="en-US" sz="2667" b="1" i="1" dirty="0">
                <a:solidFill>
                  <a:srgbClr val="FF0000"/>
                </a:solidFill>
                <a:latin typeface="Times New Roman" panose="02020603050405020304" pitchFamily="18" charset="0"/>
                <a:ea typeface="Arial"/>
                <a:cs typeface="Times New Roman" panose="02020603050405020304" pitchFamily="18" charset="0"/>
              </a:rPr>
              <a:t>“</a:t>
            </a:r>
            <a:r>
              <a:rPr lang="vi-VN" sz="2667" b="1" i="1" dirty="0">
                <a:solidFill>
                  <a:srgbClr val="FF0000"/>
                </a:solidFill>
                <a:latin typeface="Times New Roman" panose="02020603050405020304" pitchFamily="18" charset="0"/>
                <a:cs typeface="Times New Roman" panose="02020603050405020304" pitchFamily="18" charset="0"/>
              </a:rPr>
              <a:t>Đừng từ bỏ cố gắng</a:t>
            </a:r>
            <a:r>
              <a:rPr lang="en-US" sz="2667" b="1" i="1" dirty="0">
                <a:solidFill>
                  <a:srgbClr val="FF0000"/>
                </a:solidFill>
                <a:latin typeface="Times New Roman" panose="02020603050405020304" pitchFamily="18" charset="0"/>
                <a:ea typeface="Arial"/>
                <a:cs typeface="Times New Roman" panose="02020603050405020304" pitchFamily="18" charset="0"/>
              </a:rPr>
              <a:t>”</a:t>
            </a:r>
            <a:endParaRPr lang="vi-VN" sz="2667" b="1" i="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431371" y="2451549"/>
            <a:ext cx="11329259" cy="10361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15000"/>
              </a:lnSpc>
            </a:pPr>
            <a:r>
              <a:rPr lang="en-US" sz="3200">
                <a:solidFill>
                  <a:prstClr val="black"/>
                </a:solidFill>
                <a:latin typeface="Times New Roman" panose="02020603050405020304" pitchFamily="18" charset="0"/>
                <a:cs typeface="Times New Roman" panose="02020603050405020304" pitchFamily="18" charset="0"/>
              </a:rPr>
              <a:t> </a:t>
            </a:r>
            <a:r>
              <a:rPr lang="en-US" sz="2133" b="1">
                <a:solidFill>
                  <a:prstClr val="black"/>
                </a:solidFill>
                <a:latin typeface="Times New Roman" panose="02020603050405020304" pitchFamily="18" charset="0"/>
                <a:cs typeface="Times New Roman" panose="02020603050405020304" pitchFamily="18" charset="0"/>
              </a:rPr>
              <a:t>Ý kiến:</a:t>
            </a:r>
          </a:p>
          <a:p>
            <a:pPr algn="just">
              <a:lnSpc>
                <a:spcPct val="115000"/>
              </a:lnSpc>
            </a:pPr>
            <a:r>
              <a:rPr lang="en-US" sz="2133" b="1">
                <a:solidFill>
                  <a:prstClr val="black"/>
                </a:solidFill>
                <a:latin typeface="Times New Roman" panose="02020603050405020304" pitchFamily="18" charset="0"/>
                <a:cs typeface="Times New Roman" panose="02020603050405020304" pitchFamily="18" charset="0"/>
              </a:rPr>
              <a:t> </a:t>
            </a:r>
            <a:r>
              <a:rPr lang="en-US" sz="2133">
                <a:solidFill>
                  <a:prstClr val="black"/>
                </a:solidFill>
                <a:latin typeface="Times New Roman" panose="02020603050405020304" pitchFamily="18" charset="0"/>
                <a:ea typeface="Arial"/>
                <a:cs typeface="Times New Roman" panose="02020603050405020304" pitchFamily="18" charset="0"/>
              </a:rPr>
              <a:t> </a:t>
            </a:r>
            <a:endParaRPr lang="vi-VN" sz="2133">
              <a:solidFill>
                <a:prstClr val="black"/>
              </a:solidFill>
              <a:latin typeface="Times New Roman" panose="02020603050405020304" pitchFamily="18" charset="0"/>
              <a:ea typeface="Arial"/>
              <a:cs typeface="Times New Roman" panose="02020603050405020304" pitchFamily="18" charset="0"/>
            </a:endParaRPr>
          </a:p>
        </p:txBody>
      </p:sp>
      <p:sp>
        <p:nvSpPr>
          <p:cNvPr id="55" name="TextBox 54"/>
          <p:cNvSpPr txBox="1">
            <a:spLocks noChangeArrowheads="1"/>
          </p:cNvSpPr>
          <p:nvPr/>
        </p:nvSpPr>
        <p:spPr bwMode="auto">
          <a:xfrm>
            <a:off x="446171" y="4101076"/>
            <a:ext cx="11314459" cy="153888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400" b="1" dirty="0">
                <a:solidFill>
                  <a:prstClr val="black"/>
                </a:solidFill>
                <a:latin typeface="Times New Roman" panose="02020603050405020304" pitchFamily="18" charset="0"/>
                <a:cs typeface="Times New Roman" panose="02020603050405020304" pitchFamily="18" charset="0"/>
              </a:rPr>
              <a:t>Lí lẽ </a:t>
            </a:r>
            <a:endParaRPr lang="en-US" sz="2400" b="1" dirty="0">
              <a:solidFill>
                <a:prstClr val="black"/>
              </a:solidFill>
              <a:latin typeface="Times New Roman" panose="02020603050405020304" pitchFamily="18" charset="0"/>
              <a:cs typeface="Times New Roman" panose="02020603050405020304" pitchFamily="18" charset="0"/>
            </a:endParaRPr>
          </a:p>
          <a:p>
            <a:r>
              <a:rPr lang="vi-VN" sz="2400" b="1" dirty="0">
                <a:solidFill>
                  <a:prstClr val="black"/>
                </a:solidFill>
                <a:latin typeface="Times New Roman" panose="02020603050405020304" pitchFamily="18" charset="0"/>
                <a:cs typeface="Times New Roman" panose="02020603050405020304" pitchFamily="18" charset="0"/>
              </a:rPr>
              <a:t>Bằng chứng: </a:t>
            </a:r>
          </a:p>
          <a:p>
            <a:pPr algn="just">
              <a:lnSpc>
                <a:spcPct val="115000"/>
              </a:lnSpc>
            </a:pPr>
            <a:r>
              <a:rPr lang="en-US" sz="2000" dirty="0">
                <a:solidFill>
                  <a:prstClr val="black"/>
                </a:solidFill>
                <a:latin typeface="Times New Roman" panose="02020603050405020304" pitchFamily="18" charset="0"/>
                <a:ea typeface="Arial"/>
                <a:cs typeface="Times New Roman" panose="02020603050405020304" pitchFamily="18" charset="0"/>
              </a:rPr>
              <a:t> </a:t>
            </a:r>
          </a:p>
          <a:p>
            <a:pPr algn="just">
              <a:lnSpc>
                <a:spcPct val="115000"/>
              </a:lnSpc>
            </a:pPr>
            <a:endParaRPr lang="vi-VN" sz="2000" dirty="0">
              <a:solidFill>
                <a:prstClr val="black"/>
              </a:solidFill>
              <a:latin typeface="Times New Roman" panose="02020603050405020304" pitchFamily="18" charset="0"/>
              <a:ea typeface="Arial"/>
              <a:cs typeface="Times New Roman" panose="02020603050405020304" pitchFamily="18" charset="0"/>
            </a:endParaRPr>
          </a:p>
        </p:txBody>
      </p:sp>
      <p:sp>
        <p:nvSpPr>
          <p:cNvPr id="3" name="Down Arrow 2"/>
          <p:cNvSpPr/>
          <p:nvPr/>
        </p:nvSpPr>
        <p:spPr>
          <a:xfrm flipH="1">
            <a:off x="5921971" y="1988840"/>
            <a:ext cx="270040" cy="4800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prstClr val="white"/>
              </a:solidFill>
              <a:latin typeface="Times New Roman" panose="02020603050405020304" pitchFamily="18" charset="0"/>
              <a:cs typeface="Times New Roman" panose="02020603050405020304" pitchFamily="18" charset="0"/>
            </a:endParaRPr>
          </a:p>
        </p:txBody>
      </p:sp>
      <p:sp>
        <p:nvSpPr>
          <p:cNvPr id="4" name="Down Arrow 3"/>
          <p:cNvSpPr/>
          <p:nvPr/>
        </p:nvSpPr>
        <p:spPr>
          <a:xfrm>
            <a:off x="5912629" y="3525011"/>
            <a:ext cx="279383"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solidFill>
                <a:prstClr val="white"/>
              </a:solidFill>
              <a:latin typeface="Times New Roman" panose="02020603050405020304" pitchFamily="18" charset="0"/>
              <a:cs typeface="Times New Roman" panose="02020603050405020304" pitchFamily="18" charset="0"/>
            </a:endParaRPr>
          </a:p>
        </p:txBody>
      </p:sp>
      <p:pic>
        <p:nvPicPr>
          <p:cNvPr id="5" name="Đồng hồ đếm ngược 3 phút gây sốc 3 Minutes">
            <a:hlinkClick r:id="" action="ppaction://media"/>
            <a:extLst>
              <a:ext uri="{FF2B5EF4-FFF2-40B4-BE49-F238E27FC236}">
                <a16:creationId xmlns:a16="http://schemas.microsoft.com/office/drawing/2014/main" id="{210CA818-BB41-47C2-B82A-738FB2F93C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0679" y="916709"/>
            <a:ext cx="1630018" cy="916885"/>
          </a:xfrm>
          <a:prstGeom prst="rect">
            <a:avLst/>
          </a:prstGeom>
        </p:spPr>
      </p:pic>
    </p:spTree>
    <p:extLst>
      <p:ext uri="{BB962C8B-B14F-4D97-AF65-F5344CB8AC3E}">
        <p14:creationId xmlns:p14="http://schemas.microsoft.com/office/powerpoint/2010/main" val="32556380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5"/>
                                        </p:tgtEl>
                                      </p:cBhvr>
                                    </p:cmd>
                                  </p:childTnLst>
                                </p:cTn>
                              </p:par>
                            </p:childTnLst>
                          </p:cTn>
                        </p:par>
                      </p:childTnLst>
                    </p:cTn>
                  </p:par>
                </p:childTnLst>
              </p:cTn>
              <p:nextCondLst>
                <p:cond evt="onClick" delay="0">
                  <p:tgtEl>
                    <p:spTgt spid="5"/>
                  </p:tgtEl>
                </p:cond>
              </p:nextCondLst>
            </p:seq>
          </p:childTnLst>
        </p:cTn>
      </p:par>
    </p:tnLst>
    <p:bldLst>
      <p:bldP spid="50" grpId="0" animBg="1"/>
      <p:bldP spid="6" grpId="0" animBg="1"/>
      <p:bldP spid="55"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3" name="Group 2">
            <a:extLst>
              <a:ext uri="{FF2B5EF4-FFF2-40B4-BE49-F238E27FC236}">
                <a16:creationId xmlns:a16="http://schemas.microsoft.com/office/drawing/2014/main" id="{90487BFE-4C81-4275-9BF1-6869CCCE1847}"/>
              </a:ext>
            </a:extLst>
          </p:cNvPr>
          <p:cNvGrpSpPr/>
          <p:nvPr/>
        </p:nvGrpSpPr>
        <p:grpSpPr>
          <a:xfrm>
            <a:off x="-22564" y="-92503"/>
            <a:ext cx="12211444" cy="6963506"/>
            <a:chOff x="82550" y="-80045"/>
            <a:chExt cx="3679825" cy="2851787"/>
          </a:xfrm>
        </p:grpSpPr>
        <p:sp>
          <p:nvSpPr>
            <p:cNvPr id="4" name="Rectangle: Rounded Corners 4">
              <a:extLst>
                <a:ext uri="{FF2B5EF4-FFF2-40B4-BE49-F238E27FC236}">
                  <a16:creationId xmlns:a16="http://schemas.microsoft.com/office/drawing/2014/main" id="{09714E88-B7BA-432D-983C-CBC2C875B114}"/>
                </a:ext>
              </a:extLst>
            </p:cNvPr>
            <p:cNvSpPr/>
            <p:nvPr/>
          </p:nvSpPr>
          <p:spPr>
            <a:xfrm>
              <a:off x="82550" y="-80045"/>
              <a:ext cx="3679825" cy="2851787"/>
            </a:xfrm>
            <a:prstGeom prst="roundRect">
              <a:avLst>
                <a:gd name="adj" fmla="val 2438"/>
              </a:avLst>
            </a:prstGeom>
            <a:solidFill>
              <a:sysClr val="window" lastClr="FFFFFF"/>
            </a:solidFill>
            <a:ln w="12700" cap="flat" cmpd="sng" algn="ctr">
              <a:solidFill>
                <a:srgbClr val="00B0F0"/>
              </a:solidFill>
              <a:prstDash val="solid"/>
              <a:miter lim="800000"/>
            </a:ln>
            <a:effectLst/>
          </p:spPr>
          <p:txBody>
            <a:bodyPr rot="0" spcFirstLastPara="0" vert="horz" wrap="square" lIns="121920" tIns="60960" rIns="121920" bIns="60960" numCol="1" spcCol="0" rtlCol="0" fromWordArt="0" anchor="t" anchorCtr="0" forceAA="0" compatLnSpc="1">
              <a:prstTxWarp prst="textNoShape">
                <a:avLst/>
              </a:prstTxWarp>
              <a:noAutofit/>
            </a:bodyPr>
            <a:lstStyle/>
            <a:p>
              <a:pPr algn="ctr" defTabSz="1219170">
                <a:defRPr/>
              </a:pPr>
              <a:endParaRPr lang="en-US" sz="2933" kern="0" dirty="0">
                <a:solidFill>
                  <a:sysClr val="window" lastClr="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E67E916E-1932-4486-AC27-AA9E389FE8E5}"/>
                </a:ext>
              </a:extLst>
            </p:cNvPr>
            <p:cNvGrpSpPr/>
            <p:nvPr/>
          </p:nvGrpSpPr>
          <p:grpSpPr>
            <a:xfrm>
              <a:off x="95398" y="-77591"/>
              <a:ext cx="3587602" cy="2646915"/>
              <a:chOff x="12848" y="-414141"/>
              <a:chExt cx="3587602" cy="2646915"/>
            </a:xfrm>
          </p:grpSpPr>
          <p:sp>
            <p:nvSpPr>
              <p:cNvPr id="6" name="Rectangle: Rounded Corners 6">
                <a:extLst>
                  <a:ext uri="{FF2B5EF4-FFF2-40B4-BE49-F238E27FC236}">
                    <a16:creationId xmlns:a16="http://schemas.microsoft.com/office/drawing/2014/main" id="{76816C5A-165C-46E6-A1ED-FE5E60A5941E}"/>
                  </a:ext>
                </a:extLst>
              </p:cNvPr>
              <p:cNvSpPr/>
              <p:nvPr/>
            </p:nvSpPr>
            <p:spPr>
              <a:xfrm>
                <a:off x="938585" y="-414141"/>
                <a:ext cx="2291394" cy="557256"/>
              </a:xfrm>
              <a:prstGeom prst="roundRect">
                <a:avLst/>
              </a:prstGeom>
              <a:solidFill>
                <a:srgbClr val="70AD47">
                  <a:lumMod val="60000"/>
                  <a:lumOff val="40000"/>
                </a:srgbClr>
              </a:solidFill>
              <a:ln w="12700" cap="flat" cmpd="sng" algn="ctr">
                <a:solidFill>
                  <a:srgbClr val="70AD47">
                    <a:lumMod val="60000"/>
                    <a:lumOff val="4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VẤN ĐỀ CẦN BÀN LUẬN: </a:t>
                </a:r>
              </a:p>
              <a:p>
                <a:pPr algn="ctr"/>
                <a:r>
                  <a:rPr lang="vi-VN" sz="2400" b="1" dirty="0">
                    <a:solidFill>
                      <a:srgbClr val="FF0000"/>
                    </a:solidFill>
                    <a:latin typeface="Times New Roman" panose="02020603050405020304" pitchFamily="18" charset="0"/>
                    <a:cs typeface="Times New Roman" panose="02020603050405020304" pitchFamily="18" charset="0"/>
                  </a:rPr>
                  <a:t>Đừng từ bỏ cố gắng</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Rectangle: Rounded Corners 7">
                <a:extLst>
                  <a:ext uri="{FF2B5EF4-FFF2-40B4-BE49-F238E27FC236}">
                    <a16:creationId xmlns:a16="http://schemas.microsoft.com/office/drawing/2014/main" id="{972B2E14-D2FA-478E-B212-79C751542933}"/>
                  </a:ext>
                </a:extLst>
              </p:cNvPr>
              <p:cNvSpPr/>
              <p:nvPr/>
            </p:nvSpPr>
            <p:spPr>
              <a:xfrm>
                <a:off x="64809" y="271660"/>
                <a:ext cx="1152949" cy="386466"/>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defRPr/>
                </a:pPr>
                <a:r>
                  <a:rPr lang="en-US" sz="2400" b="1" dirty="0">
                    <a:solidFill>
                      <a:prstClr val="black"/>
                    </a:solidFill>
                    <a:latin typeface="Times New Roman" panose="02020603050405020304" pitchFamily="18" charset="0"/>
                    <a:cs typeface="Times New Roman" panose="02020603050405020304" pitchFamily="18" charset="0"/>
                  </a:rPr>
                  <a:t>Ý </a:t>
                </a:r>
                <a:r>
                  <a:rPr lang="en-US" sz="2400" b="1" dirty="0" err="1">
                    <a:solidFill>
                      <a:prstClr val="black"/>
                    </a:solidFill>
                    <a:latin typeface="Times New Roman" panose="02020603050405020304" pitchFamily="18" charset="0"/>
                    <a:cs typeface="Times New Roman" panose="02020603050405020304" pitchFamily="18" charset="0"/>
                  </a:rPr>
                  <a:t>kiến</a:t>
                </a:r>
                <a:r>
                  <a:rPr lang="en-US" sz="2400" b="1" dirty="0">
                    <a:solidFill>
                      <a:prstClr val="black"/>
                    </a:solidFill>
                    <a:latin typeface="Times New Roman" panose="02020603050405020304" pitchFamily="18" charset="0"/>
                    <a:cs typeface="Times New Roman" panose="02020603050405020304" pitchFamily="18" charset="0"/>
                  </a:rPr>
                  <a:t> 1:</a:t>
                </a:r>
                <a:r>
                  <a:rPr lang="vi-VN" sz="2400" b="1" dirty="0">
                    <a:solidFill>
                      <a:srgbClr val="FF0000"/>
                    </a:solidFill>
                    <a:latin typeface="Times New Roman" panose="02020603050405020304" pitchFamily="18" charset="0"/>
                    <a:cs typeface="Times New Roman" panose="02020603050405020304" pitchFamily="18" charset="0"/>
                  </a:rPr>
                  <a:t>Thất bại đáng sợ nhất là không chiến thắng bản thân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Rounded Corners 8">
                <a:extLst>
                  <a:ext uri="{FF2B5EF4-FFF2-40B4-BE49-F238E27FC236}">
                    <a16:creationId xmlns:a16="http://schemas.microsoft.com/office/drawing/2014/main" id="{77981233-56FC-494F-9477-4A56569DB4AF}"/>
                  </a:ext>
                </a:extLst>
              </p:cNvPr>
              <p:cNvSpPr/>
              <p:nvPr/>
            </p:nvSpPr>
            <p:spPr>
              <a:xfrm>
                <a:off x="1315649" y="271660"/>
                <a:ext cx="1105816" cy="385634"/>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en-US" sz="2400" b="1" dirty="0">
                    <a:solidFill>
                      <a:prstClr val="black"/>
                    </a:solidFill>
                    <a:latin typeface="Times New Roman" panose="02020603050405020304" pitchFamily="18" charset="0"/>
                    <a:cs typeface="Times New Roman" panose="02020603050405020304" pitchFamily="18" charset="0"/>
                  </a:rPr>
                  <a:t>Ý </a:t>
                </a:r>
                <a:r>
                  <a:rPr lang="en-US" sz="2400" b="1" dirty="0" err="1">
                    <a:solidFill>
                      <a:prstClr val="black"/>
                    </a:solidFill>
                    <a:latin typeface="Times New Roman" panose="02020603050405020304" pitchFamily="18" charset="0"/>
                    <a:cs typeface="Times New Roman" panose="02020603050405020304" pitchFamily="18" charset="0"/>
                  </a:rPr>
                  <a:t>kiến</a:t>
                </a:r>
                <a:r>
                  <a:rPr lang="en-US" sz="2400" b="1" dirty="0">
                    <a:solidFill>
                      <a:prstClr val="black"/>
                    </a:solidFill>
                    <a:latin typeface="Times New Roman" panose="02020603050405020304" pitchFamily="18" charset="0"/>
                    <a:cs typeface="Times New Roman" panose="02020603050405020304" pitchFamily="18" charset="0"/>
                  </a:rPr>
                  <a:t> 2:</a:t>
                </a:r>
                <a:r>
                  <a:rPr lang="vi-VN"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itchFamily="18" charset="0"/>
                    <a:cs typeface="Times New Roman" pitchFamily="18" charset="0"/>
                  </a:rPr>
                  <a:t>công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bắt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bại</a:t>
                </a:r>
                <a:endParaRPr lang="en-US" sz="2400" b="1" dirty="0">
                  <a:solidFill>
                    <a:srgbClr val="FF0000"/>
                  </a:solidFill>
                  <a:latin typeface="Times New Roman" pitchFamily="18" charset="0"/>
                  <a:cs typeface="Times New Roman" pitchFamily="18" charset="0"/>
                </a:endParaRPr>
              </a:p>
            </p:txBody>
          </p:sp>
          <p:sp>
            <p:nvSpPr>
              <p:cNvPr id="9" name="Rectangle: Rounded Corners 9">
                <a:extLst>
                  <a:ext uri="{FF2B5EF4-FFF2-40B4-BE49-F238E27FC236}">
                    <a16:creationId xmlns:a16="http://schemas.microsoft.com/office/drawing/2014/main" id="{4F4DA37F-94DD-4A9F-A92B-459BCD2DDF9C}"/>
                  </a:ext>
                </a:extLst>
              </p:cNvPr>
              <p:cNvSpPr/>
              <p:nvPr/>
            </p:nvSpPr>
            <p:spPr>
              <a:xfrm>
                <a:off x="2498725" y="271660"/>
                <a:ext cx="1085850" cy="385634"/>
              </a:xfrm>
              <a:prstGeom prst="roundRect">
                <a:avLst/>
              </a:prstGeom>
              <a:solidFill>
                <a:srgbClr val="70AD47">
                  <a:lumMod val="40000"/>
                  <a:lumOff val="60000"/>
                </a:srgbClr>
              </a:solidFill>
              <a:ln w="12700" cap="flat" cmpd="sng" algn="ctr">
                <a:solidFill>
                  <a:srgbClr val="70AD47">
                    <a:lumMod val="40000"/>
                    <a:lumOff val="6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Mục đích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viết</a:t>
                </a:r>
                <a:r>
                  <a:rPr lang="en-US" sz="2400" b="1" dirty="0">
                    <a:solidFill>
                      <a:srgbClr val="FF0000"/>
                    </a:solidFill>
                    <a:latin typeface="Times New Roman" panose="02020603050405020304" pitchFamily="18" charset="0"/>
                    <a:cs typeface="Times New Roman" panose="02020603050405020304" pitchFamily="18" charset="0"/>
                  </a:rPr>
                  <a:t> </a:t>
                </a:r>
              </a:p>
              <a:p>
                <a:pPr algn="ct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0" name="Rectangle: Rounded Corners 10">
                <a:extLst>
                  <a:ext uri="{FF2B5EF4-FFF2-40B4-BE49-F238E27FC236}">
                    <a16:creationId xmlns:a16="http://schemas.microsoft.com/office/drawing/2014/main" id="{77A23DAD-A81F-41E9-A48A-B1BDFFDA2368}"/>
                  </a:ext>
                </a:extLst>
              </p:cNvPr>
              <p:cNvSpPr/>
              <p:nvPr/>
            </p:nvSpPr>
            <p:spPr>
              <a:xfrm>
                <a:off x="12848" y="775552"/>
                <a:ext cx="1123802" cy="12809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just">
                  <a:lnSpc>
                    <a:spcPct val="115000"/>
                  </a:lnSpc>
                </a:pP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lẽ</a:t>
                </a:r>
                <a:r>
                  <a:rPr lang="en-US" sz="2400" b="1" dirty="0">
                    <a:solidFill>
                      <a:srgbClr val="FF0000"/>
                    </a:solidFill>
                    <a:latin typeface="Times New Roman" panose="02020603050405020304" pitchFamily="18" charset="0"/>
                    <a:cs typeface="Times New Roman" panose="02020603050405020304" pitchFamily="18" charset="0"/>
                  </a:rPr>
                  <a:t> 1</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latin typeface="Times New Roman"/>
                    <a:ea typeface="Arial"/>
                    <a:cs typeface="Times New Roman"/>
                  </a:rPr>
                  <a:t>Thành</a:t>
                </a:r>
                <a:r>
                  <a:rPr lang="en-US" sz="2400" b="1" dirty="0">
                    <a:latin typeface="Times New Roman"/>
                    <a:ea typeface="Arial"/>
                    <a:cs typeface="Times New Roman"/>
                  </a:rPr>
                  <a:t> </a:t>
                </a:r>
                <a:r>
                  <a:rPr lang="en-US" sz="2400" b="1" dirty="0" err="1">
                    <a:latin typeface="Times New Roman"/>
                    <a:ea typeface="Arial"/>
                    <a:cs typeface="Times New Roman"/>
                  </a:rPr>
                  <a:t>công</a:t>
                </a:r>
                <a:r>
                  <a:rPr lang="en-US" sz="2400" b="1" dirty="0">
                    <a:latin typeface="Times New Roman"/>
                    <a:ea typeface="Arial"/>
                    <a:cs typeface="Times New Roman"/>
                  </a:rPr>
                  <a:t> </a:t>
                </a:r>
                <a:r>
                  <a:rPr lang="en-US" sz="2400" b="1" dirty="0" err="1">
                    <a:latin typeface="Times New Roman"/>
                    <a:ea typeface="Arial"/>
                    <a:cs typeface="Times New Roman"/>
                  </a:rPr>
                  <a:t>bắt</a:t>
                </a:r>
                <a:r>
                  <a:rPr lang="en-US" sz="2400" b="1" dirty="0">
                    <a:latin typeface="Times New Roman"/>
                    <a:ea typeface="Arial"/>
                    <a:cs typeface="Times New Roman"/>
                  </a:rPr>
                  <a:t> </a:t>
                </a:r>
                <a:r>
                  <a:rPr lang="en-US" sz="2400" b="1" dirty="0" err="1">
                    <a:latin typeface="Times New Roman"/>
                    <a:ea typeface="Arial"/>
                    <a:cs typeface="Times New Roman"/>
                  </a:rPr>
                  <a:t>đầu</a:t>
                </a:r>
                <a:r>
                  <a:rPr lang="en-US" sz="2400" b="1" dirty="0">
                    <a:latin typeface="Times New Roman"/>
                    <a:ea typeface="Arial"/>
                    <a:cs typeface="Times New Roman"/>
                  </a:rPr>
                  <a:t> </a:t>
                </a:r>
                <a:r>
                  <a:rPr lang="en-US" sz="2400" b="1" dirty="0" err="1">
                    <a:latin typeface="Times New Roman"/>
                    <a:ea typeface="Arial"/>
                    <a:cs typeface="Times New Roman"/>
                  </a:rPr>
                  <a:t>từ</a:t>
                </a:r>
                <a:r>
                  <a:rPr lang="en-US" sz="2400" b="1" dirty="0">
                    <a:latin typeface="Times New Roman"/>
                    <a:ea typeface="Arial"/>
                    <a:cs typeface="Times New Roman"/>
                  </a:rPr>
                  <a:t> </a:t>
                </a:r>
                <a:r>
                  <a:rPr lang="en-US" sz="2400" b="1" dirty="0" err="1">
                    <a:latin typeface="Times New Roman"/>
                    <a:ea typeface="Arial"/>
                    <a:cs typeface="Times New Roman"/>
                  </a:rPr>
                  <a:t>những</a:t>
                </a:r>
                <a:r>
                  <a:rPr lang="en-US" sz="2400" b="1" dirty="0">
                    <a:latin typeface="Times New Roman"/>
                    <a:ea typeface="Arial"/>
                    <a:cs typeface="Times New Roman"/>
                  </a:rPr>
                  <a:t> </a:t>
                </a:r>
                <a:r>
                  <a:rPr lang="en-US" sz="2400" b="1" dirty="0" err="1">
                    <a:latin typeface="Times New Roman"/>
                    <a:ea typeface="Arial"/>
                    <a:cs typeface="Times New Roman"/>
                  </a:rPr>
                  <a:t>thất</a:t>
                </a:r>
                <a:r>
                  <a:rPr lang="en-US" sz="2400" b="1" dirty="0">
                    <a:latin typeface="Times New Roman"/>
                    <a:ea typeface="Arial"/>
                    <a:cs typeface="Times New Roman"/>
                  </a:rPr>
                  <a:t> </a:t>
                </a:r>
                <a:r>
                  <a:rPr lang="en-US" sz="2400" b="1" dirty="0" err="1">
                    <a:latin typeface="Times New Roman"/>
                    <a:ea typeface="Arial"/>
                    <a:cs typeface="Times New Roman"/>
                  </a:rPr>
                  <a:t>bại</a:t>
                </a:r>
                <a:r>
                  <a:rPr lang="en-US" sz="2400" b="1" dirty="0">
                    <a:latin typeface="Times New Roman"/>
                    <a:ea typeface="Arial"/>
                    <a:cs typeface="Times New Roman"/>
                  </a:rPr>
                  <a:t>. </a:t>
                </a:r>
              </a:p>
              <a:p>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chứng</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latin typeface="Times New Roman"/>
                    <a:ea typeface="Arial"/>
                    <a:cs typeface="Times New Roman"/>
                  </a:rPr>
                  <a:t>Nicvujic</a:t>
                </a:r>
                <a:r>
                  <a:rPr lang="en-US" sz="2400" b="1" dirty="0">
                    <a:latin typeface="Times New Roman"/>
                    <a:ea typeface="Arial"/>
                    <a:cs typeface="Times New Roman"/>
                  </a:rPr>
                  <a:t>  </a:t>
                </a:r>
                <a:r>
                  <a:rPr lang="en-US" sz="2400" b="1" dirty="0" err="1">
                    <a:latin typeface="Times New Roman"/>
                    <a:ea typeface="Arial"/>
                    <a:cs typeface="Times New Roman"/>
                  </a:rPr>
                  <a:t>khuyết</a:t>
                </a:r>
                <a:r>
                  <a:rPr lang="en-US" sz="2400" b="1" dirty="0">
                    <a:latin typeface="Times New Roman"/>
                    <a:ea typeface="Arial"/>
                    <a:cs typeface="Times New Roman"/>
                  </a:rPr>
                  <a:t> </a:t>
                </a:r>
                <a:r>
                  <a:rPr lang="en-US" sz="2400" b="1" dirty="0" err="1">
                    <a:latin typeface="Times New Roman"/>
                    <a:ea typeface="Arial"/>
                    <a:cs typeface="Times New Roman"/>
                  </a:rPr>
                  <a:t>tứ</a:t>
                </a:r>
                <a:r>
                  <a:rPr lang="en-US" sz="2400" b="1" dirty="0">
                    <a:latin typeface="Times New Roman"/>
                    <a:ea typeface="Arial"/>
                    <a:cs typeface="Times New Roman"/>
                  </a:rPr>
                  <a:t> chi </a:t>
                </a:r>
                <a:r>
                  <a:rPr lang="en-US" sz="2400" b="1" dirty="0" err="1">
                    <a:latin typeface="Times New Roman"/>
                    <a:ea typeface="Arial"/>
                    <a:cs typeface="Times New Roman"/>
                  </a:rPr>
                  <a:t>nhưng</a:t>
                </a:r>
                <a:r>
                  <a:rPr lang="en-US" sz="2400" b="1" dirty="0">
                    <a:latin typeface="Times New Roman"/>
                    <a:ea typeface="Arial"/>
                    <a:cs typeface="Times New Roman"/>
                  </a:rPr>
                  <a:t> </a:t>
                </a:r>
                <a:r>
                  <a:rPr lang="en-US" sz="2400" b="1" dirty="0" err="1">
                    <a:latin typeface="Times New Roman"/>
                    <a:ea typeface="Arial"/>
                    <a:cs typeface="Times New Roman"/>
                  </a:rPr>
                  <a:t>vẫn</a:t>
                </a:r>
                <a:r>
                  <a:rPr lang="en-US" sz="2400" b="1" dirty="0">
                    <a:latin typeface="Times New Roman"/>
                    <a:ea typeface="Arial"/>
                    <a:cs typeface="Times New Roman"/>
                  </a:rPr>
                  <a:t> </a:t>
                </a:r>
                <a:r>
                  <a:rPr lang="en-US" sz="2400" b="1" dirty="0" err="1">
                    <a:latin typeface="Times New Roman"/>
                    <a:ea typeface="Arial"/>
                    <a:cs typeface="Times New Roman"/>
                  </a:rPr>
                  <a:t>cố</a:t>
                </a:r>
                <a:r>
                  <a:rPr lang="en-US" sz="2400" b="1" dirty="0">
                    <a:latin typeface="Times New Roman"/>
                    <a:ea typeface="Arial"/>
                    <a:cs typeface="Times New Roman"/>
                  </a:rPr>
                  <a:t> </a:t>
                </a:r>
                <a:r>
                  <a:rPr lang="en-US" sz="2400" b="1" dirty="0" err="1">
                    <a:latin typeface="Times New Roman"/>
                    <a:ea typeface="Arial"/>
                    <a:cs typeface="Times New Roman"/>
                  </a:rPr>
                  <a:t>gắng</a:t>
                </a:r>
                <a:r>
                  <a:rPr lang="en-US" sz="2400" b="1" dirty="0">
                    <a:latin typeface="Times New Roman"/>
                    <a:ea typeface="Arial"/>
                    <a:cs typeface="Times New Roman"/>
                  </a:rPr>
                  <a:t> </a:t>
                </a:r>
                <a:r>
                  <a:rPr lang="en-US" sz="2400" b="1" dirty="0" err="1">
                    <a:latin typeface="Times New Roman"/>
                    <a:ea typeface="Arial"/>
                    <a:cs typeface="Times New Roman"/>
                  </a:rPr>
                  <a:t>bơi</a:t>
                </a:r>
                <a:r>
                  <a:rPr lang="en-US" sz="2400" b="1" dirty="0">
                    <a:latin typeface="Times New Roman"/>
                    <a:ea typeface="Arial"/>
                    <a:cs typeface="Times New Roman"/>
                  </a:rPr>
                  <a:t> </a:t>
                </a:r>
                <a:r>
                  <a:rPr lang="en-US" sz="2400" b="1" dirty="0" err="1">
                    <a:latin typeface="Times New Roman"/>
                    <a:ea typeface="Arial"/>
                    <a:cs typeface="Times New Roman"/>
                  </a:rPr>
                  <a:t>lội</a:t>
                </a:r>
                <a:r>
                  <a:rPr lang="en-US" sz="2400" b="1" dirty="0">
                    <a:latin typeface="Times New Roman"/>
                    <a:ea typeface="Arial"/>
                    <a:cs typeface="Times New Roman"/>
                  </a:rPr>
                  <a:t>…</a:t>
                </a:r>
                <a:endParaRPr lang="en-US" sz="2400" b="1" dirty="0">
                  <a:latin typeface="Times New Roman" panose="02020603050405020304" pitchFamily="18" charset="0"/>
                  <a:cs typeface="Times New Roman" panose="02020603050405020304" pitchFamily="18" charset="0"/>
                </a:endParaRPr>
              </a:p>
              <a:p>
                <a:pPr algn="just">
                  <a:lnSpc>
                    <a:spcPct val="115000"/>
                  </a:lnSpc>
                </a:pP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11" name="Rectangle: Rounded Corners 11">
                <a:extLst>
                  <a:ext uri="{FF2B5EF4-FFF2-40B4-BE49-F238E27FC236}">
                    <a16:creationId xmlns:a16="http://schemas.microsoft.com/office/drawing/2014/main" id="{C64D01E6-0C60-493E-ABFB-0B8A0775C75E}"/>
                  </a:ext>
                </a:extLst>
              </p:cNvPr>
              <p:cNvSpPr/>
              <p:nvPr/>
            </p:nvSpPr>
            <p:spPr>
              <a:xfrm>
                <a:off x="1217758" y="781050"/>
                <a:ext cx="1239963" cy="1451724"/>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pPr algn="just">
                  <a:lnSpc>
                    <a:spcPct val="115000"/>
                  </a:lnSpc>
                </a:pPr>
                <a:endParaRPr lang="en-US" sz="2400" b="1" dirty="0">
                  <a:solidFill>
                    <a:srgbClr val="FF0000"/>
                  </a:solidFill>
                  <a:latin typeface="Times New Roman" panose="02020603050405020304" pitchFamily="18" charset="0"/>
                  <a:cs typeface="Times New Roman" panose="02020603050405020304" pitchFamily="18" charset="0"/>
                </a:endParaRPr>
              </a:p>
              <a:p>
                <a:pPr algn="just">
                  <a:lnSpc>
                    <a:spcPct val="115000"/>
                  </a:lnSpc>
                </a:pP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lẽ</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b="1" dirty="0" err="1">
                    <a:latin typeface="Times New Roman"/>
                    <a:ea typeface="Arial"/>
                    <a:cs typeface="Times New Roman"/>
                  </a:rPr>
                  <a:t>Kiên</a:t>
                </a:r>
                <a:r>
                  <a:rPr lang="en-US" sz="2400" b="1" dirty="0">
                    <a:latin typeface="Times New Roman"/>
                    <a:ea typeface="Arial"/>
                    <a:cs typeface="Times New Roman"/>
                  </a:rPr>
                  <a:t> </a:t>
                </a:r>
                <a:r>
                  <a:rPr lang="en-US" sz="2400" b="1" dirty="0" err="1">
                    <a:latin typeface="Times New Roman"/>
                    <a:ea typeface="Arial"/>
                    <a:cs typeface="Times New Roman"/>
                  </a:rPr>
                  <a:t>trì</a:t>
                </a:r>
                <a:r>
                  <a:rPr lang="en-US" sz="2400" b="1" dirty="0">
                    <a:latin typeface="Times New Roman"/>
                    <a:ea typeface="Arial"/>
                    <a:cs typeface="Times New Roman"/>
                  </a:rPr>
                  <a:t> </a:t>
                </a:r>
                <a:r>
                  <a:rPr lang="en-US" sz="2400" b="1" dirty="0" err="1">
                    <a:latin typeface="Times New Roman"/>
                    <a:ea typeface="Arial"/>
                    <a:cs typeface="Times New Roman"/>
                  </a:rPr>
                  <a:t>nỗ</a:t>
                </a:r>
                <a:r>
                  <a:rPr lang="en-US" sz="2400" b="1" dirty="0">
                    <a:latin typeface="Times New Roman"/>
                    <a:ea typeface="Arial"/>
                    <a:cs typeface="Times New Roman"/>
                  </a:rPr>
                  <a:t> </a:t>
                </a:r>
                <a:r>
                  <a:rPr lang="en-US" sz="2400" b="1" dirty="0" err="1">
                    <a:latin typeface="Times New Roman"/>
                    <a:ea typeface="Arial"/>
                    <a:cs typeface="Times New Roman"/>
                  </a:rPr>
                  <a:t>lực</a:t>
                </a:r>
                <a:r>
                  <a:rPr lang="en-US" sz="2400" b="1" dirty="0">
                    <a:latin typeface="Times New Roman"/>
                    <a:ea typeface="Arial"/>
                    <a:cs typeface="Times New Roman"/>
                  </a:rPr>
                  <a:t> </a:t>
                </a:r>
                <a:r>
                  <a:rPr lang="en-US" sz="2400" b="1" dirty="0" err="1">
                    <a:latin typeface="Times New Roman"/>
                    <a:ea typeface="Arial"/>
                    <a:cs typeface="Times New Roman"/>
                  </a:rPr>
                  <a:t>sẽ</a:t>
                </a:r>
                <a:r>
                  <a:rPr lang="en-US" sz="2400" b="1" dirty="0">
                    <a:latin typeface="Times New Roman"/>
                    <a:ea typeface="Arial"/>
                    <a:cs typeface="Times New Roman"/>
                  </a:rPr>
                  <a:t>  </a:t>
                </a:r>
                <a:r>
                  <a:rPr lang="en-US" sz="2400" b="1" dirty="0" err="1">
                    <a:latin typeface="Times New Roman"/>
                    <a:ea typeface="Arial"/>
                    <a:cs typeface="Times New Roman"/>
                  </a:rPr>
                  <a:t>luyện</a:t>
                </a:r>
                <a:r>
                  <a:rPr lang="en-US" sz="2400" b="1" dirty="0">
                    <a:latin typeface="Times New Roman"/>
                    <a:ea typeface="Arial"/>
                    <a:cs typeface="Times New Roman"/>
                  </a:rPr>
                  <a:t> </a:t>
                </a:r>
                <a:r>
                  <a:rPr lang="en-US" sz="2400" b="1" dirty="0" err="1">
                    <a:latin typeface="Times New Roman"/>
                    <a:ea typeface="Arial"/>
                    <a:cs typeface="Times New Roman"/>
                  </a:rPr>
                  <a:t>bản</a:t>
                </a:r>
                <a:r>
                  <a:rPr lang="en-US" sz="2400" b="1" dirty="0">
                    <a:latin typeface="Times New Roman"/>
                    <a:ea typeface="Arial"/>
                    <a:cs typeface="Times New Roman"/>
                  </a:rPr>
                  <a:t> </a:t>
                </a:r>
                <a:r>
                  <a:rPr lang="en-US" sz="2400" b="1" dirty="0" err="1">
                    <a:latin typeface="Times New Roman"/>
                    <a:ea typeface="Arial"/>
                    <a:cs typeface="Times New Roman"/>
                  </a:rPr>
                  <a:t>lĩnh</a:t>
                </a:r>
                <a:r>
                  <a:rPr lang="en-US" sz="2400" b="1" dirty="0">
                    <a:latin typeface="Times New Roman"/>
                    <a:ea typeface="Arial"/>
                    <a:cs typeface="Times New Roman"/>
                  </a:rPr>
                  <a:t>, </a:t>
                </a:r>
                <a:r>
                  <a:rPr lang="en-US" sz="2400" b="1" dirty="0" err="1">
                    <a:latin typeface="Times New Roman"/>
                    <a:ea typeface="Arial"/>
                    <a:cs typeface="Times New Roman"/>
                  </a:rPr>
                  <a:t>trưởng</a:t>
                </a:r>
                <a:r>
                  <a:rPr lang="en-US" sz="2400" b="1" dirty="0">
                    <a:latin typeface="Times New Roman"/>
                    <a:ea typeface="Arial"/>
                    <a:cs typeface="Times New Roman"/>
                  </a:rPr>
                  <a:t> </a:t>
                </a:r>
                <a:r>
                  <a:rPr lang="en-US" sz="2400" b="1" dirty="0" err="1">
                    <a:latin typeface="Times New Roman"/>
                    <a:ea typeface="Arial"/>
                    <a:cs typeface="Times New Roman"/>
                  </a:rPr>
                  <a:t>thành</a:t>
                </a:r>
                <a:r>
                  <a:rPr lang="en-US" sz="2400" b="1" dirty="0">
                    <a:latin typeface="Times New Roman"/>
                    <a:ea typeface="Arial"/>
                    <a:cs typeface="Times New Roman"/>
                  </a:rPr>
                  <a:t> </a:t>
                </a:r>
                <a:r>
                  <a:rPr lang="en-US" sz="2400" b="1" dirty="0" err="1">
                    <a:latin typeface="Times New Roman"/>
                    <a:ea typeface="Arial"/>
                    <a:cs typeface="Times New Roman"/>
                  </a:rPr>
                  <a:t>hơn</a:t>
                </a:r>
                <a:r>
                  <a:rPr lang="en-US" sz="2400" b="1" dirty="0">
                    <a:latin typeface="Times New Roman"/>
                    <a:ea typeface="Arial"/>
                    <a:cs typeface="Times New Roman"/>
                  </a:rPr>
                  <a:t>. </a:t>
                </a:r>
                <a:endParaRPr lang="vi-VN" sz="2400" b="1" dirty="0">
                  <a:ea typeface="Arial"/>
                  <a:cs typeface="Times New Roman"/>
                </a:endParaRPr>
              </a:p>
              <a:p>
                <a:pPr algn="just">
                  <a:lnSpc>
                    <a:spcPct val="115000"/>
                  </a:lnSpc>
                </a:pP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chứng</a:t>
                </a:r>
                <a:r>
                  <a:rPr lang="en-US" sz="2400" b="1" dirty="0">
                    <a:solidFill>
                      <a:srgbClr val="FF0000"/>
                    </a:solidFill>
                    <a:latin typeface="Times New Roman" panose="02020603050405020304" pitchFamily="18" charset="0"/>
                    <a:cs typeface="Times New Roman" panose="02020603050405020304" pitchFamily="18" charset="0"/>
                  </a:rPr>
                  <a:t> 2: </a:t>
                </a:r>
                <a:r>
                  <a:rPr lang="en-US" sz="2400" b="1" dirty="0">
                    <a:latin typeface="Times New Roman"/>
                    <a:ea typeface="Arial"/>
                    <a:cs typeface="Times New Roman"/>
                  </a:rPr>
                  <a:t>Ê-</a:t>
                </a:r>
                <a:r>
                  <a:rPr lang="en-US" sz="2400" b="1" dirty="0" err="1">
                    <a:latin typeface="Times New Roman"/>
                    <a:ea typeface="Arial"/>
                    <a:cs typeface="Times New Roman"/>
                  </a:rPr>
                  <a:t>đi</a:t>
                </a:r>
                <a:r>
                  <a:rPr lang="en-US" sz="2400" b="1" dirty="0">
                    <a:latin typeface="Times New Roman"/>
                    <a:ea typeface="Arial"/>
                    <a:cs typeface="Times New Roman"/>
                  </a:rPr>
                  <a:t>-</a:t>
                </a:r>
                <a:r>
                  <a:rPr lang="en-US" sz="2400" b="1" dirty="0" err="1">
                    <a:latin typeface="Times New Roman"/>
                    <a:ea typeface="Arial"/>
                    <a:cs typeface="Times New Roman"/>
                  </a:rPr>
                  <a:t>sơn</a:t>
                </a:r>
                <a:r>
                  <a:rPr lang="en-US" sz="2400" b="1" dirty="0">
                    <a:latin typeface="Times New Roman"/>
                    <a:ea typeface="Arial"/>
                    <a:cs typeface="Times New Roman"/>
                  </a:rPr>
                  <a:t> </a:t>
                </a:r>
                <a:r>
                  <a:rPr lang="en-US" sz="2400" b="1" dirty="0" err="1">
                    <a:latin typeface="Times New Roman"/>
                    <a:ea typeface="Arial"/>
                    <a:cs typeface="Times New Roman"/>
                  </a:rPr>
                  <a:t>bị</a:t>
                </a:r>
                <a:r>
                  <a:rPr lang="en-US" sz="2400" b="1" dirty="0">
                    <a:latin typeface="Times New Roman"/>
                    <a:ea typeface="Arial"/>
                    <a:cs typeface="Times New Roman"/>
                  </a:rPr>
                  <a:t> </a:t>
                </a:r>
                <a:r>
                  <a:rPr lang="en-US" sz="2400" b="1" dirty="0" err="1">
                    <a:latin typeface="Times New Roman"/>
                    <a:ea typeface="Arial"/>
                    <a:cs typeface="Times New Roman"/>
                  </a:rPr>
                  <a:t>đánh</a:t>
                </a:r>
                <a:r>
                  <a:rPr lang="en-US" sz="2400" b="1" dirty="0">
                    <a:latin typeface="Times New Roman"/>
                    <a:ea typeface="Arial"/>
                    <a:cs typeface="Times New Roman"/>
                  </a:rPr>
                  <a:t> </a:t>
                </a:r>
                <a:r>
                  <a:rPr lang="en-US" sz="2400" b="1" dirty="0" err="1">
                    <a:latin typeface="Times New Roman"/>
                    <a:ea typeface="Arial"/>
                    <a:cs typeface="Times New Roman"/>
                  </a:rPr>
                  <a:t>giá</a:t>
                </a:r>
                <a:r>
                  <a:rPr lang="en-US" sz="2400" b="1" dirty="0">
                    <a:latin typeface="Times New Roman"/>
                    <a:ea typeface="Arial"/>
                    <a:cs typeface="Times New Roman"/>
                  </a:rPr>
                  <a:t> </a:t>
                </a:r>
                <a:r>
                  <a:rPr lang="en-US" sz="2400" b="1" dirty="0" err="1">
                    <a:latin typeface="Times New Roman"/>
                    <a:ea typeface="Arial"/>
                    <a:cs typeface="Times New Roman"/>
                  </a:rPr>
                  <a:t>là</a:t>
                </a:r>
                <a:r>
                  <a:rPr lang="en-US" sz="2400" b="1" dirty="0">
                    <a:latin typeface="Times New Roman"/>
                    <a:ea typeface="Arial"/>
                    <a:cs typeface="Times New Roman"/>
                  </a:rPr>
                  <a:t> “</a:t>
                </a:r>
                <a:r>
                  <a:rPr lang="en-US" sz="2400" b="1" dirty="0" err="1">
                    <a:latin typeface="Times New Roman"/>
                    <a:ea typeface="Arial"/>
                    <a:cs typeface="Times New Roman"/>
                  </a:rPr>
                  <a:t>dốt”nhưng</a:t>
                </a:r>
                <a:r>
                  <a:rPr lang="en-US" sz="2400" b="1" dirty="0">
                    <a:latin typeface="Times New Roman"/>
                    <a:ea typeface="Arial"/>
                    <a:cs typeface="Times New Roman"/>
                  </a:rPr>
                  <a:t> </a:t>
                </a:r>
                <a:r>
                  <a:rPr lang="en-US" sz="2400" b="1" dirty="0" err="1">
                    <a:latin typeface="Times New Roman"/>
                    <a:ea typeface="Arial"/>
                    <a:cs typeface="Times New Roman"/>
                  </a:rPr>
                  <a:t>luôn</a:t>
                </a:r>
                <a:r>
                  <a:rPr lang="en-US" sz="2400" b="1" dirty="0">
                    <a:latin typeface="Times New Roman"/>
                    <a:ea typeface="Arial"/>
                    <a:cs typeface="Times New Roman"/>
                  </a:rPr>
                  <a:t> </a:t>
                </a:r>
                <a:r>
                  <a:rPr lang="en-US" sz="2400" b="1" dirty="0" err="1">
                    <a:latin typeface="Times New Roman"/>
                    <a:ea typeface="Arial"/>
                    <a:cs typeface="Times New Roman"/>
                  </a:rPr>
                  <a:t>cố</a:t>
                </a:r>
                <a:r>
                  <a:rPr lang="en-US" sz="2400" b="1" dirty="0">
                    <a:latin typeface="Times New Roman"/>
                    <a:ea typeface="Arial"/>
                    <a:cs typeface="Times New Roman"/>
                  </a:rPr>
                  <a:t> </a:t>
                </a:r>
                <a:r>
                  <a:rPr lang="en-US" sz="2400" b="1" dirty="0" err="1">
                    <a:latin typeface="Times New Roman"/>
                    <a:ea typeface="Arial"/>
                    <a:cs typeface="Times New Roman"/>
                  </a:rPr>
                  <a:t>gắng</a:t>
                </a:r>
                <a:r>
                  <a:rPr lang="en-US" sz="2400" b="1" dirty="0">
                    <a:latin typeface="Times New Roman"/>
                    <a:ea typeface="Arial"/>
                    <a:cs typeface="Times New Roman"/>
                  </a:rPr>
                  <a:t> </a:t>
                </a:r>
                <a:r>
                  <a:rPr lang="en-US" sz="2400" b="1" dirty="0" err="1">
                    <a:latin typeface="Times New Roman"/>
                    <a:ea typeface="Arial"/>
                    <a:cs typeface="Times New Roman"/>
                  </a:rPr>
                  <a:t>học</a:t>
                </a:r>
                <a:r>
                  <a:rPr lang="en-US" sz="2400" b="1" dirty="0">
                    <a:latin typeface="Times New Roman"/>
                    <a:ea typeface="Arial"/>
                    <a:cs typeface="Times New Roman"/>
                  </a:rPr>
                  <a:t> </a:t>
                </a:r>
                <a:r>
                  <a:rPr lang="en-US" sz="2400" b="1" dirty="0" err="1">
                    <a:latin typeface="Times New Roman"/>
                    <a:ea typeface="Arial"/>
                    <a:cs typeface="Times New Roman"/>
                  </a:rPr>
                  <a:t>tập</a:t>
                </a:r>
                <a:r>
                  <a:rPr lang="en-US" sz="2400" b="1" dirty="0">
                    <a:latin typeface="Times New Roman"/>
                    <a:ea typeface="Arial"/>
                    <a:cs typeface="Times New Roman"/>
                  </a:rPr>
                  <a:t> </a:t>
                </a:r>
                <a:r>
                  <a:rPr lang="en-US" sz="2400" b="1" dirty="0" err="1">
                    <a:latin typeface="Times New Roman"/>
                    <a:ea typeface="Arial"/>
                    <a:cs typeface="Times New Roman"/>
                  </a:rPr>
                  <a:t>đã</a:t>
                </a:r>
                <a:r>
                  <a:rPr lang="en-US" sz="2400" b="1" dirty="0">
                    <a:latin typeface="Times New Roman"/>
                    <a:ea typeface="Arial"/>
                    <a:cs typeface="Times New Roman"/>
                  </a:rPr>
                  <a:t> </a:t>
                </a:r>
                <a:r>
                  <a:rPr lang="en-US" sz="2400" b="1" dirty="0" err="1">
                    <a:latin typeface="Times New Roman"/>
                    <a:ea typeface="Arial"/>
                    <a:cs typeface="Times New Roman"/>
                  </a:rPr>
                  <a:t>phát</a:t>
                </a:r>
                <a:r>
                  <a:rPr lang="en-US" sz="2400" b="1" dirty="0">
                    <a:latin typeface="Times New Roman"/>
                    <a:ea typeface="Arial"/>
                    <a:cs typeface="Times New Roman"/>
                  </a:rPr>
                  <a:t> minh </a:t>
                </a:r>
                <a:r>
                  <a:rPr lang="en-US" sz="2400" b="1" dirty="0" err="1">
                    <a:latin typeface="Times New Roman"/>
                    <a:ea typeface="Arial"/>
                    <a:cs typeface="Times New Roman"/>
                  </a:rPr>
                  <a:t>mang</a:t>
                </a:r>
                <a:r>
                  <a:rPr lang="en-US" sz="2400" b="1" dirty="0">
                    <a:latin typeface="Times New Roman"/>
                    <a:ea typeface="Arial"/>
                    <a:cs typeface="Times New Roman"/>
                  </a:rPr>
                  <a:t> </a:t>
                </a:r>
                <a:r>
                  <a:rPr lang="en-US" sz="2400" b="1" dirty="0" err="1">
                    <a:latin typeface="Times New Roman"/>
                    <a:ea typeface="Arial"/>
                    <a:cs typeface="Times New Roman"/>
                  </a:rPr>
                  <a:t>kỉ</a:t>
                </a:r>
                <a:r>
                  <a:rPr lang="en-US" sz="2400" b="1" dirty="0">
                    <a:latin typeface="Times New Roman"/>
                    <a:ea typeface="Arial"/>
                    <a:cs typeface="Times New Roman"/>
                  </a:rPr>
                  <a:t> </a:t>
                </a:r>
                <a:r>
                  <a:rPr lang="en-US" sz="2400" b="1" dirty="0" err="1">
                    <a:latin typeface="Times New Roman"/>
                    <a:ea typeface="Arial"/>
                    <a:cs typeface="Times New Roman"/>
                  </a:rPr>
                  <a:t>nguyên</a:t>
                </a:r>
                <a:r>
                  <a:rPr lang="en-US" sz="2400" b="1" dirty="0">
                    <a:latin typeface="Times New Roman"/>
                    <a:ea typeface="Arial"/>
                    <a:cs typeface="Times New Roman"/>
                  </a:rPr>
                  <a:t> </a:t>
                </a:r>
                <a:r>
                  <a:rPr lang="en-US" sz="2400" b="1" dirty="0" err="1">
                    <a:latin typeface="Times New Roman"/>
                    <a:ea typeface="Arial"/>
                    <a:cs typeface="Times New Roman"/>
                  </a:rPr>
                  <a:t>ánh</a:t>
                </a:r>
                <a:r>
                  <a:rPr lang="en-US" sz="2400" b="1" dirty="0">
                    <a:latin typeface="Times New Roman"/>
                    <a:ea typeface="Arial"/>
                    <a:cs typeface="Times New Roman"/>
                  </a:rPr>
                  <a:t> </a:t>
                </a:r>
                <a:r>
                  <a:rPr lang="en-US" sz="2400" b="1" dirty="0" err="1">
                    <a:latin typeface="Times New Roman"/>
                    <a:ea typeface="Arial"/>
                    <a:cs typeface="Times New Roman"/>
                  </a:rPr>
                  <a:t>sáng</a:t>
                </a:r>
                <a:r>
                  <a:rPr lang="en-US" sz="2400" b="1" dirty="0">
                    <a:latin typeface="Times New Roman"/>
                    <a:ea typeface="Arial"/>
                    <a:cs typeface="Times New Roman"/>
                  </a:rPr>
                  <a:t>.</a:t>
                </a:r>
                <a:endParaRPr lang="en-US" sz="2400" b="1" dirty="0">
                  <a:latin typeface="Times New Roman" panose="02020603050405020304" pitchFamily="18" charset="0"/>
                  <a:cs typeface="Times New Roman" panose="02020603050405020304" pitchFamily="18" charset="0"/>
                </a:endParaRPr>
              </a:p>
              <a:p>
                <a:r>
                  <a:rPr lang="en-US" sz="2400" b="1" dirty="0">
                    <a:solidFill>
                      <a:srgbClr val="7030A0"/>
                    </a:solidFill>
                    <a:latin typeface="Times New Roman"/>
                    <a:ea typeface="Arial"/>
                    <a:cs typeface="Times New Roman"/>
                  </a:rPr>
                  <a:t> </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12" name="Rectangle: Rounded Corners 12">
                <a:extLst>
                  <a:ext uri="{FF2B5EF4-FFF2-40B4-BE49-F238E27FC236}">
                    <a16:creationId xmlns:a16="http://schemas.microsoft.com/office/drawing/2014/main" id="{22B1B509-B110-4539-8320-DDB79D4E777F}"/>
                  </a:ext>
                </a:extLst>
              </p:cNvPr>
              <p:cNvSpPr/>
              <p:nvPr/>
            </p:nvSpPr>
            <p:spPr>
              <a:xfrm>
                <a:off x="2546350" y="781050"/>
                <a:ext cx="1054100" cy="1280937"/>
              </a:xfrm>
              <a:prstGeom prst="roundRect">
                <a:avLst/>
              </a:prstGeom>
              <a:solidFill>
                <a:srgbClr val="70AD47">
                  <a:lumMod val="20000"/>
                  <a:lumOff val="80000"/>
                </a:srgbClr>
              </a:solidFill>
              <a:ln w="12700" cap="flat" cmpd="sng" algn="ctr">
                <a:solidFill>
                  <a:srgbClr val="70AD47">
                    <a:lumMod val="20000"/>
                    <a:lumOff val="80000"/>
                  </a:srgbClr>
                </a:solidFill>
                <a:prstDash val="solid"/>
                <a:miter lim="800000"/>
              </a:ln>
              <a:effectLst/>
            </p:spPr>
            <p:txBody>
              <a:bodyPr rot="0" spcFirstLastPara="0" vert="horz" wrap="square" lIns="121920" tIns="60960" rIns="121920" bIns="60960" numCol="1" spcCol="0" rtlCol="0" fromWordArt="0" anchor="ctr" anchorCtr="0" forceAA="0" compatLnSpc="1">
                <a:prstTxWarp prst="textNoShape">
                  <a:avLst/>
                </a:prstTxWarp>
                <a:noAutofit/>
              </a:bodyPr>
              <a:lstStyle/>
              <a:p>
                <a:r>
                  <a:rPr lang="en-US" sz="2400" b="1" dirty="0">
                    <a:solidFill>
                      <a:prstClr val="black"/>
                    </a:solidFill>
                    <a:latin typeface="Times New Roman" panose="02020603050405020304" pitchFamily="18" charset="0"/>
                    <a:cs typeface="Times New Roman" panose="02020603050405020304" pitchFamily="18" charset="0"/>
                  </a:rPr>
                  <a:t>=&gt; </a:t>
                </a:r>
                <a:r>
                  <a:rPr lang="vi-VN" sz="2400" b="1" dirty="0">
                    <a:solidFill>
                      <a:prstClr val="black"/>
                    </a:solidFill>
                    <a:latin typeface="Times New Roman" panose="02020603050405020304" pitchFamily="18" charset="0"/>
                    <a:cs typeface="Times New Roman" panose="02020603050405020304" pitchFamily="18" charset="0"/>
                  </a:rPr>
                  <a:t>Truyền cảm hứng cho</a:t>
                </a:r>
                <a:r>
                  <a:rPr lang="en-US" sz="2400" b="1" dirty="0">
                    <a:solidFill>
                      <a:prstClr val="black"/>
                    </a:solidFill>
                    <a:latin typeface="Times New Roman" panose="02020603050405020304" pitchFamily="18" charset="0"/>
                    <a:cs typeface="Times New Roman" panose="02020603050405020304" pitchFamily="18" charset="0"/>
                  </a:rPr>
                  <a:t> con</a:t>
                </a:r>
                <a:r>
                  <a:rPr lang="vi-VN" sz="2400" b="1" dirty="0">
                    <a:solidFill>
                      <a:prstClr val="black"/>
                    </a:solidFill>
                    <a:latin typeface="Times New Roman" panose="02020603050405020304" pitchFamily="18" charset="0"/>
                    <a:cs typeface="Times New Roman" panose="02020603050405020304" pitchFamily="18" charset="0"/>
                  </a:rPr>
                  <a:t> người khi gặp thất bại, khó khăn</a:t>
                </a:r>
                <a:r>
                  <a:rPr lang="en-US" sz="2400" b="1" dirty="0">
                    <a:solidFill>
                      <a:prstClr val="black"/>
                    </a:solidFill>
                    <a:latin typeface="Times New Roman" panose="02020603050405020304" pitchFamily="18" charset="0"/>
                    <a:cs typeface="Times New Roman" panose="02020603050405020304" pitchFamily="18" charset="0"/>
                  </a:rPr>
                  <a:t>:</a:t>
                </a:r>
                <a:r>
                  <a:rPr lang="vi-VN" sz="2400" b="1" dirty="0">
                    <a:solidFill>
                      <a:prstClr val="black"/>
                    </a:solidFill>
                    <a:latin typeface="Times New Roman" panose="02020603050405020304" pitchFamily="18" charset="0"/>
                    <a:cs typeface="Times New Roman" panose="02020603050405020304" pitchFamily="18" charset="0"/>
                  </a:rPr>
                  <a:t> </a:t>
                </a:r>
                <a:r>
                  <a:rPr lang="en-US" sz="2400" b="1" dirty="0">
                    <a:solidFill>
                      <a:prstClr val="black"/>
                    </a:solidFill>
                    <a:latin typeface="Times New Roman" panose="02020603050405020304" pitchFamily="18" charset="0"/>
                    <a:cs typeface="Times New Roman" panose="02020603050405020304" pitchFamily="18" charset="0"/>
                  </a:rPr>
                  <a:t>Đ</a:t>
                </a:r>
                <a:r>
                  <a:rPr lang="vi-VN" sz="2400" b="1" dirty="0">
                    <a:solidFill>
                      <a:prstClr val="black"/>
                    </a:solidFill>
                    <a:latin typeface="Times New Roman" panose="02020603050405020304" pitchFamily="18" charset="0"/>
                    <a:cs typeface="Times New Roman" panose="02020603050405020304" pitchFamily="18" charset="0"/>
                  </a:rPr>
                  <a:t>ừng từ bỏ cố gắng.</a:t>
                </a:r>
                <a:endParaRPr lang="en-US" sz="2400" b="1" dirty="0">
                  <a:solidFill>
                    <a:prstClr val="black"/>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EEA51D1C-2BA7-488F-BB21-F30D1E394144}"/>
                  </a:ext>
                </a:extLst>
              </p:cNvPr>
              <p:cNvCxnSpPr/>
              <p:nvPr/>
            </p:nvCxnSpPr>
            <p:spPr>
              <a:xfrm>
                <a:off x="1822450" y="143115"/>
                <a:ext cx="0" cy="128545"/>
              </a:xfrm>
              <a:prstGeom prst="line">
                <a:avLst/>
              </a:prstGeom>
              <a:noFill/>
              <a:ln w="12700" cap="flat" cmpd="sng" algn="ctr">
                <a:solidFill>
                  <a:srgbClr val="70AD47">
                    <a:lumMod val="60000"/>
                    <a:lumOff val="40000"/>
                  </a:srgbClr>
                </a:solidFill>
                <a:prstDash val="solid"/>
                <a:miter lim="800000"/>
              </a:ln>
              <a:effectLst/>
            </p:spPr>
          </p:cxnSp>
          <p:cxnSp>
            <p:nvCxnSpPr>
              <p:cNvPr id="14" name="Straight Connector 13">
                <a:extLst>
                  <a:ext uri="{FF2B5EF4-FFF2-40B4-BE49-F238E27FC236}">
                    <a16:creationId xmlns:a16="http://schemas.microsoft.com/office/drawing/2014/main" id="{85FA038E-17E4-41C7-B7B6-3AAD322BBADE}"/>
                  </a:ext>
                </a:extLst>
              </p:cNvPr>
              <p:cNvCxnSpPr/>
              <p:nvPr/>
            </p:nvCxnSpPr>
            <p:spPr>
              <a:xfrm flipH="1">
                <a:off x="1136650" y="143115"/>
                <a:ext cx="685800" cy="128545"/>
              </a:xfrm>
              <a:prstGeom prst="line">
                <a:avLst/>
              </a:prstGeom>
              <a:noFill/>
              <a:ln w="12700" cap="flat" cmpd="sng" algn="ctr">
                <a:solidFill>
                  <a:srgbClr val="70AD47">
                    <a:lumMod val="60000"/>
                    <a:lumOff val="40000"/>
                  </a:srgbClr>
                </a:solidFill>
                <a:prstDash val="solid"/>
                <a:miter lim="800000"/>
              </a:ln>
              <a:effectLst/>
            </p:spPr>
          </p:cxnSp>
          <p:cxnSp>
            <p:nvCxnSpPr>
              <p:cNvPr id="15" name="Straight Connector 14">
                <a:extLst>
                  <a:ext uri="{FF2B5EF4-FFF2-40B4-BE49-F238E27FC236}">
                    <a16:creationId xmlns:a16="http://schemas.microsoft.com/office/drawing/2014/main" id="{DF5AC6F8-5517-41DE-9804-DE67A27EBFDF}"/>
                  </a:ext>
                </a:extLst>
              </p:cNvPr>
              <p:cNvCxnSpPr/>
              <p:nvPr/>
            </p:nvCxnSpPr>
            <p:spPr>
              <a:xfrm>
                <a:off x="1822450" y="143115"/>
                <a:ext cx="676275" cy="128545"/>
              </a:xfrm>
              <a:prstGeom prst="line">
                <a:avLst/>
              </a:prstGeom>
              <a:noFill/>
              <a:ln w="12700" cap="flat" cmpd="sng" algn="ctr">
                <a:solidFill>
                  <a:srgbClr val="70AD47">
                    <a:lumMod val="60000"/>
                    <a:lumOff val="40000"/>
                  </a:srgbClr>
                </a:solidFill>
                <a:prstDash val="solid"/>
                <a:miter lim="800000"/>
              </a:ln>
              <a:effectLst/>
            </p:spPr>
          </p:cxnSp>
          <p:cxnSp>
            <p:nvCxnSpPr>
              <p:cNvPr id="16" name="Straight Connector 15">
                <a:extLst>
                  <a:ext uri="{FF2B5EF4-FFF2-40B4-BE49-F238E27FC236}">
                    <a16:creationId xmlns:a16="http://schemas.microsoft.com/office/drawing/2014/main" id="{61B7A58F-42ED-4343-8A35-46B1D72BA2D3}"/>
                  </a:ext>
                </a:extLst>
              </p:cNvPr>
              <p:cNvCxnSpPr/>
              <p:nvPr/>
            </p:nvCxnSpPr>
            <p:spPr>
              <a:xfrm>
                <a:off x="571500" y="1060450"/>
                <a:ext cx="0" cy="304800"/>
              </a:xfrm>
              <a:prstGeom prst="line">
                <a:avLst/>
              </a:prstGeom>
              <a:noFill/>
              <a:ln w="12700" cap="flat" cmpd="sng" algn="ctr">
                <a:solidFill>
                  <a:srgbClr val="70AD47">
                    <a:lumMod val="60000"/>
                    <a:lumOff val="40000"/>
                  </a:srgbClr>
                </a:solidFill>
                <a:prstDash val="solid"/>
                <a:miter lim="800000"/>
              </a:ln>
              <a:effectLst/>
            </p:spPr>
          </p:cxnSp>
          <p:cxnSp>
            <p:nvCxnSpPr>
              <p:cNvPr id="18" name="Straight Connector 17">
                <a:extLst>
                  <a:ext uri="{FF2B5EF4-FFF2-40B4-BE49-F238E27FC236}">
                    <a16:creationId xmlns:a16="http://schemas.microsoft.com/office/drawing/2014/main" id="{76D21409-B102-4CC2-BD05-C9B1F7B4C2FA}"/>
                  </a:ext>
                </a:extLst>
              </p:cNvPr>
              <p:cNvCxnSpPr/>
              <p:nvPr/>
            </p:nvCxnSpPr>
            <p:spPr>
              <a:xfrm>
                <a:off x="3041650" y="1085850"/>
                <a:ext cx="0" cy="292100"/>
              </a:xfrm>
              <a:prstGeom prst="line">
                <a:avLst/>
              </a:prstGeom>
              <a:noFill/>
              <a:ln w="12700" cap="flat" cmpd="sng" algn="ctr">
                <a:solidFill>
                  <a:srgbClr val="70AD47">
                    <a:lumMod val="60000"/>
                    <a:lumOff val="40000"/>
                  </a:srgbClr>
                </a:solidFill>
                <a:prstDash val="solid"/>
                <a:miter lim="800000"/>
              </a:ln>
              <a:effectLst/>
            </p:spPr>
          </p:cxnSp>
        </p:gr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2" y="-43255"/>
            <a:ext cx="1664718" cy="1274198"/>
          </a:xfrm>
          <a:prstGeom prst="rect">
            <a:avLst/>
          </a:prstGeom>
        </p:spPr>
      </p:pic>
    </p:spTree>
    <p:extLst>
      <p:ext uri="{BB962C8B-B14F-4D97-AF65-F5344CB8AC3E}">
        <p14:creationId xmlns:p14="http://schemas.microsoft.com/office/powerpoint/2010/main" val="246286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05114353"/>
  <p:tag name="MH_LIBRARY" val="GRAPHIC"/>
  <p:tag name="MH_TYPE" val="Text"/>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29">
      <a:dk1>
        <a:sysClr val="windowText" lastClr="000000"/>
      </a:dk1>
      <a:lt1>
        <a:sysClr val="window" lastClr="FFFFFF"/>
      </a:lt1>
      <a:dk2>
        <a:srgbClr val="44546A"/>
      </a:dk2>
      <a:lt2>
        <a:srgbClr val="E7E6E6"/>
      </a:lt2>
      <a:accent1>
        <a:srgbClr val="95CBA1"/>
      </a:accent1>
      <a:accent2>
        <a:srgbClr val="ED7D31"/>
      </a:accent2>
      <a:accent3>
        <a:srgbClr val="95CBA1"/>
      </a:accent3>
      <a:accent4>
        <a:srgbClr val="ED7D31"/>
      </a:accent4>
      <a:accent5>
        <a:srgbClr val="95CBA1"/>
      </a:accent5>
      <a:accent6>
        <a:srgbClr val="ED7D31"/>
      </a:accent6>
      <a:hlink>
        <a:srgbClr val="95CBA1"/>
      </a:hlink>
      <a:folHlink>
        <a:srgbClr val="ED7D31"/>
      </a:folHlink>
    </a:clrScheme>
    <a:fontScheme name="eszvnlh4">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812</Words>
  <Application>Microsoft Office PowerPoint</Application>
  <PresentationFormat>Widescreen</PresentationFormat>
  <Paragraphs>74</Paragraphs>
  <Slides>21</Slides>
  <Notes>1</Notes>
  <HiddenSlides>0</HiddenSlides>
  <MMClips>18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等线</vt:lpstr>
      <vt:lpstr>微软雅黑</vt:lpstr>
      <vt:lpstr>Arial</vt:lpstr>
      <vt:lpstr>Bahnschrift Light</vt:lpstr>
      <vt:lpstr>Calibri</vt:lpstr>
      <vt:lpstr>Calibri Light</vt:lpstr>
      <vt:lpstr>Helvetica</vt:lpstr>
      <vt:lpstr>Tahoma</vt:lpstr>
      <vt:lpstr>Times New Roman</vt:lpstr>
      <vt:lpstr>汉仪夏日体W</vt:lpstr>
      <vt:lpstr>Office Theme</vt:lpstr>
      <vt:lpstr>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Sơ đồ thể hiện mối quan hệ giữa các yếu tố trong văn bản nghị luận: PHIẾU HỌC TẬP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44</cp:revision>
  <dcterms:created xsi:type="dcterms:W3CDTF">2022-06-27T03:38:57Z</dcterms:created>
  <dcterms:modified xsi:type="dcterms:W3CDTF">2025-01-27T00:54:24Z</dcterms:modified>
</cp:coreProperties>
</file>