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60" r:id="rId3"/>
    <p:sldId id="258" r:id="rId4"/>
    <p:sldId id="257" r:id="rId5"/>
    <p:sldId id="259" r:id="rId6"/>
    <p:sldId id="261" r:id="rId7"/>
    <p:sldId id="283" r:id="rId8"/>
    <p:sldId id="264" r:id="rId9"/>
    <p:sldId id="284" r:id="rId10"/>
    <p:sldId id="282" r:id="rId11"/>
    <p:sldId id="269" r:id="rId12"/>
    <p:sldId id="270" r:id="rId13"/>
    <p:sldId id="272" r:id="rId14"/>
    <p:sldId id="273" r:id="rId15"/>
    <p:sldId id="277" r:id="rId16"/>
    <p:sldId id="274" r:id="rId17"/>
    <p:sldId id="275" r:id="rId18"/>
    <p:sldId id="276" r:id="rId19"/>
    <p:sldId id="278" r:id="rId20"/>
    <p:sldId id="271" r:id="rId21"/>
    <p:sldId id="286" r:id="rId22"/>
    <p:sldId id="285"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82C7D-2389-4BB2-9814-4D999A710E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29677F7-23A0-4B13-A9B2-F2587C87D553}">
      <dgm:prSet phldrT="[Text]" custT="1"/>
      <dgm:spPr/>
      <dgm:t>
        <a:bodyPr/>
        <a:lstStyle/>
        <a:p>
          <a:pPr algn="ctr"/>
          <a:r>
            <a:rPr lang="en-US" sz="2800" b="1" dirty="0">
              <a:solidFill>
                <a:srgbClr val="FF0000"/>
              </a:solidFill>
            </a:rPr>
            <a:t>LIÊN KẾT CÂU, ĐOẠN</a:t>
          </a:r>
        </a:p>
      </dgm:t>
    </dgm:pt>
    <dgm:pt modelId="{2FF7C492-0526-41AE-9F9E-F5ACCD513BB9}" type="parTrans" cxnId="{B376536E-09FB-48F9-8AF2-2C831EE6BA31}">
      <dgm:prSet/>
      <dgm:spPr/>
      <dgm:t>
        <a:bodyPr/>
        <a:lstStyle/>
        <a:p>
          <a:pPr algn="ctr"/>
          <a:endParaRPr lang="en-US"/>
        </a:p>
      </dgm:t>
    </dgm:pt>
    <dgm:pt modelId="{F19AA7D1-38D7-4C64-B2C6-773FE87B088D}" type="sibTrans" cxnId="{B376536E-09FB-48F9-8AF2-2C831EE6BA31}">
      <dgm:prSet/>
      <dgm:spPr/>
      <dgm:t>
        <a:bodyPr/>
        <a:lstStyle/>
        <a:p>
          <a:pPr algn="ctr"/>
          <a:endParaRPr lang="en-US"/>
        </a:p>
      </dgm:t>
    </dgm:pt>
    <dgm:pt modelId="{D1693193-4A34-410C-B1BF-FC51F23D8183}">
      <dgm:prSet phldrT="[Text]" custT="1"/>
      <dgm:spPr/>
      <dgm:t>
        <a:bodyPr/>
        <a:lstStyle/>
        <a:p>
          <a:pPr algn="ctr"/>
          <a:r>
            <a:rPr lang="en-US" sz="2800" b="1" dirty="0">
              <a:solidFill>
                <a:srgbClr val="FF0000"/>
              </a:solidFill>
            </a:rPr>
            <a:t>LK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thức</a:t>
          </a:r>
          <a:endParaRPr lang="en-US" sz="2800" b="1" dirty="0">
            <a:solidFill>
              <a:srgbClr val="FF0000"/>
            </a:solidFill>
          </a:endParaRPr>
        </a:p>
      </dgm:t>
    </dgm:pt>
    <dgm:pt modelId="{B5291E8F-8514-43E6-966F-CE5F436C9163}" type="parTrans" cxnId="{BD81CD56-4356-4006-A1E0-268CEA203081}">
      <dgm:prSet/>
      <dgm:spPr/>
      <dgm:t>
        <a:bodyPr/>
        <a:lstStyle/>
        <a:p>
          <a:pPr algn="ctr"/>
          <a:endParaRPr lang="en-US"/>
        </a:p>
      </dgm:t>
    </dgm:pt>
    <dgm:pt modelId="{65C42C5B-2BBB-442C-BCB5-EDAF461817B8}" type="sibTrans" cxnId="{BD81CD56-4356-4006-A1E0-268CEA203081}">
      <dgm:prSet/>
      <dgm:spPr/>
      <dgm:t>
        <a:bodyPr/>
        <a:lstStyle/>
        <a:p>
          <a:pPr algn="ctr"/>
          <a:endParaRPr lang="en-US"/>
        </a:p>
      </dgm:t>
    </dgm:pt>
    <dgm:pt modelId="{9FAE189B-1767-451E-96A6-CF1F9EBEDFDB}">
      <dgm:prSet phldrT="[Text]" custT="1"/>
      <dgm:spPr/>
      <dgm:t>
        <a:bodyPr/>
        <a:lstStyle/>
        <a:p>
          <a:pPr algn="ctr"/>
          <a:r>
            <a:rPr lang="en-US" sz="2400" b="1" dirty="0" err="1"/>
            <a:t>Phép</a:t>
          </a:r>
          <a:r>
            <a:rPr lang="en-US" sz="2400" b="1" dirty="0"/>
            <a:t> </a:t>
          </a:r>
          <a:r>
            <a:rPr lang="en-US" sz="2400" b="1" dirty="0" err="1"/>
            <a:t>lặp</a:t>
          </a:r>
          <a:endParaRPr lang="en-US" sz="2400" b="1" dirty="0"/>
        </a:p>
      </dgm:t>
    </dgm:pt>
    <dgm:pt modelId="{C8F079E0-2C3D-4DB1-BB07-077F06BF699B}" type="parTrans" cxnId="{FDEC7D25-51E0-475A-AAE2-757BE984586A}">
      <dgm:prSet/>
      <dgm:spPr/>
      <dgm:t>
        <a:bodyPr/>
        <a:lstStyle/>
        <a:p>
          <a:pPr algn="ctr"/>
          <a:endParaRPr lang="en-US"/>
        </a:p>
      </dgm:t>
    </dgm:pt>
    <dgm:pt modelId="{B74519A1-572C-4377-81BA-8E915E13D78B}" type="sibTrans" cxnId="{FDEC7D25-51E0-475A-AAE2-757BE984586A}">
      <dgm:prSet/>
      <dgm:spPr/>
      <dgm:t>
        <a:bodyPr/>
        <a:lstStyle/>
        <a:p>
          <a:pPr algn="ctr"/>
          <a:endParaRPr lang="en-US"/>
        </a:p>
      </dgm:t>
    </dgm:pt>
    <dgm:pt modelId="{DC9FB147-133E-42E1-8870-8EBD69C02E98}">
      <dgm:prSet phldrT="[Text]" custT="1"/>
      <dgm:spPr/>
      <dgm:t>
        <a:bodyPr/>
        <a:lstStyle/>
        <a:p>
          <a:pPr algn="ctr"/>
          <a:r>
            <a:rPr lang="en-US" sz="2400" b="1" dirty="0" err="1"/>
            <a:t>Phép</a:t>
          </a:r>
          <a:r>
            <a:rPr lang="en-US" sz="2400" b="1" dirty="0"/>
            <a:t> </a:t>
          </a:r>
          <a:r>
            <a:rPr lang="en-US" sz="2400" b="1" dirty="0" err="1"/>
            <a:t>thế</a:t>
          </a:r>
          <a:endParaRPr lang="en-US" sz="2400" b="1" dirty="0"/>
        </a:p>
      </dgm:t>
    </dgm:pt>
    <dgm:pt modelId="{002CF13D-5B77-45E0-9441-2CD0A8D3A9CA}" type="parTrans" cxnId="{E6BCC702-F9EC-436B-B3FA-178596CED79B}">
      <dgm:prSet/>
      <dgm:spPr/>
      <dgm:t>
        <a:bodyPr/>
        <a:lstStyle/>
        <a:p>
          <a:pPr algn="ctr"/>
          <a:endParaRPr lang="en-US"/>
        </a:p>
      </dgm:t>
    </dgm:pt>
    <dgm:pt modelId="{5BC49540-BEE3-4166-AB63-D222B9AF154A}" type="sibTrans" cxnId="{E6BCC702-F9EC-436B-B3FA-178596CED79B}">
      <dgm:prSet/>
      <dgm:spPr/>
      <dgm:t>
        <a:bodyPr/>
        <a:lstStyle/>
        <a:p>
          <a:pPr algn="ctr"/>
          <a:endParaRPr lang="en-US"/>
        </a:p>
      </dgm:t>
    </dgm:pt>
    <dgm:pt modelId="{2E86F11C-A369-4402-9BD9-82393683259A}">
      <dgm:prSet phldrT="[Text]" custT="1"/>
      <dgm:spPr/>
      <dgm:t>
        <a:bodyPr/>
        <a:lstStyle/>
        <a:p>
          <a:pPr algn="ctr"/>
          <a:r>
            <a:rPr lang="en-US" sz="2800" b="1" dirty="0">
              <a:solidFill>
                <a:srgbClr val="FF0000"/>
              </a:solidFill>
            </a:rPr>
            <a:t>LK </a:t>
          </a:r>
          <a:r>
            <a:rPr lang="en-US" sz="2800" b="1" dirty="0" err="1">
              <a:solidFill>
                <a:srgbClr val="FF0000"/>
              </a:solidFill>
            </a:rPr>
            <a:t>Nội</a:t>
          </a:r>
          <a:r>
            <a:rPr lang="en-US" sz="2800" b="1" dirty="0">
              <a:solidFill>
                <a:srgbClr val="FF0000"/>
              </a:solidFill>
            </a:rPr>
            <a:t> dung</a:t>
          </a:r>
        </a:p>
      </dgm:t>
    </dgm:pt>
    <dgm:pt modelId="{E7BD5C52-F2BB-4E67-BABC-9977AD91CAF6}" type="parTrans" cxnId="{46803E9B-B3FB-4FAB-A4A5-24151E8A4E61}">
      <dgm:prSet/>
      <dgm:spPr/>
      <dgm:t>
        <a:bodyPr/>
        <a:lstStyle/>
        <a:p>
          <a:pPr algn="ctr"/>
          <a:endParaRPr lang="en-US"/>
        </a:p>
      </dgm:t>
    </dgm:pt>
    <dgm:pt modelId="{76A1E855-4544-47DF-BD74-0E49EFA65248}" type="sibTrans" cxnId="{46803E9B-B3FB-4FAB-A4A5-24151E8A4E61}">
      <dgm:prSet/>
      <dgm:spPr/>
      <dgm:t>
        <a:bodyPr/>
        <a:lstStyle/>
        <a:p>
          <a:pPr algn="ctr"/>
          <a:endParaRPr lang="en-US"/>
        </a:p>
      </dgm:t>
    </dgm:pt>
    <dgm:pt modelId="{99BFB12D-E3A7-4EC0-96CD-3273C1C3C6B6}">
      <dgm:prSet phldrT="[Text]" custT="1"/>
      <dgm:spPr/>
      <dgm:t>
        <a:bodyPr/>
        <a:lstStyle/>
        <a:p>
          <a:pPr algn="just"/>
          <a:r>
            <a:rPr lang="en-US" sz="2400" b="1" dirty="0" err="1">
              <a:solidFill>
                <a:schemeClr val="tx1"/>
              </a:solidFill>
            </a:rPr>
            <a:t>Các</a:t>
          </a:r>
          <a:r>
            <a:rPr lang="en-US" sz="2400" b="1" dirty="0">
              <a:solidFill>
                <a:schemeClr val="tx1"/>
              </a:solidFill>
            </a:rPr>
            <a:t> </a:t>
          </a:r>
          <a:r>
            <a:rPr lang="en-US" sz="2400" b="1" dirty="0" err="1">
              <a:solidFill>
                <a:schemeClr val="tx1"/>
              </a:solidFill>
            </a:rPr>
            <a:t>câu</a:t>
          </a:r>
          <a:r>
            <a:rPr lang="en-US" sz="2400" b="1" dirty="0">
              <a:solidFill>
                <a:schemeClr val="tx1"/>
              </a:solidFill>
            </a:rPr>
            <a:t>, </a:t>
          </a:r>
          <a:r>
            <a:rPr lang="en-US" sz="2400" b="1" dirty="0" err="1">
              <a:solidFill>
                <a:schemeClr val="tx1"/>
              </a:solidFill>
            </a:rPr>
            <a:t>các</a:t>
          </a:r>
          <a:r>
            <a:rPr lang="en-US" sz="2400" b="1" dirty="0">
              <a:solidFill>
                <a:schemeClr val="tx1"/>
              </a:solidFill>
            </a:rPr>
            <a:t> </a:t>
          </a:r>
          <a:r>
            <a:rPr lang="en-US" sz="2400" b="1" dirty="0" err="1">
              <a:solidFill>
                <a:schemeClr val="tx1"/>
              </a:solidFill>
            </a:rPr>
            <a:t>đoạn</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nhất</a:t>
          </a:r>
          <a:r>
            <a:rPr lang="en-US" sz="2400" b="1" dirty="0">
              <a:solidFill>
                <a:schemeClr val="tx1"/>
              </a:solidFill>
            </a:rPr>
            <a:t>, </a:t>
          </a:r>
          <a:r>
            <a:rPr lang="en-US" sz="2400" b="1" dirty="0" err="1">
              <a:solidFill>
                <a:schemeClr val="tx1"/>
              </a:solidFill>
            </a:rPr>
            <a:t>gắn</a:t>
          </a:r>
          <a:r>
            <a:rPr lang="en-US" sz="2400" b="1" dirty="0">
              <a:solidFill>
                <a:schemeClr val="tx1"/>
              </a:solidFill>
            </a:rPr>
            <a:t> </a:t>
          </a:r>
          <a:r>
            <a:rPr lang="en-US" sz="2400" b="1" dirty="0" err="1">
              <a:solidFill>
                <a:schemeClr val="tx1"/>
              </a:solidFill>
            </a:rPr>
            <a:t>bó</a:t>
          </a:r>
          <a:r>
            <a:rPr lang="en-US" sz="2400" b="1" dirty="0">
              <a:solidFill>
                <a:schemeClr val="tx1"/>
              </a:solidFill>
            </a:rPr>
            <a:t> </a:t>
          </a:r>
          <a:r>
            <a:rPr lang="en-US" sz="2400" b="1" dirty="0" err="1">
              <a:solidFill>
                <a:schemeClr val="tx1"/>
              </a:solidFill>
            </a:rPr>
            <a:t>chặt</a:t>
          </a:r>
          <a:r>
            <a:rPr lang="en-US" sz="2400" b="1" dirty="0">
              <a:solidFill>
                <a:schemeClr val="tx1"/>
              </a:solidFill>
            </a:rPr>
            <a:t> </a:t>
          </a:r>
          <a:r>
            <a:rPr lang="en-US" sz="2400" b="1" dirty="0" err="1">
              <a:solidFill>
                <a:schemeClr val="tx1"/>
              </a:solidFill>
            </a:rPr>
            <a:t>chẽ</a:t>
          </a:r>
          <a:endParaRPr lang="en-US" sz="2400" b="1" dirty="0">
            <a:solidFill>
              <a:schemeClr val="tx1"/>
            </a:solidFill>
          </a:endParaRPr>
        </a:p>
      </dgm:t>
    </dgm:pt>
    <dgm:pt modelId="{F3F36949-5032-4DA2-832E-1BE64FDFFFF2}" type="parTrans" cxnId="{C7C7E21D-4BC4-47E7-A8CE-45429B4D0594}">
      <dgm:prSet/>
      <dgm:spPr/>
      <dgm:t>
        <a:bodyPr/>
        <a:lstStyle/>
        <a:p>
          <a:pPr algn="ctr"/>
          <a:endParaRPr lang="en-US"/>
        </a:p>
      </dgm:t>
    </dgm:pt>
    <dgm:pt modelId="{72C76F73-8820-4710-AE78-2E87950522EC}" type="sibTrans" cxnId="{C7C7E21D-4BC4-47E7-A8CE-45429B4D0594}">
      <dgm:prSet/>
      <dgm:spPr/>
      <dgm:t>
        <a:bodyPr/>
        <a:lstStyle/>
        <a:p>
          <a:pPr algn="ctr"/>
          <a:endParaRPr lang="en-US"/>
        </a:p>
      </dgm:t>
    </dgm:pt>
    <dgm:pt modelId="{1821161E-70AE-4F64-95DC-B794FE75D1EE}">
      <dgm:prSet phldrT="[Text]" custT="1"/>
      <dgm:spPr/>
      <dgm:t>
        <a:bodyPr/>
        <a:lstStyle/>
        <a:p>
          <a:pPr algn="ctr"/>
          <a:r>
            <a:rPr lang="en-US" sz="2400" b="1" dirty="0" err="1"/>
            <a:t>Phép</a:t>
          </a:r>
          <a:r>
            <a:rPr lang="en-US" sz="2400" b="1" dirty="0"/>
            <a:t> </a:t>
          </a:r>
          <a:r>
            <a:rPr lang="en-US" sz="2400" b="1" dirty="0" err="1"/>
            <a:t>nối</a:t>
          </a:r>
          <a:endParaRPr lang="en-US" sz="2400" b="1" dirty="0"/>
        </a:p>
      </dgm:t>
    </dgm:pt>
    <dgm:pt modelId="{A02D05BC-EBAB-4EEE-A3BA-677A95257EDB}" type="parTrans" cxnId="{90326718-5110-4160-B966-E3286B436426}">
      <dgm:prSet/>
      <dgm:spPr/>
      <dgm:t>
        <a:bodyPr/>
        <a:lstStyle/>
        <a:p>
          <a:pPr algn="ctr"/>
          <a:endParaRPr lang="en-US"/>
        </a:p>
      </dgm:t>
    </dgm:pt>
    <dgm:pt modelId="{134276CA-CF33-4EAF-BEF8-DE57EDC5D4D8}" type="sibTrans" cxnId="{90326718-5110-4160-B966-E3286B436426}">
      <dgm:prSet/>
      <dgm:spPr/>
      <dgm:t>
        <a:bodyPr/>
        <a:lstStyle/>
        <a:p>
          <a:pPr algn="ctr"/>
          <a:endParaRPr lang="en-US"/>
        </a:p>
      </dgm:t>
    </dgm:pt>
    <dgm:pt modelId="{AEB86BEF-6DE7-4950-876B-8DC0B9B285E7}">
      <dgm:prSet phldrT="[Text]" custT="1"/>
      <dgm:spPr/>
      <dgm:t>
        <a:bodyPr/>
        <a:lstStyle/>
        <a:p>
          <a:pPr algn="ctr"/>
          <a:r>
            <a:rPr lang="en-US" sz="2400" b="1" dirty="0" err="1"/>
            <a:t>Phép</a:t>
          </a:r>
          <a:r>
            <a:rPr lang="en-US" sz="2400" b="1" dirty="0"/>
            <a:t> </a:t>
          </a:r>
          <a:r>
            <a:rPr lang="en-US" sz="2400" b="1" dirty="0" err="1"/>
            <a:t>liên</a:t>
          </a:r>
          <a:r>
            <a:rPr lang="en-US" sz="2400" b="1" dirty="0"/>
            <a:t> </a:t>
          </a:r>
          <a:r>
            <a:rPr lang="en-US" sz="2400" b="1" dirty="0" err="1"/>
            <a:t>tưởng</a:t>
          </a:r>
          <a:endParaRPr lang="en-US" sz="2400" b="1" dirty="0"/>
        </a:p>
      </dgm:t>
    </dgm:pt>
    <dgm:pt modelId="{5852E183-8CE0-4195-B982-87343CCEEFFF}" type="parTrans" cxnId="{5B5BEB04-03BE-4D1B-9CBB-BF586BC094FF}">
      <dgm:prSet/>
      <dgm:spPr/>
      <dgm:t>
        <a:bodyPr/>
        <a:lstStyle/>
        <a:p>
          <a:pPr algn="ctr"/>
          <a:endParaRPr lang="en-US"/>
        </a:p>
      </dgm:t>
    </dgm:pt>
    <dgm:pt modelId="{F1FA3806-D34D-4577-9B80-F805849F194E}" type="sibTrans" cxnId="{5B5BEB04-03BE-4D1B-9CBB-BF586BC094FF}">
      <dgm:prSet/>
      <dgm:spPr/>
      <dgm:t>
        <a:bodyPr/>
        <a:lstStyle/>
        <a:p>
          <a:pPr algn="ctr"/>
          <a:endParaRPr lang="en-US"/>
        </a:p>
      </dgm:t>
    </dgm:pt>
    <dgm:pt modelId="{2E4CF4EB-93C1-4FA3-BE91-B6020F7FB944}" type="pres">
      <dgm:prSet presAssocID="{A5C82C7D-2389-4BB2-9814-4D999A710E84}" presName="hierChild1" presStyleCnt="0">
        <dgm:presLayoutVars>
          <dgm:chPref val="1"/>
          <dgm:dir/>
          <dgm:animOne val="branch"/>
          <dgm:animLvl val="lvl"/>
          <dgm:resizeHandles/>
        </dgm:presLayoutVars>
      </dgm:prSet>
      <dgm:spPr/>
    </dgm:pt>
    <dgm:pt modelId="{FF30E353-1374-4DE4-8747-B92A2396648B}" type="pres">
      <dgm:prSet presAssocID="{329677F7-23A0-4B13-A9B2-F2587C87D553}" presName="hierRoot1" presStyleCnt="0"/>
      <dgm:spPr/>
    </dgm:pt>
    <dgm:pt modelId="{93EBFCD4-1CD6-4B18-A7F5-2823A258254E}" type="pres">
      <dgm:prSet presAssocID="{329677F7-23A0-4B13-A9B2-F2587C87D553}" presName="composite" presStyleCnt="0"/>
      <dgm:spPr/>
    </dgm:pt>
    <dgm:pt modelId="{790D362C-2757-4735-AC5D-156FED48EA59}" type="pres">
      <dgm:prSet presAssocID="{329677F7-23A0-4B13-A9B2-F2587C87D553}" presName="background" presStyleLbl="node0" presStyleIdx="0" presStyleCnt="1"/>
      <dgm:spPr/>
    </dgm:pt>
    <dgm:pt modelId="{1313C1B1-8433-4D42-A4AE-358F0CCCB53A}" type="pres">
      <dgm:prSet presAssocID="{329677F7-23A0-4B13-A9B2-F2587C87D553}" presName="text" presStyleLbl="fgAcc0" presStyleIdx="0" presStyleCnt="1" custScaleX="191003">
        <dgm:presLayoutVars>
          <dgm:chPref val="3"/>
        </dgm:presLayoutVars>
      </dgm:prSet>
      <dgm:spPr/>
    </dgm:pt>
    <dgm:pt modelId="{B8AD00F5-3A0F-45B0-BCFC-8874CEE11CA5}" type="pres">
      <dgm:prSet presAssocID="{329677F7-23A0-4B13-A9B2-F2587C87D553}" presName="hierChild2" presStyleCnt="0"/>
      <dgm:spPr/>
    </dgm:pt>
    <dgm:pt modelId="{C29B42C2-DAC8-4D8F-8DB2-093630F6F94B}" type="pres">
      <dgm:prSet presAssocID="{B5291E8F-8514-43E6-966F-CE5F436C9163}" presName="Name10" presStyleLbl="parChTrans1D2" presStyleIdx="0" presStyleCnt="2"/>
      <dgm:spPr/>
    </dgm:pt>
    <dgm:pt modelId="{26CAB7D5-D306-4B18-9346-A5E72CB546EC}" type="pres">
      <dgm:prSet presAssocID="{D1693193-4A34-410C-B1BF-FC51F23D8183}" presName="hierRoot2" presStyleCnt="0"/>
      <dgm:spPr/>
    </dgm:pt>
    <dgm:pt modelId="{7B2BB985-6E88-4A40-862D-AE1C9CD4D3C0}" type="pres">
      <dgm:prSet presAssocID="{D1693193-4A34-410C-B1BF-FC51F23D8183}" presName="composite2" presStyleCnt="0"/>
      <dgm:spPr/>
    </dgm:pt>
    <dgm:pt modelId="{2177CBDC-F0E1-4F0C-8502-78E24825E8F1}" type="pres">
      <dgm:prSet presAssocID="{D1693193-4A34-410C-B1BF-FC51F23D8183}" presName="background2" presStyleLbl="node2" presStyleIdx="0" presStyleCnt="2"/>
      <dgm:spPr/>
    </dgm:pt>
    <dgm:pt modelId="{C48A51F2-7C0D-478E-9407-93D9DBEDF663}" type="pres">
      <dgm:prSet presAssocID="{D1693193-4A34-410C-B1BF-FC51F23D8183}" presName="text2" presStyleLbl="fgAcc2" presStyleIdx="0" presStyleCnt="2" custScaleX="134723">
        <dgm:presLayoutVars>
          <dgm:chPref val="3"/>
        </dgm:presLayoutVars>
      </dgm:prSet>
      <dgm:spPr/>
    </dgm:pt>
    <dgm:pt modelId="{DCAD517A-8945-44D5-9177-1A73437AC4FE}" type="pres">
      <dgm:prSet presAssocID="{D1693193-4A34-410C-B1BF-FC51F23D8183}" presName="hierChild3" presStyleCnt="0"/>
      <dgm:spPr/>
    </dgm:pt>
    <dgm:pt modelId="{A1D9B952-CC65-4FF6-AC01-DE8671B6A0CB}" type="pres">
      <dgm:prSet presAssocID="{C8F079E0-2C3D-4DB1-BB07-077F06BF699B}" presName="Name17" presStyleLbl="parChTrans1D3" presStyleIdx="0" presStyleCnt="5"/>
      <dgm:spPr/>
    </dgm:pt>
    <dgm:pt modelId="{1B766AE5-AF94-47DB-8E95-27BADA0EED70}" type="pres">
      <dgm:prSet presAssocID="{9FAE189B-1767-451E-96A6-CF1F9EBEDFDB}" presName="hierRoot3" presStyleCnt="0"/>
      <dgm:spPr/>
    </dgm:pt>
    <dgm:pt modelId="{DCF2FF3A-BE1D-48DF-915C-59A03968B193}" type="pres">
      <dgm:prSet presAssocID="{9FAE189B-1767-451E-96A6-CF1F9EBEDFDB}" presName="composite3" presStyleCnt="0"/>
      <dgm:spPr/>
    </dgm:pt>
    <dgm:pt modelId="{ECCBCBFF-1958-4869-A6F6-F88A692EEBCB}" type="pres">
      <dgm:prSet presAssocID="{9FAE189B-1767-451E-96A6-CF1F9EBEDFDB}" presName="background3" presStyleLbl="node3" presStyleIdx="0" presStyleCnt="5"/>
      <dgm:spPr/>
    </dgm:pt>
    <dgm:pt modelId="{216DA695-9783-44A1-8970-1AFDA06A54E2}" type="pres">
      <dgm:prSet presAssocID="{9FAE189B-1767-451E-96A6-CF1F9EBEDFDB}" presName="text3" presStyleLbl="fgAcc3" presStyleIdx="0" presStyleCnt="5" custScaleX="86360">
        <dgm:presLayoutVars>
          <dgm:chPref val="3"/>
        </dgm:presLayoutVars>
      </dgm:prSet>
      <dgm:spPr/>
    </dgm:pt>
    <dgm:pt modelId="{DF16FF44-B183-4FAC-97B9-0FBFD155549D}" type="pres">
      <dgm:prSet presAssocID="{9FAE189B-1767-451E-96A6-CF1F9EBEDFDB}" presName="hierChild4" presStyleCnt="0"/>
      <dgm:spPr/>
    </dgm:pt>
    <dgm:pt modelId="{186FB687-B908-42F0-B912-89A602D07BCE}" type="pres">
      <dgm:prSet presAssocID="{002CF13D-5B77-45E0-9441-2CD0A8D3A9CA}" presName="Name17" presStyleLbl="parChTrans1D3" presStyleIdx="1" presStyleCnt="5"/>
      <dgm:spPr/>
    </dgm:pt>
    <dgm:pt modelId="{BE8D5EAB-4B7D-43F5-AE66-C4A17AFB4887}" type="pres">
      <dgm:prSet presAssocID="{DC9FB147-133E-42E1-8870-8EBD69C02E98}" presName="hierRoot3" presStyleCnt="0"/>
      <dgm:spPr/>
    </dgm:pt>
    <dgm:pt modelId="{2E34490D-B32F-49A2-BD8C-5FB331750C1B}" type="pres">
      <dgm:prSet presAssocID="{DC9FB147-133E-42E1-8870-8EBD69C02E98}" presName="composite3" presStyleCnt="0"/>
      <dgm:spPr/>
    </dgm:pt>
    <dgm:pt modelId="{F9D9BEF7-8904-41CC-AC33-C843BC792938}" type="pres">
      <dgm:prSet presAssocID="{DC9FB147-133E-42E1-8870-8EBD69C02E98}" presName="background3" presStyleLbl="node3" presStyleIdx="1" presStyleCnt="5"/>
      <dgm:spPr/>
    </dgm:pt>
    <dgm:pt modelId="{27BDECBE-4E8D-436C-A7C8-389AAF9B0DE4}" type="pres">
      <dgm:prSet presAssocID="{DC9FB147-133E-42E1-8870-8EBD69C02E98}" presName="text3" presStyleLbl="fgAcc3" presStyleIdx="1" presStyleCnt="5" custScaleX="84857">
        <dgm:presLayoutVars>
          <dgm:chPref val="3"/>
        </dgm:presLayoutVars>
      </dgm:prSet>
      <dgm:spPr/>
    </dgm:pt>
    <dgm:pt modelId="{87222AB8-2E28-4DA5-861B-D7DF9C894135}" type="pres">
      <dgm:prSet presAssocID="{DC9FB147-133E-42E1-8870-8EBD69C02E98}" presName="hierChild4" presStyleCnt="0"/>
      <dgm:spPr/>
    </dgm:pt>
    <dgm:pt modelId="{D15D5CCF-A107-4D1B-82DE-D89032B751A8}" type="pres">
      <dgm:prSet presAssocID="{A02D05BC-EBAB-4EEE-A3BA-677A95257EDB}" presName="Name17" presStyleLbl="parChTrans1D3" presStyleIdx="2" presStyleCnt="5"/>
      <dgm:spPr/>
    </dgm:pt>
    <dgm:pt modelId="{DD2B0A9E-216E-4291-A415-226000EFEEC2}" type="pres">
      <dgm:prSet presAssocID="{1821161E-70AE-4F64-95DC-B794FE75D1EE}" presName="hierRoot3" presStyleCnt="0"/>
      <dgm:spPr/>
    </dgm:pt>
    <dgm:pt modelId="{D5C4699A-9104-46A1-8E18-727FCE936DFC}" type="pres">
      <dgm:prSet presAssocID="{1821161E-70AE-4F64-95DC-B794FE75D1EE}" presName="composite3" presStyleCnt="0"/>
      <dgm:spPr/>
    </dgm:pt>
    <dgm:pt modelId="{E0C57B30-E874-4D7D-8924-87EC202D6187}" type="pres">
      <dgm:prSet presAssocID="{1821161E-70AE-4F64-95DC-B794FE75D1EE}" presName="background3" presStyleLbl="node3" presStyleIdx="2" presStyleCnt="5"/>
      <dgm:spPr/>
    </dgm:pt>
    <dgm:pt modelId="{1211887D-2AE2-4FC7-9954-C0D04830BE9E}" type="pres">
      <dgm:prSet presAssocID="{1821161E-70AE-4F64-95DC-B794FE75D1EE}" presName="text3" presStyleLbl="fgAcc3" presStyleIdx="2" presStyleCnt="5" custScaleX="79978">
        <dgm:presLayoutVars>
          <dgm:chPref val="3"/>
        </dgm:presLayoutVars>
      </dgm:prSet>
      <dgm:spPr/>
    </dgm:pt>
    <dgm:pt modelId="{2633FB37-670C-4920-9A20-95D1DCE9CE96}" type="pres">
      <dgm:prSet presAssocID="{1821161E-70AE-4F64-95DC-B794FE75D1EE}" presName="hierChild4" presStyleCnt="0"/>
      <dgm:spPr/>
    </dgm:pt>
    <dgm:pt modelId="{29EEEA62-9D07-4F9A-9ECE-F79B2B73B56B}" type="pres">
      <dgm:prSet presAssocID="{5852E183-8CE0-4195-B982-87343CCEEFFF}" presName="Name17" presStyleLbl="parChTrans1D3" presStyleIdx="3" presStyleCnt="5"/>
      <dgm:spPr/>
    </dgm:pt>
    <dgm:pt modelId="{37860EAF-94CF-4234-93A7-1FD69274829D}" type="pres">
      <dgm:prSet presAssocID="{AEB86BEF-6DE7-4950-876B-8DC0B9B285E7}" presName="hierRoot3" presStyleCnt="0"/>
      <dgm:spPr/>
    </dgm:pt>
    <dgm:pt modelId="{EACE8CC3-02A0-49F7-9F1D-7D4BEC721681}" type="pres">
      <dgm:prSet presAssocID="{AEB86BEF-6DE7-4950-876B-8DC0B9B285E7}" presName="composite3" presStyleCnt="0"/>
      <dgm:spPr/>
    </dgm:pt>
    <dgm:pt modelId="{79798B7E-4690-4441-B726-0200BB80BE4B}" type="pres">
      <dgm:prSet presAssocID="{AEB86BEF-6DE7-4950-876B-8DC0B9B285E7}" presName="background3" presStyleLbl="node3" presStyleIdx="3" presStyleCnt="5"/>
      <dgm:spPr/>
    </dgm:pt>
    <dgm:pt modelId="{D7C902D5-D221-4E29-AEDA-E875CD56B4D2}" type="pres">
      <dgm:prSet presAssocID="{AEB86BEF-6DE7-4950-876B-8DC0B9B285E7}" presName="text3" presStyleLbl="fgAcc3" presStyleIdx="3" presStyleCnt="5" custScaleX="90441">
        <dgm:presLayoutVars>
          <dgm:chPref val="3"/>
        </dgm:presLayoutVars>
      </dgm:prSet>
      <dgm:spPr/>
    </dgm:pt>
    <dgm:pt modelId="{918FE187-ED5A-40AB-B2F4-C8606AFB55E6}" type="pres">
      <dgm:prSet presAssocID="{AEB86BEF-6DE7-4950-876B-8DC0B9B285E7}" presName="hierChild4" presStyleCnt="0"/>
      <dgm:spPr/>
    </dgm:pt>
    <dgm:pt modelId="{0EB7AC1A-8A80-4EC9-BC57-AFA33E99FBE4}" type="pres">
      <dgm:prSet presAssocID="{E7BD5C52-F2BB-4E67-BABC-9977AD91CAF6}" presName="Name10" presStyleLbl="parChTrans1D2" presStyleIdx="1" presStyleCnt="2"/>
      <dgm:spPr/>
    </dgm:pt>
    <dgm:pt modelId="{FD0F0AC2-7A3B-4813-8D15-0A1D7FC036E2}" type="pres">
      <dgm:prSet presAssocID="{2E86F11C-A369-4402-9BD9-82393683259A}" presName="hierRoot2" presStyleCnt="0"/>
      <dgm:spPr/>
    </dgm:pt>
    <dgm:pt modelId="{2B5424C5-DA4D-48D7-89E7-31695A668577}" type="pres">
      <dgm:prSet presAssocID="{2E86F11C-A369-4402-9BD9-82393683259A}" presName="composite2" presStyleCnt="0"/>
      <dgm:spPr/>
    </dgm:pt>
    <dgm:pt modelId="{894CF260-D007-4981-97CF-5C49B3A119B2}" type="pres">
      <dgm:prSet presAssocID="{2E86F11C-A369-4402-9BD9-82393683259A}" presName="background2" presStyleLbl="node2" presStyleIdx="1" presStyleCnt="2"/>
      <dgm:spPr/>
    </dgm:pt>
    <dgm:pt modelId="{0425F698-A997-4FCA-964A-1FAD8546A9F2}" type="pres">
      <dgm:prSet presAssocID="{2E86F11C-A369-4402-9BD9-82393683259A}" presName="text2" presStyleLbl="fgAcc2" presStyleIdx="1" presStyleCnt="2" custScaleX="147828">
        <dgm:presLayoutVars>
          <dgm:chPref val="3"/>
        </dgm:presLayoutVars>
      </dgm:prSet>
      <dgm:spPr/>
    </dgm:pt>
    <dgm:pt modelId="{1AB76971-0DE6-401B-83FB-23A1A50D7CE2}" type="pres">
      <dgm:prSet presAssocID="{2E86F11C-A369-4402-9BD9-82393683259A}" presName="hierChild3" presStyleCnt="0"/>
      <dgm:spPr/>
    </dgm:pt>
    <dgm:pt modelId="{CB531674-97D3-4A5A-A922-9A7D3D81B641}" type="pres">
      <dgm:prSet presAssocID="{F3F36949-5032-4DA2-832E-1BE64FDFFFF2}" presName="Name17" presStyleLbl="parChTrans1D3" presStyleIdx="4" presStyleCnt="5"/>
      <dgm:spPr/>
    </dgm:pt>
    <dgm:pt modelId="{1308FB2E-B973-4BC2-84D5-4B60B9527D12}" type="pres">
      <dgm:prSet presAssocID="{99BFB12D-E3A7-4EC0-96CD-3273C1C3C6B6}" presName="hierRoot3" presStyleCnt="0"/>
      <dgm:spPr/>
    </dgm:pt>
    <dgm:pt modelId="{F390643E-E875-48DB-9F78-7CEF3797D95B}" type="pres">
      <dgm:prSet presAssocID="{99BFB12D-E3A7-4EC0-96CD-3273C1C3C6B6}" presName="composite3" presStyleCnt="0"/>
      <dgm:spPr/>
    </dgm:pt>
    <dgm:pt modelId="{8D3E857D-187A-489A-A53E-4459921ED28D}" type="pres">
      <dgm:prSet presAssocID="{99BFB12D-E3A7-4EC0-96CD-3273C1C3C6B6}" presName="background3" presStyleLbl="node3" presStyleIdx="4" presStyleCnt="5"/>
      <dgm:spPr/>
    </dgm:pt>
    <dgm:pt modelId="{A68BC98D-479C-4572-AF95-1C5A50AE35CC}" type="pres">
      <dgm:prSet presAssocID="{99BFB12D-E3A7-4EC0-96CD-3273C1C3C6B6}" presName="text3" presStyleLbl="fgAcc3" presStyleIdx="4" presStyleCnt="5" custScaleX="108547" custScaleY="145276">
        <dgm:presLayoutVars>
          <dgm:chPref val="3"/>
        </dgm:presLayoutVars>
      </dgm:prSet>
      <dgm:spPr/>
    </dgm:pt>
    <dgm:pt modelId="{3490E22B-6E7F-48C7-97EF-8A1FF3FE9672}" type="pres">
      <dgm:prSet presAssocID="{99BFB12D-E3A7-4EC0-96CD-3273C1C3C6B6}" presName="hierChild4" presStyleCnt="0"/>
      <dgm:spPr/>
    </dgm:pt>
  </dgm:ptLst>
  <dgm:cxnLst>
    <dgm:cxn modelId="{E6BCC702-F9EC-436B-B3FA-178596CED79B}" srcId="{D1693193-4A34-410C-B1BF-FC51F23D8183}" destId="{DC9FB147-133E-42E1-8870-8EBD69C02E98}" srcOrd="1" destOrd="0" parTransId="{002CF13D-5B77-45E0-9441-2CD0A8D3A9CA}" sibTransId="{5BC49540-BEE3-4166-AB63-D222B9AF154A}"/>
    <dgm:cxn modelId="{5B5BEB04-03BE-4D1B-9CBB-BF586BC094FF}" srcId="{D1693193-4A34-410C-B1BF-FC51F23D8183}" destId="{AEB86BEF-6DE7-4950-876B-8DC0B9B285E7}" srcOrd="3" destOrd="0" parTransId="{5852E183-8CE0-4195-B982-87343CCEEFFF}" sibTransId="{F1FA3806-D34D-4577-9B80-F805849F194E}"/>
    <dgm:cxn modelId="{90326718-5110-4160-B966-E3286B436426}" srcId="{D1693193-4A34-410C-B1BF-FC51F23D8183}" destId="{1821161E-70AE-4F64-95DC-B794FE75D1EE}" srcOrd="2" destOrd="0" parTransId="{A02D05BC-EBAB-4EEE-A3BA-677A95257EDB}" sibTransId="{134276CA-CF33-4EAF-BEF8-DE57EDC5D4D8}"/>
    <dgm:cxn modelId="{C7C7E21D-4BC4-47E7-A8CE-45429B4D0594}" srcId="{2E86F11C-A369-4402-9BD9-82393683259A}" destId="{99BFB12D-E3A7-4EC0-96CD-3273C1C3C6B6}" srcOrd="0" destOrd="0" parTransId="{F3F36949-5032-4DA2-832E-1BE64FDFFFF2}" sibTransId="{72C76F73-8820-4710-AE78-2E87950522EC}"/>
    <dgm:cxn modelId="{FDEC7D25-51E0-475A-AAE2-757BE984586A}" srcId="{D1693193-4A34-410C-B1BF-FC51F23D8183}" destId="{9FAE189B-1767-451E-96A6-CF1F9EBEDFDB}" srcOrd="0" destOrd="0" parTransId="{C8F079E0-2C3D-4DB1-BB07-077F06BF699B}" sibTransId="{B74519A1-572C-4377-81BA-8E915E13D78B}"/>
    <dgm:cxn modelId="{C3B94036-F78F-45BF-94DB-C8EF975D9340}" type="presOf" srcId="{A5C82C7D-2389-4BB2-9814-4D999A710E84}" destId="{2E4CF4EB-93C1-4FA3-BE91-B6020F7FB944}" srcOrd="0" destOrd="0" presId="urn:microsoft.com/office/officeart/2005/8/layout/hierarchy1"/>
    <dgm:cxn modelId="{0563CE43-2588-4C91-9E1A-41CEA72E5812}" type="presOf" srcId="{A02D05BC-EBAB-4EEE-A3BA-677A95257EDB}" destId="{D15D5CCF-A107-4D1B-82DE-D89032B751A8}" srcOrd="0" destOrd="0" presId="urn:microsoft.com/office/officeart/2005/8/layout/hierarchy1"/>
    <dgm:cxn modelId="{515E566A-EB27-42CB-8E83-A9AA350D5047}" type="presOf" srcId="{C8F079E0-2C3D-4DB1-BB07-077F06BF699B}" destId="{A1D9B952-CC65-4FF6-AC01-DE8671B6A0CB}" srcOrd="0" destOrd="0" presId="urn:microsoft.com/office/officeart/2005/8/layout/hierarchy1"/>
    <dgm:cxn modelId="{0A58D96A-52B4-4402-BD80-A172A5983FB3}" type="presOf" srcId="{B5291E8F-8514-43E6-966F-CE5F436C9163}" destId="{C29B42C2-DAC8-4D8F-8DB2-093630F6F94B}" srcOrd="0" destOrd="0" presId="urn:microsoft.com/office/officeart/2005/8/layout/hierarchy1"/>
    <dgm:cxn modelId="{B376536E-09FB-48F9-8AF2-2C831EE6BA31}" srcId="{A5C82C7D-2389-4BB2-9814-4D999A710E84}" destId="{329677F7-23A0-4B13-A9B2-F2587C87D553}" srcOrd="0" destOrd="0" parTransId="{2FF7C492-0526-41AE-9F9E-F5ACCD513BB9}" sibTransId="{F19AA7D1-38D7-4C64-B2C6-773FE87B088D}"/>
    <dgm:cxn modelId="{A23D2A55-7F75-4E40-830C-31CBF1A93A65}" type="presOf" srcId="{5852E183-8CE0-4195-B982-87343CCEEFFF}" destId="{29EEEA62-9D07-4F9A-9ECE-F79B2B73B56B}" srcOrd="0" destOrd="0" presId="urn:microsoft.com/office/officeart/2005/8/layout/hierarchy1"/>
    <dgm:cxn modelId="{BD81CD56-4356-4006-A1E0-268CEA203081}" srcId="{329677F7-23A0-4B13-A9B2-F2587C87D553}" destId="{D1693193-4A34-410C-B1BF-FC51F23D8183}" srcOrd="0" destOrd="0" parTransId="{B5291E8F-8514-43E6-966F-CE5F436C9163}" sibTransId="{65C42C5B-2BBB-442C-BCB5-EDAF461817B8}"/>
    <dgm:cxn modelId="{6A5F277F-7AC5-4686-9E90-8B02F019853A}" type="presOf" srcId="{2E86F11C-A369-4402-9BD9-82393683259A}" destId="{0425F698-A997-4FCA-964A-1FAD8546A9F2}" srcOrd="0" destOrd="0" presId="urn:microsoft.com/office/officeart/2005/8/layout/hierarchy1"/>
    <dgm:cxn modelId="{685D6E8A-DBF3-4247-84C5-42925B49F8A0}" type="presOf" srcId="{1821161E-70AE-4F64-95DC-B794FE75D1EE}" destId="{1211887D-2AE2-4FC7-9954-C0D04830BE9E}" srcOrd="0" destOrd="0" presId="urn:microsoft.com/office/officeart/2005/8/layout/hierarchy1"/>
    <dgm:cxn modelId="{196A2D99-7D92-4050-8557-329B5319C5FB}" type="presOf" srcId="{329677F7-23A0-4B13-A9B2-F2587C87D553}" destId="{1313C1B1-8433-4D42-A4AE-358F0CCCB53A}" srcOrd="0" destOrd="0" presId="urn:microsoft.com/office/officeart/2005/8/layout/hierarchy1"/>
    <dgm:cxn modelId="{B4A7089A-0700-4B28-A1A8-3AFC01C6A36B}" type="presOf" srcId="{9FAE189B-1767-451E-96A6-CF1F9EBEDFDB}" destId="{216DA695-9783-44A1-8970-1AFDA06A54E2}" srcOrd="0" destOrd="0" presId="urn:microsoft.com/office/officeart/2005/8/layout/hierarchy1"/>
    <dgm:cxn modelId="{46803E9B-B3FB-4FAB-A4A5-24151E8A4E61}" srcId="{329677F7-23A0-4B13-A9B2-F2587C87D553}" destId="{2E86F11C-A369-4402-9BD9-82393683259A}" srcOrd="1" destOrd="0" parTransId="{E7BD5C52-F2BB-4E67-BABC-9977AD91CAF6}" sibTransId="{76A1E855-4544-47DF-BD74-0E49EFA65248}"/>
    <dgm:cxn modelId="{4584BD9B-F001-443B-A350-85459EDA9843}" type="presOf" srcId="{D1693193-4A34-410C-B1BF-FC51F23D8183}" destId="{C48A51F2-7C0D-478E-9407-93D9DBEDF663}" srcOrd="0" destOrd="0" presId="urn:microsoft.com/office/officeart/2005/8/layout/hierarchy1"/>
    <dgm:cxn modelId="{9E122E9D-E130-497A-90A6-FE44D2F4CD5F}" type="presOf" srcId="{E7BD5C52-F2BB-4E67-BABC-9977AD91CAF6}" destId="{0EB7AC1A-8A80-4EC9-BC57-AFA33E99FBE4}" srcOrd="0" destOrd="0" presId="urn:microsoft.com/office/officeart/2005/8/layout/hierarchy1"/>
    <dgm:cxn modelId="{006C01B0-3AA6-48F7-B4D7-093EB9E758FF}" type="presOf" srcId="{99BFB12D-E3A7-4EC0-96CD-3273C1C3C6B6}" destId="{A68BC98D-479C-4572-AF95-1C5A50AE35CC}" srcOrd="0" destOrd="0" presId="urn:microsoft.com/office/officeart/2005/8/layout/hierarchy1"/>
    <dgm:cxn modelId="{17F025C1-1543-4ED0-9D4E-122C88E10F32}" type="presOf" srcId="{AEB86BEF-6DE7-4950-876B-8DC0B9B285E7}" destId="{D7C902D5-D221-4E29-AEDA-E875CD56B4D2}" srcOrd="0" destOrd="0" presId="urn:microsoft.com/office/officeart/2005/8/layout/hierarchy1"/>
    <dgm:cxn modelId="{433C30C3-7665-4641-8CC1-190115DC7515}" type="presOf" srcId="{F3F36949-5032-4DA2-832E-1BE64FDFFFF2}" destId="{CB531674-97D3-4A5A-A922-9A7D3D81B641}" srcOrd="0" destOrd="0" presId="urn:microsoft.com/office/officeart/2005/8/layout/hierarchy1"/>
    <dgm:cxn modelId="{B1D577C5-B55D-4D4D-A7F1-4666373E50E2}" type="presOf" srcId="{002CF13D-5B77-45E0-9441-2CD0A8D3A9CA}" destId="{186FB687-B908-42F0-B912-89A602D07BCE}" srcOrd="0" destOrd="0" presId="urn:microsoft.com/office/officeart/2005/8/layout/hierarchy1"/>
    <dgm:cxn modelId="{08E1A3FA-D55D-4251-9CCD-3911E7EF070E}" type="presOf" srcId="{DC9FB147-133E-42E1-8870-8EBD69C02E98}" destId="{27BDECBE-4E8D-436C-A7C8-389AAF9B0DE4}" srcOrd="0" destOrd="0" presId="urn:microsoft.com/office/officeart/2005/8/layout/hierarchy1"/>
    <dgm:cxn modelId="{D483D53B-B62F-4994-A952-788D3E1025EF}" type="presParOf" srcId="{2E4CF4EB-93C1-4FA3-BE91-B6020F7FB944}" destId="{FF30E353-1374-4DE4-8747-B92A2396648B}" srcOrd="0" destOrd="0" presId="urn:microsoft.com/office/officeart/2005/8/layout/hierarchy1"/>
    <dgm:cxn modelId="{85FA80A0-A7EE-4106-8440-9DF05744D734}" type="presParOf" srcId="{FF30E353-1374-4DE4-8747-B92A2396648B}" destId="{93EBFCD4-1CD6-4B18-A7F5-2823A258254E}" srcOrd="0" destOrd="0" presId="urn:microsoft.com/office/officeart/2005/8/layout/hierarchy1"/>
    <dgm:cxn modelId="{1FEB99AD-B9C5-46B8-9D76-406171271103}" type="presParOf" srcId="{93EBFCD4-1CD6-4B18-A7F5-2823A258254E}" destId="{790D362C-2757-4735-AC5D-156FED48EA59}" srcOrd="0" destOrd="0" presId="urn:microsoft.com/office/officeart/2005/8/layout/hierarchy1"/>
    <dgm:cxn modelId="{6DACCCFE-E535-475E-82D7-EEE562B9F815}" type="presParOf" srcId="{93EBFCD4-1CD6-4B18-A7F5-2823A258254E}" destId="{1313C1B1-8433-4D42-A4AE-358F0CCCB53A}" srcOrd="1" destOrd="0" presId="urn:microsoft.com/office/officeart/2005/8/layout/hierarchy1"/>
    <dgm:cxn modelId="{158AC721-75FF-45CC-9998-BAF6E48CA349}" type="presParOf" srcId="{FF30E353-1374-4DE4-8747-B92A2396648B}" destId="{B8AD00F5-3A0F-45B0-BCFC-8874CEE11CA5}" srcOrd="1" destOrd="0" presId="urn:microsoft.com/office/officeart/2005/8/layout/hierarchy1"/>
    <dgm:cxn modelId="{170F4964-A902-48C4-98A3-0A3AF971BC37}" type="presParOf" srcId="{B8AD00F5-3A0F-45B0-BCFC-8874CEE11CA5}" destId="{C29B42C2-DAC8-4D8F-8DB2-093630F6F94B}" srcOrd="0" destOrd="0" presId="urn:microsoft.com/office/officeart/2005/8/layout/hierarchy1"/>
    <dgm:cxn modelId="{73287E33-1166-4BF7-9C05-66139DCCA7C9}" type="presParOf" srcId="{B8AD00F5-3A0F-45B0-BCFC-8874CEE11CA5}" destId="{26CAB7D5-D306-4B18-9346-A5E72CB546EC}" srcOrd="1" destOrd="0" presId="urn:microsoft.com/office/officeart/2005/8/layout/hierarchy1"/>
    <dgm:cxn modelId="{5675F120-1431-432F-A7D0-8831EF404B78}" type="presParOf" srcId="{26CAB7D5-D306-4B18-9346-A5E72CB546EC}" destId="{7B2BB985-6E88-4A40-862D-AE1C9CD4D3C0}" srcOrd="0" destOrd="0" presId="urn:microsoft.com/office/officeart/2005/8/layout/hierarchy1"/>
    <dgm:cxn modelId="{4AC0582C-14E8-46F4-8532-13C4FC69F4D0}" type="presParOf" srcId="{7B2BB985-6E88-4A40-862D-AE1C9CD4D3C0}" destId="{2177CBDC-F0E1-4F0C-8502-78E24825E8F1}" srcOrd="0" destOrd="0" presId="urn:microsoft.com/office/officeart/2005/8/layout/hierarchy1"/>
    <dgm:cxn modelId="{C6568FF9-D5DC-4BDC-80DB-7DD95DE559C5}" type="presParOf" srcId="{7B2BB985-6E88-4A40-862D-AE1C9CD4D3C0}" destId="{C48A51F2-7C0D-478E-9407-93D9DBEDF663}" srcOrd="1" destOrd="0" presId="urn:microsoft.com/office/officeart/2005/8/layout/hierarchy1"/>
    <dgm:cxn modelId="{C38BA655-DC3A-48B7-8127-49E2B9B7473D}" type="presParOf" srcId="{26CAB7D5-D306-4B18-9346-A5E72CB546EC}" destId="{DCAD517A-8945-44D5-9177-1A73437AC4FE}" srcOrd="1" destOrd="0" presId="urn:microsoft.com/office/officeart/2005/8/layout/hierarchy1"/>
    <dgm:cxn modelId="{C1E51D93-29F9-450C-9751-EEB0A74FC3E6}" type="presParOf" srcId="{DCAD517A-8945-44D5-9177-1A73437AC4FE}" destId="{A1D9B952-CC65-4FF6-AC01-DE8671B6A0CB}" srcOrd="0" destOrd="0" presId="urn:microsoft.com/office/officeart/2005/8/layout/hierarchy1"/>
    <dgm:cxn modelId="{5055B503-B3E8-46A2-9CF8-33239650459B}" type="presParOf" srcId="{DCAD517A-8945-44D5-9177-1A73437AC4FE}" destId="{1B766AE5-AF94-47DB-8E95-27BADA0EED70}" srcOrd="1" destOrd="0" presId="urn:microsoft.com/office/officeart/2005/8/layout/hierarchy1"/>
    <dgm:cxn modelId="{D637E082-6F88-413D-9C93-31C0DFDFBBC9}" type="presParOf" srcId="{1B766AE5-AF94-47DB-8E95-27BADA0EED70}" destId="{DCF2FF3A-BE1D-48DF-915C-59A03968B193}" srcOrd="0" destOrd="0" presId="urn:microsoft.com/office/officeart/2005/8/layout/hierarchy1"/>
    <dgm:cxn modelId="{7D44B4CF-C875-4D17-AFEC-DE36EEFFA42D}" type="presParOf" srcId="{DCF2FF3A-BE1D-48DF-915C-59A03968B193}" destId="{ECCBCBFF-1958-4869-A6F6-F88A692EEBCB}" srcOrd="0" destOrd="0" presId="urn:microsoft.com/office/officeart/2005/8/layout/hierarchy1"/>
    <dgm:cxn modelId="{88B26E8A-8BEE-4AD5-8799-EC222C4B8C56}" type="presParOf" srcId="{DCF2FF3A-BE1D-48DF-915C-59A03968B193}" destId="{216DA695-9783-44A1-8970-1AFDA06A54E2}" srcOrd="1" destOrd="0" presId="urn:microsoft.com/office/officeart/2005/8/layout/hierarchy1"/>
    <dgm:cxn modelId="{522C68A4-12F7-499B-A3FC-B1A2AF7CD6A1}" type="presParOf" srcId="{1B766AE5-AF94-47DB-8E95-27BADA0EED70}" destId="{DF16FF44-B183-4FAC-97B9-0FBFD155549D}" srcOrd="1" destOrd="0" presId="urn:microsoft.com/office/officeart/2005/8/layout/hierarchy1"/>
    <dgm:cxn modelId="{4214EE84-E7E1-433E-94C1-4A311B7EB2AC}" type="presParOf" srcId="{DCAD517A-8945-44D5-9177-1A73437AC4FE}" destId="{186FB687-B908-42F0-B912-89A602D07BCE}" srcOrd="2" destOrd="0" presId="urn:microsoft.com/office/officeart/2005/8/layout/hierarchy1"/>
    <dgm:cxn modelId="{4D8D29E5-CD84-4724-93F8-4683FFF0889D}" type="presParOf" srcId="{DCAD517A-8945-44D5-9177-1A73437AC4FE}" destId="{BE8D5EAB-4B7D-43F5-AE66-C4A17AFB4887}" srcOrd="3" destOrd="0" presId="urn:microsoft.com/office/officeart/2005/8/layout/hierarchy1"/>
    <dgm:cxn modelId="{EAB173FD-C820-4129-824B-49A9A84DEBC0}" type="presParOf" srcId="{BE8D5EAB-4B7D-43F5-AE66-C4A17AFB4887}" destId="{2E34490D-B32F-49A2-BD8C-5FB331750C1B}" srcOrd="0" destOrd="0" presId="urn:microsoft.com/office/officeart/2005/8/layout/hierarchy1"/>
    <dgm:cxn modelId="{095439AB-AF99-467F-B697-AD335CC6F910}" type="presParOf" srcId="{2E34490D-B32F-49A2-BD8C-5FB331750C1B}" destId="{F9D9BEF7-8904-41CC-AC33-C843BC792938}" srcOrd="0" destOrd="0" presId="urn:microsoft.com/office/officeart/2005/8/layout/hierarchy1"/>
    <dgm:cxn modelId="{9EA6E7AF-9B7A-46CD-BCBB-9502EC8CE410}" type="presParOf" srcId="{2E34490D-B32F-49A2-BD8C-5FB331750C1B}" destId="{27BDECBE-4E8D-436C-A7C8-389AAF9B0DE4}" srcOrd="1" destOrd="0" presId="urn:microsoft.com/office/officeart/2005/8/layout/hierarchy1"/>
    <dgm:cxn modelId="{95010A29-554D-491C-8EFD-7A0AD8914164}" type="presParOf" srcId="{BE8D5EAB-4B7D-43F5-AE66-C4A17AFB4887}" destId="{87222AB8-2E28-4DA5-861B-D7DF9C894135}" srcOrd="1" destOrd="0" presId="urn:microsoft.com/office/officeart/2005/8/layout/hierarchy1"/>
    <dgm:cxn modelId="{54940598-16B0-4591-8CE4-F331BACD6C51}" type="presParOf" srcId="{DCAD517A-8945-44D5-9177-1A73437AC4FE}" destId="{D15D5CCF-A107-4D1B-82DE-D89032B751A8}" srcOrd="4" destOrd="0" presId="urn:microsoft.com/office/officeart/2005/8/layout/hierarchy1"/>
    <dgm:cxn modelId="{DACD198E-AFAF-48DA-A6F7-D8C291A38A70}" type="presParOf" srcId="{DCAD517A-8945-44D5-9177-1A73437AC4FE}" destId="{DD2B0A9E-216E-4291-A415-226000EFEEC2}" srcOrd="5" destOrd="0" presId="urn:microsoft.com/office/officeart/2005/8/layout/hierarchy1"/>
    <dgm:cxn modelId="{C1B8C904-9C21-41A2-A8C1-7C7EF2A02378}" type="presParOf" srcId="{DD2B0A9E-216E-4291-A415-226000EFEEC2}" destId="{D5C4699A-9104-46A1-8E18-727FCE936DFC}" srcOrd="0" destOrd="0" presId="urn:microsoft.com/office/officeart/2005/8/layout/hierarchy1"/>
    <dgm:cxn modelId="{17E2B4A2-00C9-46E5-93BF-B075B2D87EB3}" type="presParOf" srcId="{D5C4699A-9104-46A1-8E18-727FCE936DFC}" destId="{E0C57B30-E874-4D7D-8924-87EC202D6187}" srcOrd="0" destOrd="0" presId="urn:microsoft.com/office/officeart/2005/8/layout/hierarchy1"/>
    <dgm:cxn modelId="{A2F65E80-DFFB-45BF-B39A-5986B764BDE5}" type="presParOf" srcId="{D5C4699A-9104-46A1-8E18-727FCE936DFC}" destId="{1211887D-2AE2-4FC7-9954-C0D04830BE9E}" srcOrd="1" destOrd="0" presId="urn:microsoft.com/office/officeart/2005/8/layout/hierarchy1"/>
    <dgm:cxn modelId="{9C8FA85B-B39A-446B-BB5C-C2DFF80524CA}" type="presParOf" srcId="{DD2B0A9E-216E-4291-A415-226000EFEEC2}" destId="{2633FB37-670C-4920-9A20-95D1DCE9CE96}" srcOrd="1" destOrd="0" presId="urn:microsoft.com/office/officeart/2005/8/layout/hierarchy1"/>
    <dgm:cxn modelId="{4229B754-7C1F-4268-B822-776150166438}" type="presParOf" srcId="{DCAD517A-8945-44D5-9177-1A73437AC4FE}" destId="{29EEEA62-9D07-4F9A-9ECE-F79B2B73B56B}" srcOrd="6" destOrd="0" presId="urn:microsoft.com/office/officeart/2005/8/layout/hierarchy1"/>
    <dgm:cxn modelId="{1AA36AB1-5203-4D02-880E-BD83EF00C77A}" type="presParOf" srcId="{DCAD517A-8945-44D5-9177-1A73437AC4FE}" destId="{37860EAF-94CF-4234-93A7-1FD69274829D}" srcOrd="7" destOrd="0" presId="urn:microsoft.com/office/officeart/2005/8/layout/hierarchy1"/>
    <dgm:cxn modelId="{01AE0402-CB8B-41B0-982F-20378FB83335}" type="presParOf" srcId="{37860EAF-94CF-4234-93A7-1FD69274829D}" destId="{EACE8CC3-02A0-49F7-9F1D-7D4BEC721681}" srcOrd="0" destOrd="0" presId="urn:microsoft.com/office/officeart/2005/8/layout/hierarchy1"/>
    <dgm:cxn modelId="{0B7E8EA2-4B69-40DF-908D-98A505B2D74E}" type="presParOf" srcId="{EACE8CC3-02A0-49F7-9F1D-7D4BEC721681}" destId="{79798B7E-4690-4441-B726-0200BB80BE4B}" srcOrd="0" destOrd="0" presId="urn:microsoft.com/office/officeart/2005/8/layout/hierarchy1"/>
    <dgm:cxn modelId="{01F542BD-A70E-46C8-80F4-F962CBFCD520}" type="presParOf" srcId="{EACE8CC3-02A0-49F7-9F1D-7D4BEC721681}" destId="{D7C902D5-D221-4E29-AEDA-E875CD56B4D2}" srcOrd="1" destOrd="0" presId="urn:microsoft.com/office/officeart/2005/8/layout/hierarchy1"/>
    <dgm:cxn modelId="{7399600C-0374-407F-92AF-F745CE12D4AE}" type="presParOf" srcId="{37860EAF-94CF-4234-93A7-1FD69274829D}" destId="{918FE187-ED5A-40AB-B2F4-C8606AFB55E6}" srcOrd="1" destOrd="0" presId="urn:microsoft.com/office/officeart/2005/8/layout/hierarchy1"/>
    <dgm:cxn modelId="{35C77247-6E19-42E7-A2BE-8098643532B5}" type="presParOf" srcId="{B8AD00F5-3A0F-45B0-BCFC-8874CEE11CA5}" destId="{0EB7AC1A-8A80-4EC9-BC57-AFA33E99FBE4}" srcOrd="2" destOrd="0" presId="urn:microsoft.com/office/officeart/2005/8/layout/hierarchy1"/>
    <dgm:cxn modelId="{A5E985B3-91BE-4E76-A797-F4B64D1E5A49}" type="presParOf" srcId="{B8AD00F5-3A0F-45B0-BCFC-8874CEE11CA5}" destId="{FD0F0AC2-7A3B-4813-8D15-0A1D7FC036E2}" srcOrd="3" destOrd="0" presId="urn:microsoft.com/office/officeart/2005/8/layout/hierarchy1"/>
    <dgm:cxn modelId="{028D5834-2655-4A2D-964A-B34E4D48199A}" type="presParOf" srcId="{FD0F0AC2-7A3B-4813-8D15-0A1D7FC036E2}" destId="{2B5424C5-DA4D-48D7-89E7-31695A668577}" srcOrd="0" destOrd="0" presId="urn:microsoft.com/office/officeart/2005/8/layout/hierarchy1"/>
    <dgm:cxn modelId="{83DFBDC8-3C06-4053-92FB-4B2AF42C1DD6}" type="presParOf" srcId="{2B5424C5-DA4D-48D7-89E7-31695A668577}" destId="{894CF260-D007-4981-97CF-5C49B3A119B2}" srcOrd="0" destOrd="0" presId="urn:microsoft.com/office/officeart/2005/8/layout/hierarchy1"/>
    <dgm:cxn modelId="{3EF8DE1A-6F09-422A-AC38-1C650E5AD977}" type="presParOf" srcId="{2B5424C5-DA4D-48D7-89E7-31695A668577}" destId="{0425F698-A997-4FCA-964A-1FAD8546A9F2}" srcOrd="1" destOrd="0" presId="urn:microsoft.com/office/officeart/2005/8/layout/hierarchy1"/>
    <dgm:cxn modelId="{B149FCC6-DA3E-4E18-992E-4B19338F1595}" type="presParOf" srcId="{FD0F0AC2-7A3B-4813-8D15-0A1D7FC036E2}" destId="{1AB76971-0DE6-401B-83FB-23A1A50D7CE2}" srcOrd="1" destOrd="0" presId="urn:microsoft.com/office/officeart/2005/8/layout/hierarchy1"/>
    <dgm:cxn modelId="{B6CF3C9F-7B7B-45EB-A5CE-E915A2CDDF7C}" type="presParOf" srcId="{1AB76971-0DE6-401B-83FB-23A1A50D7CE2}" destId="{CB531674-97D3-4A5A-A922-9A7D3D81B641}" srcOrd="0" destOrd="0" presId="urn:microsoft.com/office/officeart/2005/8/layout/hierarchy1"/>
    <dgm:cxn modelId="{A8416F9C-80C8-472B-9A0C-1C3448B0CB12}" type="presParOf" srcId="{1AB76971-0DE6-401B-83FB-23A1A50D7CE2}" destId="{1308FB2E-B973-4BC2-84D5-4B60B9527D12}" srcOrd="1" destOrd="0" presId="urn:microsoft.com/office/officeart/2005/8/layout/hierarchy1"/>
    <dgm:cxn modelId="{9CB3E99A-72EF-4B73-8202-62474D9EC24B}" type="presParOf" srcId="{1308FB2E-B973-4BC2-84D5-4B60B9527D12}" destId="{F390643E-E875-48DB-9F78-7CEF3797D95B}" srcOrd="0" destOrd="0" presId="urn:microsoft.com/office/officeart/2005/8/layout/hierarchy1"/>
    <dgm:cxn modelId="{16C8757E-9DE1-40C1-9D08-0B62683C1882}" type="presParOf" srcId="{F390643E-E875-48DB-9F78-7CEF3797D95B}" destId="{8D3E857D-187A-489A-A53E-4459921ED28D}" srcOrd="0" destOrd="0" presId="urn:microsoft.com/office/officeart/2005/8/layout/hierarchy1"/>
    <dgm:cxn modelId="{255F44C2-177E-46A9-AB28-E8C976DF25C4}" type="presParOf" srcId="{F390643E-E875-48DB-9F78-7CEF3797D95B}" destId="{A68BC98D-479C-4572-AF95-1C5A50AE35CC}" srcOrd="1" destOrd="0" presId="urn:microsoft.com/office/officeart/2005/8/layout/hierarchy1"/>
    <dgm:cxn modelId="{562FD86F-55FB-4EC2-8CB2-C6FB32471529}" type="presParOf" srcId="{1308FB2E-B973-4BC2-84D5-4B60B9527D12}" destId="{3490E22B-6E7F-48C7-97EF-8A1FF3FE967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31674-97D3-4A5A-A922-9A7D3D81B641}">
      <dsp:nvSpPr>
        <dsp:cNvPr id="0" name=""/>
        <dsp:cNvSpPr/>
      </dsp:nvSpPr>
      <dsp:spPr>
        <a:xfrm>
          <a:off x="8486254" y="2783711"/>
          <a:ext cx="91440" cy="511578"/>
        </a:xfrm>
        <a:custGeom>
          <a:avLst/>
          <a:gdLst/>
          <a:ahLst/>
          <a:cxnLst/>
          <a:rect l="0" t="0" r="0" b="0"/>
          <a:pathLst>
            <a:path>
              <a:moveTo>
                <a:pt x="45720" y="0"/>
              </a:moveTo>
              <a:lnTo>
                <a:pt x="45720" y="511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B7AC1A-8A80-4EC9-BC57-AFA33E99FBE4}">
      <dsp:nvSpPr>
        <dsp:cNvPr id="0" name=""/>
        <dsp:cNvSpPr/>
      </dsp:nvSpPr>
      <dsp:spPr>
        <a:xfrm>
          <a:off x="6121298" y="1155160"/>
          <a:ext cx="2410675" cy="511578"/>
        </a:xfrm>
        <a:custGeom>
          <a:avLst/>
          <a:gdLst/>
          <a:ahLst/>
          <a:cxnLst/>
          <a:rect l="0" t="0" r="0" b="0"/>
          <a:pathLst>
            <a:path>
              <a:moveTo>
                <a:pt x="0" y="0"/>
              </a:moveTo>
              <a:lnTo>
                <a:pt x="0" y="348626"/>
              </a:lnTo>
              <a:lnTo>
                <a:pt x="2410675" y="348626"/>
              </a:lnTo>
              <a:lnTo>
                <a:pt x="2410675" y="511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EEEA62-9D07-4F9A-9ECE-F79B2B73B56B}">
      <dsp:nvSpPr>
        <dsp:cNvPr id="0" name=""/>
        <dsp:cNvSpPr/>
      </dsp:nvSpPr>
      <dsp:spPr>
        <a:xfrm>
          <a:off x="3595363" y="2783711"/>
          <a:ext cx="2795610" cy="511578"/>
        </a:xfrm>
        <a:custGeom>
          <a:avLst/>
          <a:gdLst/>
          <a:ahLst/>
          <a:cxnLst/>
          <a:rect l="0" t="0" r="0" b="0"/>
          <a:pathLst>
            <a:path>
              <a:moveTo>
                <a:pt x="0" y="0"/>
              </a:moveTo>
              <a:lnTo>
                <a:pt x="0" y="348626"/>
              </a:lnTo>
              <a:lnTo>
                <a:pt x="2795610" y="348626"/>
              </a:lnTo>
              <a:lnTo>
                <a:pt x="2795610" y="511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5D5CCF-A107-4D1B-82DE-D89032B751A8}">
      <dsp:nvSpPr>
        <dsp:cNvPr id="0" name=""/>
        <dsp:cNvSpPr/>
      </dsp:nvSpPr>
      <dsp:spPr>
        <a:xfrm>
          <a:off x="3595363" y="2783711"/>
          <a:ext cx="905874" cy="511578"/>
        </a:xfrm>
        <a:custGeom>
          <a:avLst/>
          <a:gdLst/>
          <a:ahLst/>
          <a:cxnLst/>
          <a:rect l="0" t="0" r="0" b="0"/>
          <a:pathLst>
            <a:path>
              <a:moveTo>
                <a:pt x="0" y="0"/>
              </a:moveTo>
              <a:lnTo>
                <a:pt x="0" y="348626"/>
              </a:lnTo>
              <a:lnTo>
                <a:pt x="905874" y="348626"/>
              </a:lnTo>
              <a:lnTo>
                <a:pt x="905874" y="511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6FB687-B908-42F0-B912-89A602D07BCE}">
      <dsp:nvSpPr>
        <dsp:cNvPr id="0" name=""/>
        <dsp:cNvSpPr/>
      </dsp:nvSpPr>
      <dsp:spPr>
        <a:xfrm>
          <a:off x="2660614" y="2783711"/>
          <a:ext cx="934748" cy="511578"/>
        </a:xfrm>
        <a:custGeom>
          <a:avLst/>
          <a:gdLst/>
          <a:ahLst/>
          <a:cxnLst/>
          <a:rect l="0" t="0" r="0" b="0"/>
          <a:pathLst>
            <a:path>
              <a:moveTo>
                <a:pt x="934748" y="0"/>
              </a:moveTo>
              <a:lnTo>
                <a:pt x="934748" y="348626"/>
              </a:lnTo>
              <a:lnTo>
                <a:pt x="0" y="348626"/>
              </a:lnTo>
              <a:lnTo>
                <a:pt x="0" y="511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9B952-CC65-4FF6-AC01-DE8671B6A0CB}">
      <dsp:nvSpPr>
        <dsp:cNvPr id="0" name=""/>
        <dsp:cNvSpPr/>
      </dsp:nvSpPr>
      <dsp:spPr>
        <a:xfrm>
          <a:off x="763860" y="2783711"/>
          <a:ext cx="2831502" cy="511578"/>
        </a:xfrm>
        <a:custGeom>
          <a:avLst/>
          <a:gdLst/>
          <a:ahLst/>
          <a:cxnLst/>
          <a:rect l="0" t="0" r="0" b="0"/>
          <a:pathLst>
            <a:path>
              <a:moveTo>
                <a:pt x="2831502" y="0"/>
              </a:moveTo>
              <a:lnTo>
                <a:pt x="2831502" y="348626"/>
              </a:lnTo>
              <a:lnTo>
                <a:pt x="0" y="348626"/>
              </a:lnTo>
              <a:lnTo>
                <a:pt x="0" y="511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B42C2-DAC8-4D8F-8DB2-093630F6F94B}">
      <dsp:nvSpPr>
        <dsp:cNvPr id="0" name=""/>
        <dsp:cNvSpPr/>
      </dsp:nvSpPr>
      <dsp:spPr>
        <a:xfrm>
          <a:off x="3595363" y="1155160"/>
          <a:ext cx="2525935" cy="511578"/>
        </a:xfrm>
        <a:custGeom>
          <a:avLst/>
          <a:gdLst/>
          <a:ahLst/>
          <a:cxnLst/>
          <a:rect l="0" t="0" r="0" b="0"/>
          <a:pathLst>
            <a:path>
              <a:moveTo>
                <a:pt x="2525935" y="0"/>
              </a:moveTo>
              <a:lnTo>
                <a:pt x="2525935" y="348626"/>
              </a:lnTo>
              <a:lnTo>
                <a:pt x="0" y="348626"/>
              </a:lnTo>
              <a:lnTo>
                <a:pt x="0" y="511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0D362C-2757-4735-AC5D-156FED48EA59}">
      <dsp:nvSpPr>
        <dsp:cNvPr id="0" name=""/>
        <dsp:cNvSpPr/>
      </dsp:nvSpPr>
      <dsp:spPr>
        <a:xfrm>
          <a:off x="4441417" y="38188"/>
          <a:ext cx="3359762" cy="1116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3C1B1-8433-4D42-A4AE-358F0CCCB53A}">
      <dsp:nvSpPr>
        <dsp:cNvPr id="0" name=""/>
        <dsp:cNvSpPr/>
      </dsp:nvSpPr>
      <dsp:spPr>
        <a:xfrm>
          <a:off x="4636862" y="223862"/>
          <a:ext cx="3359762" cy="1116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LIÊN KẾT CÂU, ĐOẠN</a:t>
          </a:r>
        </a:p>
      </dsp:txBody>
      <dsp:txXfrm>
        <a:off x="4669577" y="256577"/>
        <a:ext cx="3294332" cy="1051541"/>
      </dsp:txXfrm>
    </dsp:sp>
    <dsp:sp modelId="{2177CBDC-F0E1-4F0C-8502-78E24825E8F1}">
      <dsp:nvSpPr>
        <dsp:cNvPr id="0" name=""/>
        <dsp:cNvSpPr/>
      </dsp:nvSpPr>
      <dsp:spPr>
        <a:xfrm>
          <a:off x="2410467" y="1666739"/>
          <a:ext cx="2369791" cy="1116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A51F2-7C0D-478E-9407-93D9DBEDF663}">
      <dsp:nvSpPr>
        <dsp:cNvPr id="0" name=""/>
        <dsp:cNvSpPr/>
      </dsp:nvSpPr>
      <dsp:spPr>
        <a:xfrm>
          <a:off x="2605913" y="1852412"/>
          <a:ext cx="2369791" cy="1116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LK </a:t>
          </a:r>
          <a:r>
            <a:rPr lang="en-US" sz="2800" b="1" kern="1200" dirty="0" err="1">
              <a:solidFill>
                <a:srgbClr val="FF0000"/>
              </a:solidFill>
            </a:rPr>
            <a:t>Hình</a:t>
          </a:r>
          <a:r>
            <a:rPr lang="en-US" sz="2800" b="1" kern="1200" dirty="0">
              <a:solidFill>
                <a:srgbClr val="FF0000"/>
              </a:solidFill>
            </a:rPr>
            <a:t> </a:t>
          </a:r>
          <a:r>
            <a:rPr lang="en-US" sz="2800" b="1" kern="1200" dirty="0" err="1">
              <a:solidFill>
                <a:srgbClr val="FF0000"/>
              </a:solidFill>
            </a:rPr>
            <a:t>thức</a:t>
          </a:r>
          <a:endParaRPr lang="en-US" sz="2800" b="1" kern="1200" dirty="0">
            <a:solidFill>
              <a:srgbClr val="FF0000"/>
            </a:solidFill>
          </a:endParaRPr>
        </a:p>
      </dsp:txBody>
      <dsp:txXfrm>
        <a:off x="2638628" y="1885127"/>
        <a:ext cx="2304361" cy="1051541"/>
      </dsp:txXfrm>
    </dsp:sp>
    <dsp:sp modelId="{ECCBCBFF-1958-4869-A6F6-F88A692EEBCB}">
      <dsp:nvSpPr>
        <dsp:cNvPr id="0" name=""/>
        <dsp:cNvSpPr/>
      </dsp:nvSpPr>
      <dsp:spPr>
        <a:xfrm>
          <a:off x="4319" y="3295290"/>
          <a:ext cx="1519081" cy="1116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DA695-9783-44A1-8970-1AFDA06A54E2}">
      <dsp:nvSpPr>
        <dsp:cNvPr id="0" name=""/>
        <dsp:cNvSpPr/>
      </dsp:nvSpPr>
      <dsp:spPr>
        <a:xfrm>
          <a:off x="199765" y="3480963"/>
          <a:ext cx="1519081" cy="1116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Phép</a:t>
          </a:r>
          <a:r>
            <a:rPr lang="en-US" sz="2400" b="1" kern="1200" dirty="0"/>
            <a:t> </a:t>
          </a:r>
          <a:r>
            <a:rPr lang="en-US" sz="2400" b="1" kern="1200" dirty="0" err="1"/>
            <a:t>lặp</a:t>
          </a:r>
          <a:endParaRPr lang="en-US" sz="2400" b="1" kern="1200" dirty="0"/>
        </a:p>
      </dsp:txBody>
      <dsp:txXfrm>
        <a:off x="232480" y="3513678"/>
        <a:ext cx="1453651" cy="1051541"/>
      </dsp:txXfrm>
    </dsp:sp>
    <dsp:sp modelId="{F9D9BEF7-8904-41CC-AC33-C843BC792938}">
      <dsp:nvSpPr>
        <dsp:cNvPr id="0" name=""/>
        <dsp:cNvSpPr/>
      </dsp:nvSpPr>
      <dsp:spPr>
        <a:xfrm>
          <a:off x="1914292" y="3295290"/>
          <a:ext cx="1492643" cy="1116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DECBE-4E8D-436C-A7C8-389AAF9B0DE4}">
      <dsp:nvSpPr>
        <dsp:cNvPr id="0" name=""/>
        <dsp:cNvSpPr/>
      </dsp:nvSpPr>
      <dsp:spPr>
        <a:xfrm>
          <a:off x="2109738" y="3480963"/>
          <a:ext cx="1492643" cy="1116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Phép</a:t>
          </a:r>
          <a:r>
            <a:rPr lang="en-US" sz="2400" b="1" kern="1200" dirty="0"/>
            <a:t> </a:t>
          </a:r>
          <a:r>
            <a:rPr lang="en-US" sz="2400" b="1" kern="1200" dirty="0" err="1"/>
            <a:t>thế</a:t>
          </a:r>
          <a:endParaRPr lang="en-US" sz="2400" b="1" kern="1200" dirty="0"/>
        </a:p>
      </dsp:txBody>
      <dsp:txXfrm>
        <a:off x="2142453" y="3513678"/>
        <a:ext cx="1427213" cy="1051541"/>
      </dsp:txXfrm>
    </dsp:sp>
    <dsp:sp modelId="{E0C57B30-E874-4D7D-8924-87EC202D6187}">
      <dsp:nvSpPr>
        <dsp:cNvPr id="0" name=""/>
        <dsp:cNvSpPr/>
      </dsp:nvSpPr>
      <dsp:spPr>
        <a:xfrm>
          <a:off x="3797827" y="3295290"/>
          <a:ext cx="1406821" cy="1116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1887D-2AE2-4FC7-9954-C0D04830BE9E}">
      <dsp:nvSpPr>
        <dsp:cNvPr id="0" name=""/>
        <dsp:cNvSpPr/>
      </dsp:nvSpPr>
      <dsp:spPr>
        <a:xfrm>
          <a:off x="3993272" y="3480963"/>
          <a:ext cx="1406821" cy="1116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Phép</a:t>
          </a:r>
          <a:r>
            <a:rPr lang="en-US" sz="2400" b="1" kern="1200" dirty="0"/>
            <a:t> </a:t>
          </a:r>
          <a:r>
            <a:rPr lang="en-US" sz="2400" b="1" kern="1200" dirty="0" err="1"/>
            <a:t>nối</a:t>
          </a:r>
          <a:endParaRPr lang="en-US" sz="2400" b="1" kern="1200" dirty="0"/>
        </a:p>
      </dsp:txBody>
      <dsp:txXfrm>
        <a:off x="4025987" y="3513678"/>
        <a:ext cx="1341391" cy="1051541"/>
      </dsp:txXfrm>
    </dsp:sp>
    <dsp:sp modelId="{79798B7E-4690-4441-B726-0200BB80BE4B}">
      <dsp:nvSpPr>
        <dsp:cNvPr id="0" name=""/>
        <dsp:cNvSpPr/>
      </dsp:nvSpPr>
      <dsp:spPr>
        <a:xfrm>
          <a:off x="5595539" y="3295290"/>
          <a:ext cx="1590866" cy="1116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902D5-D221-4E29-AEDA-E875CD56B4D2}">
      <dsp:nvSpPr>
        <dsp:cNvPr id="0" name=""/>
        <dsp:cNvSpPr/>
      </dsp:nvSpPr>
      <dsp:spPr>
        <a:xfrm>
          <a:off x="5790985" y="3480963"/>
          <a:ext cx="1590866" cy="1116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t>Phép</a:t>
          </a:r>
          <a:r>
            <a:rPr lang="en-US" sz="2400" b="1" kern="1200" dirty="0"/>
            <a:t> </a:t>
          </a:r>
          <a:r>
            <a:rPr lang="en-US" sz="2400" b="1" kern="1200" dirty="0" err="1"/>
            <a:t>liên</a:t>
          </a:r>
          <a:r>
            <a:rPr lang="en-US" sz="2400" b="1" kern="1200" dirty="0"/>
            <a:t> </a:t>
          </a:r>
          <a:r>
            <a:rPr lang="en-US" sz="2400" b="1" kern="1200" dirty="0" err="1"/>
            <a:t>tưởng</a:t>
          </a:r>
          <a:endParaRPr lang="en-US" sz="2400" b="1" kern="1200" dirty="0"/>
        </a:p>
      </dsp:txBody>
      <dsp:txXfrm>
        <a:off x="5823700" y="3513678"/>
        <a:ext cx="1525436" cy="1051541"/>
      </dsp:txXfrm>
    </dsp:sp>
    <dsp:sp modelId="{894CF260-D007-4981-97CF-5C49B3A119B2}">
      <dsp:nvSpPr>
        <dsp:cNvPr id="0" name=""/>
        <dsp:cNvSpPr/>
      </dsp:nvSpPr>
      <dsp:spPr>
        <a:xfrm>
          <a:off x="7231819" y="1666739"/>
          <a:ext cx="2600310" cy="1116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5F698-A997-4FCA-964A-1FAD8546A9F2}">
      <dsp:nvSpPr>
        <dsp:cNvPr id="0" name=""/>
        <dsp:cNvSpPr/>
      </dsp:nvSpPr>
      <dsp:spPr>
        <a:xfrm>
          <a:off x="7427265" y="1852412"/>
          <a:ext cx="2600310" cy="1116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LK </a:t>
          </a:r>
          <a:r>
            <a:rPr lang="en-US" sz="2800" b="1" kern="1200" dirty="0" err="1">
              <a:solidFill>
                <a:srgbClr val="FF0000"/>
              </a:solidFill>
            </a:rPr>
            <a:t>Nội</a:t>
          </a:r>
          <a:r>
            <a:rPr lang="en-US" sz="2800" b="1" kern="1200" dirty="0">
              <a:solidFill>
                <a:srgbClr val="FF0000"/>
              </a:solidFill>
            </a:rPr>
            <a:t> dung</a:t>
          </a:r>
        </a:p>
      </dsp:txBody>
      <dsp:txXfrm>
        <a:off x="7459980" y="1885127"/>
        <a:ext cx="2534880" cy="1051541"/>
      </dsp:txXfrm>
    </dsp:sp>
    <dsp:sp modelId="{8D3E857D-187A-489A-A53E-4459921ED28D}">
      <dsp:nvSpPr>
        <dsp:cNvPr id="0" name=""/>
        <dsp:cNvSpPr/>
      </dsp:nvSpPr>
      <dsp:spPr>
        <a:xfrm>
          <a:off x="7577297" y="3295290"/>
          <a:ext cx="1909353" cy="16226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BC98D-479C-4572-AF95-1C5A50AE35CC}">
      <dsp:nvSpPr>
        <dsp:cNvPr id="0" name=""/>
        <dsp:cNvSpPr/>
      </dsp:nvSpPr>
      <dsp:spPr>
        <a:xfrm>
          <a:off x="7772743" y="3480963"/>
          <a:ext cx="1909353" cy="16226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err="1">
              <a:solidFill>
                <a:schemeClr val="tx1"/>
              </a:solidFill>
            </a:rPr>
            <a:t>Các</a:t>
          </a:r>
          <a:r>
            <a:rPr lang="en-US" sz="2400" b="1" kern="1200" dirty="0">
              <a:solidFill>
                <a:schemeClr val="tx1"/>
              </a:solidFill>
            </a:rPr>
            <a:t> </a:t>
          </a:r>
          <a:r>
            <a:rPr lang="en-US" sz="2400" b="1" kern="1200" dirty="0" err="1">
              <a:solidFill>
                <a:schemeClr val="tx1"/>
              </a:solidFill>
            </a:rPr>
            <a:t>câu</a:t>
          </a:r>
          <a:r>
            <a:rPr lang="en-US" sz="2400" b="1" kern="1200" dirty="0">
              <a:solidFill>
                <a:schemeClr val="tx1"/>
              </a:solidFill>
            </a:rPr>
            <a:t>, </a:t>
          </a:r>
          <a:r>
            <a:rPr lang="en-US" sz="2400" b="1" kern="1200" dirty="0" err="1">
              <a:solidFill>
                <a:schemeClr val="tx1"/>
              </a:solidFill>
            </a:rPr>
            <a:t>các</a:t>
          </a:r>
          <a:r>
            <a:rPr lang="en-US" sz="2400" b="1" kern="1200" dirty="0">
              <a:solidFill>
                <a:schemeClr val="tx1"/>
              </a:solidFill>
            </a:rPr>
            <a:t> </a:t>
          </a:r>
          <a:r>
            <a:rPr lang="en-US" sz="2400" b="1" kern="1200" dirty="0" err="1">
              <a:solidFill>
                <a:schemeClr val="tx1"/>
              </a:solidFill>
            </a:rPr>
            <a:t>đoạn</a:t>
          </a:r>
          <a:r>
            <a:rPr lang="en-US" sz="2400" b="1" kern="1200" dirty="0">
              <a:solidFill>
                <a:schemeClr val="tx1"/>
              </a:solidFill>
            </a:rPr>
            <a:t> </a:t>
          </a:r>
          <a:r>
            <a:rPr lang="en-US" sz="2400" b="1" kern="1200" dirty="0" err="1">
              <a:solidFill>
                <a:schemeClr val="tx1"/>
              </a:solidFill>
            </a:rPr>
            <a:t>thống</a:t>
          </a:r>
          <a:r>
            <a:rPr lang="en-US" sz="2400" b="1" kern="1200" dirty="0">
              <a:solidFill>
                <a:schemeClr val="tx1"/>
              </a:solidFill>
            </a:rPr>
            <a:t> </a:t>
          </a:r>
          <a:r>
            <a:rPr lang="en-US" sz="2400" b="1" kern="1200" dirty="0" err="1">
              <a:solidFill>
                <a:schemeClr val="tx1"/>
              </a:solidFill>
            </a:rPr>
            <a:t>nhất</a:t>
          </a:r>
          <a:r>
            <a:rPr lang="en-US" sz="2400" b="1" kern="1200" dirty="0">
              <a:solidFill>
                <a:schemeClr val="tx1"/>
              </a:solidFill>
            </a:rPr>
            <a:t>, </a:t>
          </a:r>
          <a:r>
            <a:rPr lang="en-US" sz="2400" b="1" kern="1200" dirty="0" err="1">
              <a:solidFill>
                <a:schemeClr val="tx1"/>
              </a:solidFill>
            </a:rPr>
            <a:t>gắn</a:t>
          </a:r>
          <a:r>
            <a:rPr lang="en-US" sz="2400" b="1" kern="1200" dirty="0">
              <a:solidFill>
                <a:schemeClr val="tx1"/>
              </a:solidFill>
            </a:rPr>
            <a:t> </a:t>
          </a:r>
          <a:r>
            <a:rPr lang="en-US" sz="2400" b="1" kern="1200" dirty="0" err="1">
              <a:solidFill>
                <a:schemeClr val="tx1"/>
              </a:solidFill>
            </a:rPr>
            <a:t>bó</a:t>
          </a:r>
          <a:r>
            <a:rPr lang="en-US" sz="2400" b="1" kern="1200" dirty="0">
              <a:solidFill>
                <a:schemeClr val="tx1"/>
              </a:solidFill>
            </a:rPr>
            <a:t> </a:t>
          </a:r>
          <a:r>
            <a:rPr lang="en-US" sz="2400" b="1" kern="1200" dirty="0" err="1">
              <a:solidFill>
                <a:schemeClr val="tx1"/>
              </a:solidFill>
            </a:rPr>
            <a:t>chặt</a:t>
          </a:r>
          <a:r>
            <a:rPr lang="en-US" sz="2400" b="1" kern="1200" dirty="0">
              <a:solidFill>
                <a:schemeClr val="tx1"/>
              </a:solidFill>
            </a:rPr>
            <a:t> </a:t>
          </a:r>
          <a:r>
            <a:rPr lang="en-US" sz="2400" b="1" kern="1200" dirty="0" err="1">
              <a:solidFill>
                <a:schemeClr val="tx1"/>
              </a:solidFill>
            </a:rPr>
            <a:t>chẽ</a:t>
          </a:r>
          <a:endParaRPr lang="en-US" sz="2400" b="1" kern="1200" dirty="0">
            <a:solidFill>
              <a:schemeClr val="tx1"/>
            </a:solidFill>
          </a:endParaRPr>
        </a:p>
      </dsp:txBody>
      <dsp:txXfrm>
        <a:off x="7820270" y="3528490"/>
        <a:ext cx="1814299" cy="15276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DE354-2E1F-4313-BA60-A3916F682FE8}"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B18BA-4863-4C76-A0BA-1F85829AED3A}" type="slidenum">
              <a:rPr lang="en-US" smtClean="0"/>
              <a:t>‹#›</a:t>
            </a:fld>
            <a:endParaRPr lang="en-US"/>
          </a:p>
        </p:txBody>
      </p:sp>
    </p:spTree>
    <p:extLst>
      <p:ext uri="{BB962C8B-B14F-4D97-AF65-F5344CB8AC3E}">
        <p14:creationId xmlns:p14="http://schemas.microsoft.com/office/powerpoint/2010/main" val="64690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00CB0DA-B5D0-44F8-90B7-7677CB06AF52}" type="slidenum">
              <a:rPr lang="zh-CN" altLang="en-US" smtClean="0">
                <a:solidFill>
                  <a:prstClr val="black"/>
                </a:solidFill>
                <a:latin typeface="等线" panose="020F0502020204030204"/>
                <a:ea typeface="等线" panose="02010600030101010101" pitchFamily="2" charset="-122"/>
              </a:rPr>
              <a:pPr>
                <a:defRPr/>
              </a:pPr>
              <a:t>21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00208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80309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0391F6-F423-4BD6-AD79-37FDBFD855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122636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0391F6-F423-4BD6-AD79-37FDBFD855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203081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0391F6-F423-4BD6-AD79-37FDBFD855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2492338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080951"/>
      </p:ext>
    </p:extLst>
  </p:cSld>
  <p:clrMapOvr>
    <a:masterClrMapping/>
  </p:clrMapOvr>
  <p:transition spd="slow"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832190"/>
      </p:ext>
    </p:extLst>
  </p:cSld>
  <p:clrMapOvr>
    <a:masterClrMapping/>
  </p:clrMapOvr>
  <p:transition spd="slow" advTm="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704991"/>
      </p:ext>
    </p:extLst>
  </p:cSld>
  <p:clrMapOvr>
    <a:masterClrMapping/>
  </p:clrMapOvr>
  <p:transition spd="slow"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1000489025"/>
      </p:ext>
    </p:extLst>
  </p:cSld>
  <p:clrMapOvr>
    <a:masterClrMapping/>
  </p:clrMapOvr>
  <p:transition spd="slow"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45840317"/>
      </p:ext>
    </p:extLst>
  </p:cSld>
  <p:clrMapOvr>
    <a:masterClrMapping/>
  </p:clrMapOvr>
  <p:transition spd="slow"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55817807"/>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0391F6-F423-4BD6-AD79-37FDBFD855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259514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0391F6-F423-4BD6-AD79-37FDBFD855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145752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0391F6-F423-4BD6-AD79-37FDBFD855F1}"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426455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0391F6-F423-4BD6-AD79-37FDBFD855F1}"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279900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0391F6-F423-4BD6-AD79-37FDBFD855F1}"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391009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391F6-F423-4BD6-AD79-37FDBFD855F1}"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15841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391F6-F423-4BD6-AD79-37FDBFD855F1}"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15608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391F6-F423-4BD6-AD79-37FDBFD855F1}"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E96CE-14D8-4011-B3BA-6C5E6D5B7196}" type="slidenum">
              <a:rPr lang="en-US" smtClean="0"/>
              <a:t>‹#›</a:t>
            </a:fld>
            <a:endParaRPr lang="en-US"/>
          </a:p>
        </p:txBody>
      </p:sp>
    </p:spTree>
    <p:extLst>
      <p:ext uri="{BB962C8B-B14F-4D97-AF65-F5344CB8AC3E}">
        <p14:creationId xmlns:p14="http://schemas.microsoft.com/office/powerpoint/2010/main" val="55749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391F6-F423-4BD6-AD79-37FDBFD855F1}"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E96CE-14D8-4011-B3BA-6C5E6D5B7196}" type="slidenum">
              <a:rPr lang="en-US" smtClean="0"/>
              <a:t>‹#›</a:t>
            </a:fld>
            <a:endParaRPr lang="en-US"/>
          </a:p>
        </p:txBody>
      </p:sp>
    </p:spTree>
    <p:extLst>
      <p:ext uri="{BB962C8B-B14F-4D97-AF65-F5344CB8AC3E}">
        <p14:creationId xmlns:p14="http://schemas.microsoft.com/office/powerpoint/2010/main" val="412305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a:defRPr/>
            </a:pPr>
            <a:r>
              <a:rPr lang="zh-CN" altLang="en-US" sz="300" dirty="0">
                <a:solidFill>
                  <a:prstClr val="white">
                    <a:alpha val="0"/>
                  </a:prst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prstClr val="white">
                    <a:alpha val="0"/>
                  </a:prstClr>
                </a:solidFill>
                <a:latin typeface="微软雅黑" panose="020B0503020204020204" pitchFamily="34" charset="-122"/>
                <a:ea typeface="微软雅黑" panose="020B0503020204020204" pitchFamily="34" charset="-122"/>
                <a:sym typeface="+mn-ea"/>
              </a:rPr>
              <a:t>PPT</a:t>
            </a:r>
            <a:r>
              <a:rPr lang="zh-CN" altLang="en-US" sz="300" dirty="0">
                <a:solidFill>
                  <a:prstClr val="white">
                    <a:alpha val="0"/>
                  </a:prst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a:defRPr/>
            </a:pPr>
            <a:r>
              <a:rPr lang="en-US" altLang="zh-CN" sz="600" dirty="0">
                <a:solidFill>
                  <a:prstClr val="white">
                    <a:alpha val="0"/>
                  </a:prst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986878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6.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3.xml"/><Relationship Id="rId11" Type="http://schemas.openxmlformats.org/officeDocument/2006/relationships/image" Target="../media/image23.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129175" y="798224"/>
            <a:ext cx="361541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TIẾT 78-79</a:t>
            </a:r>
            <a:endParaRPr lang="en-US" sz="5400" b="1" cap="none" spc="0"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776890" y="1769750"/>
            <a:ext cx="886076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THỰC HÀNH TIẾNG VIỆT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435" y="5264863"/>
            <a:ext cx="1101396" cy="993062"/>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04341" y="5222900"/>
            <a:ext cx="1082892" cy="993062"/>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3052" y="5222900"/>
            <a:ext cx="1075293" cy="993062"/>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8520" y="5264863"/>
            <a:ext cx="1101396" cy="993062"/>
          </a:xfrm>
          <a:prstGeom prst="rect">
            <a:avLst/>
          </a:prstGeom>
        </p:spPr>
      </p:pic>
      <p:sp>
        <p:nvSpPr>
          <p:cNvPr id="10" name="Frame 9"/>
          <p:cNvSpPr/>
          <p:nvPr/>
        </p:nvSpPr>
        <p:spPr>
          <a:xfrm>
            <a:off x="265044" y="249383"/>
            <a:ext cx="115824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13" name="TextBox 12"/>
          <p:cNvSpPr txBox="1"/>
          <p:nvPr/>
        </p:nvSpPr>
        <p:spPr>
          <a:xfrm>
            <a:off x="513052" y="2732180"/>
            <a:ext cx="11388436"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a:t>
            </a:r>
            <a:r>
              <a:rPr lang="en-US" sz="4800" b="1" dirty="0" err="1">
                <a:latin typeface="Times New Roman" panose="02020603050405020304" pitchFamily="18" charset="0"/>
                <a:cs typeface="Times New Roman" panose="02020603050405020304" pitchFamily="18" charset="0"/>
              </a:rPr>
              <a:t>Liên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bản</a:t>
            </a:r>
            <a:r>
              <a:rPr lang="en-US" sz="4800" b="1"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4069" y="4626412"/>
            <a:ext cx="2171625" cy="1955901"/>
          </a:xfrm>
          <a:prstGeom prst="rect">
            <a:avLst/>
          </a:prstGeom>
        </p:spPr>
      </p:pic>
    </p:spTree>
    <p:extLst>
      <p:ext uri="{BB962C8B-B14F-4D97-AF65-F5344CB8AC3E}">
        <p14:creationId xmlns:p14="http://schemas.microsoft.com/office/powerpoint/2010/main" val="126870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265044" y="249383"/>
            <a:ext cx="115824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13" name="TextBox 12"/>
          <p:cNvSpPr txBox="1"/>
          <p:nvPr/>
        </p:nvSpPr>
        <p:spPr>
          <a:xfrm>
            <a:off x="401782" y="408411"/>
            <a:ext cx="11388436" cy="707886"/>
          </a:xfrm>
          <a:prstGeom prst="rect">
            <a:avLst/>
          </a:prstGeom>
          <a:noFill/>
        </p:spPr>
        <p:txBody>
          <a:bodyPr wrap="square" rtlCol="0">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II. </a:t>
            </a:r>
            <a:r>
              <a:rPr lang="en-US" sz="4000" b="1" u="sng" dirty="0">
                <a:solidFill>
                  <a:srgbClr val="FF0000"/>
                </a:solidFill>
                <a:latin typeface="Times New Roman" panose="02020603050405020304" pitchFamily="18" charset="0"/>
                <a:cs typeface="Times New Roman" panose="02020603050405020304" pitchFamily="18" charset="0"/>
              </a:rPr>
              <a:t>THỰC HÀNH TIẾNG VIỆT</a:t>
            </a:r>
          </a:p>
        </p:txBody>
      </p:sp>
      <p:pic>
        <p:nvPicPr>
          <p:cNvPr id="7" name="Picture 6"/>
          <p:cNvPicPr>
            <a:picLocks noChangeAspect="1"/>
          </p:cNvPicPr>
          <p:nvPr/>
        </p:nvPicPr>
        <p:blipFill>
          <a:blip r:embed="rId4"/>
          <a:stretch>
            <a:fillRect/>
          </a:stretch>
        </p:blipFill>
        <p:spPr>
          <a:xfrm>
            <a:off x="637404" y="2269166"/>
            <a:ext cx="4572000" cy="3429000"/>
          </a:xfrm>
          <a:prstGeom prst="rect">
            <a:avLst/>
          </a:prstGeom>
        </p:spPr>
      </p:pic>
      <p:sp>
        <p:nvSpPr>
          <p:cNvPr id="8" name="Rectangle 7"/>
          <p:cNvSpPr/>
          <p:nvPr/>
        </p:nvSpPr>
        <p:spPr>
          <a:xfrm>
            <a:off x="788961" y="1456263"/>
            <a:ext cx="4515980" cy="58785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a:lnSpc>
                <a:spcPct val="115000"/>
              </a:lnSpc>
              <a:spcAft>
                <a:spcPts val="0"/>
              </a:spcAft>
              <a:tabLst>
                <a:tab pos="1386840" algn="l"/>
              </a:tabLst>
            </a:pPr>
            <a:r>
              <a:rPr lang="en-US" sz="2800" b="1" dirty="0">
                <a:solidFill>
                  <a:srgbClr val="0070C0"/>
                </a:solidFill>
                <a:latin typeface="Times New Roman" panose="02020603050405020304" pitchFamily="18" charset="0"/>
                <a:ea typeface="MS Mincho"/>
              </a:rPr>
              <a:t>VÒNG 1: </a:t>
            </a:r>
            <a:r>
              <a:rPr lang="en-US" sz="2800" b="1" dirty="0" err="1">
                <a:solidFill>
                  <a:srgbClr val="0070C0"/>
                </a:solidFill>
                <a:latin typeface="Times New Roman" panose="02020603050405020304" pitchFamily="18" charset="0"/>
                <a:ea typeface="MS Mincho"/>
              </a:rPr>
              <a:t>Nhóm</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chuyên</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gia</a:t>
            </a:r>
            <a:r>
              <a:rPr lang="en-US" sz="2800"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8385973" y="1149969"/>
            <a:ext cx="1778885" cy="461665"/>
          </a:xfrm>
          <a:prstGeom prst="rect">
            <a:avLst/>
          </a:prstGeom>
        </p:spPr>
        <p:txBody>
          <a:bodyPr wrap="none">
            <a:spAutoFit/>
          </a:bodyPr>
          <a:lstStyle/>
          <a:p>
            <a:pPr lvl="0" algn="ctr" eaLnBrk="0" fontAlgn="base" hangingPunct="0">
              <a:spcBef>
                <a:spcPct val="0"/>
              </a:spcBef>
              <a:spcAft>
                <a:spcPct val="0"/>
              </a:spcAft>
            </a:pP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altLang="en-US" dirty="0">
              <a:solidFill>
                <a:srgbClr val="0070C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897215" y="1603991"/>
            <a:ext cx="5089198" cy="755325"/>
            <a:chOff x="5897215" y="1603991"/>
            <a:chExt cx="5089198" cy="755325"/>
          </a:xfrm>
        </p:grpSpPr>
        <p:sp>
          <p:nvSpPr>
            <p:cNvPr id="12" name="Rectangle 11"/>
            <p:cNvSpPr/>
            <p:nvPr/>
          </p:nvSpPr>
          <p:spPr>
            <a:xfrm>
              <a:off x="6643557" y="1614592"/>
              <a:ext cx="4342856" cy="523220"/>
            </a:xfrm>
            <a:prstGeom prst="rect">
              <a:avLst/>
            </a:prstGeom>
          </p:spPr>
          <p:txBody>
            <a:bodyPr wrap="none">
              <a:spAutoFit/>
            </a:bodyPr>
            <a:lstStyle/>
            <a:p>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1: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1 (SGK/14)</a:t>
              </a:r>
            </a:p>
          </p:txBody>
        </p:sp>
        <p:sp>
          <p:nvSpPr>
            <p:cNvPr id="18" name="流程图: 多文档 49"/>
            <p:cNvSpPr/>
            <p:nvPr/>
          </p:nvSpPr>
          <p:spPr>
            <a:xfrm>
              <a:off x="5897215" y="1603991"/>
              <a:ext cx="707621" cy="755325"/>
            </a:xfrm>
            <a:prstGeom prst="flowChartMultidocument">
              <a:avLst/>
            </a:prstGeom>
            <a:blipFill dpi="0" rotWithShape="1">
              <a:blip r:embed="rId5" cstate="screen">
                <a:extLst>
                  <a:ext uri="{28A0092B-C50C-407E-A947-70E740481C1C}">
                    <a14:useLocalDpi xmlns:a14="http://schemas.microsoft.com/office/drawing/2010/main"/>
                  </a:ext>
                </a:extLst>
              </a:blip>
              <a:srcRect/>
              <a:stretch>
                <a:fillRect/>
              </a:stretch>
            </a:blipFill>
            <a:ln>
              <a:solidFill>
                <a:srgbClr val="F6D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grpSp>
        <p:nvGrpSpPr>
          <p:cNvPr id="4" name="Group 3"/>
          <p:cNvGrpSpPr/>
          <p:nvPr/>
        </p:nvGrpSpPr>
        <p:grpSpPr>
          <a:xfrm>
            <a:off x="5919719" y="2601934"/>
            <a:ext cx="5027972" cy="755325"/>
            <a:chOff x="5919719" y="2601934"/>
            <a:chExt cx="5027972" cy="755325"/>
          </a:xfrm>
        </p:grpSpPr>
        <p:sp>
          <p:nvSpPr>
            <p:cNvPr id="16" name="流程图: 多文档 50"/>
            <p:cNvSpPr/>
            <p:nvPr/>
          </p:nvSpPr>
          <p:spPr>
            <a:xfrm>
              <a:off x="5919719" y="2601934"/>
              <a:ext cx="707621" cy="755325"/>
            </a:xfrm>
            <a:prstGeom prst="flowChartMultidocument">
              <a:avLst/>
            </a:prstGeom>
            <a:blipFill dpi="0" rotWithShape="1">
              <a:blip r:embed="rId6" cstate="screen">
                <a:extLst>
                  <a:ext uri="{28A0092B-C50C-407E-A947-70E740481C1C}">
                    <a14:useLocalDpi xmlns:a14="http://schemas.microsoft.com/office/drawing/2010/main"/>
                  </a:ext>
                </a:extLst>
              </a:blip>
              <a:srcRect/>
              <a:stretch>
                <a:fillRect/>
              </a:stretch>
            </a:blipFill>
            <a:ln>
              <a:solidFill>
                <a:srgbClr val="F6D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9" name="Rectangle 18"/>
            <p:cNvSpPr/>
            <p:nvPr/>
          </p:nvSpPr>
          <p:spPr>
            <a:xfrm>
              <a:off x="6604835" y="2612873"/>
              <a:ext cx="4342856" cy="523220"/>
            </a:xfrm>
            <a:prstGeom prst="rect">
              <a:avLst/>
            </a:prstGeom>
          </p:spPr>
          <p:txBody>
            <a:bodyPr wrap="none">
              <a:spAutoFit/>
            </a:bodyPr>
            <a:lstStyle/>
            <a:p>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2: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2 (SGK/14)</a:t>
              </a:r>
            </a:p>
          </p:txBody>
        </p:sp>
      </p:grpSp>
      <p:grpSp>
        <p:nvGrpSpPr>
          <p:cNvPr id="9" name="Group 8"/>
          <p:cNvGrpSpPr/>
          <p:nvPr/>
        </p:nvGrpSpPr>
        <p:grpSpPr>
          <a:xfrm>
            <a:off x="5897214" y="3559789"/>
            <a:ext cx="5050477" cy="755325"/>
            <a:chOff x="5897214" y="3559789"/>
            <a:chExt cx="5050477" cy="755325"/>
          </a:xfrm>
        </p:grpSpPr>
        <p:sp>
          <p:nvSpPr>
            <p:cNvPr id="17" name="流程图: 多文档 48"/>
            <p:cNvSpPr/>
            <p:nvPr/>
          </p:nvSpPr>
          <p:spPr>
            <a:xfrm>
              <a:off x="5897214" y="3559789"/>
              <a:ext cx="707621" cy="755325"/>
            </a:xfrm>
            <a:prstGeom prst="flowChartMultidocumen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F6D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0" name="Rectangle 19"/>
            <p:cNvSpPr/>
            <p:nvPr/>
          </p:nvSpPr>
          <p:spPr>
            <a:xfrm>
              <a:off x="6604835" y="3601359"/>
              <a:ext cx="4342856" cy="523220"/>
            </a:xfrm>
            <a:prstGeom prst="rect">
              <a:avLst/>
            </a:prstGeom>
          </p:spPr>
          <p:txBody>
            <a:bodyPr wrap="none">
              <a:spAutoFit/>
            </a:bodyPr>
            <a:lstStyle/>
            <a:p>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3: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3 (SGK/15)</a:t>
              </a:r>
            </a:p>
          </p:txBody>
        </p:sp>
      </p:grpSp>
      <p:grpSp>
        <p:nvGrpSpPr>
          <p:cNvPr id="23" name="Group 22"/>
          <p:cNvGrpSpPr/>
          <p:nvPr/>
        </p:nvGrpSpPr>
        <p:grpSpPr>
          <a:xfrm>
            <a:off x="5919718" y="4542299"/>
            <a:ext cx="5027973" cy="755325"/>
            <a:chOff x="5919718" y="4542299"/>
            <a:chExt cx="5027973" cy="755325"/>
          </a:xfrm>
        </p:grpSpPr>
        <p:sp>
          <p:nvSpPr>
            <p:cNvPr id="15" name="流程图: 多文档 49"/>
            <p:cNvSpPr/>
            <p:nvPr/>
          </p:nvSpPr>
          <p:spPr>
            <a:xfrm>
              <a:off x="5919718" y="4542299"/>
              <a:ext cx="707621" cy="755325"/>
            </a:xfrm>
            <a:prstGeom prst="flowChartMultidocument">
              <a:avLst/>
            </a:prstGeom>
            <a:blipFill dpi="0" rotWithShape="1">
              <a:blip r:embed="rId5" cstate="screen">
                <a:extLst>
                  <a:ext uri="{28A0092B-C50C-407E-A947-70E740481C1C}">
                    <a14:useLocalDpi xmlns:a14="http://schemas.microsoft.com/office/drawing/2010/main"/>
                  </a:ext>
                </a:extLst>
              </a:blip>
              <a:srcRect/>
              <a:stretch>
                <a:fillRect/>
              </a:stretch>
            </a:blipFill>
            <a:ln>
              <a:solidFill>
                <a:srgbClr val="F6D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1" name="Rectangle 20"/>
            <p:cNvSpPr/>
            <p:nvPr/>
          </p:nvSpPr>
          <p:spPr>
            <a:xfrm>
              <a:off x="6604835" y="4592225"/>
              <a:ext cx="4342856" cy="523220"/>
            </a:xfrm>
            <a:prstGeom prst="rect">
              <a:avLst/>
            </a:prstGeom>
          </p:spPr>
          <p:txBody>
            <a:bodyPr wrap="none">
              <a:spAutoFit/>
            </a:bodyPr>
            <a:lstStyle/>
            <a:p>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4: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4 (SGK/15)</a:t>
              </a:r>
            </a:p>
          </p:txBody>
        </p:sp>
      </p:grpSp>
      <p:grpSp>
        <p:nvGrpSpPr>
          <p:cNvPr id="24" name="Group 23"/>
          <p:cNvGrpSpPr/>
          <p:nvPr/>
        </p:nvGrpSpPr>
        <p:grpSpPr>
          <a:xfrm>
            <a:off x="5910187" y="5436556"/>
            <a:ext cx="5037504" cy="764066"/>
            <a:chOff x="5910187" y="5436556"/>
            <a:chExt cx="5037504" cy="764066"/>
          </a:xfrm>
        </p:grpSpPr>
        <p:sp>
          <p:nvSpPr>
            <p:cNvPr id="14" name="流程图: 多文档 48"/>
            <p:cNvSpPr/>
            <p:nvPr/>
          </p:nvSpPr>
          <p:spPr>
            <a:xfrm>
              <a:off x="5910187" y="5445297"/>
              <a:ext cx="707621" cy="755325"/>
            </a:xfrm>
            <a:prstGeom prst="flowChartMultidocumen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F6D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2" name="Rectangle 21"/>
            <p:cNvSpPr/>
            <p:nvPr/>
          </p:nvSpPr>
          <p:spPr>
            <a:xfrm>
              <a:off x="6604835" y="5436556"/>
              <a:ext cx="4342856" cy="523220"/>
            </a:xfrm>
            <a:prstGeom prst="rect">
              <a:avLst/>
            </a:prstGeom>
          </p:spPr>
          <p:txBody>
            <a:bodyPr wrap="none">
              <a:spAutoFit/>
            </a:bodyPr>
            <a:lstStyle/>
            <a:p>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5: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5 (SGK/15)</a:t>
              </a:r>
            </a:p>
          </p:txBody>
        </p:sp>
      </p:grpSp>
    </p:spTree>
    <p:extLst>
      <p:ext uri="{BB962C8B-B14F-4D97-AF65-F5344CB8AC3E}">
        <p14:creationId xmlns:p14="http://schemas.microsoft.com/office/powerpoint/2010/main" val="1951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265044" y="249383"/>
            <a:ext cx="115824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pic>
        <p:nvPicPr>
          <p:cNvPr id="7" name="Picture 6"/>
          <p:cNvPicPr>
            <a:picLocks noChangeAspect="1"/>
          </p:cNvPicPr>
          <p:nvPr/>
        </p:nvPicPr>
        <p:blipFill>
          <a:blip r:embed="rId4"/>
          <a:stretch>
            <a:fillRect/>
          </a:stretch>
        </p:blipFill>
        <p:spPr>
          <a:xfrm>
            <a:off x="637404" y="1924611"/>
            <a:ext cx="4572000" cy="3429000"/>
          </a:xfrm>
          <a:prstGeom prst="rect">
            <a:avLst/>
          </a:prstGeom>
        </p:spPr>
      </p:pic>
      <p:sp>
        <p:nvSpPr>
          <p:cNvPr id="8" name="Rectangle 7"/>
          <p:cNvSpPr/>
          <p:nvPr/>
        </p:nvSpPr>
        <p:spPr>
          <a:xfrm>
            <a:off x="788961" y="1111708"/>
            <a:ext cx="4390946" cy="548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a:lnSpc>
                <a:spcPct val="115000"/>
              </a:lnSpc>
              <a:spcAft>
                <a:spcPts val="0"/>
              </a:spcAft>
              <a:tabLst>
                <a:tab pos="1386840" algn="l"/>
              </a:tabLst>
            </a:pPr>
            <a:r>
              <a:rPr lang="en-US" sz="2800" b="1" dirty="0">
                <a:solidFill>
                  <a:srgbClr val="0070C0"/>
                </a:solidFill>
                <a:latin typeface="Times New Roman" panose="02020603050405020304" pitchFamily="18" charset="0"/>
                <a:ea typeface="MS Mincho"/>
              </a:rPr>
              <a:t>VÒNG 2</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Nhóm</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mảnh</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ghép</a:t>
            </a:r>
            <a:r>
              <a:rPr lang="en-US" sz="2800" dirty="0">
                <a:solidFill>
                  <a:srgbClr val="0070C0"/>
                </a:solidFill>
                <a:latin typeface="Times New Roman" panose="02020603050405020304" pitchFamily="18" charset="0"/>
                <a:ea typeface="MS Mincho"/>
              </a:rPr>
              <a:t>:</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8385973" y="805414"/>
            <a:ext cx="1778885" cy="461665"/>
          </a:xfrm>
          <a:prstGeom prst="rect">
            <a:avLst/>
          </a:prstGeom>
        </p:spPr>
        <p:txBody>
          <a:bodyPr wrap="none">
            <a:spAutoFit/>
          </a:bodyPr>
          <a:lstStyle/>
          <a:p>
            <a:pPr lvl="0" algn="ctr" eaLnBrk="0" fontAlgn="base" hangingPunct="0">
              <a:spcBef>
                <a:spcPct val="0"/>
              </a:spcBef>
              <a:spcAft>
                <a:spcPct val="0"/>
              </a:spcAft>
            </a:pP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altLang="en-US" dirty="0">
              <a:solidFill>
                <a:srgbClr val="0070C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5992469" y="1329642"/>
            <a:ext cx="5402362" cy="1907163"/>
            <a:chOff x="5992469" y="1674197"/>
            <a:chExt cx="4828023" cy="1907163"/>
          </a:xfrm>
        </p:grpSpPr>
        <p:grpSp>
          <p:nvGrpSpPr>
            <p:cNvPr id="32" name="Group 6"/>
            <p:cNvGrpSpPr/>
            <p:nvPr/>
          </p:nvGrpSpPr>
          <p:grpSpPr>
            <a:xfrm>
              <a:off x="5992469" y="1674197"/>
              <a:ext cx="1147575" cy="1907163"/>
              <a:chOff x="4000460" y="1448780"/>
              <a:chExt cx="1530100" cy="2542884"/>
            </a:xfrm>
          </p:grpSpPr>
          <p:grpSp>
            <p:nvGrpSpPr>
              <p:cNvPr id="33" name="Group 33"/>
              <p:cNvGrpSpPr/>
              <p:nvPr/>
            </p:nvGrpSpPr>
            <p:grpSpPr>
              <a:xfrm>
                <a:off x="4000460" y="1448780"/>
                <a:ext cx="1530100" cy="2542884"/>
                <a:chOff x="1143000" y="1352550"/>
                <a:chExt cx="1066800" cy="1772921"/>
              </a:xfrm>
            </p:grpSpPr>
            <p:grpSp>
              <p:nvGrpSpPr>
                <p:cNvPr id="35" name="Group 34"/>
                <p:cNvGrpSpPr/>
                <p:nvPr/>
              </p:nvGrpSpPr>
              <p:grpSpPr>
                <a:xfrm>
                  <a:off x="1220656" y="1995170"/>
                  <a:ext cx="911488" cy="1130301"/>
                  <a:chOff x="1147877" y="1942143"/>
                  <a:chExt cx="911488" cy="1130301"/>
                </a:xfrm>
              </p:grpSpPr>
              <p:sp>
                <p:nvSpPr>
                  <p:cNvPr id="37" name="Arrow: Notched Right 36"/>
                  <p:cNvSpPr/>
                  <p:nvPr/>
                </p:nvSpPr>
                <p:spPr bwMode="auto">
                  <a:xfrm rot="3952631" flipH="1">
                    <a:off x="1271327" y="2284405"/>
                    <a:ext cx="1130300" cy="445776"/>
                  </a:xfrm>
                  <a:prstGeom prst="notchedRightArrow">
                    <a:avLst>
                      <a:gd name="adj1" fmla="val 100000"/>
                      <a:gd name="adj2" fmla="val 58021"/>
                    </a:avLst>
                  </a:prstGeom>
                  <a:solidFill>
                    <a:schemeClr val="accent2"/>
                  </a:solidFill>
                  <a:ln w="19050">
                    <a:noFill/>
                    <a:round/>
                    <a:headEnd/>
                    <a:tailEnd/>
                  </a:ln>
                </p:spPr>
                <p:txBody>
                  <a:bodyPr anchor="ctr"/>
                  <a:lstStyle/>
                  <a:p>
                    <a:pPr algn="ctr"/>
                    <a:endParaRPr dirty="0">
                      <a:latin typeface="inpin heiti" charset="-122"/>
                    </a:endParaRPr>
                  </a:p>
                </p:txBody>
              </p:sp>
              <p:sp>
                <p:nvSpPr>
                  <p:cNvPr id="38" name="Arrow: Notched Right 37"/>
                  <p:cNvSpPr/>
                  <p:nvPr/>
                </p:nvSpPr>
                <p:spPr bwMode="auto">
                  <a:xfrm rot="17647369">
                    <a:off x="805615" y="2284406"/>
                    <a:ext cx="1130300" cy="445776"/>
                  </a:xfrm>
                  <a:prstGeom prst="notchedRightArrow">
                    <a:avLst>
                      <a:gd name="adj1" fmla="val 100000"/>
                      <a:gd name="adj2" fmla="val 58021"/>
                    </a:avLst>
                  </a:prstGeom>
                  <a:solidFill>
                    <a:schemeClr val="accent2"/>
                  </a:solidFill>
                  <a:ln w="19050">
                    <a:noFill/>
                    <a:round/>
                    <a:headEnd/>
                    <a:tailEnd/>
                  </a:ln>
                </p:spPr>
                <p:txBody>
                  <a:bodyPr anchor="ctr"/>
                  <a:lstStyle/>
                  <a:p>
                    <a:pPr algn="ctr"/>
                    <a:endParaRPr dirty="0">
                      <a:latin typeface="inpin heiti" charset="-122"/>
                    </a:endParaRPr>
                  </a:p>
                </p:txBody>
              </p:sp>
            </p:grpSp>
            <p:sp>
              <p:nvSpPr>
                <p:cNvPr id="36" name="Oval 35"/>
                <p:cNvSpPr/>
                <p:nvPr/>
              </p:nvSpPr>
              <p:spPr bwMode="auto">
                <a:xfrm>
                  <a:off x="1143000" y="1352550"/>
                  <a:ext cx="1066800" cy="1066800"/>
                </a:xfrm>
                <a:prstGeom prst="ellipse">
                  <a:avLst/>
                </a:prstGeom>
                <a:solidFill>
                  <a:schemeClr val="bg1"/>
                </a:solidFill>
                <a:ln w="57150">
                  <a:solidFill>
                    <a:schemeClr val="accent2"/>
                  </a:solidFill>
                  <a:round/>
                  <a:headEnd/>
                  <a:tailEnd/>
                </a:ln>
              </p:spPr>
              <p:txBody>
                <a:bodyPr anchor="ctr"/>
                <a:lstStyle/>
                <a:p>
                  <a:pPr algn="ctr"/>
                  <a:endParaRPr dirty="0">
                    <a:latin typeface="inpin heiti" charset="-122"/>
                  </a:endParaRPr>
                </a:p>
              </p:txBody>
            </p:sp>
          </p:grpSp>
          <p:sp>
            <p:nvSpPr>
              <p:cNvPr id="34" name="Freeform: Shape 77"/>
              <p:cNvSpPr>
                <a:spLocks noChangeAspect="1"/>
              </p:cNvSpPr>
              <p:nvPr/>
            </p:nvSpPr>
            <p:spPr bwMode="auto">
              <a:xfrm>
                <a:off x="4379949" y="1838162"/>
                <a:ext cx="771123" cy="771123"/>
              </a:xfrm>
              <a:custGeom>
                <a:avLst/>
                <a:gdLst/>
                <a:ahLst/>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chemeClr val="accent2"/>
              </a:solidFill>
              <a:ln w="9525">
                <a:noFill/>
                <a:round/>
                <a:headEnd/>
                <a:tailEnd/>
              </a:ln>
            </p:spPr>
            <p:txBody>
              <a:bodyPr anchor="ctr"/>
              <a:lstStyle/>
              <a:p>
                <a:pPr algn="ctr"/>
                <a:endParaRPr dirty="0">
                  <a:latin typeface="inpin heiti" charset="-122"/>
                </a:endParaRPr>
              </a:p>
            </p:txBody>
          </p:sp>
        </p:grpSp>
        <p:sp>
          <p:nvSpPr>
            <p:cNvPr id="39" name="Rectangle 38"/>
            <p:cNvSpPr/>
            <p:nvPr/>
          </p:nvSpPr>
          <p:spPr>
            <a:xfrm>
              <a:off x="7212413" y="1868850"/>
              <a:ext cx="3608079" cy="830997"/>
            </a:xfrm>
            <a:prstGeom prst="rect">
              <a:avLst/>
            </a:prstGeom>
          </p:spPr>
          <p:txBody>
            <a:bodyPr wrap="square">
              <a:spAutoFit/>
            </a:bodyPr>
            <a:lstStyle/>
            <a:p>
              <a:pPr lvl="0" algn="ctr" eaLnBrk="0" fontAlgn="base" hangingPunct="0">
                <a:spcBef>
                  <a:spcPct val="0"/>
                </a:spcBef>
                <a:spcAft>
                  <a:spcPct val="0"/>
                </a:spcAft>
              </a:pP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1 -&gt; 5)</a:t>
              </a:r>
              <a:endParaRPr lang="en-US" altLang="en-US" b="1" dirty="0">
                <a:solidFill>
                  <a:srgbClr val="0070C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6034359" y="3560177"/>
            <a:ext cx="5618379" cy="1907163"/>
            <a:chOff x="6034359" y="3904732"/>
            <a:chExt cx="5210243" cy="1907163"/>
          </a:xfrm>
        </p:grpSpPr>
        <p:grpSp>
          <p:nvGrpSpPr>
            <p:cNvPr id="25" name="Group 5"/>
            <p:cNvGrpSpPr/>
            <p:nvPr/>
          </p:nvGrpSpPr>
          <p:grpSpPr>
            <a:xfrm>
              <a:off x="6034359" y="3904732"/>
              <a:ext cx="1147575" cy="1907163"/>
              <a:chOff x="1339482" y="1448780"/>
              <a:chExt cx="1530100" cy="2542884"/>
            </a:xfrm>
          </p:grpSpPr>
          <p:grpSp>
            <p:nvGrpSpPr>
              <p:cNvPr id="26" name="Group 24"/>
              <p:cNvGrpSpPr/>
              <p:nvPr/>
            </p:nvGrpSpPr>
            <p:grpSpPr>
              <a:xfrm>
                <a:off x="1339482" y="1448780"/>
                <a:ext cx="1530100" cy="2542884"/>
                <a:chOff x="1143000" y="1352550"/>
                <a:chExt cx="1066800" cy="1772921"/>
              </a:xfrm>
            </p:grpSpPr>
            <p:grpSp>
              <p:nvGrpSpPr>
                <p:cNvPr id="28" name="Group 25"/>
                <p:cNvGrpSpPr/>
                <p:nvPr/>
              </p:nvGrpSpPr>
              <p:grpSpPr>
                <a:xfrm>
                  <a:off x="1220656" y="1995170"/>
                  <a:ext cx="911488" cy="1130301"/>
                  <a:chOff x="1147877" y="1942143"/>
                  <a:chExt cx="911488" cy="1130301"/>
                </a:xfrm>
              </p:grpSpPr>
              <p:sp>
                <p:nvSpPr>
                  <p:cNvPr id="30" name="Arrow: Notched Right 27"/>
                  <p:cNvSpPr/>
                  <p:nvPr/>
                </p:nvSpPr>
                <p:spPr bwMode="auto">
                  <a:xfrm rot="3952631" flipH="1">
                    <a:off x="1271327" y="2284405"/>
                    <a:ext cx="1130300" cy="445776"/>
                  </a:xfrm>
                  <a:prstGeom prst="notchedRightArrow">
                    <a:avLst>
                      <a:gd name="adj1" fmla="val 100000"/>
                      <a:gd name="adj2" fmla="val 58021"/>
                    </a:avLst>
                  </a:prstGeom>
                  <a:solidFill>
                    <a:schemeClr val="accent1"/>
                  </a:solidFill>
                  <a:ln w="19050">
                    <a:noFill/>
                    <a:round/>
                    <a:headEnd/>
                    <a:tailEnd/>
                  </a:ln>
                </p:spPr>
                <p:txBody>
                  <a:bodyPr anchor="ctr"/>
                  <a:lstStyle/>
                  <a:p>
                    <a:pPr algn="ctr"/>
                    <a:endParaRPr dirty="0">
                      <a:latin typeface="inpin heiti" charset="-122"/>
                    </a:endParaRPr>
                  </a:p>
                </p:txBody>
              </p:sp>
              <p:sp>
                <p:nvSpPr>
                  <p:cNvPr id="31" name="Arrow: Notched Right 28"/>
                  <p:cNvSpPr/>
                  <p:nvPr/>
                </p:nvSpPr>
                <p:spPr bwMode="auto">
                  <a:xfrm rot="17647369">
                    <a:off x="805615" y="2284406"/>
                    <a:ext cx="1130300" cy="445776"/>
                  </a:xfrm>
                  <a:prstGeom prst="notchedRightArrow">
                    <a:avLst>
                      <a:gd name="adj1" fmla="val 100000"/>
                      <a:gd name="adj2" fmla="val 58021"/>
                    </a:avLst>
                  </a:prstGeom>
                  <a:solidFill>
                    <a:schemeClr val="accent1"/>
                  </a:solidFill>
                  <a:ln w="19050">
                    <a:noFill/>
                    <a:round/>
                    <a:headEnd/>
                    <a:tailEnd/>
                  </a:ln>
                </p:spPr>
                <p:txBody>
                  <a:bodyPr anchor="ctr"/>
                  <a:lstStyle/>
                  <a:p>
                    <a:pPr algn="ctr"/>
                    <a:endParaRPr dirty="0">
                      <a:latin typeface="inpin heiti" charset="-122"/>
                    </a:endParaRPr>
                  </a:p>
                </p:txBody>
              </p:sp>
            </p:grpSp>
            <p:sp>
              <p:nvSpPr>
                <p:cNvPr id="29" name="Oval 26"/>
                <p:cNvSpPr/>
                <p:nvPr/>
              </p:nvSpPr>
              <p:spPr bwMode="auto">
                <a:xfrm>
                  <a:off x="1143000" y="1352550"/>
                  <a:ext cx="1066800" cy="1066800"/>
                </a:xfrm>
                <a:prstGeom prst="ellipse">
                  <a:avLst/>
                </a:prstGeom>
                <a:solidFill>
                  <a:schemeClr val="bg1"/>
                </a:solidFill>
                <a:ln w="57150">
                  <a:solidFill>
                    <a:schemeClr val="accent1"/>
                  </a:solidFill>
                  <a:round/>
                  <a:headEnd/>
                  <a:tailEnd/>
                </a:ln>
              </p:spPr>
              <p:txBody>
                <a:bodyPr anchor="ctr"/>
                <a:lstStyle/>
                <a:p>
                  <a:pPr algn="ctr"/>
                  <a:endParaRPr dirty="0">
                    <a:latin typeface="inpin heiti" charset="-122"/>
                  </a:endParaRPr>
                </a:p>
              </p:txBody>
            </p:sp>
          </p:grpSp>
          <p:sp>
            <p:nvSpPr>
              <p:cNvPr id="27" name="Freeform: Shape 32"/>
              <p:cNvSpPr>
                <a:spLocks/>
              </p:cNvSpPr>
              <p:nvPr/>
            </p:nvSpPr>
            <p:spPr bwMode="auto">
              <a:xfrm>
                <a:off x="1700754" y="1877630"/>
                <a:ext cx="807557" cy="692188"/>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accent1"/>
              </a:solidFill>
              <a:ln w="9525">
                <a:noFill/>
                <a:round/>
                <a:headEnd/>
                <a:tailEnd/>
              </a:ln>
            </p:spPr>
            <p:txBody>
              <a:bodyPr anchor="ctr"/>
              <a:lstStyle/>
              <a:p>
                <a:pPr algn="ctr"/>
                <a:endParaRPr dirty="0">
                  <a:latin typeface="inpin heiti" charset="-122"/>
                </a:endParaRPr>
              </a:p>
            </p:txBody>
          </p:sp>
        </p:grpSp>
        <p:sp>
          <p:nvSpPr>
            <p:cNvPr id="40" name="Rectangle 39"/>
            <p:cNvSpPr/>
            <p:nvPr/>
          </p:nvSpPr>
          <p:spPr>
            <a:xfrm>
              <a:off x="7226664" y="4077985"/>
              <a:ext cx="4017938" cy="830997"/>
            </a:xfrm>
            <a:prstGeom prst="rect">
              <a:avLst/>
            </a:prstGeom>
          </p:spPr>
          <p:txBody>
            <a:bodyPr wrap="square">
              <a:spAutoFit/>
            </a:bodyPr>
            <a:lstStyle/>
            <a:p>
              <a:pPr lvl="0" eaLnBrk="0" fontAlgn="base" hangingPunct="0">
                <a:spcBef>
                  <a:spcPct val="0"/>
                </a:spcBef>
                <a:spcAft>
                  <a:spcPct val="0"/>
                </a:spcAft>
              </a:pP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alt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duy</a:t>
              </a:r>
              <a:endParaRPr lang="en-US" altLang="en-US"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9112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52698" y="249383"/>
            <a:ext cx="11364686"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pic>
        <p:nvPicPr>
          <p:cNvPr id="2" name="Picture 1" descr="Screen Clipping"/>
          <p:cNvPicPr>
            <a:picLocks noChangeAspect="1"/>
          </p:cNvPicPr>
          <p:nvPr/>
        </p:nvPicPr>
        <p:blipFill rotWithShape="1">
          <a:blip r:embed="rId4">
            <a:extLst>
              <a:ext uri="{28A0092B-C50C-407E-A947-70E740481C1C}">
                <a14:useLocalDpi xmlns:a14="http://schemas.microsoft.com/office/drawing/2010/main" val="0"/>
              </a:ext>
            </a:extLst>
          </a:blip>
          <a:srcRect l="2454" t="10520" b="1918"/>
          <a:stretch/>
        </p:blipFill>
        <p:spPr>
          <a:xfrm>
            <a:off x="1033670" y="882912"/>
            <a:ext cx="10056360" cy="3781853"/>
          </a:xfrm>
          <a:prstGeom prst="rect">
            <a:avLst/>
          </a:prstGeom>
        </p:spPr>
      </p:pic>
      <p:sp>
        <p:nvSpPr>
          <p:cNvPr id="6" name="Rectangle 5"/>
          <p:cNvSpPr/>
          <p:nvPr/>
        </p:nvSpPr>
        <p:spPr>
          <a:xfrm>
            <a:off x="927935" y="428080"/>
            <a:ext cx="2183611" cy="461665"/>
          </a:xfrm>
          <a:prstGeom prst="rect">
            <a:avLst/>
          </a:prstGeom>
        </p:spPr>
        <p:txBody>
          <a:bodyPr wrap="non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(SGK/14)</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61251" y="428080"/>
            <a:ext cx="7794318" cy="461665"/>
          </a:xfrm>
          <a:prstGeom prst="rect">
            <a:avLst/>
          </a:prstGeom>
        </p:spPr>
        <p:txBody>
          <a:bodyPr wrap="squar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2319130" y="1260806"/>
            <a:ext cx="742121" cy="132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81601" y="1274058"/>
            <a:ext cx="742121" cy="132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64696" y="2585098"/>
            <a:ext cx="57937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1546" y="3226904"/>
            <a:ext cx="652071" cy="66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33973" y="3955774"/>
            <a:ext cx="1041512" cy="66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69434" y="4283765"/>
            <a:ext cx="1041512" cy="66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07957" y="4250635"/>
            <a:ext cx="338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64564" y="4560994"/>
            <a:ext cx="10125466" cy="1815882"/>
          </a:xfrm>
          <a:prstGeom prst="rect">
            <a:avLst/>
          </a:prstGeom>
        </p:spPr>
        <p:txBody>
          <a:bodyPr wrap="square">
            <a:spAutoFit/>
          </a:bodyPr>
          <a:lstStyle/>
          <a:p>
            <a:pPr algn="just"/>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ea typeface="Calibri" panose="020F0502020204030204" pitchFamily="34" charset="0"/>
                <a:cs typeface="Times New Roman" panose="02020603050405020304" pitchFamily="18" charset="0"/>
              </a:rPr>
              <a:t>c. </a:t>
            </a:r>
            <a:r>
              <a:rPr lang="en-US" sz="2800" b="1" i="1"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lặp</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lặp</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p:cNvCxnSpPr/>
          <p:nvPr/>
        </p:nvCxnSpPr>
        <p:spPr>
          <a:xfrm>
            <a:off x="3953533" y="3935896"/>
            <a:ext cx="338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arn(inVertic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barn(inVertical)">
                                      <p:cBhvr>
                                        <p:cTn id="37" dur="500"/>
                                        <p:tgtEl>
                                          <p:spTgt spid="2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5">
                                            <p:txEl>
                                              <p:pRg st="3" end="3"/>
                                            </p:txEl>
                                          </p:spTgt>
                                        </p:tgtEl>
                                        <p:attrNameLst>
                                          <p:attrName>style.visibility</p:attrName>
                                        </p:attrNameLst>
                                      </p:cBhvr>
                                      <p:to>
                                        <p:strVal val="visible"/>
                                      </p:to>
                                    </p:set>
                                    <p:animEffect transition="in" filter="barn(inVertical)">
                                      <p:cBhvr>
                                        <p:cTn id="62"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91886" y="249383"/>
            <a:ext cx="11403874"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4" name="Rectangle 3"/>
          <p:cNvSpPr/>
          <p:nvPr/>
        </p:nvSpPr>
        <p:spPr>
          <a:xfrm>
            <a:off x="927935" y="428080"/>
            <a:ext cx="2183611" cy="461665"/>
          </a:xfrm>
          <a:prstGeom prst="rect">
            <a:avLst/>
          </a:prstGeom>
        </p:spPr>
        <p:txBody>
          <a:bodyPr wrap="non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(SGK/14)</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42630" y="428080"/>
            <a:ext cx="6369885" cy="461665"/>
          </a:xfrm>
          <a:prstGeom prst="rect">
            <a:avLst/>
          </a:prstGeom>
        </p:spPr>
        <p:txBody>
          <a:bodyPr wrap="non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864" y="1001710"/>
            <a:ext cx="10125466" cy="3278742"/>
          </a:xfrm>
          <a:prstGeom prst="rect">
            <a:avLst/>
          </a:prstGeom>
        </p:spPr>
      </p:pic>
      <p:sp>
        <p:nvSpPr>
          <p:cNvPr id="3" name="Rectangle 2"/>
          <p:cNvSpPr/>
          <p:nvPr/>
        </p:nvSpPr>
        <p:spPr>
          <a:xfrm>
            <a:off x="550985" y="4392417"/>
            <a:ext cx="11066583" cy="1815882"/>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“Con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“con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hẹp</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Họ</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p:cNvCxnSpPr/>
          <p:nvPr/>
        </p:nvCxnSpPr>
        <p:spPr>
          <a:xfrm flipV="1">
            <a:off x="1394216" y="1338470"/>
            <a:ext cx="625524" cy="662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85251" y="1338471"/>
            <a:ext cx="485253" cy="66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40485" y="2517913"/>
            <a:ext cx="3090472" cy="1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993342" y="2517913"/>
            <a:ext cx="1842415" cy="9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951968" y="3395424"/>
            <a:ext cx="2189875" cy="93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09243" y="3760305"/>
            <a:ext cx="33827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barn(inVertical)">
                                      <p:cBhvr>
                                        <p:cTn id="5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78823" y="249383"/>
            <a:ext cx="11443063"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4" name="Rectangle 3"/>
          <p:cNvSpPr/>
          <p:nvPr/>
        </p:nvSpPr>
        <p:spPr>
          <a:xfrm>
            <a:off x="927935" y="428080"/>
            <a:ext cx="2183611" cy="461665"/>
          </a:xfrm>
          <a:prstGeom prst="rect">
            <a:avLst/>
          </a:prstGeom>
        </p:spPr>
        <p:txBody>
          <a:bodyPr wrap="non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(SGK/15)</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42630" y="428080"/>
            <a:ext cx="6369885" cy="461665"/>
          </a:xfrm>
          <a:prstGeom prst="rect">
            <a:avLst/>
          </a:prstGeom>
        </p:spPr>
        <p:txBody>
          <a:bodyPr wrap="non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05406" y="3715385"/>
            <a:ext cx="10125466" cy="1692771"/>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p>
          <a:p>
            <a:pPr algn="just"/>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864" y="1068442"/>
            <a:ext cx="10125466" cy="2456636"/>
          </a:xfrm>
          <a:prstGeom prst="rect">
            <a:avLst/>
          </a:prstGeom>
        </p:spPr>
      </p:pic>
      <p:cxnSp>
        <p:nvCxnSpPr>
          <p:cNvPr id="9" name="Straight Connector 8"/>
          <p:cNvCxnSpPr/>
          <p:nvPr/>
        </p:nvCxnSpPr>
        <p:spPr>
          <a:xfrm>
            <a:off x="4020818" y="1967948"/>
            <a:ext cx="816225" cy="66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10748" y="2982100"/>
            <a:ext cx="816225" cy="66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41541" y="2975474"/>
            <a:ext cx="816225" cy="66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7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26571" y="249383"/>
            <a:ext cx="11469189"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4" name="Rectangle 3"/>
          <p:cNvSpPr/>
          <p:nvPr/>
        </p:nvSpPr>
        <p:spPr>
          <a:xfrm>
            <a:off x="927935" y="428080"/>
            <a:ext cx="2183611" cy="461665"/>
          </a:xfrm>
          <a:prstGeom prst="rect">
            <a:avLst/>
          </a:prstGeom>
        </p:spPr>
        <p:txBody>
          <a:bodyPr wrap="non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 (SGK/15)</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45642" y="428080"/>
            <a:ext cx="6163868" cy="461665"/>
          </a:xfrm>
          <a:prstGeom prst="rect">
            <a:avLst/>
          </a:prstGeom>
        </p:spPr>
        <p:txBody>
          <a:bodyPr wrap="non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64" y="889745"/>
            <a:ext cx="10096799" cy="2847368"/>
          </a:xfrm>
          <a:prstGeom prst="rect">
            <a:avLst/>
          </a:prstGeom>
        </p:spPr>
      </p:pic>
      <p:sp>
        <p:nvSpPr>
          <p:cNvPr id="3" name="Rectangle 2"/>
          <p:cNvSpPr/>
          <p:nvPr/>
        </p:nvSpPr>
        <p:spPr>
          <a:xfrm>
            <a:off x="927935" y="3874493"/>
            <a:ext cx="10219128" cy="2375971"/>
          </a:xfrm>
          <a:prstGeom prst="rect">
            <a:avLst/>
          </a:prstGeom>
        </p:spPr>
        <p:txBody>
          <a:bodyPr wrap="square">
            <a:spAutoFit/>
          </a:bodyPr>
          <a:lstStyle/>
          <a:p>
            <a:pPr algn="just">
              <a:lnSpc>
                <a:spcPct val="107000"/>
              </a:lnSpc>
              <a:spcAft>
                <a:spcPts val="800"/>
              </a:spcAft>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treo</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tường</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ghế</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chán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(=&gt;</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giẫm</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thỏa</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mãn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p:cNvCxnSpPr/>
          <p:nvPr/>
        </p:nvCxnSpPr>
        <p:spPr>
          <a:xfrm>
            <a:off x="5221274" y="1173178"/>
            <a:ext cx="516917" cy="66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59733" y="1179804"/>
            <a:ext cx="25924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99698" y="1530107"/>
            <a:ext cx="91449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116863" y="2424629"/>
            <a:ext cx="9144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63055" y="2789064"/>
            <a:ext cx="9144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564255" y="2424629"/>
            <a:ext cx="596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68324" y="3226386"/>
            <a:ext cx="3087850" cy="714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978887" y="3233530"/>
            <a:ext cx="1141672" cy="714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1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barn(inVertical)">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barn(inVertical)">
                                      <p:cBhvr>
                                        <p:cTn id="6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78823" y="249383"/>
            <a:ext cx="11443063"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4" name="Rectangle 3"/>
          <p:cNvSpPr/>
          <p:nvPr/>
        </p:nvSpPr>
        <p:spPr>
          <a:xfrm>
            <a:off x="927935" y="428080"/>
            <a:ext cx="2183611" cy="461665"/>
          </a:xfrm>
          <a:prstGeom prst="rect">
            <a:avLst/>
          </a:prstGeom>
        </p:spPr>
        <p:txBody>
          <a:bodyPr wrap="non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 (SGK/15)</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855752" y="428080"/>
            <a:ext cx="8602830" cy="830997"/>
          </a:xfrm>
          <a:prstGeom prst="rect">
            <a:avLst/>
          </a:prstGeom>
        </p:spPr>
        <p:txBody>
          <a:bodyPr wrap="square">
            <a:spAutoFit/>
          </a:bodyPr>
          <a:lstStyle/>
          <a:p>
            <a:pPr lvl="0" algn="ctr" eaLnBrk="0" fontAlgn="base" hangingPunct="0">
              <a:spcBef>
                <a:spcPct val="0"/>
              </a:spcBef>
              <a:spcAft>
                <a:spcPct val="0"/>
              </a:spcAft>
            </a:pP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146" y="944568"/>
            <a:ext cx="10067434" cy="3150354"/>
          </a:xfrm>
          <a:prstGeom prst="rect">
            <a:avLst/>
          </a:prstGeom>
        </p:spPr>
      </p:pic>
      <p:cxnSp>
        <p:nvCxnSpPr>
          <p:cNvPr id="7" name="Straight Connector 6"/>
          <p:cNvCxnSpPr/>
          <p:nvPr/>
        </p:nvCxnSpPr>
        <p:spPr>
          <a:xfrm>
            <a:off x="3617751" y="1265064"/>
            <a:ext cx="91449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55751" y="2504142"/>
            <a:ext cx="91449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54571" y="4237256"/>
            <a:ext cx="10122583" cy="1878335"/>
          </a:xfrm>
          <a:prstGeom prst="rect">
            <a:avLst/>
          </a:prstGeom>
        </p:spPr>
        <p:txBody>
          <a:bodyPr wrap="square">
            <a:spAutoFit/>
          </a:bodyPr>
          <a:lstStyle/>
          <a:p>
            <a:pPr algn="just">
              <a:lnSpc>
                <a:spcPct val="107000"/>
              </a:lnSpc>
              <a:spcAft>
                <a:spcPts val="800"/>
              </a:spcAft>
            </a:pP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hết</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nữa</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1563757" y="1265064"/>
            <a:ext cx="11529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63757" y="2517393"/>
            <a:ext cx="11529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99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26571" y="249383"/>
            <a:ext cx="11469189"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graphicFrame>
        <p:nvGraphicFramePr>
          <p:cNvPr id="4" name="Diagram 3"/>
          <p:cNvGraphicFramePr/>
          <p:nvPr>
            <p:extLst>
              <p:ext uri="{D42A27DB-BD31-4B8C-83A1-F6EECF244321}">
                <p14:modId xmlns:p14="http://schemas.microsoft.com/office/powerpoint/2010/main" val="3071230138"/>
              </p:ext>
            </p:extLst>
          </p:nvPr>
        </p:nvGraphicFramePr>
        <p:xfrm>
          <a:off x="871076" y="568315"/>
          <a:ext cx="10031895" cy="5141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662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91886" y="249383"/>
            <a:ext cx="11377748"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pic>
        <p:nvPicPr>
          <p:cNvPr id="9" name="Picture 8"/>
          <p:cNvPicPr>
            <a:picLocks noChangeAspect="1"/>
          </p:cNvPicPr>
          <p:nvPr/>
        </p:nvPicPr>
        <p:blipFill>
          <a:blip r:embed="rId4"/>
          <a:stretch>
            <a:fillRect/>
          </a:stretch>
        </p:blipFill>
        <p:spPr>
          <a:xfrm>
            <a:off x="1973199" y="1754548"/>
            <a:ext cx="3747450" cy="3110723"/>
          </a:xfrm>
          <a:prstGeom prst="rect">
            <a:avLst/>
          </a:prstGeom>
        </p:spPr>
      </p:pic>
      <p:sp>
        <p:nvSpPr>
          <p:cNvPr id="18" name="文本框 283">
            <a:extLst>
              <a:ext uri="{FF2B5EF4-FFF2-40B4-BE49-F238E27FC236}">
                <a16:creationId xmlns:a16="http://schemas.microsoft.com/office/drawing/2014/main" id="{192A6D67-F623-4427-AD7F-F91A32D1486D}"/>
              </a:ext>
            </a:extLst>
          </p:cNvPr>
          <p:cNvSpPr txBox="1"/>
          <p:nvPr/>
        </p:nvSpPr>
        <p:spPr>
          <a:xfrm>
            <a:off x="6654182" y="2606041"/>
            <a:ext cx="4340655" cy="825088"/>
          </a:xfrm>
          <a:prstGeom prst="rect">
            <a:avLst/>
          </a:prstGeom>
          <a:noFill/>
        </p:spPr>
        <p:txBody>
          <a:bodyPr wrap="none" lIns="85588" tIns="42794" rIns="85588" bIns="42794" rtlCol="0">
            <a:spAutoFit/>
          </a:bodyPr>
          <a:lstStyle/>
          <a:p>
            <a:pPr algn="ctr" defTabSz="667451"/>
            <a:r>
              <a:rPr lang="en-US" altLang="zh-CN" sz="4800" b="1" dirty="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III.</a:t>
            </a:r>
            <a:r>
              <a:rPr lang="en-US" altLang="zh-CN" sz="4800" b="1" u="sng" dirty="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4800" b="1" u="sng" dirty="0">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cxnSp>
        <p:nvCxnSpPr>
          <p:cNvPr id="19" name="直接连接符 15">
            <a:extLst>
              <a:ext uri="{FF2B5EF4-FFF2-40B4-BE49-F238E27FC236}">
                <a16:creationId xmlns:a16="http://schemas.microsoft.com/office/drawing/2014/main" id="{18B1C8CB-7B25-480F-BD9C-857ACA24BCE1}"/>
              </a:ext>
            </a:extLst>
          </p:cNvPr>
          <p:cNvCxnSpPr/>
          <p:nvPr/>
        </p:nvCxnSpPr>
        <p:spPr>
          <a:xfrm>
            <a:off x="6986434" y="2589218"/>
            <a:ext cx="38567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7">
            <a:extLst>
              <a:ext uri="{FF2B5EF4-FFF2-40B4-BE49-F238E27FC236}">
                <a16:creationId xmlns:a16="http://schemas.microsoft.com/office/drawing/2014/main" id="{E3C1D5F9-47DE-4F73-9961-26EC5267FC8E}"/>
              </a:ext>
            </a:extLst>
          </p:cNvPr>
          <p:cNvCxnSpPr/>
          <p:nvPr/>
        </p:nvCxnSpPr>
        <p:spPr>
          <a:xfrm>
            <a:off x="6986434" y="3552079"/>
            <a:ext cx="38567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80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91886" y="249383"/>
            <a:ext cx="114300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grpSp>
        <p:nvGrpSpPr>
          <p:cNvPr id="3" name="Group 2"/>
          <p:cNvGrpSpPr/>
          <p:nvPr/>
        </p:nvGrpSpPr>
        <p:grpSpPr>
          <a:xfrm>
            <a:off x="1152939" y="543339"/>
            <a:ext cx="9939131" cy="5702198"/>
            <a:chOff x="1152939" y="543339"/>
            <a:chExt cx="9939131" cy="5702198"/>
          </a:xfrm>
        </p:grpSpPr>
        <p:pic>
          <p:nvPicPr>
            <p:cNvPr id="10"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2939" y="543339"/>
              <a:ext cx="9939131" cy="5702198"/>
            </a:xfrm>
            <a:prstGeom prst="rect">
              <a:avLst/>
            </a:prstGeom>
          </p:spPr>
        </p:pic>
        <p:sp>
          <p:nvSpPr>
            <p:cNvPr id="2" name="Rectangle 1"/>
            <p:cNvSpPr/>
            <p:nvPr/>
          </p:nvSpPr>
          <p:spPr>
            <a:xfrm rot="21169378">
              <a:off x="3074504" y="3061534"/>
              <a:ext cx="6096000" cy="1936428"/>
            </a:xfrm>
            <a:prstGeom prst="rect">
              <a:avLst/>
            </a:prstGeom>
          </p:spPr>
          <p:txBody>
            <a:bodyPr>
              <a:spAutoFit/>
            </a:bodyPr>
            <a:lstStyle/>
            <a:p>
              <a:pPr algn="just">
                <a:lnSpc>
                  <a:spcPct val="107000"/>
                </a:lnSpc>
                <a:spcAft>
                  <a:spcPts val="8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122" name="Picture 2" descr="https://o.rada.vn/data/image/2020/12/30/Tu-ho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9248" y="543339"/>
            <a:ext cx="2478261" cy="129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7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78824" y="249383"/>
            <a:ext cx="114300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pic>
        <p:nvPicPr>
          <p:cNvPr id="9" name="Picture 8"/>
          <p:cNvPicPr>
            <a:picLocks noChangeAspect="1"/>
          </p:cNvPicPr>
          <p:nvPr/>
        </p:nvPicPr>
        <p:blipFill>
          <a:blip r:embed="rId4"/>
          <a:stretch>
            <a:fillRect/>
          </a:stretch>
        </p:blipFill>
        <p:spPr>
          <a:xfrm>
            <a:off x="1973199" y="1754548"/>
            <a:ext cx="3747450" cy="3110723"/>
          </a:xfrm>
          <a:prstGeom prst="rect">
            <a:avLst/>
          </a:prstGeom>
        </p:spPr>
      </p:pic>
      <p:sp>
        <p:nvSpPr>
          <p:cNvPr id="18" name="文本框 283">
            <a:extLst>
              <a:ext uri="{FF2B5EF4-FFF2-40B4-BE49-F238E27FC236}">
                <a16:creationId xmlns:a16="http://schemas.microsoft.com/office/drawing/2014/main" id="{192A6D67-F623-4427-AD7F-F91A32D1486D}"/>
              </a:ext>
            </a:extLst>
          </p:cNvPr>
          <p:cNvSpPr txBox="1"/>
          <p:nvPr/>
        </p:nvSpPr>
        <p:spPr>
          <a:xfrm>
            <a:off x="6392885" y="2606041"/>
            <a:ext cx="4863234" cy="1028220"/>
          </a:xfrm>
          <a:prstGeom prst="rect">
            <a:avLst/>
          </a:prstGeom>
          <a:noFill/>
        </p:spPr>
        <p:txBody>
          <a:bodyPr wrap="none" lIns="85588" tIns="42794" rIns="85588" bIns="42794" rtlCol="0">
            <a:spAutoFit/>
          </a:bodyPr>
          <a:lstStyle/>
          <a:p>
            <a:pPr algn="ctr" defTabSz="667451"/>
            <a:r>
              <a:rPr lang="en-US" altLang="zh-CN" sz="612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12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cxnSp>
        <p:nvCxnSpPr>
          <p:cNvPr id="19" name="直接连接符 15">
            <a:extLst>
              <a:ext uri="{FF2B5EF4-FFF2-40B4-BE49-F238E27FC236}">
                <a16:creationId xmlns:a16="http://schemas.microsoft.com/office/drawing/2014/main" id="{18B1C8CB-7B25-480F-BD9C-857ACA24BCE1}"/>
              </a:ext>
            </a:extLst>
          </p:cNvPr>
          <p:cNvCxnSpPr/>
          <p:nvPr/>
        </p:nvCxnSpPr>
        <p:spPr>
          <a:xfrm>
            <a:off x="6986434" y="2589218"/>
            <a:ext cx="38567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7">
            <a:extLst>
              <a:ext uri="{FF2B5EF4-FFF2-40B4-BE49-F238E27FC236}">
                <a16:creationId xmlns:a16="http://schemas.microsoft.com/office/drawing/2014/main" id="{E3C1D5F9-47DE-4F73-9961-26EC5267FC8E}"/>
              </a:ext>
            </a:extLst>
          </p:cNvPr>
          <p:cNvCxnSpPr/>
          <p:nvPr/>
        </p:nvCxnSpPr>
        <p:spPr>
          <a:xfrm>
            <a:off x="6986434" y="3552079"/>
            <a:ext cx="38567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28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38664-68E9-410F-86EA-13DE40CDE2A9}"/>
              </a:ext>
            </a:extLst>
          </p:cNvPr>
          <p:cNvSpPr>
            <a:spLocks noGrp="1"/>
          </p:cNvSpPr>
          <p:nvPr>
            <p:ph idx="1"/>
          </p:nvPr>
        </p:nvSpPr>
        <p:spPr>
          <a:xfrm>
            <a:off x="119270" y="291548"/>
            <a:ext cx="11900452" cy="6347791"/>
          </a:xfrm>
        </p:spPr>
        <p:txBody>
          <a:bodyPr>
            <a:normAutofit fontScale="62500" lnSpcReduction="20000"/>
          </a:bodyPr>
          <a:lstStyle/>
          <a:p>
            <a:r>
              <a:rPr lang="vi-VN" sz="5800" dirty="0">
                <a:latin typeface="+mj-lt"/>
              </a:rPr>
              <a:t>Tự học là một yếu tố quan trọng góp phần quyết định đến kết quả học tập của học sinh. </a:t>
            </a:r>
            <a:r>
              <a:rPr lang="vi-VN" sz="5800" b="1" dirty="0">
                <a:latin typeface="+mj-lt"/>
              </a:rPr>
              <a:t>Trước hết</a:t>
            </a:r>
            <a:r>
              <a:rPr lang="vi-VN" sz="5800" dirty="0">
                <a:latin typeface="+mj-lt"/>
              </a:rPr>
              <a:t>, tự học giúp học sinh rèn luyện tính tự giác và độc lập trong học tập, từ đó nâng cao khả năng tiếp thu kiến thức </a:t>
            </a:r>
            <a:r>
              <a:rPr lang="en-US" sz="5800" dirty="0" err="1">
                <a:latin typeface="+mj-lt"/>
              </a:rPr>
              <a:t>tốt</a:t>
            </a:r>
            <a:r>
              <a:rPr lang="vi-VN" sz="5800" b="1" dirty="0">
                <a:latin typeface="+mj-lt"/>
              </a:rPr>
              <a:t>. Không những thế</a:t>
            </a:r>
            <a:r>
              <a:rPr lang="vi-VN" sz="5800" dirty="0">
                <a:latin typeface="+mj-lt"/>
              </a:rPr>
              <a:t>, </a:t>
            </a:r>
            <a:r>
              <a:rPr lang="vi-VN" sz="5800" dirty="0">
                <a:highlight>
                  <a:srgbClr val="00FF00"/>
                </a:highlight>
                <a:latin typeface="+mj-lt"/>
              </a:rPr>
              <a:t>việc tự học </a:t>
            </a:r>
            <a:r>
              <a:rPr lang="vi-VN" sz="5800" dirty="0">
                <a:latin typeface="+mj-lt"/>
              </a:rPr>
              <a:t>còn khuyến khích học sinh khám phá những điều mới mẻ</a:t>
            </a:r>
            <a:r>
              <a:rPr lang="en-US" sz="5800" dirty="0">
                <a:latin typeface="+mj-lt"/>
              </a:rPr>
              <a:t> </a:t>
            </a:r>
            <a:r>
              <a:rPr lang="en-US" sz="5800" dirty="0" err="1">
                <a:latin typeface="+mj-lt"/>
              </a:rPr>
              <a:t>ngoài</a:t>
            </a:r>
            <a:r>
              <a:rPr lang="en-US" sz="5800" dirty="0">
                <a:latin typeface="+mj-lt"/>
              </a:rPr>
              <a:t> </a:t>
            </a:r>
            <a:r>
              <a:rPr lang="en-US" sz="5800" dirty="0" err="1">
                <a:latin typeface="+mj-lt"/>
              </a:rPr>
              <a:t>kiến</a:t>
            </a:r>
            <a:r>
              <a:rPr lang="en-US" sz="5800" dirty="0">
                <a:latin typeface="+mj-lt"/>
              </a:rPr>
              <a:t> </a:t>
            </a:r>
            <a:r>
              <a:rPr lang="en-US" sz="5800" dirty="0" err="1">
                <a:latin typeface="+mj-lt"/>
              </a:rPr>
              <a:t>thức</a:t>
            </a:r>
            <a:r>
              <a:rPr lang="en-US" sz="5800" dirty="0">
                <a:latin typeface="+mj-lt"/>
              </a:rPr>
              <a:t> </a:t>
            </a:r>
            <a:r>
              <a:rPr lang="en-US" sz="5800" dirty="0" err="1">
                <a:latin typeface="+mj-lt"/>
              </a:rPr>
              <a:t>trên</a:t>
            </a:r>
            <a:r>
              <a:rPr lang="en-US" sz="5800" dirty="0">
                <a:latin typeface="+mj-lt"/>
              </a:rPr>
              <a:t> </a:t>
            </a:r>
            <a:r>
              <a:rPr lang="en-US" sz="5800" dirty="0" err="1">
                <a:latin typeface="+mj-lt"/>
              </a:rPr>
              <a:t>lớp</a:t>
            </a:r>
            <a:r>
              <a:rPr lang="vi-VN" sz="5800" dirty="0">
                <a:latin typeface="+mj-lt"/>
              </a:rPr>
              <a:t>. </a:t>
            </a:r>
            <a:r>
              <a:rPr lang="en-US" sz="5800" dirty="0" err="1">
                <a:highlight>
                  <a:srgbClr val="00FF00"/>
                </a:highlight>
                <a:latin typeface="+mj-lt"/>
              </a:rPr>
              <a:t>Điều</a:t>
            </a:r>
            <a:r>
              <a:rPr lang="en-US" sz="5800" dirty="0">
                <a:highlight>
                  <a:srgbClr val="00FF00"/>
                </a:highlight>
                <a:latin typeface="+mj-lt"/>
              </a:rPr>
              <a:t> </a:t>
            </a:r>
            <a:r>
              <a:rPr lang="en-US" sz="5800" dirty="0" err="1">
                <a:highlight>
                  <a:srgbClr val="00FF00"/>
                </a:highlight>
                <a:latin typeface="+mj-lt"/>
              </a:rPr>
              <a:t>này</a:t>
            </a:r>
            <a:r>
              <a:rPr lang="en-US" sz="5800" dirty="0">
                <a:highlight>
                  <a:srgbClr val="00FF00"/>
                </a:highlight>
                <a:latin typeface="+mj-lt"/>
              </a:rPr>
              <a:t> </a:t>
            </a:r>
            <a:r>
              <a:rPr lang="en-US" sz="5800" dirty="0" err="1">
                <a:latin typeface="+mj-lt"/>
              </a:rPr>
              <a:t>rất</a:t>
            </a:r>
            <a:r>
              <a:rPr lang="en-US" sz="5800" dirty="0">
                <a:latin typeface="+mj-lt"/>
              </a:rPr>
              <a:t> </a:t>
            </a:r>
            <a:r>
              <a:rPr lang="en-US" sz="5800" dirty="0" err="1">
                <a:latin typeface="+mj-lt"/>
              </a:rPr>
              <a:t>có</a:t>
            </a:r>
            <a:r>
              <a:rPr lang="en-US" sz="5800" dirty="0">
                <a:latin typeface="+mj-lt"/>
              </a:rPr>
              <a:t> </a:t>
            </a:r>
            <a:r>
              <a:rPr lang="en-US" sz="5800" dirty="0" err="1">
                <a:latin typeface="+mj-lt"/>
              </a:rPr>
              <a:t>ích</a:t>
            </a:r>
            <a:r>
              <a:rPr lang="en-US" sz="5800" dirty="0">
                <a:latin typeface="+mj-lt"/>
              </a:rPr>
              <a:t> </a:t>
            </a:r>
            <a:r>
              <a:rPr lang="en-US" sz="5800" dirty="0" err="1">
                <a:latin typeface="+mj-lt"/>
              </a:rPr>
              <a:t>cho</a:t>
            </a:r>
            <a:r>
              <a:rPr lang="en-US" sz="5800" dirty="0">
                <a:latin typeface="+mj-lt"/>
              </a:rPr>
              <a:t> </a:t>
            </a:r>
            <a:r>
              <a:rPr lang="en-US" sz="5800" dirty="0" err="1">
                <a:latin typeface="+mj-lt"/>
              </a:rPr>
              <a:t>người</a:t>
            </a:r>
            <a:r>
              <a:rPr lang="en-US" sz="5800" dirty="0">
                <a:latin typeface="+mj-lt"/>
              </a:rPr>
              <a:t> </a:t>
            </a:r>
            <a:r>
              <a:rPr lang="en-US" sz="5800" dirty="0" err="1">
                <a:latin typeface="+mj-lt"/>
              </a:rPr>
              <a:t>học</a:t>
            </a:r>
            <a:r>
              <a:rPr lang="en-US" sz="5800" dirty="0">
                <a:latin typeface="+mj-lt"/>
              </a:rPr>
              <a:t>. </a:t>
            </a:r>
            <a:r>
              <a:rPr lang="vi-VN" sz="5800" b="1" dirty="0">
                <a:latin typeface="+mj-lt"/>
              </a:rPr>
              <a:t>Tuy nhiên</a:t>
            </a:r>
            <a:r>
              <a:rPr lang="vi-VN" sz="5800" dirty="0">
                <a:latin typeface="+mj-lt"/>
              </a:rPr>
              <a:t>, hiện nay, không ít học sinh vẫn lơ là trong việc </a:t>
            </a:r>
            <a:r>
              <a:rPr lang="vi-VN" sz="5800" dirty="0">
                <a:highlight>
                  <a:srgbClr val="FFFF00"/>
                </a:highlight>
                <a:latin typeface="+mj-lt"/>
              </a:rPr>
              <a:t>tự học</a:t>
            </a:r>
            <a:r>
              <a:rPr lang="vi-VN" sz="5800" dirty="0">
                <a:latin typeface="+mj-lt"/>
              </a:rPr>
              <a:t>, thay vào đó là lệ thuộc vào giáo viên hoặc các nguồn tài liệu có sẵn trên mạng mà thiếu sự chọn lọc. </a:t>
            </a:r>
            <a:r>
              <a:rPr lang="vi-VN" sz="5800" b="1" dirty="0">
                <a:latin typeface="+mj-lt"/>
              </a:rPr>
              <a:t>Bởi vậy</a:t>
            </a:r>
            <a:r>
              <a:rPr lang="vi-VN" sz="5800" dirty="0">
                <a:latin typeface="+mj-lt"/>
              </a:rPr>
              <a:t>, tự học không chỉ là nhiệm vụ, mà còn là một kỹ năng thiết yếu, giúp mỗi người trở thành chủ nhân thực sự của tri thức và tương lai của chính mình</a:t>
            </a:r>
            <a:r>
              <a:rPr lang="vi-VN" sz="4100" dirty="0">
                <a:latin typeface="+mj-lt"/>
              </a:rPr>
              <a:t>.</a:t>
            </a:r>
          </a:p>
          <a:p>
            <a:r>
              <a:rPr lang="vi-VN" sz="4100" b="1" dirty="0">
                <a:latin typeface="+mj-lt"/>
              </a:rPr>
              <a:t>Phép liên kết được sử dụng</a:t>
            </a:r>
            <a:r>
              <a:rPr lang="vi-VN" sz="4100" dirty="0">
                <a:latin typeface="+mj-lt"/>
              </a:rPr>
              <a:t>:</a:t>
            </a:r>
          </a:p>
          <a:p>
            <a:pPr>
              <a:buFont typeface="+mj-lt"/>
              <a:buAutoNum type="arabicPeriod"/>
            </a:pPr>
            <a:r>
              <a:rPr lang="vi-VN" sz="4100" dirty="0">
                <a:latin typeface="+mj-lt"/>
              </a:rPr>
              <a:t>Phép nối: "Trước hết", "Không những thế", "Tuy nhiên", "Bởi vậy".</a:t>
            </a:r>
          </a:p>
          <a:p>
            <a:pPr>
              <a:buFont typeface="+mj-lt"/>
              <a:buAutoNum type="arabicPeriod"/>
            </a:pPr>
            <a:r>
              <a:rPr lang="vi-VN" sz="4100" dirty="0">
                <a:latin typeface="+mj-lt"/>
              </a:rPr>
              <a:t>Phép lặp: "tự học".</a:t>
            </a:r>
          </a:p>
          <a:p>
            <a:pPr>
              <a:buFont typeface="+mj-lt"/>
              <a:buAutoNum type="arabicPeriod"/>
            </a:pPr>
            <a:r>
              <a:rPr lang="vi-VN" sz="4100" dirty="0">
                <a:latin typeface="+mj-lt"/>
              </a:rPr>
              <a:t>Phép thế: "việc tự học", "điều này".</a:t>
            </a:r>
          </a:p>
          <a:p>
            <a:endParaRPr lang="en-US" dirty="0"/>
          </a:p>
        </p:txBody>
      </p:sp>
    </p:spTree>
    <p:extLst>
      <p:ext uri="{BB962C8B-B14F-4D97-AF65-F5344CB8AC3E}">
        <p14:creationId xmlns:p14="http://schemas.microsoft.com/office/powerpoint/2010/main" val="109668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dirty="0">
                <a:solidFill>
                  <a:prstClr val="white"/>
                </a:solidFill>
                <a:cs typeface="Helvetica"/>
                <a:sym typeface="+mn-lt"/>
              </a:rPr>
              <a:t>               </a:t>
            </a:r>
            <a:endParaRPr lang="zh-CN" altLang="en-US" dirty="0">
              <a:solidFill>
                <a:prstClr val="white"/>
              </a:solidFill>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5566267" cy="707886"/>
          </a:xfrm>
          <a:prstGeom prst="rect">
            <a:avLst/>
          </a:prstGeom>
          <a:noFill/>
        </p:spPr>
        <p:txBody>
          <a:bodyPr wrap="none" rtlCol="0">
            <a:spAutoFit/>
            <a:scene3d>
              <a:camera prst="orthographicFront"/>
              <a:lightRig rig="threePt" dir="t"/>
            </a:scene3d>
            <a:sp3d contourW="12700"/>
          </a:bodyPr>
          <a:lstStyle/>
          <a:p>
            <a:pPr>
              <a:defRPr/>
            </a:pPr>
            <a:r>
              <a:rPr lang="nl-NL" sz="4000" b="1" u="sng" dirty="0">
                <a:solidFill>
                  <a:srgbClr val="FF0000"/>
                </a:solidFill>
                <a:latin typeface="Times New Roman" panose="02020603050405020304" pitchFamily="18" charset="0"/>
                <a:cs typeface="Times New Roman" panose="02020603050405020304" pitchFamily="18" charset="0"/>
              </a:rPr>
              <a:t>H</a:t>
            </a:r>
            <a:r>
              <a:rPr lang="vi-VN" sz="4000" b="1" u="sng" dirty="0">
                <a:solidFill>
                  <a:srgbClr val="FF0000"/>
                </a:solidFill>
                <a:latin typeface="Times New Roman" panose="02020603050405020304" pitchFamily="18" charset="0"/>
                <a:cs typeface="Times New Roman" panose="02020603050405020304" pitchFamily="18" charset="0"/>
              </a:rPr>
              <a:t>Ư</a:t>
            </a:r>
            <a:r>
              <a:rPr lang="en-US" sz="4000" b="1" u="sng" dirty="0">
                <a:solidFill>
                  <a:srgbClr val="FF0000"/>
                </a:solidFill>
                <a:latin typeface="Times New Roman" panose="02020603050405020304" pitchFamily="18" charset="0"/>
                <a:cs typeface="Times New Roman" panose="02020603050405020304" pitchFamily="18" charset="0"/>
              </a:rPr>
              <a:t>ỚNG DẪN TỰ HỌC</a:t>
            </a:r>
            <a:endParaRPr lang="nl-NL" sz="4000" b="1" u="sng" dirty="0">
              <a:solidFill>
                <a:srgbClr val="FF0000"/>
              </a:solidFill>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1178851"/>
            <a:ext cx="1166070" cy="103457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3200" b="1" dirty="0">
                <a:solidFill>
                  <a:srgbClr val="FF0000"/>
                </a:solidFill>
                <a:latin typeface="Times New Roman" panose="02020603050405020304" pitchFamily="18" charset="0"/>
                <a:cs typeface="Times New Roman" panose="02020603050405020304" pitchFamily="18" charset="0"/>
                <a:sym typeface="+mn-lt"/>
              </a:rPr>
              <a:t>01</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1178852"/>
            <a:ext cx="1238766" cy="103457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3200" b="1" dirty="0">
                <a:solidFill>
                  <a:srgbClr val="FF0000"/>
                </a:solidFill>
                <a:latin typeface="Times New Roman" panose="02020603050405020304" pitchFamily="18" charset="0"/>
                <a:cs typeface="Times New Roman" panose="02020603050405020304" pitchFamily="18" charset="0"/>
                <a:sym typeface="+mn-lt"/>
              </a:rPr>
              <a:t>02</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340168" y="2160431"/>
            <a:ext cx="503238" cy="625307"/>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a:defRPr/>
            </a:pPr>
            <a:endParaRPr lang="zh-CN" altLang="en-US" sz="1600" b="1">
              <a:solidFill>
                <a:srgbClr val="FFFFFF"/>
              </a:solidFill>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047240" y="2213428"/>
            <a:ext cx="4539173" cy="348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a:lnSpc>
                <a:spcPct val="100000"/>
              </a:lnSpc>
              <a:defRPr/>
            </a:pPr>
            <a:r>
              <a:rPr lang="en-US" sz="3200" b="1" dirty="0">
                <a:solidFill>
                  <a:srgbClr val="FF0000"/>
                </a:solidFill>
                <a:latin typeface="Times New Roman" panose="02020603050405020304" pitchFamily="18" charset="0"/>
                <a:cs typeface="Times New Roman" panose="02020603050405020304" pitchFamily="18" charset="0"/>
              </a:rPr>
              <a:t>1.</a:t>
            </a:r>
            <a:r>
              <a:rPr lang="en-US" sz="3200" b="1" u="sng" dirty="0">
                <a:solidFill>
                  <a:srgbClr val="FF0000"/>
                </a:solidFill>
                <a:latin typeface="Times New Roman" panose="02020603050405020304" pitchFamily="18" charset="0"/>
                <a:cs typeface="Times New Roman" panose="02020603050405020304" pitchFamily="18" charset="0"/>
              </a:rPr>
              <a:t>Bài </a:t>
            </a:r>
            <a:r>
              <a:rPr lang="en-US" sz="3200" b="1" u="sng" dirty="0" err="1">
                <a:solidFill>
                  <a:srgbClr val="FF0000"/>
                </a:solidFill>
                <a:latin typeface="Times New Roman" panose="02020603050405020304" pitchFamily="18" charset="0"/>
                <a:cs typeface="Times New Roman" panose="02020603050405020304" pitchFamily="18" charset="0"/>
              </a:rPr>
              <a:t>vừa</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p>
          <a:p>
            <a:pPr algn="just">
              <a:lnSpc>
                <a:spcPct val="100000"/>
              </a:lnSpc>
              <a:defRPr/>
            </a:pP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Liên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trong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văn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bản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đặc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điểm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và</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chức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năng</a:t>
            </a:r>
            <a:r>
              <a:rPr lang="en-US" sz="3200" b="1" dirty="0">
                <a:solidFill>
                  <a:prstClr val="black"/>
                </a:solidFill>
                <a:latin typeface="Times New Roman" panose="02020603050405020304" pitchFamily="18" charset="0"/>
                <a:cs typeface="Times New Roman" panose="02020603050405020304" pitchFamily="18" charset="0"/>
              </a:rPr>
              <a:t> .</a:t>
            </a:r>
          </a:p>
          <a:p>
            <a:pPr algn="just">
              <a:lnSpc>
                <a:spcPct val="100000"/>
              </a:lnSpc>
              <a:defRPr/>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bài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tập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vận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dụng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vào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7.</a:t>
            </a:r>
            <a:endParaRPr lang="zh-CN" altLang="en-US" sz="3200" b="1" dirty="0">
              <a:solidFill>
                <a:srgbClr val="FF0000"/>
              </a:solidFill>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5843406" y="2213428"/>
            <a:ext cx="5252225" cy="354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defRPr/>
            </a:pPr>
            <a:r>
              <a:rPr lang="en-US" sz="3200" b="1" u="sng" dirty="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2. </a:t>
            </a:r>
            <a:r>
              <a:rPr lang="en-US" sz="3200" b="1" u="sng" dirty="0" err="1">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Bài</a:t>
            </a:r>
            <a:r>
              <a:rPr lang="en-US" sz="3200" b="1" u="sng" dirty="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u="sng" dirty="0" err="1">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sắp</a:t>
            </a:r>
            <a:r>
              <a:rPr lang="en-US" sz="3200" b="1" u="sng" dirty="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u="sng" dirty="0" err="1">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học</a:t>
            </a:r>
            <a:r>
              <a:rPr lang="en-US" sz="3200" b="1" dirty="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Tiết</a:t>
            </a:r>
            <a:r>
              <a:rPr lang="en-US" sz="3200" b="1" dirty="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80) </a:t>
            </a:r>
            <a:endPar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endParaRPr>
          </a:p>
          <a:p>
            <a:pPr marL="0" indent="0">
              <a:defRPr/>
            </a:pP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Đọc</a:t>
            </a: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mở</a:t>
            </a: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rộng</a:t>
            </a: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theo</a:t>
            </a: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thể</a:t>
            </a: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loại</a:t>
            </a: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a:t>
            </a:r>
          </a:p>
          <a:p>
            <a:pPr marL="0" indent="0">
              <a:defRPr/>
            </a:pPr>
            <a:r>
              <a:rPr lang="en-US" sz="3200" b="1"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ĐỪNG TỪ BỎ CỐ GẮNG</a:t>
            </a:r>
          </a:p>
          <a:p>
            <a:pPr>
              <a:defRPr/>
            </a:pPr>
            <a:r>
              <a:rPr lang="en-US" sz="2800" b="1" dirty="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(SGK/15-17, </a:t>
            </a:r>
            <a:r>
              <a:rPr lang="en-US" sz="3200" dirty="0" err="1">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tập</a:t>
            </a:r>
            <a:r>
              <a:rPr lang="en-US" sz="3200" dirty="0">
                <a:solidFill>
                  <a:prstClr val="black"/>
                </a:solidFill>
                <a:latin typeface="Times New Roman" panose="02020603050405020304" pitchFamily="18" charset="0"/>
                <a:ea typeface="华康少女文字W5(P)" panose="040F0500000000000000" pitchFamily="82" charset="-122"/>
                <a:cs typeface="Times New Roman" panose="02020603050405020304" pitchFamily="18" charset="0"/>
              </a:rPr>
              <a:t> 2)</a:t>
            </a: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4117003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图片 10">
            <a:extLst>
              <a:ext uri="{FF2B5EF4-FFF2-40B4-BE49-F238E27FC236}">
                <a16:creationId xmlns:a16="http://schemas.microsoft.com/office/drawing/2014/main" id="{DE233F98-2212-496E-8BE0-202F758FA2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508" y="-489249"/>
            <a:ext cx="7444153" cy="6188945"/>
          </a:xfrm>
          <a:prstGeom prst="rect">
            <a:avLst/>
          </a:prstGeom>
        </p:spPr>
      </p:pic>
      <p:sp>
        <p:nvSpPr>
          <p:cNvPr id="10" name="文本框 11">
            <a:extLst>
              <a:ext uri="{FF2B5EF4-FFF2-40B4-BE49-F238E27FC236}">
                <a16:creationId xmlns:a16="http://schemas.microsoft.com/office/drawing/2014/main" id="{C6095E9E-1F5C-41D8-AE18-43A23A7698E5}"/>
              </a:ext>
            </a:extLst>
          </p:cNvPr>
          <p:cNvSpPr txBox="1"/>
          <p:nvPr/>
        </p:nvSpPr>
        <p:spPr>
          <a:xfrm>
            <a:off x="3661109" y="2800998"/>
            <a:ext cx="528155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Times New Roman" panose="02020603050405020304" pitchFamily="18" charset="0"/>
                <a:ea typeface="等线" panose="02010600030101010101" pitchFamily="2" charset="-122"/>
                <a:cs typeface="Times New Roman" panose="02020603050405020304" pitchFamily="18" charset="0"/>
                <a:sym typeface="+mn-lt"/>
              </a:rPr>
              <a:t>CHÚC CÁC EM HỌC TỐT !</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373771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WordArt 10"/>
          <p:cNvSpPr>
            <a:spLocks noChangeArrowheads="1" noChangeShapeType="1" noTextEdit="1"/>
          </p:cNvSpPr>
          <p:nvPr/>
        </p:nvSpPr>
        <p:spPr bwMode="auto">
          <a:xfrm>
            <a:off x="3791887" y="105372"/>
            <a:ext cx="4637484" cy="415877"/>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0" cap="none" spc="0" normalizeH="0" baseline="0" noProof="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uLnTx/>
                <a:uFillTx/>
                <a:ea typeface="+mn-ea"/>
                <a:cs typeface="+mn-cs"/>
              </a:rPr>
              <a:t>TRÒ CHƠI </a:t>
            </a:r>
            <a:r>
              <a:rPr kumimoji="0" lang="en-US" sz="3600" b="0" i="0" u="none" strike="noStrike" kern="10" cap="none" spc="0" normalizeH="0" baseline="0" noProof="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uLnTx/>
                <a:uFillTx/>
                <a:ea typeface="+mn-ea"/>
                <a:cs typeface="+mn-cs"/>
              </a:rPr>
              <a:t>GIẢI</a:t>
            </a:r>
            <a:r>
              <a:rPr kumimoji="0" lang="en-US" sz="3600" b="0" i="0" u="none" strike="noStrike" kern="10" cap="none" spc="0" normalizeH="0" noProof="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uLnTx/>
                <a:uFillTx/>
                <a:ea typeface="+mn-ea"/>
                <a:cs typeface="+mn-cs"/>
              </a:rPr>
              <a:t> </a:t>
            </a:r>
            <a:r>
              <a:rPr kumimoji="0" lang="en-US" sz="3600" b="0" i="0" u="none" strike="noStrike" kern="10" cap="none" spc="0" normalizeH="0" baseline="0" noProof="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uLnTx/>
                <a:uFillTx/>
                <a:ea typeface="+mn-ea"/>
                <a:cs typeface="+mn-cs"/>
              </a:rPr>
              <a:t>Ô CHỮ</a:t>
            </a:r>
          </a:p>
        </p:txBody>
      </p:sp>
      <p:sp>
        <p:nvSpPr>
          <p:cNvPr id="20" name="Oval 19"/>
          <p:cNvSpPr/>
          <p:nvPr/>
        </p:nvSpPr>
        <p:spPr>
          <a:xfrm>
            <a:off x="703182" y="818151"/>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ea typeface="+mn-ea"/>
                <a:cs typeface="+mn-cs"/>
              </a:rPr>
              <a:t>1</a:t>
            </a:r>
          </a:p>
        </p:txBody>
      </p:sp>
      <p:sp>
        <p:nvSpPr>
          <p:cNvPr id="40" name="Oval 39"/>
          <p:cNvSpPr/>
          <p:nvPr/>
        </p:nvSpPr>
        <p:spPr>
          <a:xfrm>
            <a:off x="703182" y="1367196"/>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ea typeface="+mn-ea"/>
                <a:cs typeface="+mn-cs"/>
              </a:rPr>
              <a:t>2</a:t>
            </a:r>
          </a:p>
        </p:txBody>
      </p:sp>
      <p:sp>
        <p:nvSpPr>
          <p:cNvPr id="41" name="Oval 40"/>
          <p:cNvSpPr/>
          <p:nvPr/>
        </p:nvSpPr>
        <p:spPr>
          <a:xfrm>
            <a:off x="703182" y="1916241"/>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ea typeface="+mn-ea"/>
                <a:cs typeface="+mn-cs"/>
              </a:rPr>
              <a:t>3</a:t>
            </a:r>
          </a:p>
        </p:txBody>
      </p:sp>
      <p:sp>
        <p:nvSpPr>
          <p:cNvPr id="42" name="Oval 41"/>
          <p:cNvSpPr/>
          <p:nvPr/>
        </p:nvSpPr>
        <p:spPr>
          <a:xfrm>
            <a:off x="703182" y="2465286"/>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ea typeface="+mn-ea"/>
                <a:cs typeface="+mn-cs"/>
              </a:rPr>
              <a:t>4</a:t>
            </a:r>
          </a:p>
        </p:txBody>
      </p:sp>
      <p:sp>
        <p:nvSpPr>
          <p:cNvPr id="44" name="Oval 43"/>
          <p:cNvSpPr/>
          <p:nvPr/>
        </p:nvSpPr>
        <p:spPr>
          <a:xfrm>
            <a:off x="703182" y="3014331"/>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ea typeface="+mn-ea"/>
                <a:cs typeface="+mn-cs"/>
              </a:rPr>
              <a:t>5</a:t>
            </a:r>
          </a:p>
        </p:txBody>
      </p:sp>
      <p:sp>
        <p:nvSpPr>
          <p:cNvPr id="30" name="Oval 29"/>
          <p:cNvSpPr/>
          <p:nvPr/>
        </p:nvSpPr>
        <p:spPr>
          <a:xfrm>
            <a:off x="703182" y="3563376"/>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ea typeface="+mn-ea"/>
                <a:cs typeface="+mn-cs"/>
              </a:rPr>
              <a:t>6</a:t>
            </a:r>
          </a:p>
        </p:txBody>
      </p:sp>
      <p:sp>
        <p:nvSpPr>
          <p:cNvPr id="7" name="5-Point Star 6"/>
          <p:cNvSpPr/>
          <p:nvPr/>
        </p:nvSpPr>
        <p:spPr>
          <a:xfrm>
            <a:off x="1870619" y="4587290"/>
            <a:ext cx="2346390" cy="114059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Times New Roman" panose="02020603050405020304" pitchFamily="18" charset="0"/>
              </a:rPr>
              <a:t>TỪ KHOÁ</a:t>
            </a: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604" y="5848587"/>
            <a:ext cx="1101396" cy="993062"/>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862" y="5848587"/>
            <a:ext cx="1131159" cy="99306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827" y="124880"/>
            <a:ext cx="2857500" cy="647700"/>
          </a:xfrm>
          <a:prstGeom prst="rect">
            <a:avLst/>
          </a:prstGeom>
        </p:spPr>
      </p:pic>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867"/>
            <a:ext cx="2857500" cy="647700"/>
          </a:xfrm>
          <a:prstGeom prst="rect">
            <a:avLst/>
          </a:prstGeom>
        </p:spPr>
      </p:pic>
      <p:sp>
        <p:nvSpPr>
          <p:cNvPr id="33" name="Oval 32"/>
          <p:cNvSpPr/>
          <p:nvPr/>
        </p:nvSpPr>
        <p:spPr>
          <a:xfrm>
            <a:off x="703182" y="4112423"/>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7</a:t>
            </a:r>
            <a:endParaRPr kumimoji="0" lang="en-US" sz="2800" b="1" i="0" u="none" strike="noStrike" kern="1200" cap="none" spc="0" normalizeH="0" baseline="0" noProof="0" dirty="0">
              <a:ln>
                <a:noFill/>
              </a:ln>
              <a:solidFill>
                <a:srgbClr val="FF0000"/>
              </a:solidFill>
              <a:effectLst/>
              <a:uLnTx/>
              <a:uFillTx/>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4115899111"/>
              </p:ext>
            </p:extLst>
          </p:nvPr>
        </p:nvGraphicFramePr>
        <p:xfrm>
          <a:off x="2036908" y="818153"/>
          <a:ext cx="8831976" cy="3769136"/>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gridCol w="519528">
                  <a:extLst>
                    <a:ext uri="{9D8B030D-6E8A-4147-A177-3AD203B41FA5}">
                      <a16:colId xmlns:a16="http://schemas.microsoft.com/office/drawing/2014/main" val="20007"/>
                    </a:ext>
                  </a:extLst>
                </a:gridCol>
                <a:gridCol w="519528">
                  <a:extLst>
                    <a:ext uri="{9D8B030D-6E8A-4147-A177-3AD203B41FA5}">
                      <a16:colId xmlns:a16="http://schemas.microsoft.com/office/drawing/2014/main" val="20008"/>
                    </a:ext>
                  </a:extLst>
                </a:gridCol>
                <a:gridCol w="519528">
                  <a:extLst>
                    <a:ext uri="{9D8B030D-6E8A-4147-A177-3AD203B41FA5}">
                      <a16:colId xmlns:a16="http://schemas.microsoft.com/office/drawing/2014/main" val="20009"/>
                    </a:ext>
                  </a:extLst>
                </a:gridCol>
                <a:gridCol w="519528">
                  <a:extLst>
                    <a:ext uri="{9D8B030D-6E8A-4147-A177-3AD203B41FA5}">
                      <a16:colId xmlns:a16="http://schemas.microsoft.com/office/drawing/2014/main" val="20010"/>
                    </a:ext>
                  </a:extLst>
                </a:gridCol>
                <a:gridCol w="519528">
                  <a:extLst>
                    <a:ext uri="{9D8B030D-6E8A-4147-A177-3AD203B41FA5}">
                      <a16:colId xmlns:a16="http://schemas.microsoft.com/office/drawing/2014/main" val="20011"/>
                    </a:ext>
                  </a:extLst>
                </a:gridCol>
                <a:gridCol w="519528">
                  <a:extLst>
                    <a:ext uri="{9D8B030D-6E8A-4147-A177-3AD203B41FA5}">
                      <a16:colId xmlns:a16="http://schemas.microsoft.com/office/drawing/2014/main" val="20012"/>
                    </a:ext>
                  </a:extLst>
                </a:gridCol>
                <a:gridCol w="519528">
                  <a:extLst>
                    <a:ext uri="{9D8B030D-6E8A-4147-A177-3AD203B41FA5}">
                      <a16:colId xmlns:a16="http://schemas.microsoft.com/office/drawing/2014/main" val="20013"/>
                    </a:ext>
                  </a:extLst>
                </a:gridCol>
                <a:gridCol w="519528">
                  <a:extLst>
                    <a:ext uri="{9D8B030D-6E8A-4147-A177-3AD203B41FA5}">
                      <a16:colId xmlns:a16="http://schemas.microsoft.com/office/drawing/2014/main" val="20014"/>
                    </a:ext>
                  </a:extLst>
                </a:gridCol>
                <a:gridCol w="519528">
                  <a:extLst>
                    <a:ext uri="{9D8B030D-6E8A-4147-A177-3AD203B41FA5}">
                      <a16:colId xmlns:a16="http://schemas.microsoft.com/office/drawing/2014/main" val="20015"/>
                    </a:ext>
                  </a:extLst>
                </a:gridCol>
                <a:gridCol w="519528">
                  <a:extLst>
                    <a:ext uri="{9D8B030D-6E8A-4147-A177-3AD203B41FA5}">
                      <a16:colId xmlns:a16="http://schemas.microsoft.com/office/drawing/2014/main" val="20016"/>
                    </a:ext>
                  </a:extLst>
                </a:gridCol>
              </a:tblGrid>
              <a:tr h="538448">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Ậ</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38448">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Ọ</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844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Q</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38448">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Ứ</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38448">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Í</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538448">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Ễ</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Ế</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38448">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34189787"/>
              </p:ext>
            </p:extLst>
          </p:nvPr>
        </p:nvGraphicFramePr>
        <p:xfrm>
          <a:off x="5134933" y="4919703"/>
          <a:ext cx="3636696"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tblGrid>
              <a:tr h="538448">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Ế</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5953" y="1367196"/>
            <a:ext cx="1019175" cy="4019787"/>
          </a:xfrm>
          <a:prstGeom prst="rect">
            <a:avLst/>
          </a:prstGeom>
        </p:spPr>
      </p:pic>
      <p:sp>
        <p:nvSpPr>
          <p:cNvPr id="4" name="TextBox 3"/>
          <p:cNvSpPr txBox="1"/>
          <p:nvPr/>
        </p:nvSpPr>
        <p:spPr>
          <a:xfrm>
            <a:off x="2150772" y="5860178"/>
            <a:ext cx="843280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err="1">
                <a:solidFill>
                  <a:srgbClr val="FF0000"/>
                </a:solidFill>
              </a:rPr>
              <a:t>Hàng</a:t>
            </a:r>
            <a:r>
              <a:rPr lang="en-US" sz="2800" b="1" dirty="0">
                <a:solidFill>
                  <a:srgbClr val="FF0000"/>
                </a:solidFill>
              </a:rPr>
              <a:t> </a:t>
            </a:r>
            <a:r>
              <a:rPr lang="en-US" sz="2800" b="1" dirty="0" err="1">
                <a:solidFill>
                  <a:srgbClr val="FF0000"/>
                </a:solidFill>
              </a:rPr>
              <a:t>ngang</a:t>
            </a:r>
            <a:r>
              <a:rPr lang="en-US" sz="2800" b="1" dirty="0">
                <a:solidFill>
                  <a:srgbClr val="FF0000"/>
                </a:solidFill>
              </a:rPr>
              <a:t> 1 (08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cái</a:t>
            </a:r>
            <a:r>
              <a:rPr lang="en-US" sz="2800" b="1" dirty="0">
                <a:solidFill>
                  <a:srgbClr val="FF0000"/>
                </a:solidFill>
              </a:rPr>
              <a:t>):  </a:t>
            </a:r>
            <a:r>
              <a:rPr lang="en-US" sz="2800" b="1" dirty="0" err="1"/>
              <a:t>Thể</a:t>
            </a:r>
            <a:r>
              <a:rPr lang="en-US" sz="2800" b="1" dirty="0"/>
              <a:t> </a:t>
            </a:r>
            <a:r>
              <a:rPr lang="en-US" sz="2800" b="1" dirty="0" err="1"/>
              <a:t>loại</a:t>
            </a:r>
            <a:r>
              <a:rPr lang="en-US" sz="2800" b="1" dirty="0"/>
              <a:t> </a:t>
            </a:r>
            <a:r>
              <a:rPr lang="en-US" sz="2800" b="1" dirty="0" err="1"/>
              <a:t>của</a:t>
            </a:r>
            <a:r>
              <a:rPr lang="en-US" sz="2800" b="1" dirty="0"/>
              <a:t> </a:t>
            </a:r>
            <a:r>
              <a:rPr lang="en-US" sz="2800" b="1" dirty="0" err="1"/>
              <a:t>văn</a:t>
            </a:r>
            <a:r>
              <a:rPr lang="en-US" sz="2800" b="1" dirty="0"/>
              <a:t> </a:t>
            </a:r>
            <a:r>
              <a:rPr lang="en-US" sz="2800" b="1" dirty="0" err="1"/>
              <a:t>bản</a:t>
            </a:r>
            <a:r>
              <a:rPr lang="en-US" sz="2800" b="1" dirty="0"/>
              <a:t> “</a:t>
            </a:r>
            <a:r>
              <a:rPr lang="en-US" sz="2800" b="1" dirty="0" err="1"/>
              <a:t>Tự</a:t>
            </a:r>
            <a:r>
              <a:rPr lang="en-US" sz="2800" b="1" dirty="0"/>
              <a:t> </a:t>
            </a:r>
            <a:r>
              <a:rPr lang="en-US" sz="2800" b="1" dirty="0" err="1"/>
              <a:t>học</a:t>
            </a:r>
            <a:r>
              <a:rPr lang="en-US" sz="2800" b="1" dirty="0"/>
              <a:t> – </a:t>
            </a:r>
            <a:r>
              <a:rPr lang="en-US" sz="2800" b="1" dirty="0" err="1"/>
              <a:t>Một</a:t>
            </a:r>
            <a:r>
              <a:rPr lang="en-US" sz="2800" b="1" dirty="0"/>
              <a:t> </a:t>
            </a:r>
            <a:r>
              <a:rPr lang="en-US" sz="2800" b="1" dirty="0" err="1"/>
              <a:t>thú</a:t>
            </a:r>
            <a:r>
              <a:rPr lang="en-US" sz="2800" b="1" dirty="0"/>
              <a:t> </a:t>
            </a:r>
            <a:r>
              <a:rPr lang="en-US" sz="2800" b="1" dirty="0" err="1"/>
              <a:t>vui</a:t>
            </a:r>
            <a:r>
              <a:rPr lang="en-US" sz="2800" b="1" dirty="0"/>
              <a:t> </a:t>
            </a:r>
            <a:r>
              <a:rPr lang="en-US" sz="2800" b="1" dirty="0" err="1"/>
              <a:t>bổ</a:t>
            </a:r>
            <a:r>
              <a:rPr lang="en-US" sz="2800" b="1" dirty="0"/>
              <a:t> </a:t>
            </a:r>
            <a:r>
              <a:rPr lang="en-US" sz="2800" b="1" dirty="0" err="1"/>
              <a:t>ích</a:t>
            </a:r>
            <a:r>
              <a:rPr lang="en-US" sz="2800" b="1" dirty="0"/>
              <a:t>” </a:t>
            </a:r>
            <a:r>
              <a:rPr lang="en-US" sz="2800" b="1" dirty="0" err="1"/>
              <a:t>là</a:t>
            </a:r>
            <a:r>
              <a:rPr lang="en-US" sz="2800" b="1" dirty="0"/>
              <a:t> </a:t>
            </a:r>
            <a:r>
              <a:rPr lang="en-US" sz="2800" b="1" dirty="0" err="1"/>
              <a:t>gì</a:t>
            </a:r>
            <a:r>
              <a:rPr lang="en-US" sz="2800" b="1" dirty="0"/>
              <a:t>?</a:t>
            </a:r>
          </a:p>
        </p:txBody>
      </p:sp>
      <p:sp>
        <p:nvSpPr>
          <p:cNvPr id="22" name="TextBox 21"/>
          <p:cNvSpPr txBox="1"/>
          <p:nvPr/>
        </p:nvSpPr>
        <p:spPr>
          <a:xfrm>
            <a:off x="2150772" y="5860177"/>
            <a:ext cx="843280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err="1">
                <a:solidFill>
                  <a:srgbClr val="FF0000"/>
                </a:solidFill>
              </a:rPr>
              <a:t>Hàng</a:t>
            </a:r>
            <a:r>
              <a:rPr lang="en-US" sz="2800" b="1" dirty="0">
                <a:solidFill>
                  <a:srgbClr val="FF0000"/>
                </a:solidFill>
              </a:rPr>
              <a:t> </a:t>
            </a:r>
            <a:r>
              <a:rPr lang="en-US" sz="2800" b="1" dirty="0" err="1">
                <a:solidFill>
                  <a:srgbClr val="FF0000"/>
                </a:solidFill>
              </a:rPr>
              <a:t>ngang</a:t>
            </a:r>
            <a:r>
              <a:rPr lang="en-US" sz="2800" b="1" dirty="0">
                <a:solidFill>
                  <a:srgbClr val="FF0000"/>
                </a:solidFill>
              </a:rPr>
              <a:t> 2 (08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cái</a:t>
            </a:r>
            <a:r>
              <a:rPr lang="en-US" sz="2800" b="1" dirty="0">
                <a:solidFill>
                  <a:srgbClr val="FF0000"/>
                </a:solidFill>
              </a:rPr>
              <a:t>): </a:t>
            </a:r>
            <a:r>
              <a:rPr lang="en-US" sz="2800" b="1" dirty="0" err="1"/>
              <a:t>Tên</a:t>
            </a:r>
            <a:r>
              <a:rPr lang="en-US" sz="2800" b="1" dirty="0"/>
              <a:t> 1 </a:t>
            </a:r>
            <a:r>
              <a:rPr lang="en-US" sz="2800" b="1" dirty="0" err="1"/>
              <a:t>tác</a:t>
            </a:r>
            <a:r>
              <a:rPr lang="en-US" sz="2800" b="1" dirty="0"/>
              <a:t> </a:t>
            </a:r>
            <a:r>
              <a:rPr lang="en-US" sz="2800" b="1" dirty="0" err="1"/>
              <a:t>phẩm</a:t>
            </a:r>
            <a:r>
              <a:rPr lang="en-US" sz="2800" b="1" dirty="0"/>
              <a:t> </a:t>
            </a:r>
            <a:r>
              <a:rPr lang="en-US" sz="2800" b="1" dirty="0" err="1"/>
              <a:t>của</a:t>
            </a:r>
            <a:r>
              <a:rPr lang="en-US" sz="2800" b="1" dirty="0"/>
              <a:t> </a:t>
            </a:r>
            <a:r>
              <a:rPr lang="en-US" sz="2800" b="1" dirty="0" err="1"/>
              <a:t>nhà</a:t>
            </a:r>
            <a:r>
              <a:rPr lang="en-US" sz="2800" b="1" dirty="0"/>
              <a:t> </a:t>
            </a:r>
            <a:r>
              <a:rPr lang="en-US" sz="2800" b="1" dirty="0" err="1"/>
              <a:t>văn</a:t>
            </a:r>
            <a:r>
              <a:rPr lang="en-US" sz="2800" b="1" dirty="0"/>
              <a:t> </a:t>
            </a:r>
            <a:r>
              <a:rPr lang="en-US" sz="2800" b="1" dirty="0" err="1"/>
              <a:t>Thanh</a:t>
            </a:r>
            <a:r>
              <a:rPr lang="en-US" sz="2800" b="1" dirty="0"/>
              <a:t> </a:t>
            </a:r>
            <a:r>
              <a:rPr lang="en-US" sz="2800" b="1" dirty="0" err="1"/>
              <a:t>Tịnh</a:t>
            </a:r>
            <a:r>
              <a:rPr lang="en-US" sz="2800" b="1" dirty="0"/>
              <a:t> </a:t>
            </a:r>
            <a:r>
              <a:rPr lang="en-US" sz="2800" b="1" dirty="0" err="1"/>
              <a:t>mà</a:t>
            </a:r>
            <a:r>
              <a:rPr lang="en-US" sz="2800" b="1" dirty="0"/>
              <a:t> </a:t>
            </a:r>
            <a:r>
              <a:rPr lang="en-US" sz="2800" b="1" dirty="0" err="1"/>
              <a:t>các</a:t>
            </a:r>
            <a:r>
              <a:rPr lang="en-US" sz="2800" b="1" dirty="0"/>
              <a:t> </a:t>
            </a:r>
            <a:r>
              <a:rPr lang="en-US" sz="2800" b="1" dirty="0" err="1"/>
              <a:t>em</a:t>
            </a:r>
            <a:r>
              <a:rPr lang="en-US" sz="2800" b="1" dirty="0"/>
              <a:t> </a:t>
            </a:r>
            <a:r>
              <a:rPr lang="en-US" sz="2800" b="1" dirty="0" err="1"/>
              <a:t>đã</a:t>
            </a:r>
            <a:r>
              <a:rPr lang="en-US" sz="2800" b="1" dirty="0"/>
              <a:t> </a:t>
            </a:r>
            <a:r>
              <a:rPr lang="en-US" sz="2800" b="1" dirty="0" err="1"/>
              <a:t>được</a:t>
            </a:r>
            <a:r>
              <a:rPr lang="en-US" sz="2800" b="1" dirty="0"/>
              <a:t> </a:t>
            </a:r>
            <a:r>
              <a:rPr lang="en-US" sz="2800" b="1" dirty="0" err="1"/>
              <a:t>học</a:t>
            </a:r>
            <a:r>
              <a:rPr lang="en-US" sz="2800" b="1" dirty="0"/>
              <a:t>? </a:t>
            </a:r>
          </a:p>
        </p:txBody>
      </p:sp>
      <p:sp>
        <p:nvSpPr>
          <p:cNvPr id="23" name="TextBox 22"/>
          <p:cNvSpPr txBox="1"/>
          <p:nvPr/>
        </p:nvSpPr>
        <p:spPr>
          <a:xfrm>
            <a:off x="2150771" y="5845093"/>
            <a:ext cx="843280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err="1">
                <a:solidFill>
                  <a:srgbClr val="FF0000"/>
                </a:solidFill>
              </a:rPr>
              <a:t>Hàng</a:t>
            </a:r>
            <a:r>
              <a:rPr lang="en-US" sz="2800" b="1" dirty="0">
                <a:solidFill>
                  <a:srgbClr val="FF0000"/>
                </a:solidFill>
              </a:rPr>
              <a:t> </a:t>
            </a:r>
            <a:r>
              <a:rPr lang="en-US" sz="2800" b="1" dirty="0" err="1">
                <a:solidFill>
                  <a:srgbClr val="FF0000"/>
                </a:solidFill>
              </a:rPr>
              <a:t>ngang</a:t>
            </a:r>
            <a:r>
              <a:rPr lang="en-US" sz="2800" b="1" dirty="0">
                <a:solidFill>
                  <a:srgbClr val="FF0000"/>
                </a:solidFill>
              </a:rPr>
              <a:t> 3 (12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cái</a:t>
            </a:r>
            <a:r>
              <a:rPr lang="en-US" sz="2800" b="1" dirty="0">
                <a:solidFill>
                  <a:srgbClr val="FF0000"/>
                </a:solidFill>
              </a:rPr>
              <a:t>): </a:t>
            </a:r>
            <a:r>
              <a:rPr lang="en-US" sz="2800" b="1" dirty="0" err="1"/>
              <a:t>Tên</a:t>
            </a:r>
            <a:r>
              <a:rPr lang="en-US" sz="2800" b="1" dirty="0"/>
              <a:t> </a:t>
            </a:r>
            <a:r>
              <a:rPr lang="en-US" sz="2800" b="1" dirty="0" err="1"/>
              <a:t>tác</a:t>
            </a:r>
            <a:r>
              <a:rPr lang="en-US" sz="2800" b="1" dirty="0"/>
              <a:t> </a:t>
            </a:r>
            <a:r>
              <a:rPr lang="en-US" sz="2800" b="1" dirty="0" err="1"/>
              <a:t>giả</a:t>
            </a:r>
            <a:r>
              <a:rPr lang="en-US" sz="2800" b="1" dirty="0"/>
              <a:t> </a:t>
            </a:r>
            <a:r>
              <a:rPr lang="en-US" sz="2800" b="1" dirty="0" err="1"/>
              <a:t>của</a:t>
            </a:r>
            <a:r>
              <a:rPr lang="en-US" sz="2800" b="1" dirty="0"/>
              <a:t> </a:t>
            </a:r>
            <a:r>
              <a:rPr lang="en-US" sz="2800" b="1" dirty="0" err="1"/>
              <a:t>văn</a:t>
            </a:r>
            <a:r>
              <a:rPr lang="en-US" sz="2800" b="1" dirty="0"/>
              <a:t> </a:t>
            </a:r>
            <a:r>
              <a:rPr lang="en-US" sz="2800" b="1" dirty="0" err="1"/>
              <a:t>bản</a:t>
            </a:r>
            <a:r>
              <a:rPr lang="en-US" sz="2800" b="1" dirty="0"/>
              <a:t> “</a:t>
            </a:r>
            <a:r>
              <a:rPr lang="en-US" sz="2800" b="1" dirty="0" err="1"/>
              <a:t>Bàn</a:t>
            </a:r>
            <a:r>
              <a:rPr lang="en-US" sz="2800" b="1" dirty="0"/>
              <a:t> </a:t>
            </a:r>
            <a:r>
              <a:rPr lang="en-US" sz="2800" b="1" dirty="0" err="1"/>
              <a:t>về</a:t>
            </a:r>
            <a:r>
              <a:rPr lang="en-US" sz="2800" b="1" dirty="0"/>
              <a:t> </a:t>
            </a:r>
            <a:r>
              <a:rPr lang="en-US" sz="2800" b="1" dirty="0" err="1"/>
              <a:t>đọc</a:t>
            </a:r>
            <a:r>
              <a:rPr lang="en-US" sz="2800" b="1" dirty="0"/>
              <a:t> </a:t>
            </a:r>
            <a:r>
              <a:rPr lang="en-US" sz="2800" b="1" dirty="0" err="1"/>
              <a:t>sách</a:t>
            </a:r>
            <a:r>
              <a:rPr lang="en-US" sz="2800" b="1" dirty="0"/>
              <a:t>”?</a:t>
            </a:r>
          </a:p>
        </p:txBody>
      </p:sp>
      <p:sp>
        <p:nvSpPr>
          <p:cNvPr id="24" name="TextBox 23"/>
          <p:cNvSpPr txBox="1"/>
          <p:nvPr/>
        </p:nvSpPr>
        <p:spPr>
          <a:xfrm>
            <a:off x="2150770" y="5868064"/>
            <a:ext cx="843280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err="1">
                <a:solidFill>
                  <a:srgbClr val="FF0000"/>
                </a:solidFill>
              </a:rPr>
              <a:t>Hàng</a:t>
            </a:r>
            <a:r>
              <a:rPr lang="en-US" sz="2800" b="1" dirty="0">
                <a:solidFill>
                  <a:srgbClr val="FF0000"/>
                </a:solidFill>
              </a:rPr>
              <a:t> </a:t>
            </a:r>
            <a:r>
              <a:rPr lang="en-US" sz="2800" b="1" dirty="0" err="1">
                <a:solidFill>
                  <a:srgbClr val="FF0000"/>
                </a:solidFill>
              </a:rPr>
              <a:t>ngang</a:t>
            </a:r>
            <a:r>
              <a:rPr lang="en-US" sz="2800" b="1" dirty="0">
                <a:solidFill>
                  <a:srgbClr val="FF0000"/>
                </a:solidFill>
              </a:rPr>
              <a:t> 4 (07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cái</a:t>
            </a:r>
            <a:r>
              <a:rPr lang="en-US" sz="2800" b="1" dirty="0">
                <a:solidFill>
                  <a:srgbClr val="FF0000"/>
                </a:solidFill>
              </a:rPr>
              <a:t>): </a:t>
            </a:r>
            <a:r>
              <a:rPr lang="en-US" sz="2800" b="1" dirty="0" err="1"/>
              <a:t>Văn</a:t>
            </a:r>
            <a:r>
              <a:rPr lang="en-US" sz="2800" b="1" dirty="0"/>
              <a:t> </a:t>
            </a:r>
            <a:r>
              <a:rPr lang="en-US" sz="2800" b="1" dirty="0" err="1"/>
              <a:t>bản</a:t>
            </a:r>
            <a:r>
              <a:rPr lang="en-US" sz="2800" b="1" dirty="0"/>
              <a:t> “</a:t>
            </a:r>
            <a:r>
              <a:rPr lang="en-US" sz="2800" b="1" dirty="0" err="1"/>
              <a:t>Tôi</a:t>
            </a:r>
            <a:r>
              <a:rPr lang="en-US" sz="2800" b="1" dirty="0"/>
              <a:t> </a:t>
            </a:r>
            <a:r>
              <a:rPr lang="en-US" sz="2800" b="1" dirty="0" err="1"/>
              <a:t>đi</a:t>
            </a:r>
            <a:r>
              <a:rPr lang="en-US" sz="2800" b="1" dirty="0"/>
              <a:t> </a:t>
            </a:r>
            <a:r>
              <a:rPr lang="en-US" sz="2800" b="1" dirty="0" err="1"/>
              <a:t>học</a:t>
            </a:r>
            <a:r>
              <a:rPr lang="en-US" sz="2800" b="1" dirty="0"/>
              <a:t>” </a:t>
            </a:r>
            <a:r>
              <a:rPr lang="en-US" sz="2800" b="1" dirty="0" err="1"/>
              <a:t>sử</a:t>
            </a:r>
            <a:r>
              <a:rPr lang="en-US" sz="2800" b="1" dirty="0"/>
              <a:t> </a:t>
            </a:r>
            <a:r>
              <a:rPr lang="en-US" sz="2800" b="1" dirty="0" err="1"/>
              <a:t>dụng</a:t>
            </a:r>
            <a:r>
              <a:rPr lang="en-US" sz="2800" b="1" dirty="0"/>
              <a:t> </a:t>
            </a:r>
            <a:r>
              <a:rPr lang="en-US" sz="2800" b="1" dirty="0" err="1"/>
              <a:t>ngôi</a:t>
            </a:r>
            <a:r>
              <a:rPr lang="en-US" sz="2800" b="1" dirty="0"/>
              <a:t> </a:t>
            </a:r>
            <a:r>
              <a:rPr lang="en-US" sz="2800" b="1" dirty="0" err="1"/>
              <a:t>thứ</a:t>
            </a:r>
            <a:r>
              <a:rPr lang="en-US" sz="2800" b="1" dirty="0"/>
              <a:t> </a:t>
            </a:r>
            <a:r>
              <a:rPr lang="en-US" sz="2800" b="1" dirty="0" err="1"/>
              <a:t>mấy</a:t>
            </a:r>
            <a:r>
              <a:rPr lang="en-US" sz="2800" b="1" dirty="0"/>
              <a:t>?</a:t>
            </a:r>
          </a:p>
        </p:txBody>
      </p:sp>
      <p:sp>
        <p:nvSpPr>
          <p:cNvPr id="25" name="TextBox 24"/>
          <p:cNvSpPr txBox="1"/>
          <p:nvPr/>
        </p:nvSpPr>
        <p:spPr>
          <a:xfrm>
            <a:off x="2150770" y="5901253"/>
            <a:ext cx="843280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400" b="1" dirty="0" err="1">
                <a:solidFill>
                  <a:srgbClr val="FF0000"/>
                </a:solidFill>
              </a:rPr>
              <a:t>Hàng</a:t>
            </a:r>
            <a:r>
              <a:rPr lang="en-US" sz="2400" b="1" dirty="0">
                <a:solidFill>
                  <a:srgbClr val="FF0000"/>
                </a:solidFill>
              </a:rPr>
              <a:t> </a:t>
            </a:r>
            <a:r>
              <a:rPr lang="en-US" sz="2400" b="1" dirty="0" err="1">
                <a:solidFill>
                  <a:srgbClr val="FF0000"/>
                </a:solidFill>
              </a:rPr>
              <a:t>ngang</a:t>
            </a:r>
            <a:r>
              <a:rPr lang="en-US" sz="2400" b="1" dirty="0">
                <a:solidFill>
                  <a:srgbClr val="FF0000"/>
                </a:solidFill>
              </a:rPr>
              <a:t> 5 (07 </a:t>
            </a:r>
            <a:r>
              <a:rPr lang="en-US" sz="2400" b="1" dirty="0" err="1">
                <a:solidFill>
                  <a:srgbClr val="FF0000"/>
                </a:solidFill>
              </a:rPr>
              <a:t>chữ</a:t>
            </a:r>
            <a:r>
              <a:rPr lang="en-US" sz="2400" b="1" dirty="0">
                <a:solidFill>
                  <a:srgbClr val="FF0000"/>
                </a:solidFill>
              </a:rPr>
              <a:t> </a:t>
            </a:r>
            <a:r>
              <a:rPr lang="en-US" sz="2400" b="1" dirty="0" err="1">
                <a:solidFill>
                  <a:srgbClr val="FF0000"/>
                </a:solidFill>
              </a:rPr>
              <a:t>cái</a:t>
            </a:r>
            <a:r>
              <a:rPr lang="en-US" sz="2400" b="1" dirty="0">
                <a:solidFill>
                  <a:srgbClr val="FF0000"/>
                </a:solidFill>
              </a:rPr>
              <a:t>): </a:t>
            </a:r>
            <a:r>
              <a:rPr lang="en-US" sz="2400" b="1" dirty="0" err="1"/>
              <a:t>Đây</a:t>
            </a:r>
            <a:r>
              <a:rPr lang="en-US" sz="2400" b="1" dirty="0"/>
              <a:t> </a:t>
            </a:r>
            <a:r>
              <a:rPr lang="en-US" sz="2400" b="1" dirty="0" err="1"/>
              <a:t>là</a:t>
            </a:r>
            <a:r>
              <a:rPr lang="en-US" sz="2400" b="1" dirty="0"/>
              <a:t> </a:t>
            </a:r>
            <a:r>
              <a:rPr lang="en-US" sz="2400" b="1" dirty="0" err="1"/>
              <a:t>nghĩa</a:t>
            </a:r>
            <a:r>
              <a:rPr lang="en-US" sz="2400" b="1" dirty="0"/>
              <a:t> </a:t>
            </a:r>
            <a:r>
              <a:rPr lang="en-US" sz="2400" b="1" dirty="0" err="1"/>
              <a:t>của</a:t>
            </a:r>
            <a:r>
              <a:rPr lang="en-US" sz="2400" b="1" dirty="0"/>
              <a:t> </a:t>
            </a:r>
            <a:r>
              <a:rPr lang="en-US" sz="2400" b="1" dirty="0" err="1"/>
              <a:t>từ</a:t>
            </a:r>
            <a:r>
              <a:rPr lang="en-US" sz="2400" b="1" dirty="0"/>
              <a:t> </a:t>
            </a:r>
            <a:r>
              <a:rPr lang="en-US" sz="2400" b="1" dirty="0" err="1"/>
              <a:t>nào</a:t>
            </a:r>
            <a:r>
              <a:rPr lang="en-US" sz="2400" b="1" dirty="0"/>
              <a:t> “</a:t>
            </a:r>
            <a:r>
              <a:rPr lang="en-US" sz="2400" b="1" dirty="0" err="1"/>
              <a:t>Đặc</a:t>
            </a:r>
            <a:r>
              <a:rPr lang="en-US" sz="2400" b="1" dirty="0"/>
              <a:t> </a:t>
            </a:r>
            <a:r>
              <a:rPr lang="en-US" sz="2400" b="1" dirty="0" err="1"/>
              <a:t>điểm</a:t>
            </a:r>
            <a:r>
              <a:rPr lang="en-US" sz="2400" b="1" dirty="0"/>
              <a:t> </a:t>
            </a:r>
            <a:r>
              <a:rPr lang="en-US" sz="2400" b="1" dirty="0" err="1"/>
              <a:t>về</a:t>
            </a:r>
            <a:r>
              <a:rPr lang="en-US" sz="2400" b="1" dirty="0"/>
              <a:t> </a:t>
            </a:r>
            <a:r>
              <a:rPr lang="en-US" sz="2400" b="1" dirty="0" err="1"/>
              <a:t>mặt</a:t>
            </a:r>
            <a:r>
              <a:rPr lang="en-US" sz="2400" b="1" dirty="0"/>
              <a:t> </a:t>
            </a:r>
            <a:r>
              <a:rPr lang="en-US" sz="2400" b="1" dirty="0" err="1"/>
              <a:t>cường</a:t>
            </a:r>
            <a:r>
              <a:rPr lang="en-US" sz="2400" b="1" dirty="0"/>
              <a:t> </a:t>
            </a:r>
            <a:r>
              <a:rPr lang="en-US" sz="2400" b="1" dirty="0" err="1"/>
              <a:t>độ</a:t>
            </a:r>
            <a:r>
              <a:rPr lang="en-US" sz="2400" b="1" dirty="0"/>
              <a:t>, </a:t>
            </a:r>
            <a:r>
              <a:rPr lang="en-US" sz="2400" b="1" dirty="0" err="1"/>
              <a:t>nhịp</a:t>
            </a:r>
            <a:r>
              <a:rPr lang="en-US" sz="2400" b="1" dirty="0"/>
              <a:t> </a:t>
            </a:r>
            <a:r>
              <a:rPr lang="en-US" sz="2400" b="1" dirty="0" err="1"/>
              <a:t>độ</a:t>
            </a:r>
            <a:r>
              <a:rPr lang="en-US" sz="2400" b="1" dirty="0"/>
              <a:t> </a:t>
            </a:r>
            <a:r>
              <a:rPr lang="en-US" sz="2400" b="1" dirty="0" err="1"/>
              <a:t>các</a:t>
            </a:r>
            <a:r>
              <a:rPr lang="en-US" sz="2400" b="1" dirty="0"/>
              <a:t> </a:t>
            </a:r>
            <a:r>
              <a:rPr lang="en-US" sz="2400" b="1" dirty="0" err="1"/>
              <a:t>hoạt</a:t>
            </a:r>
            <a:r>
              <a:rPr lang="en-US" sz="2400" b="1" dirty="0"/>
              <a:t> </a:t>
            </a:r>
            <a:r>
              <a:rPr lang="en-US" sz="2400" b="1" dirty="0" err="1"/>
              <a:t>động</a:t>
            </a:r>
            <a:r>
              <a:rPr lang="en-US" sz="2400" b="1" dirty="0"/>
              <a:t> </a:t>
            </a:r>
            <a:r>
              <a:rPr lang="en-US" sz="2400" b="1" dirty="0" err="1"/>
              <a:t>tâm</a:t>
            </a:r>
            <a:r>
              <a:rPr lang="en-US" sz="2400" b="1" dirty="0"/>
              <a:t> </a:t>
            </a:r>
            <a:r>
              <a:rPr lang="en-US" sz="2400" b="1" dirty="0" err="1"/>
              <a:t>lí</a:t>
            </a:r>
            <a:r>
              <a:rPr lang="en-US" sz="2400" b="1" dirty="0"/>
              <a:t> </a:t>
            </a:r>
            <a:r>
              <a:rPr lang="en-US" sz="2400" b="1" dirty="0" err="1"/>
              <a:t>của</a:t>
            </a:r>
            <a:r>
              <a:rPr lang="en-US" sz="2400" b="1" dirty="0"/>
              <a:t> </a:t>
            </a:r>
            <a:r>
              <a:rPr lang="en-US" sz="2400" b="1" dirty="0" err="1"/>
              <a:t>cá</a:t>
            </a:r>
            <a:r>
              <a:rPr lang="en-US" sz="2400" b="1" dirty="0"/>
              <a:t> </a:t>
            </a:r>
            <a:r>
              <a:rPr lang="en-US" sz="2400" b="1" dirty="0" err="1"/>
              <a:t>nhân</a:t>
            </a:r>
            <a:r>
              <a:rPr lang="en-US" sz="2400" b="1" dirty="0"/>
              <a:t>”?</a:t>
            </a:r>
          </a:p>
        </p:txBody>
      </p:sp>
      <p:sp>
        <p:nvSpPr>
          <p:cNvPr id="26" name="TextBox 25"/>
          <p:cNvSpPr txBox="1"/>
          <p:nvPr/>
        </p:nvSpPr>
        <p:spPr>
          <a:xfrm>
            <a:off x="2150768" y="5830008"/>
            <a:ext cx="843280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err="1">
                <a:solidFill>
                  <a:srgbClr val="FF0000"/>
                </a:solidFill>
              </a:rPr>
              <a:t>Hàng</a:t>
            </a:r>
            <a:r>
              <a:rPr lang="en-US" sz="2800" b="1" dirty="0">
                <a:solidFill>
                  <a:srgbClr val="FF0000"/>
                </a:solidFill>
              </a:rPr>
              <a:t> </a:t>
            </a:r>
            <a:r>
              <a:rPr lang="en-US" sz="2800" b="1" dirty="0" err="1">
                <a:solidFill>
                  <a:srgbClr val="FF0000"/>
                </a:solidFill>
              </a:rPr>
              <a:t>ngang</a:t>
            </a:r>
            <a:r>
              <a:rPr lang="en-US" sz="2800" b="1" dirty="0">
                <a:solidFill>
                  <a:srgbClr val="FF0000"/>
                </a:solidFill>
              </a:rPr>
              <a:t> 6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cái</a:t>
            </a:r>
            <a:r>
              <a:rPr lang="en-US" sz="2800" b="1" dirty="0">
                <a:solidFill>
                  <a:srgbClr val="FF0000"/>
                </a:solidFill>
              </a:rPr>
              <a:t>): </a:t>
            </a:r>
            <a:r>
              <a:rPr lang="en-US" sz="2800" b="1" dirty="0" err="1"/>
              <a:t>Tác</a:t>
            </a:r>
            <a:r>
              <a:rPr lang="en-US" sz="2800" b="1" dirty="0"/>
              <a:t> </a:t>
            </a:r>
            <a:r>
              <a:rPr lang="en-US" sz="2800" b="1" dirty="0" err="1"/>
              <a:t>giả</a:t>
            </a:r>
            <a:r>
              <a:rPr lang="en-US" sz="2800" b="1" dirty="0"/>
              <a:t> </a:t>
            </a:r>
            <a:r>
              <a:rPr lang="en-US" sz="2800" b="1" dirty="0" err="1"/>
              <a:t>của</a:t>
            </a:r>
            <a:r>
              <a:rPr lang="en-US" sz="2800" b="1" dirty="0"/>
              <a:t> </a:t>
            </a:r>
            <a:r>
              <a:rPr lang="en-US" sz="2800" b="1" dirty="0" err="1"/>
              <a:t>văn</a:t>
            </a:r>
            <a:r>
              <a:rPr lang="en-US" sz="2800" b="1" dirty="0"/>
              <a:t> </a:t>
            </a:r>
            <a:r>
              <a:rPr lang="en-US" sz="2800" b="1" dirty="0" err="1"/>
              <a:t>bản</a:t>
            </a:r>
            <a:r>
              <a:rPr lang="en-US" sz="2800" b="1" dirty="0"/>
              <a:t> “</a:t>
            </a:r>
            <a:r>
              <a:rPr lang="en-US" sz="2800" b="1" dirty="0" err="1"/>
              <a:t>Tự</a:t>
            </a:r>
            <a:r>
              <a:rPr lang="en-US" sz="2800" b="1" dirty="0"/>
              <a:t> </a:t>
            </a:r>
            <a:r>
              <a:rPr lang="en-US" sz="2800" b="1" dirty="0" err="1"/>
              <a:t>học</a:t>
            </a:r>
            <a:r>
              <a:rPr lang="en-US" sz="2800" b="1" dirty="0"/>
              <a:t> – </a:t>
            </a:r>
            <a:r>
              <a:rPr lang="en-US" sz="2800" b="1" dirty="0" err="1"/>
              <a:t>Một</a:t>
            </a:r>
            <a:r>
              <a:rPr lang="en-US" sz="2800" b="1" dirty="0"/>
              <a:t> </a:t>
            </a:r>
            <a:r>
              <a:rPr lang="en-US" sz="2800" b="1" dirty="0" err="1"/>
              <a:t>thú</a:t>
            </a:r>
            <a:r>
              <a:rPr lang="en-US" sz="2800" b="1" dirty="0"/>
              <a:t> </a:t>
            </a:r>
            <a:r>
              <a:rPr lang="en-US" sz="2800" b="1" dirty="0" err="1"/>
              <a:t>vui</a:t>
            </a:r>
            <a:r>
              <a:rPr lang="en-US" sz="2800" b="1" dirty="0"/>
              <a:t> </a:t>
            </a:r>
            <a:r>
              <a:rPr lang="en-US" sz="2800" b="1" dirty="0" err="1"/>
              <a:t>bổ</a:t>
            </a:r>
            <a:r>
              <a:rPr lang="en-US" sz="2800" b="1" dirty="0"/>
              <a:t> </a:t>
            </a:r>
            <a:r>
              <a:rPr lang="en-US" sz="2800" b="1" dirty="0" err="1"/>
              <a:t>ích</a:t>
            </a:r>
            <a:r>
              <a:rPr lang="en-US" sz="2800" b="1" dirty="0"/>
              <a:t>” </a:t>
            </a:r>
            <a:r>
              <a:rPr lang="en-US" sz="2800" b="1" dirty="0" err="1"/>
              <a:t>là</a:t>
            </a:r>
            <a:r>
              <a:rPr lang="en-US" sz="2800" b="1" dirty="0"/>
              <a:t> </a:t>
            </a:r>
            <a:r>
              <a:rPr lang="en-US" sz="2800" b="1" dirty="0" err="1"/>
              <a:t>ai</a:t>
            </a:r>
            <a:r>
              <a:rPr lang="en-US" sz="2800" b="1" dirty="0"/>
              <a:t>?</a:t>
            </a:r>
          </a:p>
        </p:txBody>
      </p:sp>
      <p:sp>
        <p:nvSpPr>
          <p:cNvPr id="27" name="TextBox 26"/>
          <p:cNvSpPr txBox="1"/>
          <p:nvPr/>
        </p:nvSpPr>
        <p:spPr>
          <a:xfrm>
            <a:off x="2150765" y="5812809"/>
            <a:ext cx="843280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err="1">
                <a:solidFill>
                  <a:srgbClr val="FF0000"/>
                </a:solidFill>
              </a:rPr>
              <a:t>Hàng</a:t>
            </a:r>
            <a:r>
              <a:rPr lang="en-US" sz="2800" b="1" dirty="0">
                <a:solidFill>
                  <a:srgbClr val="FF0000"/>
                </a:solidFill>
              </a:rPr>
              <a:t> </a:t>
            </a:r>
            <a:r>
              <a:rPr lang="en-US" sz="2800" b="1" dirty="0" err="1">
                <a:solidFill>
                  <a:srgbClr val="FF0000"/>
                </a:solidFill>
              </a:rPr>
              <a:t>ngang</a:t>
            </a:r>
            <a:r>
              <a:rPr lang="en-US" sz="2800" b="1" dirty="0">
                <a:solidFill>
                  <a:srgbClr val="FF0000"/>
                </a:solidFill>
              </a:rPr>
              <a:t> 7 (09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cái</a:t>
            </a:r>
            <a:r>
              <a:rPr lang="en-US" sz="2800" b="1" dirty="0">
                <a:solidFill>
                  <a:srgbClr val="FF0000"/>
                </a:solidFill>
              </a:rPr>
              <a:t>): </a:t>
            </a:r>
            <a:r>
              <a:rPr lang="en-US" sz="2800" b="1" dirty="0" err="1"/>
              <a:t>Tác</a:t>
            </a:r>
            <a:r>
              <a:rPr lang="en-US" sz="2800" b="1" dirty="0"/>
              <a:t> </a:t>
            </a:r>
            <a:r>
              <a:rPr lang="en-US" sz="2800" b="1" dirty="0" err="1"/>
              <a:t>giả</a:t>
            </a:r>
            <a:r>
              <a:rPr lang="en-US" sz="2800" b="1" dirty="0"/>
              <a:t> </a:t>
            </a:r>
            <a:r>
              <a:rPr lang="en-US" sz="2800" b="1" dirty="0" err="1"/>
              <a:t>của</a:t>
            </a:r>
            <a:r>
              <a:rPr lang="en-US" sz="2800" b="1" dirty="0"/>
              <a:t> </a:t>
            </a:r>
            <a:r>
              <a:rPr lang="en-US" sz="2800" b="1" dirty="0" err="1"/>
              <a:t>văn</a:t>
            </a:r>
            <a:r>
              <a:rPr lang="en-US" sz="2800" b="1" dirty="0"/>
              <a:t> </a:t>
            </a:r>
            <a:r>
              <a:rPr lang="en-US" sz="2800" b="1" dirty="0" err="1"/>
              <a:t>bản</a:t>
            </a:r>
            <a:r>
              <a:rPr lang="en-US" sz="2800" b="1" dirty="0"/>
              <a:t> “</a:t>
            </a:r>
            <a:r>
              <a:rPr lang="en-US" sz="2800" b="1" dirty="0" err="1"/>
              <a:t>Tôi</a:t>
            </a:r>
            <a:r>
              <a:rPr lang="en-US" sz="2800" b="1" dirty="0"/>
              <a:t> </a:t>
            </a:r>
            <a:r>
              <a:rPr lang="en-US" sz="2800" b="1" dirty="0" err="1"/>
              <a:t>đi</a:t>
            </a:r>
            <a:r>
              <a:rPr lang="en-US" sz="2800" b="1" dirty="0"/>
              <a:t> </a:t>
            </a:r>
            <a:r>
              <a:rPr lang="en-US" sz="2800" b="1" dirty="0" err="1"/>
              <a:t>học</a:t>
            </a:r>
            <a:r>
              <a:rPr lang="en-US" sz="2800" b="1" dirty="0"/>
              <a:t>” </a:t>
            </a:r>
            <a:r>
              <a:rPr lang="en-US" sz="2800" b="1" dirty="0" err="1"/>
              <a:t>là</a:t>
            </a:r>
            <a:r>
              <a:rPr lang="en-US" sz="2800" b="1" dirty="0"/>
              <a:t> </a:t>
            </a:r>
            <a:r>
              <a:rPr lang="en-US" sz="2800" b="1" dirty="0" err="1"/>
              <a:t>ai</a:t>
            </a:r>
            <a:r>
              <a:rPr lang="en-US" sz="2800" b="1" dirty="0"/>
              <a:t>?</a:t>
            </a:r>
          </a:p>
        </p:txBody>
      </p:sp>
      <p:graphicFrame>
        <p:nvGraphicFramePr>
          <p:cNvPr id="5" name="Table 4"/>
          <p:cNvGraphicFramePr>
            <a:graphicFrameLocks noGrp="1"/>
          </p:cNvGraphicFramePr>
          <p:nvPr>
            <p:extLst>
              <p:ext uri="{D42A27DB-BD31-4B8C-83A1-F6EECF244321}">
                <p14:modId xmlns:p14="http://schemas.microsoft.com/office/powerpoint/2010/main" val="1174222063"/>
              </p:ext>
            </p:extLst>
          </p:nvPr>
        </p:nvGraphicFramePr>
        <p:xfrm>
          <a:off x="5158408" y="818373"/>
          <a:ext cx="4156224"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gridCol w="519528">
                  <a:extLst>
                    <a:ext uri="{9D8B030D-6E8A-4147-A177-3AD203B41FA5}">
                      <a16:colId xmlns:a16="http://schemas.microsoft.com/office/drawing/2014/main" val="20007"/>
                    </a:ext>
                  </a:extLst>
                </a:gridCol>
              </a:tblGrid>
              <a:tr h="538448">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08159607"/>
              </p:ext>
            </p:extLst>
          </p:nvPr>
        </p:nvGraphicFramePr>
        <p:xfrm>
          <a:off x="5158409" y="1362202"/>
          <a:ext cx="4156224"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gridCol w="519528">
                  <a:extLst>
                    <a:ext uri="{9D8B030D-6E8A-4147-A177-3AD203B41FA5}">
                      <a16:colId xmlns:a16="http://schemas.microsoft.com/office/drawing/2014/main" val="20007"/>
                    </a:ext>
                  </a:extLst>
                </a:gridCol>
              </a:tblGrid>
              <a:tr h="538448">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14638652"/>
              </p:ext>
            </p:extLst>
          </p:nvPr>
        </p:nvGraphicFramePr>
        <p:xfrm>
          <a:off x="2034251" y="1891366"/>
          <a:ext cx="6234336"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gridCol w="519528">
                  <a:extLst>
                    <a:ext uri="{9D8B030D-6E8A-4147-A177-3AD203B41FA5}">
                      <a16:colId xmlns:a16="http://schemas.microsoft.com/office/drawing/2014/main" val="20007"/>
                    </a:ext>
                  </a:extLst>
                </a:gridCol>
                <a:gridCol w="519528">
                  <a:extLst>
                    <a:ext uri="{9D8B030D-6E8A-4147-A177-3AD203B41FA5}">
                      <a16:colId xmlns:a16="http://schemas.microsoft.com/office/drawing/2014/main" val="20008"/>
                    </a:ext>
                  </a:extLst>
                </a:gridCol>
                <a:gridCol w="519528">
                  <a:extLst>
                    <a:ext uri="{9D8B030D-6E8A-4147-A177-3AD203B41FA5}">
                      <a16:colId xmlns:a16="http://schemas.microsoft.com/office/drawing/2014/main" val="20009"/>
                    </a:ext>
                  </a:extLst>
                </a:gridCol>
                <a:gridCol w="519528">
                  <a:extLst>
                    <a:ext uri="{9D8B030D-6E8A-4147-A177-3AD203B41FA5}">
                      <a16:colId xmlns:a16="http://schemas.microsoft.com/office/drawing/2014/main" val="20010"/>
                    </a:ext>
                  </a:extLst>
                </a:gridCol>
                <a:gridCol w="519528">
                  <a:extLst>
                    <a:ext uri="{9D8B030D-6E8A-4147-A177-3AD203B41FA5}">
                      <a16:colId xmlns:a16="http://schemas.microsoft.com/office/drawing/2014/main" val="20011"/>
                    </a:ext>
                  </a:extLst>
                </a:gridCol>
              </a:tblGrid>
              <a:tr h="538448">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64797562"/>
              </p:ext>
            </p:extLst>
          </p:nvPr>
        </p:nvGraphicFramePr>
        <p:xfrm>
          <a:off x="5675243" y="2438782"/>
          <a:ext cx="3636696"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tblGrid>
              <a:tr h="538448">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04776959"/>
              </p:ext>
            </p:extLst>
          </p:nvPr>
        </p:nvGraphicFramePr>
        <p:xfrm>
          <a:off x="7238999" y="2979223"/>
          <a:ext cx="3636696"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tblGrid>
              <a:tr h="538448">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219534104"/>
              </p:ext>
            </p:extLst>
          </p:nvPr>
        </p:nvGraphicFramePr>
        <p:xfrm>
          <a:off x="3083570" y="3507337"/>
          <a:ext cx="6234336"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gridCol w="519528">
                  <a:extLst>
                    <a:ext uri="{9D8B030D-6E8A-4147-A177-3AD203B41FA5}">
                      <a16:colId xmlns:a16="http://schemas.microsoft.com/office/drawing/2014/main" val="20007"/>
                    </a:ext>
                  </a:extLst>
                </a:gridCol>
                <a:gridCol w="519528">
                  <a:extLst>
                    <a:ext uri="{9D8B030D-6E8A-4147-A177-3AD203B41FA5}">
                      <a16:colId xmlns:a16="http://schemas.microsoft.com/office/drawing/2014/main" val="20008"/>
                    </a:ext>
                  </a:extLst>
                </a:gridCol>
                <a:gridCol w="519528">
                  <a:extLst>
                    <a:ext uri="{9D8B030D-6E8A-4147-A177-3AD203B41FA5}">
                      <a16:colId xmlns:a16="http://schemas.microsoft.com/office/drawing/2014/main" val="20009"/>
                    </a:ext>
                  </a:extLst>
                </a:gridCol>
                <a:gridCol w="519528">
                  <a:extLst>
                    <a:ext uri="{9D8B030D-6E8A-4147-A177-3AD203B41FA5}">
                      <a16:colId xmlns:a16="http://schemas.microsoft.com/office/drawing/2014/main" val="20010"/>
                    </a:ext>
                  </a:extLst>
                </a:gridCol>
                <a:gridCol w="519528">
                  <a:extLst>
                    <a:ext uri="{9D8B030D-6E8A-4147-A177-3AD203B41FA5}">
                      <a16:colId xmlns:a16="http://schemas.microsoft.com/office/drawing/2014/main" val="20011"/>
                    </a:ext>
                  </a:extLst>
                </a:gridCol>
              </a:tblGrid>
              <a:tr h="538448">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992971062"/>
              </p:ext>
            </p:extLst>
          </p:nvPr>
        </p:nvGraphicFramePr>
        <p:xfrm>
          <a:off x="4641574" y="4050675"/>
          <a:ext cx="4675752"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gridCol w="519528">
                  <a:extLst>
                    <a:ext uri="{9D8B030D-6E8A-4147-A177-3AD203B41FA5}">
                      <a16:colId xmlns:a16="http://schemas.microsoft.com/office/drawing/2014/main" val="20007"/>
                    </a:ext>
                  </a:extLst>
                </a:gridCol>
                <a:gridCol w="519528">
                  <a:extLst>
                    <a:ext uri="{9D8B030D-6E8A-4147-A177-3AD203B41FA5}">
                      <a16:colId xmlns:a16="http://schemas.microsoft.com/office/drawing/2014/main" val="20008"/>
                    </a:ext>
                  </a:extLst>
                </a:gridCol>
              </a:tblGrid>
              <a:tr h="538448">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34172778"/>
              </p:ext>
            </p:extLst>
          </p:nvPr>
        </p:nvGraphicFramePr>
        <p:xfrm>
          <a:off x="5145156" y="4912937"/>
          <a:ext cx="3636696" cy="538448"/>
        </p:xfrm>
        <a:graphic>
          <a:graphicData uri="http://schemas.openxmlformats.org/drawingml/2006/table">
            <a:tbl>
              <a:tblPr firstRow="1" bandRow="1">
                <a:tableStyleId>{5C22544A-7EE6-4342-B048-85BDC9FD1C3A}</a:tableStyleId>
              </a:tblPr>
              <a:tblGrid>
                <a:gridCol w="519528">
                  <a:extLst>
                    <a:ext uri="{9D8B030D-6E8A-4147-A177-3AD203B41FA5}">
                      <a16:colId xmlns:a16="http://schemas.microsoft.com/office/drawing/2014/main" val="20000"/>
                    </a:ext>
                  </a:extLst>
                </a:gridCol>
                <a:gridCol w="519528">
                  <a:extLst>
                    <a:ext uri="{9D8B030D-6E8A-4147-A177-3AD203B41FA5}">
                      <a16:colId xmlns:a16="http://schemas.microsoft.com/office/drawing/2014/main" val="20001"/>
                    </a:ext>
                  </a:extLst>
                </a:gridCol>
                <a:gridCol w="519528">
                  <a:extLst>
                    <a:ext uri="{9D8B030D-6E8A-4147-A177-3AD203B41FA5}">
                      <a16:colId xmlns:a16="http://schemas.microsoft.com/office/drawing/2014/main" val="20002"/>
                    </a:ext>
                  </a:extLst>
                </a:gridCol>
                <a:gridCol w="519528">
                  <a:extLst>
                    <a:ext uri="{9D8B030D-6E8A-4147-A177-3AD203B41FA5}">
                      <a16:colId xmlns:a16="http://schemas.microsoft.com/office/drawing/2014/main" val="20003"/>
                    </a:ext>
                  </a:extLst>
                </a:gridCol>
                <a:gridCol w="519528">
                  <a:extLst>
                    <a:ext uri="{9D8B030D-6E8A-4147-A177-3AD203B41FA5}">
                      <a16:colId xmlns:a16="http://schemas.microsoft.com/office/drawing/2014/main" val="20004"/>
                    </a:ext>
                  </a:extLst>
                </a:gridCol>
                <a:gridCol w="519528">
                  <a:extLst>
                    <a:ext uri="{9D8B030D-6E8A-4147-A177-3AD203B41FA5}">
                      <a16:colId xmlns:a16="http://schemas.microsoft.com/office/drawing/2014/main" val="20005"/>
                    </a:ext>
                  </a:extLst>
                </a:gridCol>
                <a:gridCol w="519528">
                  <a:extLst>
                    <a:ext uri="{9D8B030D-6E8A-4147-A177-3AD203B41FA5}">
                      <a16:colId xmlns:a16="http://schemas.microsoft.com/office/drawing/2014/main" val="20006"/>
                    </a:ext>
                  </a:extLst>
                </a:gridCol>
              </a:tblGrid>
              <a:tr h="538448">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808494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par>
                                <p:cTn id="27" presetID="16" presetClass="exit" presetSubtype="21" fill="hold" nodeType="withEffect">
                                  <p:stCondLst>
                                    <p:cond delay="0"/>
                                  </p:stCondLst>
                                  <p:childTnLst>
                                    <p:animEffect transition="out" filter="barn(inVertic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0" restart="whenNotActive" fill="hold" evtFilter="cancelBubble" nodeType="interactiveSeq">
                <p:stCondLst>
                  <p:cond evt="onClick" delay="0">
                    <p:tgtEl>
                      <p:spTgt spid="41"/>
                    </p:tgtEl>
                  </p:cond>
                </p:stCondLst>
                <p:endSync evt="end" delay="0">
                  <p:rtn val="all"/>
                </p:endSync>
                <p:childTnLst>
                  <p:par>
                    <p:cTn id="31" fill="hold">
                      <p:stCondLst>
                        <p:cond delay="0"/>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6" presetClass="exit" presetSubtype="21" fill="hold" nodeType="withEffect">
                                  <p:stCondLst>
                                    <p:cond delay="0"/>
                                  </p:stCondLst>
                                  <p:childTnLst>
                                    <p:animEffect transition="out" filter="barn(inVertical)">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2"/>
                    </p:tgtEl>
                  </p:cond>
                </p:stCondLst>
                <p:endSync evt="end" delay="0">
                  <p:rtn val="all"/>
                </p:endSync>
                <p:childTnLst>
                  <p:par>
                    <p:cTn id="45" fill="hold">
                      <p:stCondLst>
                        <p:cond delay="0"/>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1" nodeType="clickEffect">
                                  <p:stCondLst>
                                    <p:cond delay="0"/>
                                  </p:stCondLst>
                                  <p:childTnLst>
                                    <p:animEffect transition="out" filter="barn(inVertical)">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6" presetClass="exit" presetSubtype="21" fill="hold" nodeType="withEffect">
                                  <p:stCondLst>
                                    <p:cond delay="0"/>
                                  </p:stCondLst>
                                  <p:childTnLst>
                                    <p:animEffect transition="out" filter="barn(inVertical)">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8" restart="whenNotActive" fill="hold" evtFilter="cancelBubble" nodeType="interactiveSeq">
                <p:stCondLst>
                  <p:cond evt="onClick" delay="0">
                    <p:tgtEl>
                      <p:spTgt spid="44"/>
                    </p:tgtEl>
                  </p:cond>
                </p:stCondLst>
                <p:endSync evt="end" delay="0">
                  <p:rtn val="all"/>
                </p:endSync>
                <p:childTnLst>
                  <p:par>
                    <p:cTn id="59" fill="hold">
                      <p:stCondLst>
                        <p:cond delay="0"/>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6" presetClass="exit" presetSubtype="21" fill="hold" nodeType="withEffect">
                                  <p:stCondLst>
                                    <p:cond delay="0"/>
                                  </p:stCondLst>
                                  <p:childTnLst>
                                    <p:animEffect transition="out" filter="barn(inVertical)">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xit" presetSubtype="21" fill="hold" grpId="1" nodeType="clickEffect">
                                  <p:stCondLst>
                                    <p:cond delay="0"/>
                                  </p:stCondLst>
                                  <p:childTnLst>
                                    <p:animEffect transition="out" filter="barn(inVertical)">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par>
                                <p:cTn id="83" presetID="16" presetClass="exit" presetSubtype="21" fill="hold" nodeType="withEffect">
                                  <p:stCondLst>
                                    <p:cond delay="0"/>
                                  </p:stCondLst>
                                  <p:childTnLst>
                                    <p:animEffect transition="out" filter="barn(inVertical)">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arn(inVertical)">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xit" presetSubtype="21" fill="hold" grpId="1" nodeType="clickEffect">
                                  <p:stCondLst>
                                    <p:cond delay="0"/>
                                  </p:stCondLst>
                                  <p:childTnLst>
                                    <p:animEffect transition="out" filter="barn(inVertical)">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par>
                                <p:cTn id="97" presetID="16" presetClass="exit" presetSubtype="21" fill="hold" nodeType="withEffect">
                                  <p:stCondLst>
                                    <p:cond delay="0"/>
                                  </p:stCondLst>
                                  <p:childTnLst>
                                    <p:animEffect transition="out" filter="barn(inVertical)">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7"/>
                    </p:tgtEl>
                  </p:cond>
                </p:stCondLst>
                <p:endSync evt="end" delay="0">
                  <p:rtn val="all"/>
                </p:endSync>
                <p:childTnLst>
                  <p:par>
                    <p:cTn id="101" fill="hold">
                      <p:stCondLst>
                        <p:cond delay="0"/>
                      </p:stCondLst>
                      <p:childTnLst>
                        <p:par>
                          <p:cTn id="102" fill="hold">
                            <p:stCondLst>
                              <p:cond delay="0"/>
                            </p:stCondLst>
                            <p:childTnLst>
                              <p:par>
                                <p:cTn id="103" presetID="16" presetClass="exit" presetSubtype="21" fill="hold" nodeType="clickEffect">
                                  <p:stCondLst>
                                    <p:cond delay="0"/>
                                  </p:stCondLst>
                                  <p:childTnLst>
                                    <p:animEffect transition="out" filter="barn(inVertical)">
                                      <p:cBhvr>
                                        <p:cTn id="104" dur="500"/>
                                        <p:tgtEl>
                                          <p:spTgt spid="17"/>
                                        </p:tgtEl>
                                      </p:cBhvr>
                                    </p:animEffect>
                                    <p:set>
                                      <p:cBhvr>
                                        <p:cTn id="10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4"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78824" y="249383"/>
            <a:ext cx="114300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pic>
        <p:nvPicPr>
          <p:cNvPr id="9" name="Picture 8"/>
          <p:cNvPicPr>
            <a:picLocks noChangeAspect="1"/>
          </p:cNvPicPr>
          <p:nvPr/>
        </p:nvPicPr>
        <p:blipFill>
          <a:blip r:embed="rId4"/>
          <a:stretch>
            <a:fillRect/>
          </a:stretch>
        </p:blipFill>
        <p:spPr>
          <a:xfrm>
            <a:off x="527539" y="3790102"/>
            <a:ext cx="3118338" cy="2552082"/>
          </a:xfrm>
          <a:prstGeom prst="rect">
            <a:avLst/>
          </a:prstGeom>
        </p:spPr>
      </p:pic>
      <p:sp>
        <p:nvSpPr>
          <p:cNvPr id="18" name="文本框 283">
            <a:extLst>
              <a:ext uri="{FF2B5EF4-FFF2-40B4-BE49-F238E27FC236}">
                <a16:creationId xmlns:a16="http://schemas.microsoft.com/office/drawing/2014/main" id="{192A6D67-F623-4427-AD7F-F91A32D1486D}"/>
              </a:ext>
            </a:extLst>
          </p:cNvPr>
          <p:cNvSpPr txBox="1"/>
          <p:nvPr/>
        </p:nvSpPr>
        <p:spPr>
          <a:xfrm>
            <a:off x="1934308" y="2607854"/>
            <a:ext cx="9741209" cy="1028220"/>
          </a:xfrm>
          <a:prstGeom prst="rect">
            <a:avLst/>
          </a:prstGeom>
          <a:noFill/>
        </p:spPr>
        <p:txBody>
          <a:bodyPr wrap="square" lIns="85588" tIns="42794" rIns="85588" bIns="42794" rtlCol="0">
            <a:spAutoFit/>
          </a:bodyPr>
          <a:lstStyle/>
          <a:p>
            <a:pPr algn="ctr" defTabSz="667451"/>
            <a:r>
              <a:rPr lang="en-US" altLang="zh-CN" sz="6120" b="1" dirty="0">
                <a:solidFill>
                  <a:srgbClr val="002060"/>
                </a:solidFill>
                <a:ea typeface="华文新魏" panose="02010800040101010101" pitchFamily="2" charset="-122"/>
                <a:cs typeface="Times New Roman" panose="02020603050405020304" pitchFamily="18" charset="0"/>
              </a:rPr>
              <a:t>HÌNH THÀNH KIẾN THỨC</a:t>
            </a:r>
            <a:endParaRPr lang="zh-CN" altLang="en-US" sz="6120" b="1" dirty="0">
              <a:solidFill>
                <a:srgbClr val="002060"/>
              </a:solidFill>
              <a:ea typeface="华文新魏" panose="02010800040101010101" pitchFamily="2" charset="-122"/>
              <a:cs typeface="Times New Roman" panose="02020603050405020304" pitchFamily="18" charset="0"/>
            </a:endParaRPr>
          </a:p>
        </p:txBody>
      </p:sp>
      <p:cxnSp>
        <p:nvCxnSpPr>
          <p:cNvPr id="19" name="直接连接符 15">
            <a:extLst>
              <a:ext uri="{FF2B5EF4-FFF2-40B4-BE49-F238E27FC236}">
                <a16:creationId xmlns:a16="http://schemas.microsoft.com/office/drawing/2014/main" id="{18B1C8CB-7B25-480F-BD9C-857ACA24BCE1}"/>
              </a:ext>
            </a:extLst>
          </p:cNvPr>
          <p:cNvCxnSpPr/>
          <p:nvPr/>
        </p:nvCxnSpPr>
        <p:spPr>
          <a:xfrm>
            <a:off x="6986434" y="2589218"/>
            <a:ext cx="38567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7">
            <a:extLst>
              <a:ext uri="{FF2B5EF4-FFF2-40B4-BE49-F238E27FC236}">
                <a16:creationId xmlns:a16="http://schemas.microsoft.com/office/drawing/2014/main" id="{E3C1D5F9-47DE-4F73-9961-26EC5267FC8E}"/>
              </a:ext>
            </a:extLst>
          </p:cNvPr>
          <p:cNvCxnSpPr/>
          <p:nvPr/>
        </p:nvCxnSpPr>
        <p:spPr>
          <a:xfrm>
            <a:off x="6986434" y="3552079"/>
            <a:ext cx="38567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22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265044" y="249383"/>
            <a:ext cx="115824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13" name="TextBox 12"/>
          <p:cNvSpPr txBox="1"/>
          <p:nvPr/>
        </p:nvSpPr>
        <p:spPr>
          <a:xfrm>
            <a:off x="401782" y="408411"/>
            <a:ext cx="11388436" cy="707886"/>
          </a:xfrm>
          <a:prstGeom prst="rect">
            <a:avLst/>
          </a:prstGeom>
          <a:noFill/>
        </p:spPr>
        <p:txBody>
          <a:bodyPr wrap="square" rtlCol="0">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I. </a:t>
            </a:r>
            <a:r>
              <a:rPr lang="en-US" sz="4000" b="1" u="sng" dirty="0">
                <a:solidFill>
                  <a:srgbClr val="FF0000"/>
                </a:solidFill>
                <a:latin typeface="Times New Roman" panose="02020603050405020304" pitchFamily="18" charset="0"/>
                <a:cs typeface="Times New Roman" panose="02020603050405020304" pitchFamily="18" charset="0"/>
              </a:rPr>
              <a:t>TRI THỨC TIẾNG VIỆT</a:t>
            </a:r>
          </a:p>
        </p:txBody>
      </p:sp>
      <p:sp>
        <p:nvSpPr>
          <p:cNvPr id="5" name="Rectangle 4"/>
          <p:cNvSpPr/>
          <p:nvPr/>
        </p:nvSpPr>
        <p:spPr>
          <a:xfrm>
            <a:off x="401781" y="1219016"/>
            <a:ext cx="11286635" cy="2308324"/>
          </a:xfrm>
          <a:prstGeom prst="rect">
            <a:avLst/>
          </a:prstGeom>
        </p:spPr>
        <p:txBody>
          <a:bodyPr wrap="square">
            <a:spAutoFit/>
          </a:bodyPr>
          <a:lstStyle/>
          <a:p>
            <a:pPr marL="742950" lvl="0" indent="-742950" algn="just">
              <a:buAutoNum type="arabicPeriod"/>
            </a:pPr>
            <a:r>
              <a:rPr lang="pt-BR" sz="3600" b="1" u="sng" dirty="0">
                <a:solidFill>
                  <a:srgbClr val="FF0000"/>
                </a:solidFill>
                <a:latin typeface="Times New Roman" panose="02020603050405020304" pitchFamily="18" charset="0"/>
                <a:cs typeface="Times New Roman" panose="02020603050405020304" pitchFamily="18" charset="0"/>
              </a:rPr>
              <a:t>Liên kết là </a:t>
            </a:r>
            <a:r>
              <a:rPr lang="pt-BR" sz="3600" b="1" dirty="0">
                <a:solidFill>
                  <a:srgbClr val="FF0000"/>
                </a:solidFill>
                <a:latin typeface="Times New Roman" panose="02020603050405020304" pitchFamily="18" charset="0"/>
                <a:cs typeface="Times New Roman" panose="02020603050405020304" pitchFamily="18" charset="0"/>
              </a:rPr>
              <a:t>gì ?</a:t>
            </a:r>
          </a:p>
          <a:p>
            <a:pPr lvl="0" algn="just"/>
            <a:r>
              <a:rPr lang="pt-BR" sz="3600" b="1" dirty="0">
                <a:solidFill>
                  <a:srgbClr val="FF0000"/>
                </a:solidFill>
                <a:latin typeface="Times New Roman" panose="02020603050405020304" pitchFamily="18" charset="0"/>
                <a:cs typeface="Times New Roman" panose="02020603050405020304" pitchFamily="18" charset="0"/>
              </a:rPr>
              <a:t>Liên kết </a:t>
            </a:r>
            <a:r>
              <a:rPr lang="pt-BR" sz="3600" b="1" dirty="0">
                <a:solidFill>
                  <a:srgbClr val="0070C0"/>
                </a:solidFill>
                <a:latin typeface="Times New Roman" panose="02020603050405020304" pitchFamily="18" charset="0"/>
                <a:cs typeface="Times New Roman" panose="02020603050405020304" pitchFamily="18" charset="0"/>
              </a:rPr>
              <a:t>là một trong những tính chất quan trọng của văn bản, có tác dụng làm cho văn bản trở nên mạch lạc, hoàn chỉnh cả về nội dung và hình thức.</a:t>
            </a:r>
            <a:r>
              <a:rPr lang="pt-BR" sz="3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5742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265044" y="249383"/>
            <a:ext cx="11582400" cy="6363452"/>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endParaRPr>
          </a:p>
        </p:txBody>
      </p:sp>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344814" y="6337438"/>
            <a:ext cx="3490943" cy="457200"/>
          </a:xfrm>
          <a:prstGeom prst="rect">
            <a:avLst/>
          </a:prstGeom>
        </p:spPr>
      </p:pic>
      <p:sp>
        <p:nvSpPr>
          <p:cNvPr id="5" name="Rectangle 4"/>
          <p:cNvSpPr/>
          <p:nvPr/>
        </p:nvSpPr>
        <p:spPr>
          <a:xfrm>
            <a:off x="2769707" y="439226"/>
            <a:ext cx="8733182" cy="523220"/>
          </a:xfrm>
          <a:prstGeom prst="rect">
            <a:avLst/>
          </a:prstGeom>
        </p:spPr>
        <p:txBody>
          <a:bodyPr wrap="square">
            <a:spAutoFit/>
          </a:bodyPr>
          <a:lstStyle/>
          <a:p>
            <a:pPr algn="just"/>
            <a:r>
              <a:rPr lang="pt-BR" sz="2800" b="1" dirty="0">
                <a:solidFill>
                  <a:srgbClr val="7030A0"/>
                </a:solidFill>
                <a:latin typeface="Times New Roman" panose="02020603050405020304" pitchFamily="18" charset="0"/>
                <a:cs typeface="Times New Roman" panose="02020603050405020304" pitchFamily="18" charset="0"/>
              </a:rPr>
              <a:t>Thảo luận nhóm hoàn thành phiếu học tập số 1</a:t>
            </a:r>
            <a:endParaRPr lang="en-US"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77190096"/>
              </p:ext>
            </p:extLst>
          </p:nvPr>
        </p:nvGraphicFramePr>
        <p:xfrm>
          <a:off x="468370" y="1095992"/>
          <a:ext cx="11259804" cy="5201034"/>
        </p:xfrm>
        <a:graphic>
          <a:graphicData uri="http://schemas.openxmlformats.org/drawingml/2006/table">
            <a:tbl>
              <a:tblPr firstRow="1" firstCol="1" bandRow="1">
                <a:tableStyleId>{5C22544A-7EE6-4342-B048-85BDC9FD1C3A}</a:tableStyleId>
              </a:tblPr>
              <a:tblGrid>
                <a:gridCol w="3692813">
                  <a:extLst>
                    <a:ext uri="{9D8B030D-6E8A-4147-A177-3AD203B41FA5}">
                      <a16:colId xmlns:a16="http://schemas.microsoft.com/office/drawing/2014/main" val="20000"/>
                    </a:ext>
                  </a:extLst>
                </a:gridCol>
                <a:gridCol w="7566991">
                  <a:extLst>
                    <a:ext uri="{9D8B030D-6E8A-4147-A177-3AD203B41FA5}">
                      <a16:colId xmlns:a16="http://schemas.microsoft.com/office/drawing/2014/main" val="20001"/>
                    </a:ext>
                  </a:extLst>
                </a:gridCol>
              </a:tblGrid>
              <a:tr h="1665354">
                <a:tc gridSpan="2">
                  <a:txBody>
                    <a:bodyPr/>
                    <a:lstStyle/>
                    <a:p>
                      <a:pPr algn="just">
                        <a:lnSpc>
                          <a:spcPct val="100000"/>
                        </a:lnSpc>
                        <a:spcAft>
                          <a:spcPts val="0"/>
                        </a:spcAft>
                      </a:pPr>
                      <a:r>
                        <a:rPr lang="en-US" sz="2000" b="0" dirty="0">
                          <a:solidFill>
                            <a:srgbClr val="002060"/>
                          </a:solidFill>
                          <a:effectLst/>
                          <a:latin typeface="Times New Roman" panose="02020603050405020304" pitchFamily="18" charset="0"/>
                          <a:cs typeface="Times New Roman" panose="02020603050405020304" pitchFamily="18" charset="0"/>
                        </a:rPr>
                        <a:t>VD: (1) </a:t>
                      </a:r>
                      <a:r>
                        <a:rPr lang="en-US" sz="2000" b="0" dirty="0" err="1">
                          <a:solidFill>
                            <a:srgbClr val="002060"/>
                          </a:solidFill>
                          <a:effectLst/>
                          <a:latin typeface="Times New Roman" panose="02020603050405020304" pitchFamily="18" charset="0"/>
                          <a:cs typeface="Times New Roman" panose="02020603050405020304" pitchFamily="18" charset="0"/>
                        </a:rPr>
                        <a:t>Hơn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nữa</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tự</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học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quả</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là</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một</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phương</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thuốc</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trị</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bệnh</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âu</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sầu</a:t>
                      </a:r>
                      <a:r>
                        <a:rPr lang="en-US" sz="2000" b="0" dirty="0">
                          <a:solidFill>
                            <a:srgbClr val="002060"/>
                          </a:solidFill>
                          <a:effectLst/>
                          <a:latin typeface="Times New Roman" panose="02020603050405020304" pitchFamily="18" charset="0"/>
                          <a:cs typeface="Times New Roman" panose="02020603050405020304" pitchFamily="18" charset="0"/>
                        </a:rPr>
                        <a:t>. (2) Theo </a:t>
                      </a:r>
                      <a:r>
                        <a:rPr lang="en-US" sz="2000" b="1" i="1" dirty="0" err="1">
                          <a:solidFill>
                            <a:srgbClr val="FF0000"/>
                          </a:solidFill>
                          <a:effectLst/>
                          <a:latin typeface="Times New Roman" panose="02020603050405020304" pitchFamily="18" charset="0"/>
                          <a:cs typeface="Times New Roman" panose="02020603050405020304" pitchFamily="18" charset="0"/>
                        </a:rPr>
                        <a:t>bác</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sĩ</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E.Gờ-ron-nơ-veo</a:t>
                      </a:r>
                      <a:r>
                        <a:rPr lang="en-US" sz="2000" b="0" dirty="0">
                          <a:solidFill>
                            <a:srgbClr val="002060"/>
                          </a:solidFill>
                          <a:effectLst/>
                          <a:latin typeface="Times New Roman" panose="02020603050405020304" pitchFamily="18" charset="0"/>
                          <a:cs typeface="Times New Roman" panose="02020603050405020304" pitchFamily="18" charset="0"/>
                        </a:rPr>
                        <a:t> (E. </a:t>
                      </a:r>
                      <a:r>
                        <a:rPr lang="en-US" sz="2000" b="0" dirty="0" err="1">
                          <a:solidFill>
                            <a:srgbClr val="002060"/>
                          </a:solidFill>
                          <a:effectLst/>
                          <a:latin typeface="Times New Roman" panose="02020603050405020304" pitchFamily="18" charset="0"/>
                          <a:cs typeface="Times New Roman" panose="02020603050405020304" pitchFamily="18" charset="0"/>
                        </a:rPr>
                        <a:t>Groenevelt</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người</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Hà</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Lan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những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bệnh</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nhân</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nào</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biết</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đọc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sách</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cũng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mau</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khỏe</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cs typeface="Times New Roman" panose="02020603050405020304" pitchFamily="18" charset="0"/>
                        </a:rPr>
                        <a:t>mạnh</a:t>
                      </a:r>
                      <a:r>
                        <a:rPr lang="en-US" sz="2000" b="1" i="1" dirty="0">
                          <a:solidFill>
                            <a:srgbClr val="FF000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hơn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những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bệnh</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nhân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khác</a:t>
                      </a:r>
                      <a:r>
                        <a:rPr lang="en-US" sz="2000" b="0" dirty="0">
                          <a:solidFill>
                            <a:srgbClr val="002060"/>
                          </a:solidFill>
                          <a:effectLst/>
                          <a:latin typeface="Times New Roman" panose="02020603050405020304" pitchFamily="18" charset="0"/>
                          <a:cs typeface="Times New Roman" panose="02020603050405020304" pitchFamily="18" charset="0"/>
                        </a:rPr>
                        <a:t>. (3) </a:t>
                      </a:r>
                      <a:r>
                        <a:rPr lang="en-US" sz="2000" b="0" dirty="0" err="1">
                          <a:solidFill>
                            <a:srgbClr val="002060"/>
                          </a:solidFill>
                          <a:effectLst/>
                          <a:latin typeface="Times New Roman" panose="02020603050405020304" pitchFamily="18" charset="0"/>
                          <a:cs typeface="Times New Roman" panose="02020603050405020304" pitchFamily="18" charset="0"/>
                        </a:rPr>
                        <a:t>Nhiều</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bác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sĩ</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Anh</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và</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Pháp</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sau</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lời</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tuyên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bố</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đó</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làm</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những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bảng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thống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kê</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các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bệnh</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nhân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trong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các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bệnh</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viện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và</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thừa</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nhận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ông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E.Gờ-ron-nơ-veo</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có</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lí</a:t>
                      </a:r>
                      <a:r>
                        <a:rPr lang="en-US" sz="2000" b="0" dirty="0">
                          <a:solidFill>
                            <a:srgbClr val="002060"/>
                          </a:solidFill>
                          <a:effectLst/>
                          <a:latin typeface="Times New Roman" panose="02020603050405020304" pitchFamily="18" charset="0"/>
                          <a:cs typeface="Times New Roman" panose="02020603050405020304" pitchFamily="18" charset="0"/>
                        </a:rPr>
                        <a:t>.</a:t>
                      </a:r>
                      <a:endParaRPr lang="en-US" sz="1600" b="0" dirty="0">
                        <a:solidFill>
                          <a:srgbClr val="002060"/>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Nguyễn</a:t>
                      </a: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Hiến</a:t>
                      </a: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Lê</a:t>
                      </a: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Tự</a:t>
                      </a: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học</a:t>
                      </a:r>
                      <a:r>
                        <a:rPr lang="en-US" sz="2000" b="0" i="1" dirty="0">
                          <a:solidFill>
                            <a:srgbClr val="002060"/>
                          </a:solidFill>
                          <a:effectLst/>
                          <a:latin typeface="Times New Roman" panose="02020603050405020304" pitchFamily="18" charset="0"/>
                          <a:cs typeface="Times New Roman" panose="02020603050405020304" pitchFamily="18" charset="0"/>
                        </a:rPr>
                        <a:t> – </a:t>
                      </a:r>
                      <a:r>
                        <a:rPr lang="en-US" sz="2000" b="0" i="1" dirty="0" err="1">
                          <a:solidFill>
                            <a:srgbClr val="002060"/>
                          </a:solidFill>
                          <a:effectLst/>
                          <a:latin typeface="Times New Roman" panose="02020603050405020304" pitchFamily="18" charset="0"/>
                          <a:cs typeface="Times New Roman" panose="02020603050405020304" pitchFamily="18" charset="0"/>
                        </a:rPr>
                        <a:t>một</a:t>
                      </a: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thú</a:t>
                      </a: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vui</a:t>
                      </a: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bổ</a:t>
                      </a:r>
                      <a:r>
                        <a:rPr lang="en-US" sz="2000" b="0" i="1" dirty="0">
                          <a:solidFill>
                            <a:srgbClr val="002060"/>
                          </a:solidFill>
                          <a:effectLst/>
                          <a:latin typeface="Times New Roman" panose="02020603050405020304" pitchFamily="18" charset="0"/>
                          <a:cs typeface="Times New Roman" panose="02020603050405020304" pitchFamily="18" charset="0"/>
                        </a:rPr>
                        <a:t> </a:t>
                      </a:r>
                      <a:r>
                        <a:rPr lang="en-US" sz="2000" b="0" i="1" dirty="0" err="1">
                          <a:solidFill>
                            <a:srgbClr val="002060"/>
                          </a:solidFill>
                          <a:effectLst/>
                          <a:latin typeface="Times New Roman" panose="02020603050405020304" pitchFamily="18" charset="0"/>
                          <a:cs typeface="Times New Roman" panose="02020603050405020304" pitchFamily="18" charset="0"/>
                        </a:rPr>
                        <a:t>ích</a:t>
                      </a:r>
                      <a:r>
                        <a:rPr lang="en-US" sz="2000" b="0" i="1" dirty="0">
                          <a:solidFill>
                            <a:srgbClr val="002060"/>
                          </a:solidFill>
                          <a:effectLst/>
                          <a:latin typeface="Times New Roman" panose="02020603050405020304" pitchFamily="18" charset="0"/>
                          <a:cs typeface="Times New Roman" panose="02020603050405020304" pitchFamily="18" charset="0"/>
                        </a:rPr>
                        <a:t>)</a:t>
                      </a:r>
                      <a:endParaRPr lang="en-US" sz="1600" b="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267253">
                <a:tc>
                  <a:txBody>
                    <a:bodyPr/>
                    <a:lstStyle/>
                    <a:p>
                      <a:pPr algn="ctr">
                        <a:lnSpc>
                          <a:spcPct val="100000"/>
                        </a:lnSpc>
                        <a:spcAft>
                          <a:spcPts val="0"/>
                        </a:spcAft>
                      </a:pPr>
                      <a:r>
                        <a:rPr lang="en-US" sz="2000" b="1">
                          <a:solidFill>
                            <a:srgbClr val="002060"/>
                          </a:solidFill>
                          <a:effectLst/>
                          <a:latin typeface="Times New Roman" panose="02020603050405020304" pitchFamily="18" charset="0"/>
                          <a:cs typeface="Times New Roman" panose="02020603050405020304" pitchFamily="18" charset="0"/>
                        </a:rPr>
                        <a:t>Câu hỏi</a:t>
                      </a:r>
                      <a:endParaRPr lang="en-US" sz="16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000" b="1" dirty="0" err="1">
                          <a:solidFill>
                            <a:srgbClr val="002060"/>
                          </a:solidFill>
                          <a:effectLst/>
                          <a:latin typeface="Times New Roman" panose="02020603050405020304" pitchFamily="18" charset="0"/>
                          <a:cs typeface="Times New Roman" panose="02020603050405020304" pitchFamily="18" charset="0"/>
                        </a:rPr>
                        <a:t>Trả</a:t>
                      </a:r>
                      <a:r>
                        <a:rPr lang="en-US" sz="2000" b="1" dirty="0">
                          <a:solidFill>
                            <a:srgbClr val="002060"/>
                          </a:solidFill>
                          <a:effectLst/>
                          <a:latin typeface="Times New Roman" panose="02020603050405020304" pitchFamily="18" charset="0"/>
                          <a:cs typeface="Times New Roman" panose="02020603050405020304" pitchFamily="18" charset="0"/>
                        </a:rPr>
                        <a:t> </a:t>
                      </a:r>
                      <a:r>
                        <a:rPr lang="en-US" sz="2000" b="1" dirty="0" err="1">
                          <a:solidFill>
                            <a:srgbClr val="002060"/>
                          </a:solidFill>
                          <a:effectLst/>
                          <a:latin typeface="Times New Roman" panose="02020603050405020304" pitchFamily="18" charset="0"/>
                          <a:cs typeface="Times New Roman" panose="02020603050405020304" pitchFamily="18" charset="0"/>
                        </a:rPr>
                        <a:t>lời</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6873">
                <a:tc>
                  <a:txBody>
                    <a:bodyPr/>
                    <a:lstStyle/>
                    <a:p>
                      <a:pPr algn="just">
                        <a:lnSpc>
                          <a:spcPct val="100000"/>
                        </a:lnSpc>
                        <a:spcAft>
                          <a:spcPts val="0"/>
                        </a:spcAft>
                      </a:pPr>
                      <a:r>
                        <a:rPr lang="en-US" sz="2000" b="0" dirty="0">
                          <a:solidFill>
                            <a:srgbClr val="002060"/>
                          </a:solidFill>
                          <a:effectLst/>
                          <a:latin typeface="Times New Roman" panose="02020603050405020304" pitchFamily="18" charset="0"/>
                          <a:cs typeface="Times New Roman" panose="02020603050405020304" pitchFamily="18" charset="0"/>
                        </a:rPr>
                        <a:t>(1) Qua </a:t>
                      </a:r>
                      <a:r>
                        <a:rPr lang="en-US" sz="2000" b="0" dirty="0" err="1">
                          <a:solidFill>
                            <a:srgbClr val="002060"/>
                          </a:solidFill>
                          <a:effectLst/>
                          <a:latin typeface="Times New Roman" panose="02020603050405020304" pitchFamily="18" charset="0"/>
                          <a:cs typeface="Times New Roman" panose="02020603050405020304" pitchFamily="18" charset="0"/>
                        </a:rPr>
                        <a:t>đoạn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văn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này</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tác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giả</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Nguyễn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Hiến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Lê</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đã</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nêu</a:t>
                      </a:r>
                      <a:r>
                        <a:rPr lang="en-US" sz="2000" b="0" dirty="0">
                          <a:solidFill>
                            <a:srgbClr val="002060"/>
                          </a:solidFill>
                          <a:effectLst/>
                          <a:latin typeface="Times New Roman" panose="02020603050405020304" pitchFamily="18" charset="0"/>
                          <a:cs typeface="Times New Roman" panose="02020603050405020304" pitchFamily="18" charset="0"/>
                        </a:rPr>
                        <a:t> ý </a:t>
                      </a:r>
                      <a:r>
                        <a:rPr lang="en-US" sz="2000" b="0" dirty="0" err="1">
                          <a:solidFill>
                            <a:srgbClr val="002060"/>
                          </a:solidFill>
                          <a:effectLst/>
                          <a:latin typeface="Times New Roman" panose="02020603050405020304" pitchFamily="18" charset="0"/>
                          <a:cs typeface="Times New Roman" panose="02020603050405020304" pitchFamily="18" charset="0"/>
                        </a:rPr>
                        <a:t>kiến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gì</a:t>
                      </a:r>
                      <a:r>
                        <a:rPr lang="en-US" sz="2000" b="0" dirty="0">
                          <a:solidFill>
                            <a:srgbClr val="002060"/>
                          </a:solidFill>
                          <a:effectLst/>
                          <a:latin typeface="Times New Roman" panose="02020603050405020304" pitchFamily="18" charset="0"/>
                          <a:cs typeface="Times New Roman" panose="02020603050405020304" pitchFamily="18" charset="0"/>
                        </a:rPr>
                        <a:t>?</a:t>
                      </a:r>
                      <a:endParaRPr lang="en-US" sz="16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000" b="0" dirty="0">
                          <a:solidFill>
                            <a:srgbClr val="002060"/>
                          </a:solidFill>
                          <a:effectLst/>
                          <a:latin typeface="Times New Roman" panose="02020603050405020304" pitchFamily="18" charset="0"/>
                          <a:cs typeface="Times New Roman" panose="02020603050405020304" pitchFamily="18" charset="0"/>
                        </a:rPr>
                        <a:t> </a:t>
                      </a:r>
                      <a:endParaRPr lang="en-US" sz="16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6873">
                <a:tc>
                  <a:txBody>
                    <a:bodyPr/>
                    <a:lstStyle/>
                    <a:p>
                      <a:pPr algn="just">
                        <a:lnSpc>
                          <a:spcPct val="100000"/>
                        </a:lnSpc>
                        <a:spcAft>
                          <a:spcPts val="0"/>
                        </a:spcAft>
                      </a:pPr>
                      <a:r>
                        <a:rPr lang="en-US" sz="2000" b="0" dirty="0">
                          <a:solidFill>
                            <a:srgbClr val="002060"/>
                          </a:solidFill>
                          <a:effectLst/>
                          <a:latin typeface="Times New Roman" panose="02020603050405020304" pitchFamily="18" charset="0"/>
                          <a:cs typeface="Times New Roman" panose="02020603050405020304" pitchFamily="18" charset="0"/>
                        </a:rPr>
                        <a:t>(2) </a:t>
                      </a:r>
                      <a:r>
                        <a:rPr lang="en-US" sz="2000" b="0" dirty="0" err="1">
                          <a:solidFill>
                            <a:srgbClr val="002060"/>
                          </a:solidFill>
                          <a:effectLst/>
                          <a:latin typeface="Times New Roman" panose="02020603050405020304" pitchFamily="18" charset="0"/>
                          <a:cs typeface="Times New Roman" panose="02020603050405020304" pitchFamily="18" charset="0"/>
                        </a:rPr>
                        <a:t>Em</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có</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nhận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xét</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gì</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về</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mối</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quan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hệ</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giữa</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các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câu</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trong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đoạn</a:t>
                      </a:r>
                      <a:endParaRPr lang="en-US" sz="16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000" b="0">
                          <a:solidFill>
                            <a:srgbClr val="002060"/>
                          </a:solidFill>
                          <a:effectLst/>
                          <a:latin typeface="Times New Roman" panose="02020603050405020304" pitchFamily="18" charset="0"/>
                          <a:cs typeface="Times New Roman" panose="02020603050405020304" pitchFamily="18" charset="0"/>
                        </a:rPr>
                        <a:t> </a:t>
                      </a:r>
                      <a:endParaRPr lang="en-US" sz="1600" b="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6873">
                <a:tc>
                  <a:txBody>
                    <a:bodyPr/>
                    <a:lstStyle/>
                    <a:p>
                      <a:pPr algn="just">
                        <a:lnSpc>
                          <a:spcPct val="100000"/>
                        </a:lnSpc>
                        <a:spcAft>
                          <a:spcPts val="0"/>
                        </a:spcAft>
                      </a:pPr>
                      <a:r>
                        <a:rPr lang="en-US" sz="2000" b="0" dirty="0">
                          <a:solidFill>
                            <a:srgbClr val="002060"/>
                          </a:solidFill>
                          <a:effectLst/>
                          <a:latin typeface="Times New Roman" panose="02020603050405020304" pitchFamily="18" charset="0"/>
                          <a:cs typeface="Times New Roman" panose="02020603050405020304" pitchFamily="18" charset="0"/>
                        </a:rPr>
                        <a:t>(3) </a:t>
                      </a:r>
                      <a:r>
                        <a:rPr lang="en-US" sz="2000" b="0" dirty="0" err="1">
                          <a:solidFill>
                            <a:srgbClr val="002060"/>
                          </a:solidFill>
                          <a:effectLst/>
                          <a:latin typeface="Times New Roman" panose="02020603050405020304" pitchFamily="18" charset="0"/>
                          <a:cs typeface="Times New Roman" panose="02020603050405020304" pitchFamily="18" charset="0"/>
                        </a:rPr>
                        <a:t>Các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câu</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trong</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đoạn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liên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kết</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với</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nhau</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như</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thế</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nào</a:t>
                      </a:r>
                      <a:r>
                        <a:rPr lang="en-US" sz="2000" b="0" dirty="0">
                          <a:solidFill>
                            <a:srgbClr val="002060"/>
                          </a:solidFill>
                          <a:effectLst/>
                          <a:latin typeface="Times New Roman" panose="02020603050405020304" pitchFamily="18" charset="0"/>
                          <a:cs typeface="Times New Roman" panose="02020603050405020304" pitchFamily="18" charset="0"/>
                        </a:rPr>
                        <a:t>?</a:t>
                      </a:r>
                    </a:p>
                    <a:p>
                      <a:pPr algn="just">
                        <a:lnSpc>
                          <a:spcPct val="100000"/>
                        </a:lnSpc>
                        <a:spcAft>
                          <a:spcPts val="0"/>
                        </a:spcAft>
                      </a:pPr>
                      <a:endParaRPr lang="en-US" sz="16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endParaRPr lang="en-US" sz="16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26493">
                <a:tc>
                  <a:txBody>
                    <a:bodyPr/>
                    <a:lstStyle/>
                    <a:p>
                      <a:pPr algn="just">
                        <a:lnSpc>
                          <a:spcPct val="100000"/>
                        </a:lnSpc>
                        <a:spcAft>
                          <a:spcPts val="0"/>
                        </a:spcAft>
                      </a:pPr>
                      <a:r>
                        <a:rPr lang="en-US" sz="2000" b="0" dirty="0">
                          <a:solidFill>
                            <a:srgbClr val="002060"/>
                          </a:solidFill>
                          <a:effectLst/>
                          <a:latin typeface="Times New Roman" panose="02020603050405020304" pitchFamily="18" charset="0"/>
                          <a:cs typeface="Times New Roman" panose="02020603050405020304" pitchFamily="18" charset="0"/>
                        </a:rPr>
                        <a:t>(4) Qua </a:t>
                      </a:r>
                      <a:r>
                        <a:rPr lang="en-US" sz="2000" b="0" dirty="0" err="1">
                          <a:solidFill>
                            <a:srgbClr val="002060"/>
                          </a:solidFill>
                          <a:effectLst/>
                          <a:latin typeface="Times New Roman" panose="02020603050405020304" pitchFamily="18" charset="0"/>
                          <a:cs typeface="Times New Roman" panose="02020603050405020304" pitchFamily="18" charset="0"/>
                        </a:rPr>
                        <a:t>việc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phân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tích</a:t>
                      </a:r>
                      <a:r>
                        <a:rPr lang="en-US" sz="2000" b="0" dirty="0">
                          <a:solidFill>
                            <a:srgbClr val="002060"/>
                          </a:solidFill>
                          <a:effectLst/>
                          <a:latin typeface="Times New Roman" panose="02020603050405020304" pitchFamily="18" charset="0"/>
                          <a:cs typeface="Times New Roman" panose="02020603050405020304" pitchFamily="18" charset="0"/>
                        </a:rPr>
                        <a:t> VD </a:t>
                      </a:r>
                      <a:r>
                        <a:rPr lang="en-US" sz="2000" b="0" dirty="0" err="1">
                          <a:solidFill>
                            <a:srgbClr val="002060"/>
                          </a:solidFill>
                          <a:effectLst/>
                          <a:latin typeface="Times New Roman" panose="02020603050405020304" pitchFamily="18" charset="0"/>
                          <a:cs typeface="Times New Roman" panose="02020603050405020304" pitchFamily="18" charset="0"/>
                        </a:rPr>
                        <a:t>trên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em</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hãy</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nêu</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đặc</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điểm</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của</a:t>
                      </a:r>
                      <a:r>
                        <a:rPr lang="en-US" sz="2000" b="0" dirty="0">
                          <a:solidFill>
                            <a:srgbClr val="002060"/>
                          </a:solidFill>
                          <a:effectLst/>
                          <a:latin typeface="Times New Roman" panose="02020603050405020304" pitchFamily="18" charset="0"/>
                          <a:cs typeface="Times New Roman" panose="02020603050405020304" pitchFamily="18" charset="0"/>
                        </a:rPr>
                        <a:t> 1 </a:t>
                      </a:r>
                      <a:r>
                        <a:rPr lang="en-US" sz="2000" b="0" dirty="0" err="1">
                          <a:solidFill>
                            <a:srgbClr val="002060"/>
                          </a:solidFill>
                          <a:effectLst/>
                          <a:latin typeface="Times New Roman" panose="02020603050405020304" pitchFamily="18" charset="0"/>
                          <a:cs typeface="Times New Roman" panose="02020603050405020304" pitchFamily="18" charset="0"/>
                        </a:rPr>
                        <a:t>văn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bản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có</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tính</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liên</a:t>
                      </a:r>
                      <a:r>
                        <a:rPr lang="en-US" sz="2000" b="0" dirty="0">
                          <a:solidFill>
                            <a:srgbClr val="002060"/>
                          </a:solidFill>
                          <a:effectLst/>
                          <a:latin typeface="Times New Roman" panose="02020603050405020304" pitchFamily="18" charset="0"/>
                          <a:cs typeface="Times New Roman" panose="02020603050405020304" pitchFamily="18" charset="0"/>
                        </a:rPr>
                        <a:t> </a:t>
                      </a:r>
                      <a:r>
                        <a:rPr lang="en-US" sz="2000" b="0" dirty="0" err="1">
                          <a:solidFill>
                            <a:srgbClr val="002060"/>
                          </a:solidFill>
                          <a:effectLst/>
                          <a:latin typeface="Times New Roman" panose="02020603050405020304" pitchFamily="18" charset="0"/>
                          <a:cs typeface="Times New Roman" panose="02020603050405020304" pitchFamily="18" charset="0"/>
                        </a:rPr>
                        <a:t>kết</a:t>
                      </a:r>
                      <a:r>
                        <a:rPr lang="en-US" sz="2000" b="0" dirty="0">
                          <a:solidFill>
                            <a:srgbClr val="002060"/>
                          </a:solidFill>
                          <a:effectLst/>
                          <a:latin typeface="Times New Roman" panose="02020603050405020304" pitchFamily="18" charset="0"/>
                          <a:cs typeface="Times New Roman" panose="02020603050405020304" pitchFamily="18" charset="0"/>
                        </a:rPr>
                        <a:t>?</a:t>
                      </a:r>
                    </a:p>
                    <a:p>
                      <a:pPr algn="just">
                        <a:lnSpc>
                          <a:spcPct val="100000"/>
                        </a:lnSpc>
                        <a:spcAft>
                          <a:spcPts val="0"/>
                        </a:spcAft>
                      </a:pPr>
                      <a:endParaRPr lang="en-US" sz="16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000" b="0" dirty="0">
                          <a:solidFill>
                            <a:srgbClr val="002060"/>
                          </a:solidFill>
                          <a:effectLst/>
                          <a:latin typeface="Times New Roman" panose="02020603050405020304" pitchFamily="18" charset="0"/>
                          <a:cs typeface="Times New Roman" panose="02020603050405020304" pitchFamily="18" charset="0"/>
                        </a:rPr>
                        <a:t> </a:t>
                      </a:r>
                      <a:endParaRPr lang="en-US" sz="16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Rectangle 6"/>
          <p:cNvSpPr/>
          <p:nvPr/>
        </p:nvSpPr>
        <p:spPr>
          <a:xfrm>
            <a:off x="4146029" y="3121171"/>
            <a:ext cx="5775940" cy="400110"/>
          </a:xfrm>
          <a:prstGeom prst="rect">
            <a:avLst/>
          </a:prstGeom>
        </p:spPr>
        <p:txBody>
          <a:bodyPr wrap="none">
            <a:spAutoFit/>
          </a:bodyPr>
          <a:lstStyle/>
          <a:p>
            <a:r>
              <a:rPr lang="en-US" sz="2000" b="1" dirty="0">
                <a:solidFill>
                  <a:prstClr val="black"/>
                </a:solidFill>
                <a:latin typeface="Times New Roman" panose="02020603050405020304" pitchFamily="18" charset="0"/>
                <a:ea typeface="Times New Roman" panose="02020603050405020304" pitchFamily="18" charset="0"/>
              </a:rPr>
              <a:t>- Ý </a:t>
            </a:r>
            <a:r>
              <a:rPr lang="en-US" sz="2000" b="1" dirty="0" err="1">
                <a:solidFill>
                  <a:prstClr val="black"/>
                </a:solidFill>
                <a:latin typeface="Times New Roman" panose="02020603050405020304" pitchFamily="18" charset="0"/>
                <a:ea typeface="Times New Roman" panose="02020603050405020304" pitchFamily="18" charset="0"/>
              </a:rPr>
              <a:t>kiến</a:t>
            </a:r>
            <a:r>
              <a:rPr lang="en-US" sz="2000" b="1"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Thú</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tự</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học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là</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phương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thức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chữa</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bệnh</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âu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sầu</a:t>
            </a:r>
            <a:endParaRPr lang="en-US" sz="2000" dirty="0">
              <a:solidFill>
                <a:prstClr val="black"/>
              </a:solidFill>
            </a:endParaRPr>
          </a:p>
        </p:txBody>
      </p:sp>
      <p:sp>
        <p:nvSpPr>
          <p:cNvPr id="8" name="Rectangle 7"/>
          <p:cNvSpPr/>
          <p:nvPr/>
        </p:nvSpPr>
        <p:spPr>
          <a:xfrm>
            <a:off x="4108174" y="3618407"/>
            <a:ext cx="7620000" cy="707886"/>
          </a:xfrm>
          <a:prstGeom prst="rect">
            <a:avLst/>
          </a:prstGeom>
        </p:spPr>
        <p:txBody>
          <a:bodyPr wrap="square">
            <a:spAutoFit/>
          </a:bodyPr>
          <a:lstStyle/>
          <a:p>
            <a:pPr algn="just"/>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Mối</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quan</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hệ</a:t>
            </a:r>
            <a:r>
              <a:rPr lang="en-US" sz="2000" b="1" dirty="0">
                <a:solidFill>
                  <a:prstClr val="black"/>
                </a:solidFill>
                <a:latin typeface="Times New Roman" panose="02020603050405020304" pitchFamily="18" charset="0"/>
                <a:ea typeface="Times New Roman" panose="02020603050405020304" pitchFamily="18" charset="0"/>
              </a:rPr>
              <a:t> : </a:t>
            </a:r>
            <a:r>
              <a:rPr lang="en-US" sz="2000" dirty="0" err="1">
                <a:solidFill>
                  <a:prstClr val="black"/>
                </a:solidFill>
                <a:latin typeface="Times New Roman" panose="02020603050405020304" pitchFamily="18" charset="0"/>
                <a:ea typeface="Times New Roman" panose="02020603050405020304" pitchFamily="18" charset="0"/>
              </a:rPr>
              <a:t>Câu</a:t>
            </a:r>
            <a:r>
              <a:rPr lang="en-US" sz="2000" dirty="0">
                <a:solidFill>
                  <a:prstClr val="black"/>
                </a:solidFill>
                <a:latin typeface="Times New Roman" panose="02020603050405020304" pitchFamily="18" charset="0"/>
                <a:ea typeface="Times New Roman" panose="02020603050405020304" pitchFamily="18" charset="0"/>
              </a:rPr>
              <a:t> (1) </a:t>
            </a:r>
            <a:r>
              <a:rPr lang="en-US" sz="2000" dirty="0" err="1">
                <a:solidFill>
                  <a:prstClr val="black"/>
                </a:solidFill>
                <a:latin typeface="Times New Roman" panose="02020603050405020304" pitchFamily="18" charset="0"/>
                <a:ea typeface="Times New Roman" panose="02020603050405020304" pitchFamily="18" charset="0"/>
              </a:rPr>
              <a:t>nêu</a:t>
            </a:r>
            <a:r>
              <a:rPr lang="en-US" sz="2000" dirty="0">
                <a:solidFill>
                  <a:prstClr val="black"/>
                </a:solidFill>
                <a:latin typeface="Times New Roman" panose="02020603050405020304" pitchFamily="18" charset="0"/>
                <a:ea typeface="Times New Roman" panose="02020603050405020304" pitchFamily="18" charset="0"/>
              </a:rPr>
              <a:t> ý </a:t>
            </a:r>
            <a:r>
              <a:rPr lang="en-US" sz="2000" dirty="0" err="1">
                <a:solidFill>
                  <a:prstClr val="black"/>
                </a:solidFill>
                <a:latin typeface="Times New Roman" panose="02020603050405020304" pitchFamily="18" charset="0"/>
                <a:ea typeface="Times New Roman" panose="02020603050405020304" pitchFamily="18" charset="0"/>
              </a:rPr>
              <a:t>kiến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câu</a:t>
            </a:r>
            <a:r>
              <a:rPr lang="en-US" sz="2000" dirty="0">
                <a:solidFill>
                  <a:prstClr val="black"/>
                </a:solidFill>
                <a:latin typeface="Times New Roman" panose="02020603050405020304" pitchFamily="18" charset="0"/>
                <a:ea typeface="Times New Roman" panose="02020603050405020304" pitchFamily="18" charset="0"/>
              </a:rPr>
              <a:t> (2) </a:t>
            </a:r>
            <a:r>
              <a:rPr lang="en-US" sz="2000" dirty="0" err="1">
                <a:solidFill>
                  <a:prstClr val="black"/>
                </a:solidFill>
                <a:latin typeface="Times New Roman" panose="02020603050405020304" pitchFamily="18" charset="0"/>
                <a:ea typeface="Times New Roman" panose="02020603050405020304" pitchFamily="18" charset="0"/>
              </a:rPr>
              <a:t>nêu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lí</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lẽ</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câu</a:t>
            </a:r>
            <a:r>
              <a:rPr lang="en-US" sz="2000" dirty="0">
                <a:solidFill>
                  <a:prstClr val="black"/>
                </a:solidFill>
                <a:latin typeface="Times New Roman" panose="02020603050405020304" pitchFamily="18" charset="0"/>
                <a:ea typeface="Times New Roman" panose="02020603050405020304" pitchFamily="18" charset="0"/>
              </a:rPr>
              <a:t> (3) </a:t>
            </a:r>
            <a:r>
              <a:rPr lang="en-US" sz="2000" dirty="0" err="1">
                <a:solidFill>
                  <a:prstClr val="black"/>
                </a:solidFill>
                <a:latin typeface="Times New Roman" panose="02020603050405020304" pitchFamily="18" charset="0"/>
                <a:ea typeface="Times New Roman" panose="02020603050405020304" pitchFamily="18" charset="0"/>
              </a:rPr>
              <a:t>nêu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dẫn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chứng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để</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làm</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rõ</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cho</a:t>
            </a:r>
            <a:r>
              <a:rPr lang="en-US" sz="2000" dirty="0">
                <a:solidFill>
                  <a:prstClr val="black"/>
                </a:solidFill>
                <a:latin typeface="Times New Roman" panose="02020603050405020304" pitchFamily="18" charset="0"/>
                <a:ea typeface="Times New Roman" panose="02020603050405020304" pitchFamily="18" charset="0"/>
              </a:rPr>
              <a:t> ý </a:t>
            </a:r>
            <a:r>
              <a:rPr lang="en-US" sz="2000" dirty="0" err="1">
                <a:solidFill>
                  <a:prstClr val="black"/>
                </a:solidFill>
                <a:latin typeface="Times New Roman" panose="02020603050405020304" pitchFamily="18" charset="0"/>
                <a:ea typeface="Times New Roman" panose="02020603050405020304" pitchFamily="18" charset="0"/>
              </a:rPr>
              <a:t>kiến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nêu</a:t>
            </a:r>
            <a:r>
              <a:rPr lang="en-US" sz="2000" dirty="0">
                <a:solidFill>
                  <a:prstClr val="black"/>
                </a:solidFill>
                <a:latin typeface="Times New Roman" panose="02020603050405020304" pitchFamily="18" charset="0"/>
                <a:ea typeface="Times New Roman" panose="02020603050405020304" pitchFamily="18" charset="0"/>
              </a:rPr>
              <a:t> ở </a:t>
            </a:r>
            <a:r>
              <a:rPr lang="en-US" sz="2000" dirty="0" err="1">
                <a:solidFill>
                  <a:prstClr val="black"/>
                </a:solidFill>
                <a:latin typeface="Times New Roman" panose="02020603050405020304" pitchFamily="18" charset="0"/>
                <a:ea typeface="Times New Roman" panose="02020603050405020304" pitchFamily="18" charset="0"/>
              </a:rPr>
              <a:t>câu</a:t>
            </a:r>
            <a:r>
              <a:rPr lang="en-US" sz="2000" dirty="0">
                <a:solidFill>
                  <a:prstClr val="black"/>
                </a:solidFill>
                <a:latin typeface="Times New Roman" panose="02020603050405020304" pitchFamily="18" charset="0"/>
                <a:ea typeface="Times New Roman" panose="02020603050405020304" pitchFamily="18" charset="0"/>
              </a:rPr>
              <a:t> (1)</a:t>
            </a:r>
            <a:endParaRPr lang="en-US" sz="2000" dirty="0">
              <a:solidFill>
                <a:prstClr val="black"/>
              </a:solidFill>
            </a:endParaRPr>
          </a:p>
        </p:txBody>
      </p:sp>
      <p:sp>
        <p:nvSpPr>
          <p:cNvPr id="9" name="Rectangle 8"/>
          <p:cNvSpPr/>
          <p:nvPr/>
        </p:nvSpPr>
        <p:spPr>
          <a:xfrm>
            <a:off x="4094922" y="4192606"/>
            <a:ext cx="7633252" cy="1015663"/>
          </a:xfrm>
          <a:prstGeom prst="rect">
            <a:avLst/>
          </a:prstGeom>
        </p:spPr>
        <p:txBody>
          <a:bodyPr wrap="square">
            <a:spAutoFit/>
          </a:bodyPr>
          <a:lstStyle/>
          <a:p>
            <a:pPr algn="just"/>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Liên</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kết</a:t>
            </a:r>
            <a:r>
              <a:rPr lang="en-US" sz="2000" b="1"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Các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từ</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Phương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thuốc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trị</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bệnh</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âu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sầu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bác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sĩ</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bệnh</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nhân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khỏe</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mạnh</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đều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cùng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trường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liên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tưởng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khám</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chữa</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bệnh</a:t>
            </a:r>
            <a:r>
              <a:rPr lang="en-US" sz="2000" dirty="0">
                <a:solidFill>
                  <a:prstClr val="black"/>
                </a:solidFill>
                <a:latin typeface="Times New Roman" panose="02020603050405020304" pitchFamily="18" charset="0"/>
                <a:ea typeface="Times New Roman" panose="02020603050405020304" pitchFamily="18" charset="0"/>
              </a:rPr>
              <a:t>” </a:t>
            </a:r>
          </a:p>
          <a:p>
            <a:pPr algn="just"/>
            <a:r>
              <a:rPr lang="en-US" sz="2000" dirty="0">
                <a:solidFill>
                  <a:srgbClr val="FF0000"/>
                </a:solidFill>
                <a:latin typeface="Times New Roman" panose="02020603050405020304" pitchFamily="18" charset="0"/>
                <a:ea typeface="Times New Roman" panose="02020603050405020304" pitchFamily="18" charset="0"/>
              </a:rPr>
              <a:t>-&gt; </a:t>
            </a:r>
            <a:r>
              <a:rPr lang="en-US" sz="2000" dirty="0" err="1">
                <a:solidFill>
                  <a:srgbClr val="FF0000"/>
                </a:solidFill>
                <a:latin typeface="Times New Roman" panose="02020603050405020304" pitchFamily="18" charset="0"/>
                <a:ea typeface="Times New Roman" panose="02020603050405020304" pitchFamily="18" charset="0"/>
              </a:rPr>
              <a:t>Phép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liên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tưởng</a:t>
            </a:r>
            <a:r>
              <a:rPr lang="en-US" sz="2000" dirty="0">
                <a:solidFill>
                  <a:srgbClr val="FF0000"/>
                </a:solidFill>
                <a:latin typeface="Times New Roman" panose="02020603050405020304" pitchFamily="18" charset="0"/>
                <a:ea typeface="Times New Roman" panose="02020603050405020304" pitchFamily="18" charset="0"/>
              </a:rPr>
              <a:t>.</a:t>
            </a:r>
            <a:endParaRPr lang="en-US" sz="2000" dirty="0">
              <a:solidFill>
                <a:srgbClr val="FF0000"/>
              </a:solidFill>
            </a:endParaRPr>
          </a:p>
        </p:txBody>
      </p:sp>
      <p:sp>
        <p:nvSpPr>
          <p:cNvPr id="20" name="Rectangle 19"/>
          <p:cNvSpPr/>
          <p:nvPr/>
        </p:nvSpPr>
        <p:spPr>
          <a:xfrm>
            <a:off x="4074093" y="5240941"/>
            <a:ext cx="7773351" cy="1015663"/>
          </a:xfrm>
          <a:prstGeom prst="rect">
            <a:avLst/>
          </a:prstGeom>
        </p:spPr>
        <p:txBody>
          <a:bodyPr wrap="square">
            <a:spAutoFit/>
          </a:bodyPr>
          <a:lstStyle/>
          <a:p>
            <a:pPr algn="just"/>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Đặc</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điểm</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của</a:t>
            </a:r>
            <a:r>
              <a:rPr lang="en-US" sz="2000" b="1" dirty="0">
                <a:solidFill>
                  <a:prstClr val="black"/>
                </a:solidFill>
                <a:latin typeface="Times New Roman" panose="02020603050405020304" pitchFamily="18" charset="0"/>
                <a:ea typeface="Times New Roman" panose="02020603050405020304" pitchFamily="18" charset="0"/>
              </a:rPr>
              <a:t> 1 </a:t>
            </a:r>
            <a:r>
              <a:rPr lang="en-US" sz="2000" b="1" dirty="0" err="1">
                <a:solidFill>
                  <a:prstClr val="black"/>
                </a:solidFill>
                <a:latin typeface="Times New Roman" panose="02020603050405020304" pitchFamily="18" charset="0"/>
                <a:ea typeface="Times New Roman" panose="02020603050405020304" pitchFamily="18" charset="0"/>
              </a:rPr>
              <a:t>văn</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bản</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có</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tính</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liên</a:t>
            </a:r>
            <a:r>
              <a:rPr lang="en-US" sz="2000" b="1" dirty="0">
                <a:solidFill>
                  <a:prstClr val="black"/>
                </a:solidFill>
                <a:latin typeface="Times New Roman" panose="02020603050405020304" pitchFamily="18" charset="0"/>
                <a:ea typeface="Times New Roman" panose="02020603050405020304" pitchFamily="18" charset="0"/>
              </a:rPr>
              <a:t> </a:t>
            </a:r>
            <a:r>
              <a:rPr lang="en-US" sz="2000" b="1" dirty="0" err="1">
                <a:solidFill>
                  <a:prstClr val="black"/>
                </a:solidFill>
                <a:latin typeface="Times New Roman" panose="02020603050405020304" pitchFamily="18" charset="0"/>
                <a:ea typeface="Times New Roman" panose="02020603050405020304" pitchFamily="18" charset="0"/>
              </a:rPr>
              <a:t>kết</a:t>
            </a:r>
            <a:r>
              <a:rPr lang="en-US" sz="2000" b="1" dirty="0">
                <a:solidFill>
                  <a:prstClr val="black"/>
                </a:solidFill>
                <a:latin typeface="Times New Roman" panose="02020603050405020304" pitchFamily="18" charset="0"/>
                <a:ea typeface="Times New Roman" panose="02020603050405020304" pitchFamily="18" charset="0"/>
              </a:rPr>
              <a:t>:</a:t>
            </a:r>
            <a:endParaRPr lang="en-US" sz="2000" b="1" dirty="0">
              <a:solidFill>
                <a:prstClr val="black"/>
              </a:solidFill>
            </a:endParaRPr>
          </a:p>
          <a:p>
            <a:pPr algn="just"/>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Nội</a:t>
            </a:r>
            <a:r>
              <a:rPr lang="en-US" sz="2000" dirty="0">
                <a:solidFill>
                  <a:prstClr val="black"/>
                </a:solidFill>
                <a:latin typeface="Times New Roman" panose="02020603050405020304" pitchFamily="18" charset="0"/>
                <a:ea typeface="Times New Roman" panose="02020603050405020304" pitchFamily="18" charset="0"/>
              </a:rPr>
              <a:t> dung </a:t>
            </a:r>
            <a:r>
              <a:rPr lang="en-US" sz="2000" dirty="0" err="1">
                <a:solidFill>
                  <a:prstClr val="black"/>
                </a:solidFill>
                <a:latin typeface="Times New Roman" panose="02020603050405020304" pitchFamily="18" charset="0"/>
                <a:ea typeface="Times New Roman" panose="02020603050405020304" pitchFamily="18" charset="0"/>
              </a:rPr>
              <a:t>các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câu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các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đoạn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thống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nhất</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và</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gắn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bó</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chặt</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chẽ</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với</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nhau</a:t>
            </a:r>
            <a:r>
              <a:rPr lang="en-US" sz="2000" dirty="0">
                <a:solidFill>
                  <a:prstClr val="black"/>
                </a:solidFill>
                <a:latin typeface="Times New Roman" panose="02020603050405020304" pitchFamily="18" charset="0"/>
                <a:ea typeface="Times New Roman" panose="02020603050405020304" pitchFamily="18" charset="0"/>
              </a:rPr>
              <a:t>.</a:t>
            </a:r>
            <a:endParaRPr lang="en-US" sz="2000" dirty="0">
              <a:solidFill>
                <a:prstClr val="black"/>
              </a:solidFill>
            </a:endParaRPr>
          </a:p>
          <a:p>
            <a:pPr algn="just"/>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Các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câu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các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đoạn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được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kết</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nối</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với</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nhau</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bằng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các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phép</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liên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kết</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phù</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hợp</a:t>
            </a:r>
            <a:r>
              <a:rPr lang="en-US" sz="2000" dirty="0">
                <a:solidFill>
                  <a:prstClr val="black"/>
                </a:solidFill>
                <a:latin typeface="Times New Roman" panose="02020603050405020304" pitchFamily="18" charset="0"/>
                <a:ea typeface="Times New Roman" panose="02020603050405020304" pitchFamily="18" charset="0"/>
              </a:rPr>
              <a:t>.</a:t>
            </a:r>
            <a:endParaRPr lang="en-US" sz="2000" dirty="0">
              <a:solidFill>
                <a:prstClr val="black"/>
              </a:solidFill>
            </a:endParaRPr>
          </a:p>
        </p:txBody>
      </p:sp>
      <p:pic>
        <p:nvPicPr>
          <p:cNvPr id="22" name="Picture 21"/>
          <p:cNvPicPr>
            <a:picLocks noChangeAspect="1"/>
          </p:cNvPicPr>
          <p:nvPr/>
        </p:nvPicPr>
        <p:blipFill>
          <a:blip r:embed="rId6" cstate="print"/>
          <a:stretch>
            <a:fillRect/>
          </a:stretch>
        </p:blipFill>
        <p:spPr>
          <a:xfrm>
            <a:off x="1729868" y="275887"/>
            <a:ext cx="909971" cy="909971"/>
          </a:xfrm>
          <a:prstGeom prst="ellipse">
            <a:avLst/>
          </a:prstGeom>
          <a:ln>
            <a:noFill/>
          </a:ln>
          <a:effectLst>
            <a:softEdge rad="112500"/>
          </a:effectLst>
        </p:spPr>
      </p:pic>
      <p:pic>
        <p:nvPicPr>
          <p:cNvPr id="2" name="Đồng hồ đếm ngược 3 phút gây sốc 3 Minutes">
            <a:hlinkClick r:id="" action="ppaction://media"/>
            <a:extLst>
              <a:ext uri="{FF2B5EF4-FFF2-40B4-BE49-F238E27FC236}">
                <a16:creationId xmlns:a16="http://schemas.microsoft.com/office/drawing/2014/main" id="{0165FDF6-5676-400D-876E-C8418A8E5C1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0462132" y="358699"/>
            <a:ext cx="1385312" cy="779238"/>
          </a:xfrm>
          <a:prstGeom prst="rect">
            <a:avLst/>
          </a:prstGeom>
        </p:spPr>
      </p:pic>
    </p:spTree>
    <p:extLst>
      <p:ext uri="{BB962C8B-B14F-4D97-AF65-F5344CB8AC3E}">
        <p14:creationId xmlns:p14="http://schemas.microsoft.com/office/powerpoint/2010/main" val="19656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circle(in)">
                                      <p:cBhvr>
                                        <p:cTn id="16" dur="2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00"/>
                                        <p:tgtEl>
                                          <p:spTgt spid="9">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down)">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wipe(down)">
                                      <p:cBhvr>
                                        <p:cTn id="29" dur="500"/>
                                        <p:tgtEl>
                                          <p:spTgt spid="20">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down)">
                                      <p:cBhvr>
                                        <p:cTn id="32" dur="500"/>
                                        <p:tgtEl>
                                          <p:spTgt spid="20">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Effect transition="in" filter="wipe(down)">
                                      <p:cBhvr>
                                        <p:cTn id="3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265044" y="249383"/>
            <a:ext cx="115824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latin typeface="Calibri" panose="020F0502020204030204"/>
            </a:endParaRPr>
          </a:p>
        </p:txBody>
      </p:sp>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6" name="Rectangle 5"/>
          <p:cNvSpPr/>
          <p:nvPr/>
        </p:nvSpPr>
        <p:spPr>
          <a:xfrm>
            <a:off x="443256" y="1830291"/>
            <a:ext cx="11245160" cy="3354765"/>
          </a:xfrm>
          <a:prstGeom prst="rect">
            <a:avLst/>
          </a:prstGeom>
        </p:spPr>
        <p:txBody>
          <a:bodyPr wrap="square">
            <a:spAutoFit/>
          </a:bodyPr>
          <a:lstStyle/>
          <a:p>
            <a:pPr algn="just"/>
            <a:r>
              <a:rPr lang="pt-BR" sz="3600" b="1" dirty="0">
                <a:solidFill>
                  <a:srgbClr val="FF0000"/>
                </a:solidFill>
                <a:latin typeface="Times New Roman" panose="02020603050405020304" pitchFamily="18" charset="0"/>
                <a:cs typeface="Times New Roman" panose="02020603050405020304" pitchFamily="18" charset="0"/>
              </a:rPr>
              <a:t>2. </a:t>
            </a:r>
            <a:r>
              <a:rPr lang="pt-BR" sz="3600" b="1" u="sng" dirty="0">
                <a:solidFill>
                  <a:srgbClr val="FF0000"/>
                </a:solidFill>
                <a:latin typeface="Times New Roman" panose="02020603050405020304" pitchFamily="18" charset="0"/>
                <a:cs typeface="Times New Roman" panose="02020603050405020304" pitchFamily="18" charset="0"/>
              </a:rPr>
              <a:t>Đặc điểm của một văn bản có tính liên kết</a:t>
            </a:r>
            <a:r>
              <a:rPr lang="pt-BR"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pt-BR" sz="3600" b="1" dirty="0">
                <a:solidFill>
                  <a:srgbClr val="0070C0"/>
                </a:solidFill>
                <a:latin typeface="Times New Roman" panose="02020603050405020304" pitchFamily="18" charset="0"/>
                <a:cs typeface="Times New Roman" panose="02020603050405020304" pitchFamily="18" charset="0"/>
              </a:rPr>
              <a:t>+ Nội dung các câu, các đoạn thống nhất và gắn bó chặt chẽ với nhau.</a:t>
            </a:r>
            <a:endParaRPr lang="en-US" sz="3600" b="1" dirty="0">
              <a:solidFill>
                <a:srgbClr val="0070C0"/>
              </a:solidFill>
              <a:latin typeface="Times New Roman" panose="02020603050405020304" pitchFamily="18" charset="0"/>
              <a:cs typeface="Times New Roman" panose="02020603050405020304" pitchFamily="18" charset="0"/>
            </a:endParaRPr>
          </a:p>
          <a:p>
            <a:pPr algn="just"/>
            <a:r>
              <a:rPr lang="pt-BR" sz="3600" b="1" dirty="0">
                <a:solidFill>
                  <a:srgbClr val="0070C0"/>
                </a:solidFill>
                <a:latin typeface="Times New Roman" panose="02020603050405020304" pitchFamily="18" charset="0"/>
                <a:cs typeface="Times New Roman" panose="02020603050405020304" pitchFamily="18" charset="0"/>
              </a:rPr>
              <a:t>+ Các câu, các đoạn được kết nối với nhau bằng các phép liên kết phù hợp.</a:t>
            </a:r>
            <a:endParaRPr lang="en-US" sz="3600" b="1" dirty="0">
              <a:solidFill>
                <a:srgbClr val="0070C0"/>
              </a:solidFill>
              <a:latin typeface="Times New Roman" panose="02020603050405020304" pitchFamily="18" charset="0"/>
              <a:cs typeface="Times New Roman" panose="02020603050405020304" pitchFamily="18" charset="0"/>
            </a:endParaRPr>
          </a:p>
          <a:p>
            <a:pPr algn="just"/>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1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265044" y="249383"/>
            <a:ext cx="115824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endParaRPr>
          </a:p>
        </p:txBody>
      </p:sp>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14" name="Rectangle 13"/>
          <p:cNvSpPr/>
          <p:nvPr/>
        </p:nvSpPr>
        <p:spPr>
          <a:xfrm>
            <a:off x="412926" y="370877"/>
            <a:ext cx="11286635" cy="584775"/>
          </a:xfrm>
          <a:prstGeom prst="rect">
            <a:avLst/>
          </a:prstGeom>
        </p:spPr>
        <p:txBody>
          <a:bodyPr wrap="square">
            <a:spAutoFit/>
          </a:bodyPr>
          <a:lstStyle/>
          <a:p>
            <a:pPr algn="just"/>
            <a:r>
              <a:rPr lang="pt-BR" sz="3200" b="1" dirty="0">
                <a:solidFill>
                  <a:srgbClr val="7030A0"/>
                </a:solidFill>
                <a:latin typeface="Times New Roman" panose="02020603050405020304" pitchFamily="18" charset="0"/>
                <a:cs typeface="Times New Roman" panose="02020603050405020304" pitchFamily="18" charset="0"/>
              </a:rPr>
              <a:t>*Ví dụ một số phép liên kết thường dùng</a:t>
            </a:r>
            <a:endParaRPr lang="en-US" sz="32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59615084"/>
              </p:ext>
            </p:extLst>
          </p:nvPr>
        </p:nvGraphicFramePr>
        <p:xfrm>
          <a:off x="412925" y="962013"/>
          <a:ext cx="11286637" cy="5228517"/>
        </p:xfrm>
        <a:graphic>
          <a:graphicData uri="http://schemas.openxmlformats.org/drawingml/2006/table">
            <a:tbl>
              <a:tblPr firstRow="1" firstCol="1" bandRow="1">
                <a:tableStyleId>{5C22544A-7EE6-4342-B048-85BDC9FD1C3A}</a:tableStyleId>
              </a:tblPr>
              <a:tblGrid>
                <a:gridCol w="6316562">
                  <a:extLst>
                    <a:ext uri="{9D8B030D-6E8A-4147-A177-3AD203B41FA5}">
                      <a16:colId xmlns:a16="http://schemas.microsoft.com/office/drawing/2014/main" val="20000"/>
                    </a:ext>
                  </a:extLst>
                </a:gridCol>
                <a:gridCol w="1374214">
                  <a:extLst>
                    <a:ext uri="{9D8B030D-6E8A-4147-A177-3AD203B41FA5}">
                      <a16:colId xmlns:a16="http://schemas.microsoft.com/office/drawing/2014/main" val="20001"/>
                    </a:ext>
                  </a:extLst>
                </a:gridCol>
                <a:gridCol w="2221647">
                  <a:extLst>
                    <a:ext uri="{9D8B030D-6E8A-4147-A177-3AD203B41FA5}">
                      <a16:colId xmlns:a16="http://schemas.microsoft.com/office/drawing/2014/main" val="20002"/>
                    </a:ext>
                  </a:extLst>
                </a:gridCol>
                <a:gridCol w="1374214">
                  <a:extLst>
                    <a:ext uri="{9D8B030D-6E8A-4147-A177-3AD203B41FA5}">
                      <a16:colId xmlns:a16="http://schemas.microsoft.com/office/drawing/2014/main" val="20003"/>
                    </a:ext>
                  </a:extLst>
                </a:gridCol>
              </a:tblGrid>
              <a:tr h="153067">
                <a:tc>
                  <a:txBody>
                    <a:bodyPr/>
                    <a:lstStyle/>
                    <a:p>
                      <a:pPr algn="ctr">
                        <a:lnSpc>
                          <a:spcPct val="107000"/>
                        </a:lnSpc>
                        <a:spcAft>
                          <a:spcPts val="0"/>
                        </a:spcAft>
                      </a:pPr>
                      <a:r>
                        <a:rPr lang="en-US" sz="1600" dirty="0" err="1">
                          <a:solidFill>
                            <a:schemeClr val="tx1"/>
                          </a:solidFill>
                          <a:effectLst/>
                        </a:rPr>
                        <a:t>Cột</a:t>
                      </a:r>
                      <a:r>
                        <a:rPr lang="en-US" sz="1600" dirty="0">
                          <a:solidFill>
                            <a:schemeClr val="tx1"/>
                          </a:solidFill>
                          <a:effectLst/>
                        </a:rPr>
                        <a:t> 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a:solidFill>
                            <a:schemeClr val="tx1"/>
                          </a:solidFill>
                          <a:effectLst/>
                        </a:rPr>
                        <a:t>Cột B</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err="1">
                          <a:solidFill>
                            <a:schemeClr val="tx1"/>
                          </a:solidFill>
                          <a:effectLst/>
                        </a:rPr>
                        <a:t>Cột</a:t>
                      </a:r>
                      <a:r>
                        <a:rPr lang="en-US" sz="1600" dirty="0">
                          <a:solidFill>
                            <a:schemeClr val="tx1"/>
                          </a:solidFill>
                          <a:effectLst/>
                        </a:rPr>
                        <a:t> 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7000"/>
                        </a:lnSpc>
                        <a:spcAft>
                          <a:spcPts val="0"/>
                        </a:spcAft>
                      </a:pPr>
                      <a:r>
                        <a:rPr lang="en-US" sz="1600">
                          <a:solidFill>
                            <a:schemeClr val="tx1"/>
                          </a:solidFill>
                          <a:effectLst/>
                        </a:rPr>
                        <a:t>Nối</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6132">
                <a:tc>
                  <a:txBody>
                    <a:bodyPr/>
                    <a:lstStyle/>
                    <a:p>
                      <a:pPr algn="ctr">
                        <a:lnSpc>
                          <a:spcPct val="107000"/>
                        </a:lnSpc>
                        <a:spcAft>
                          <a:spcPts val="0"/>
                        </a:spcAft>
                      </a:pPr>
                      <a:r>
                        <a:rPr lang="en-US" sz="1600">
                          <a:solidFill>
                            <a:schemeClr val="tx1"/>
                          </a:solidFill>
                          <a:effectLst/>
                        </a:rPr>
                        <a:t>Ví dụ</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a:solidFill>
                            <a:schemeClr val="tx1"/>
                          </a:solidFill>
                          <a:effectLst/>
                        </a:rPr>
                        <a:t>Phép liên kết</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a:solidFill>
                            <a:schemeClr val="tx1"/>
                          </a:solidFill>
                          <a:effectLst/>
                        </a:rPr>
                        <a:t>Nội dung</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0001"/>
                  </a:ext>
                </a:extLst>
              </a:tr>
              <a:tr h="1345023">
                <a:tc>
                  <a:txBody>
                    <a:bodyPr/>
                    <a:lstStyle/>
                    <a:p>
                      <a:pPr algn="just">
                        <a:lnSpc>
                          <a:spcPct val="107000"/>
                        </a:lnSpc>
                        <a:spcAft>
                          <a:spcPts val="0"/>
                        </a:spcAft>
                      </a:pPr>
                      <a:r>
                        <a:rPr lang="en-US" sz="1600" b="0" dirty="0">
                          <a:solidFill>
                            <a:schemeClr val="tx1"/>
                          </a:solidFill>
                          <a:effectLst/>
                        </a:rPr>
                        <a:t>(I) </a:t>
                      </a:r>
                      <a:r>
                        <a:rPr lang="en-US" sz="1600" b="0" dirty="0" err="1">
                          <a:solidFill>
                            <a:schemeClr val="tx1"/>
                          </a:solidFill>
                          <a:effectLst/>
                        </a:rPr>
                        <a:t>Khi</a:t>
                      </a:r>
                      <a:r>
                        <a:rPr lang="en-US" sz="1600" b="0" dirty="0">
                          <a:solidFill>
                            <a:schemeClr val="tx1"/>
                          </a:solidFill>
                          <a:effectLst/>
                        </a:rPr>
                        <a:t> </a:t>
                      </a:r>
                      <a:r>
                        <a:rPr lang="en-US" sz="1600" b="0" dirty="0" err="1">
                          <a:solidFill>
                            <a:schemeClr val="tx1"/>
                          </a:solidFill>
                          <a:effectLst/>
                        </a:rPr>
                        <a:t>đọc</a:t>
                      </a:r>
                      <a:r>
                        <a:rPr lang="en-US" sz="1600" b="0" dirty="0">
                          <a:solidFill>
                            <a:schemeClr val="tx1"/>
                          </a:solidFill>
                          <a:effectLst/>
                        </a:rPr>
                        <a:t> </a:t>
                      </a:r>
                      <a:r>
                        <a:rPr lang="en-US" sz="1600" b="1" dirty="0" err="1">
                          <a:solidFill>
                            <a:schemeClr val="tx1"/>
                          </a:solidFill>
                          <a:effectLst/>
                        </a:rPr>
                        <a:t>sách</a:t>
                      </a:r>
                      <a:r>
                        <a:rPr lang="en-US" sz="1600" b="0" dirty="0">
                          <a:solidFill>
                            <a:schemeClr val="tx1"/>
                          </a:solidFill>
                          <a:effectLst/>
                        </a:rPr>
                        <a:t>, ta </a:t>
                      </a:r>
                      <a:r>
                        <a:rPr lang="en-US" sz="1600" b="0" dirty="0" err="1">
                          <a:solidFill>
                            <a:schemeClr val="tx1"/>
                          </a:solidFill>
                          <a:effectLst/>
                        </a:rPr>
                        <a:t>thấy</a:t>
                      </a:r>
                      <a:r>
                        <a:rPr lang="en-US" sz="1600" b="0" dirty="0">
                          <a:solidFill>
                            <a:schemeClr val="tx1"/>
                          </a:solidFill>
                          <a:effectLst/>
                        </a:rPr>
                        <a:t> </a:t>
                      </a:r>
                      <a:r>
                        <a:rPr lang="en-US" sz="1600" b="0" dirty="0" err="1">
                          <a:solidFill>
                            <a:schemeClr val="tx1"/>
                          </a:solidFill>
                          <a:effectLst/>
                        </a:rPr>
                        <a:t>trong</a:t>
                      </a:r>
                      <a:r>
                        <a:rPr lang="en-US" sz="1600" b="0" dirty="0">
                          <a:solidFill>
                            <a:schemeClr val="tx1"/>
                          </a:solidFill>
                          <a:effectLst/>
                        </a:rPr>
                        <a:t> </a:t>
                      </a:r>
                      <a:r>
                        <a:rPr lang="en-US" sz="1600" b="0" dirty="0" err="1">
                          <a:solidFill>
                            <a:schemeClr val="tx1"/>
                          </a:solidFill>
                          <a:effectLst/>
                        </a:rPr>
                        <a:t>nỗi</a:t>
                      </a:r>
                      <a:r>
                        <a:rPr lang="en-US" sz="1600" b="0" dirty="0">
                          <a:solidFill>
                            <a:schemeClr val="tx1"/>
                          </a:solidFill>
                          <a:effectLst/>
                        </a:rPr>
                        <a:t> </a:t>
                      </a:r>
                      <a:r>
                        <a:rPr lang="en-US" sz="1600" b="0" dirty="0" err="1">
                          <a:solidFill>
                            <a:schemeClr val="tx1"/>
                          </a:solidFill>
                          <a:effectLst/>
                        </a:rPr>
                        <a:t>buồn</a:t>
                      </a:r>
                      <a:r>
                        <a:rPr lang="en-US" sz="1600" b="0" dirty="0">
                          <a:solidFill>
                            <a:schemeClr val="tx1"/>
                          </a:solidFill>
                          <a:effectLst/>
                        </a:rPr>
                        <a:t> </a:t>
                      </a:r>
                      <a:r>
                        <a:rPr lang="en-US" sz="1600" b="0" dirty="0" err="1">
                          <a:solidFill>
                            <a:schemeClr val="tx1"/>
                          </a:solidFill>
                          <a:effectLst/>
                        </a:rPr>
                        <a:t>khổ</a:t>
                      </a:r>
                      <a:r>
                        <a:rPr lang="en-US" sz="1600" b="0" dirty="0">
                          <a:solidFill>
                            <a:schemeClr val="tx1"/>
                          </a:solidFill>
                          <a:effectLst/>
                        </a:rPr>
                        <a:t>, lo </a:t>
                      </a:r>
                      <a:r>
                        <a:rPr lang="en-US" sz="1600" b="0" dirty="0" err="1">
                          <a:solidFill>
                            <a:schemeClr val="tx1"/>
                          </a:solidFill>
                          <a:effectLst/>
                        </a:rPr>
                        <a:t>lắng</a:t>
                      </a:r>
                      <a:r>
                        <a:rPr lang="en-US" sz="1600" b="0" dirty="0">
                          <a:solidFill>
                            <a:schemeClr val="tx1"/>
                          </a:solidFill>
                          <a:effectLst/>
                        </a:rPr>
                        <a:t> </a:t>
                      </a:r>
                      <a:r>
                        <a:rPr lang="en-US" sz="1600" b="0" dirty="0" err="1">
                          <a:solidFill>
                            <a:schemeClr val="tx1"/>
                          </a:solidFill>
                          <a:effectLst/>
                        </a:rPr>
                        <a:t>của</a:t>
                      </a:r>
                      <a:r>
                        <a:rPr lang="en-US" sz="1600" b="0" dirty="0">
                          <a:solidFill>
                            <a:schemeClr val="tx1"/>
                          </a:solidFill>
                          <a:effectLst/>
                        </a:rPr>
                        <a:t> </a:t>
                      </a:r>
                      <a:r>
                        <a:rPr lang="en-US" sz="1600" b="0" dirty="0" err="1">
                          <a:solidFill>
                            <a:schemeClr val="tx1"/>
                          </a:solidFill>
                          <a:effectLst/>
                        </a:rPr>
                        <a:t>người</a:t>
                      </a:r>
                      <a:r>
                        <a:rPr lang="en-US" sz="1600" b="0" dirty="0">
                          <a:solidFill>
                            <a:schemeClr val="tx1"/>
                          </a:solidFill>
                          <a:effectLst/>
                        </a:rPr>
                        <a:t> </a:t>
                      </a:r>
                      <a:r>
                        <a:rPr lang="en-US" sz="1600" b="0" dirty="0" err="1">
                          <a:solidFill>
                            <a:schemeClr val="tx1"/>
                          </a:solidFill>
                          <a:effectLst/>
                        </a:rPr>
                        <a:t>viết</a:t>
                      </a:r>
                      <a:r>
                        <a:rPr lang="en-US" sz="1600" b="0" dirty="0">
                          <a:solidFill>
                            <a:schemeClr val="tx1"/>
                          </a:solidFill>
                          <a:effectLst/>
                        </a:rPr>
                        <a:t> </a:t>
                      </a:r>
                      <a:r>
                        <a:rPr lang="en-US" sz="1600" b="0" dirty="0" err="1">
                          <a:solidFill>
                            <a:schemeClr val="tx1"/>
                          </a:solidFill>
                          <a:effectLst/>
                        </a:rPr>
                        <a:t>nỗi</a:t>
                      </a:r>
                      <a:r>
                        <a:rPr lang="en-US" sz="1600" b="0" dirty="0">
                          <a:solidFill>
                            <a:schemeClr val="tx1"/>
                          </a:solidFill>
                          <a:effectLst/>
                        </a:rPr>
                        <a:t> </a:t>
                      </a:r>
                      <a:r>
                        <a:rPr lang="en-US" sz="1600" b="0" dirty="0" err="1">
                          <a:solidFill>
                            <a:schemeClr val="tx1"/>
                          </a:solidFill>
                          <a:effectLst/>
                        </a:rPr>
                        <a:t>buồn</a:t>
                      </a:r>
                      <a:r>
                        <a:rPr lang="en-US" sz="1600" b="0" dirty="0">
                          <a:solidFill>
                            <a:schemeClr val="tx1"/>
                          </a:solidFill>
                          <a:effectLst/>
                        </a:rPr>
                        <a:t> </a:t>
                      </a:r>
                      <a:r>
                        <a:rPr lang="en-US" sz="1600" b="0" dirty="0" err="1">
                          <a:solidFill>
                            <a:schemeClr val="tx1"/>
                          </a:solidFill>
                          <a:effectLst/>
                        </a:rPr>
                        <a:t>khổ</a:t>
                      </a:r>
                      <a:r>
                        <a:rPr lang="en-US" sz="1600" b="0" dirty="0">
                          <a:solidFill>
                            <a:schemeClr val="tx1"/>
                          </a:solidFill>
                          <a:effectLst/>
                        </a:rPr>
                        <a:t>, lo </a:t>
                      </a:r>
                      <a:r>
                        <a:rPr lang="en-US" sz="1600" b="0" dirty="0" err="1">
                          <a:solidFill>
                            <a:schemeClr val="tx1"/>
                          </a:solidFill>
                          <a:effectLst/>
                        </a:rPr>
                        <a:t>lắng</a:t>
                      </a:r>
                      <a:r>
                        <a:rPr lang="en-US" sz="1600" b="0" dirty="0">
                          <a:solidFill>
                            <a:schemeClr val="tx1"/>
                          </a:solidFill>
                          <a:effectLst/>
                        </a:rPr>
                        <a:t> </a:t>
                      </a:r>
                      <a:r>
                        <a:rPr lang="en-US" sz="1600" b="0" dirty="0" err="1">
                          <a:solidFill>
                            <a:schemeClr val="tx1"/>
                          </a:solidFill>
                          <a:effectLst/>
                        </a:rPr>
                        <a:t>của</a:t>
                      </a:r>
                      <a:r>
                        <a:rPr lang="en-US" sz="1600" b="0" dirty="0">
                          <a:solidFill>
                            <a:schemeClr val="tx1"/>
                          </a:solidFill>
                          <a:effectLst/>
                        </a:rPr>
                        <a:t> ta </a:t>
                      </a:r>
                      <a:r>
                        <a:rPr lang="en-US" sz="1600" b="0" dirty="0" err="1">
                          <a:solidFill>
                            <a:schemeClr val="tx1"/>
                          </a:solidFill>
                          <a:effectLst/>
                        </a:rPr>
                        <a:t>và</a:t>
                      </a:r>
                      <a:r>
                        <a:rPr lang="en-US" sz="1600" b="0" dirty="0">
                          <a:solidFill>
                            <a:schemeClr val="tx1"/>
                          </a:solidFill>
                          <a:effectLst/>
                        </a:rPr>
                        <a:t> ta </a:t>
                      </a:r>
                      <a:r>
                        <a:rPr lang="en-US" sz="1600" b="0" dirty="0" err="1">
                          <a:solidFill>
                            <a:schemeClr val="tx1"/>
                          </a:solidFill>
                          <a:effectLst/>
                        </a:rPr>
                        <a:t>hiểu</a:t>
                      </a:r>
                      <a:r>
                        <a:rPr lang="en-US" sz="1600" b="0" dirty="0">
                          <a:solidFill>
                            <a:schemeClr val="tx1"/>
                          </a:solidFill>
                          <a:effectLst/>
                        </a:rPr>
                        <a:t> </a:t>
                      </a:r>
                      <a:r>
                        <a:rPr lang="en-US" sz="1600" b="0" dirty="0" err="1">
                          <a:solidFill>
                            <a:schemeClr val="tx1"/>
                          </a:solidFill>
                          <a:effectLst/>
                        </a:rPr>
                        <a:t>rằng</a:t>
                      </a:r>
                      <a:r>
                        <a:rPr lang="en-US" sz="1600" b="0" dirty="0">
                          <a:solidFill>
                            <a:schemeClr val="tx1"/>
                          </a:solidFill>
                          <a:effectLst/>
                        </a:rPr>
                        <a:t> </a:t>
                      </a:r>
                      <a:r>
                        <a:rPr lang="en-US" sz="1600" b="0" dirty="0" err="1">
                          <a:solidFill>
                            <a:schemeClr val="tx1"/>
                          </a:solidFill>
                          <a:effectLst/>
                        </a:rPr>
                        <a:t>chúng</a:t>
                      </a:r>
                      <a:r>
                        <a:rPr lang="en-US" sz="1600" b="0" dirty="0">
                          <a:solidFill>
                            <a:schemeClr val="tx1"/>
                          </a:solidFill>
                          <a:effectLst/>
                        </a:rPr>
                        <a:t> ta </a:t>
                      </a:r>
                      <a:r>
                        <a:rPr lang="en-US" sz="1600" b="0" dirty="0" err="1">
                          <a:solidFill>
                            <a:schemeClr val="tx1"/>
                          </a:solidFill>
                          <a:effectLst/>
                        </a:rPr>
                        <a:t>không</a:t>
                      </a:r>
                      <a:r>
                        <a:rPr lang="en-US" sz="1600" b="0" dirty="0">
                          <a:solidFill>
                            <a:schemeClr val="tx1"/>
                          </a:solidFill>
                          <a:effectLst/>
                        </a:rPr>
                        <a:t> </a:t>
                      </a:r>
                      <a:r>
                        <a:rPr lang="en-US" sz="1600" b="0" dirty="0" err="1">
                          <a:solidFill>
                            <a:schemeClr val="tx1"/>
                          </a:solidFill>
                          <a:effectLst/>
                        </a:rPr>
                        <a:t>phải</a:t>
                      </a:r>
                      <a:r>
                        <a:rPr lang="en-US" sz="1600" b="0" dirty="0">
                          <a:solidFill>
                            <a:schemeClr val="tx1"/>
                          </a:solidFill>
                          <a:effectLst/>
                        </a:rPr>
                        <a:t> </a:t>
                      </a:r>
                      <a:r>
                        <a:rPr lang="en-US" sz="1600" b="0" dirty="0" err="1">
                          <a:solidFill>
                            <a:schemeClr val="tx1"/>
                          </a:solidFill>
                          <a:effectLst/>
                        </a:rPr>
                        <a:t>cô</a:t>
                      </a:r>
                      <a:r>
                        <a:rPr lang="en-US" sz="1600" b="0" dirty="0">
                          <a:solidFill>
                            <a:schemeClr val="tx1"/>
                          </a:solidFill>
                          <a:effectLst/>
                        </a:rPr>
                        <a:t> </a:t>
                      </a:r>
                      <a:r>
                        <a:rPr lang="en-US" sz="1600" b="0" dirty="0" err="1">
                          <a:solidFill>
                            <a:schemeClr val="tx1"/>
                          </a:solidFill>
                          <a:effectLst/>
                        </a:rPr>
                        <a:t>độc</a:t>
                      </a:r>
                      <a:r>
                        <a:rPr lang="en-US" sz="1600" b="0" dirty="0">
                          <a:solidFill>
                            <a:schemeClr val="tx1"/>
                          </a:solidFill>
                          <a:effectLst/>
                        </a:rPr>
                        <a:t> </a:t>
                      </a:r>
                      <a:r>
                        <a:rPr lang="en-US" sz="1600" b="0" dirty="0" err="1">
                          <a:solidFill>
                            <a:schemeClr val="tx1"/>
                          </a:solidFill>
                          <a:effectLst/>
                        </a:rPr>
                        <a:t>trên</a:t>
                      </a:r>
                      <a:r>
                        <a:rPr lang="en-US" sz="1600" b="0" dirty="0">
                          <a:solidFill>
                            <a:schemeClr val="tx1"/>
                          </a:solidFill>
                          <a:effectLst/>
                        </a:rPr>
                        <a:t> </a:t>
                      </a:r>
                      <a:r>
                        <a:rPr lang="en-US" sz="1600" b="0" dirty="0" err="1">
                          <a:solidFill>
                            <a:schemeClr val="tx1"/>
                          </a:solidFill>
                          <a:effectLst/>
                        </a:rPr>
                        <a:t>thế</a:t>
                      </a:r>
                      <a:r>
                        <a:rPr lang="en-US" sz="1600" b="0" dirty="0">
                          <a:solidFill>
                            <a:schemeClr val="tx1"/>
                          </a:solidFill>
                          <a:effectLst/>
                        </a:rPr>
                        <a:t> </a:t>
                      </a:r>
                      <a:r>
                        <a:rPr lang="en-US" sz="1600" b="0" dirty="0" err="1">
                          <a:solidFill>
                            <a:schemeClr val="tx1"/>
                          </a:solidFill>
                          <a:effectLst/>
                        </a:rPr>
                        <a:t>giới</a:t>
                      </a:r>
                      <a:r>
                        <a:rPr lang="en-US" sz="1600" b="0" dirty="0">
                          <a:solidFill>
                            <a:schemeClr val="tx1"/>
                          </a:solidFill>
                          <a:effectLst/>
                        </a:rPr>
                        <a:t> </a:t>
                      </a:r>
                      <a:r>
                        <a:rPr lang="en-US" sz="1600" b="0" dirty="0" err="1">
                          <a:solidFill>
                            <a:schemeClr val="tx1"/>
                          </a:solidFill>
                          <a:effectLst/>
                        </a:rPr>
                        <a:t>này</a:t>
                      </a:r>
                      <a:r>
                        <a:rPr lang="en-US" sz="1600" b="0" dirty="0">
                          <a:solidFill>
                            <a:schemeClr val="tx1"/>
                          </a:solidFill>
                          <a:effectLst/>
                        </a:rPr>
                        <a:t>. </a:t>
                      </a:r>
                      <a:r>
                        <a:rPr lang="en-US" sz="1600" b="0" dirty="0" err="1">
                          <a:solidFill>
                            <a:schemeClr val="tx1"/>
                          </a:solidFill>
                          <a:effectLst/>
                        </a:rPr>
                        <a:t>Bất</a:t>
                      </a:r>
                      <a:r>
                        <a:rPr lang="en-US" sz="1600" b="0" dirty="0">
                          <a:solidFill>
                            <a:schemeClr val="tx1"/>
                          </a:solidFill>
                          <a:effectLst/>
                        </a:rPr>
                        <a:t> </a:t>
                      </a:r>
                      <a:r>
                        <a:rPr lang="en-US" sz="1600" b="0" dirty="0" err="1">
                          <a:solidFill>
                            <a:schemeClr val="tx1"/>
                          </a:solidFill>
                          <a:effectLst/>
                        </a:rPr>
                        <a:t>kì</a:t>
                      </a:r>
                      <a:r>
                        <a:rPr lang="en-US" sz="1600" b="0" dirty="0">
                          <a:solidFill>
                            <a:schemeClr val="tx1"/>
                          </a:solidFill>
                          <a:effectLst/>
                        </a:rPr>
                        <a:t> ta ở </a:t>
                      </a:r>
                      <a:r>
                        <a:rPr lang="en-US" sz="1600" b="0" dirty="0" err="1">
                          <a:solidFill>
                            <a:schemeClr val="tx1"/>
                          </a:solidFill>
                          <a:effectLst/>
                        </a:rPr>
                        <a:t>một</a:t>
                      </a:r>
                      <a:r>
                        <a:rPr lang="en-US" sz="1600" b="0" dirty="0">
                          <a:solidFill>
                            <a:schemeClr val="tx1"/>
                          </a:solidFill>
                          <a:effectLst/>
                        </a:rPr>
                        <a:t> </a:t>
                      </a:r>
                      <a:r>
                        <a:rPr lang="en-US" sz="1600" b="0" dirty="0" err="1">
                          <a:solidFill>
                            <a:schemeClr val="tx1"/>
                          </a:solidFill>
                          <a:effectLst/>
                        </a:rPr>
                        <a:t>tình</a:t>
                      </a:r>
                      <a:r>
                        <a:rPr lang="en-US" sz="1600" b="0" dirty="0">
                          <a:solidFill>
                            <a:schemeClr val="tx1"/>
                          </a:solidFill>
                          <a:effectLst/>
                        </a:rPr>
                        <a:t> </a:t>
                      </a:r>
                      <a:r>
                        <a:rPr lang="en-US" sz="1600" b="0" dirty="0" err="1">
                          <a:solidFill>
                            <a:schemeClr val="tx1"/>
                          </a:solidFill>
                          <a:effectLst/>
                        </a:rPr>
                        <a:t>thế</a:t>
                      </a:r>
                      <a:r>
                        <a:rPr lang="en-US" sz="1600" b="0" dirty="0">
                          <a:solidFill>
                            <a:schemeClr val="tx1"/>
                          </a:solidFill>
                          <a:effectLst/>
                        </a:rPr>
                        <a:t> </a:t>
                      </a:r>
                      <a:r>
                        <a:rPr lang="en-US" sz="1600" b="0" dirty="0" err="1">
                          <a:solidFill>
                            <a:schemeClr val="tx1"/>
                          </a:solidFill>
                          <a:effectLst/>
                        </a:rPr>
                        <a:t>khắt</a:t>
                      </a:r>
                      <a:r>
                        <a:rPr lang="en-US" sz="1600" b="0" dirty="0">
                          <a:solidFill>
                            <a:schemeClr val="tx1"/>
                          </a:solidFill>
                          <a:effectLst/>
                        </a:rPr>
                        <a:t> </a:t>
                      </a:r>
                      <a:r>
                        <a:rPr lang="en-US" sz="1600" b="0" dirty="0" err="1">
                          <a:solidFill>
                            <a:schemeClr val="tx1"/>
                          </a:solidFill>
                          <a:effectLst/>
                        </a:rPr>
                        <a:t>khe</a:t>
                      </a:r>
                      <a:r>
                        <a:rPr lang="en-US" sz="1600" b="0" dirty="0">
                          <a:solidFill>
                            <a:schemeClr val="tx1"/>
                          </a:solidFill>
                          <a:effectLst/>
                        </a:rPr>
                        <a:t>, </a:t>
                      </a:r>
                      <a:r>
                        <a:rPr lang="en-US" sz="1600" b="0" dirty="0" err="1">
                          <a:solidFill>
                            <a:schemeClr val="tx1"/>
                          </a:solidFill>
                          <a:effectLst/>
                        </a:rPr>
                        <a:t>chua</a:t>
                      </a:r>
                      <a:r>
                        <a:rPr lang="en-US" sz="1600" b="0" dirty="0">
                          <a:solidFill>
                            <a:schemeClr val="tx1"/>
                          </a:solidFill>
                          <a:effectLst/>
                        </a:rPr>
                        <a:t> </a:t>
                      </a:r>
                      <a:r>
                        <a:rPr lang="en-US" sz="1600" b="0" dirty="0" err="1">
                          <a:solidFill>
                            <a:schemeClr val="tx1"/>
                          </a:solidFill>
                          <a:effectLst/>
                        </a:rPr>
                        <a:t>chát</a:t>
                      </a:r>
                      <a:r>
                        <a:rPr lang="en-US" sz="1600" b="0" dirty="0">
                          <a:solidFill>
                            <a:schemeClr val="tx1"/>
                          </a:solidFill>
                          <a:effectLst/>
                        </a:rPr>
                        <a:t> </a:t>
                      </a:r>
                      <a:r>
                        <a:rPr lang="en-US" sz="1600" b="0" dirty="0" err="1">
                          <a:solidFill>
                            <a:schemeClr val="tx1"/>
                          </a:solidFill>
                          <a:effectLst/>
                        </a:rPr>
                        <a:t>nào</a:t>
                      </a:r>
                      <a:r>
                        <a:rPr lang="en-US" sz="1600" b="0" dirty="0">
                          <a:solidFill>
                            <a:schemeClr val="tx1"/>
                          </a:solidFill>
                          <a:effectLst/>
                        </a:rPr>
                        <a:t>, </a:t>
                      </a:r>
                      <a:r>
                        <a:rPr lang="en-US" sz="1600" b="0" dirty="0" err="1">
                          <a:solidFill>
                            <a:schemeClr val="tx1"/>
                          </a:solidFill>
                          <a:effectLst/>
                        </a:rPr>
                        <a:t>mở</a:t>
                      </a:r>
                      <a:r>
                        <a:rPr lang="en-US" sz="1600" b="1" dirty="0">
                          <a:solidFill>
                            <a:schemeClr val="tx1"/>
                          </a:solidFill>
                          <a:effectLst/>
                        </a:rPr>
                        <a:t> </a:t>
                      </a:r>
                      <a:r>
                        <a:rPr lang="en-US" sz="1600" b="1" dirty="0" err="1">
                          <a:solidFill>
                            <a:schemeClr val="tx1"/>
                          </a:solidFill>
                          <a:effectLst/>
                        </a:rPr>
                        <a:t>sách</a:t>
                      </a:r>
                      <a:r>
                        <a:rPr lang="en-US" sz="1600" b="1" dirty="0">
                          <a:solidFill>
                            <a:schemeClr val="tx1"/>
                          </a:solidFill>
                          <a:effectLst/>
                        </a:rPr>
                        <a:t> </a:t>
                      </a:r>
                      <a:r>
                        <a:rPr lang="en-US" sz="1600" b="0" dirty="0" err="1">
                          <a:solidFill>
                            <a:schemeClr val="tx1"/>
                          </a:solidFill>
                          <a:effectLst/>
                        </a:rPr>
                        <a:t>ra</a:t>
                      </a:r>
                      <a:r>
                        <a:rPr lang="en-US" sz="1600" b="0" dirty="0">
                          <a:solidFill>
                            <a:schemeClr val="tx1"/>
                          </a:solidFill>
                          <a:effectLst/>
                        </a:rPr>
                        <a:t> </a:t>
                      </a:r>
                      <a:r>
                        <a:rPr lang="en-US" sz="1600" b="0" dirty="0" err="1">
                          <a:solidFill>
                            <a:schemeClr val="tx1"/>
                          </a:solidFill>
                          <a:effectLst/>
                        </a:rPr>
                        <a:t>là</a:t>
                      </a:r>
                      <a:r>
                        <a:rPr lang="en-US" sz="1600" b="0" dirty="0">
                          <a:solidFill>
                            <a:schemeClr val="tx1"/>
                          </a:solidFill>
                          <a:effectLst/>
                        </a:rPr>
                        <a:t> ta </a:t>
                      </a:r>
                      <a:r>
                        <a:rPr lang="en-US" sz="1600" b="0" dirty="0" err="1">
                          <a:solidFill>
                            <a:schemeClr val="tx1"/>
                          </a:solidFill>
                          <a:effectLst/>
                        </a:rPr>
                        <a:t>cũng</a:t>
                      </a:r>
                      <a:r>
                        <a:rPr lang="en-US" sz="1600" b="0" dirty="0">
                          <a:solidFill>
                            <a:schemeClr val="tx1"/>
                          </a:solidFill>
                          <a:effectLst/>
                        </a:rPr>
                        <a:t> </a:t>
                      </a:r>
                      <a:r>
                        <a:rPr lang="en-US" sz="1600" b="0" dirty="0" err="1">
                          <a:solidFill>
                            <a:schemeClr val="tx1"/>
                          </a:solidFill>
                          <a:effectLst/>
                        </a:rPr>
                        <a:t>gặp</a:t>
                      </a:r>
                      <a:r>
                        <a:rPr lang="en-US" sz="1600" b="0" dirty="0">
                          <a:solidFill>
                            <a:schemeClr val="tx1"/>
                          </a:solidFill>
                          <a:effectLst/>
                        </a:rPr>
                        <a:t> </a:t>
                      </a:r>
                      <a:r>
                        <a:rPr lang="en-US" sz="1600" b="0" dirty="0" err="1">
                          <a:solidFill>
                            <a:schemeClr val="tx1"/>
                          </a:solidFill>
                          <a:effectLst/>
                        </a:rPr>
                        <a:t>người</a:t>
                      </a:r>
                      <a:r>
                        <a:rPr lang="en-US" sz="1600" b="0" dirty="0">
                          <a:solidFill>
                            <a:schemeClr val="tx1"/>
                          </a:solidFill>
                          <a:effectLst/>
                        </a:rPr>
                        <a:t> </a:t>
                      </a:r>
                      <a:r>
                        <a:rPr lang="en-US" sz="1600" b="0" dirty="0" err="1">
                          <a:solidFill>
                            <a:schemeClr val="tx1"/>
                          </a:solidFill>
                          <a:effectLst/>
                        </a:rPr>
                        <a:t>đồng</a:t>
                      </a:r>
                      <a:r>
                        <a:rPr lang="en-US" sz="1600" b="0" dirty="0">
                          <a:solidFill>
                            <a:schemeClr val="tx1"/>
                          </a:solidFill>
                          <a:effectLst/>
                        </a:rPr>
                        <a:t> </a:t>
                      </a:r>
                      <a:r>
                        <a:rPr lang="en-US" sz="1600" b="0" dirty="0" err="1">
                          <a:solidFill>
                            <a:schemeClr val="tx1"/>
                          </a:solidFill>
                          <a:effectLst/>
                        </a:rPr>
                        <a:t>cảnh</a:t>
                      </a:r>
                      <a:r>
                        <a:rPr lang="en-US" sz="1600" b="0" dirty="0">
                          <a:solidFill>
                            <a:schemeClr val="tx1"/>
                          </a:solidFill>
                          <a:effectLst/>
                        </a:rPr>
                        <a:t> hay </a:t>
                      </a:r>
                      <a:r>
                        <a:rPr lang="en-US" sz="1600" b="0" dirty="0" err="1">
                          <a:solidFill>
                            <a:schemeClr val="tx1"/>
                          </a:solidFill>
                          <a:effectLst/>
                        </a:rPr>
                        <a:t>đồng</a:t>
                      </a:r>
                      <a:r>
                        <a:rPr lang="en-US" sz="1600" b="0" dirty="0">
                          <a:solidFill>
                            <a:schemeClr val="tx1"/>
                          </a:solidFill>
                          <a:effectLst/>
                        </a:rPr>
                        <a:t> </a:t>
                      </a:r>
                      <a:r>
                        <a:rPr lang="en-US" sz="1600" b="0" dirty="0" err="1">
                          <a:solidFill>
                            <a:schemeClr val="tx1"/>
                          </a:solidFill>
                          <a:effectLst/>
                        </a:rPr>
                        <a:t>bệnh</a:t>
                      </a:r>
                      <a:r>
                        <a:rPr lang="en-US" sz="1600" b="0" dirty="0">
                          <a:solidFill>
                            <a:schemeClr val="tx1"/>
                          </a:solidFill>
                          <a:effectLst/>
                        </a:rPr>
                        <a:t> </a:t>
                      </a:r>
                      <a:r>
                        <a:rPr lang="en-US" sz="1600" b="0" dirty="0" err="1">
                          <a:solidFill>
                            <a:schemeClr val="tx1"/>
                          </a:solidFill>
                          <a:effectLst/>
                        </a:rPr>
                        <a:t>mà</a:t>
                      </a:r>
                      <a:r>
                        <a:rPr lang="en-US" sz="1600" b="0" dirty="0">
                          <a:solidFill>
                            <a:schemeClr val="tx1"/>
                          </a:solidFill>
                          <a:effectLst/>
                        </a:rPr>
                        <a:t> </a:t>
                      </a:r>
                      <a:r>
                        <a:rPr lang="en-US" sz="1600" b="0" dirty="0" err="1">
                          <a:solidFill>
                            <a:schemeClr val="tx1"/>
                          </a:solidFill>
                          <a:effectLst/>
                        </a:rPr>
                        <a:t>đọc</a:t>
                      </a:r>
                      <a:r>
                        <a:rPr lang="en-US" sz="1600" b="0" dirty="0">
                          <a:solidFill>
                            <a:schemeClr val="tx1"/>
                          </a:solidFill>
                          <a:effectLst/>
                        </a:rPr>
                        <a:t> </a:t>
                      </a:r>
                      <a:r>
                        <a:rPr lang="en-US" sz="1600" b="0" dirty="0" err="1">
                          <a:solidFill>
                            <a:schemeClr val="tx1"/>
                          </a:solidFill>
                          <a:effectLst/>
                        </a:rPr>
                        <a:t>họ</a:t>
                      </a:r>
                      <a:r>
                        <a:rPr lang="en-US" sz="1600" b="0" dirty="0">
                          <a:solidFill>
                            <a:schemeClr val="tx1"/>
                          </a:solidFill>
                          <a:effectLst/>
                        </a:rPr>
                        <a:t> ta </a:t>
                      </a:r>
                      <a:r>
                        <a:rPr lang="en-US" sz="1600" b="0" dirty="0" err="1">
                          <a:solidFill>
                            <a:schemeClr val="tx1"/>
                          </a:solidFill>
                          <a:effectLst/>
                        </a:rPr>
                        <a:t>thấy</a:t>
                      </a:r>
                      <a:r>
                        <a:rPr lang="en-US" sz="1600" b="0" dirty="0">
                          <a:solidFill>
                            <a:schemeClr val="tx1"/>
                          </a:solidFill>
                          <a:effectLst/>
                        </a:rPr>
                        <a:t> </a:t>
                      </a:r>
                      <a:r>
                        <a:rPr lang="en-US" sz="1600" b="0" dirty="0" err="1">
                          <a:solidFill>
                            <a:schemeClr val="tx1"/>
                          </a:solidFill>
                          <a:effectLst/>
                        </a:rPr>
                        <a:t>ấm</a:t>
                      </a:r>
                      <a:r>
                        <a:rPr lang="en-US" sz="1600" b="0" dirty="0">
                          <a:solidFill>
                            <a:schemeClr val="tx1"/>
                          </a:solidFill>
                          <a:effectLst/>
                        </a:rPr>
                        <a:t> </a:t>
                      </a:r>
                      <a:r>
                        <a:rPr lang="en-US" sz="1600" b="0" dirty="0" err="1">
                          <a:solidFill>
                            <a:schemeClr val="tx1"/>
                          </a:solidFill>
                          <a:effectLst/>
                        </a:rPr>
                        <a:t>áp</a:t>
                      </a:r>
                      <a:r>
                        <a:rPr lang="en-US" sz="1600" b="0" dirty="0">
                          <a:solidFill>
                            <a:schemeClr val="tx1"/>
                          </a:solidFill>
                          <a:effectLst/>
                        </a:rPr>
                        <a:t> </a:t>
                      </a:r>
                      <a:r>
                        <a:rPr lang="en-US" sz="1600" b="0" dirty="0" err="1">
                          <a:solidFill>
                            <a:schemeClr val="tx1"/>
                          </a:solidFill>
                          <a:effectLst/>
                        </a:rPr>
                        <a:t>lại</a:t>
                      </a:r>
                      <a:r>
                        <a:rPr lang="en-US" sz="1600" b="0" dirty="0">
                          <a:solidFill>
                            <a:schemeClr val="tx1"/>
                          </a:solidFill>
                          <a:effectLst/>
                        </a:rPr>
                        <a:t> </a:t>
                      </a:r>
                      <a:r>
                        <a:rPr lang="en-US" sz="1600" b="0" dirty="0" err="1">
                          <a:solidFill>
                            <a:schemeClr val="tx1"/>
                          </a:solidFill>
                          <a:effectLst/>
                        </a:rPr>
                        <a:t>trong</a:t>
                      </a:r>
                      <a:r>
                        <a:rPr lang="en-US" sz="1600" b="0" dirty="0">
                          <a:solidFill>
                            <a:schemeClr val="tx1"/>
                          </a:solidFill>
                          <a:effectLst/>
                        </a:rPr>
                        <a:t> </a:t>
                      </a:r>
                      <a:r>
                        <a:rPr lang="en-US" sz="1600" b="0" dirty="0" err="1">
                          <a:solidFill>
                            <a:schemeClr val="tx1"/>
                          </a:solidFill>
                          <a:effectLst/>
                        </a:rPr>
                        <a:t>lòng</a:t>
                      </a:r>
                      <a:endParaRPr lang="en-US" sz="1200" b="0" dirty="0">
                        <a:solidFill>
                          <a:schemeClr val="tx1"/>
                        </a:solidFill>
                        <a:effectLst/>
                      </a:endParaRPr>
                    </a:p>
                    <a:p>
                      <a:pPr algn="just">
                        <a:lnSpc>
                          <a:spcPct val="107000"/>
                        </a:lnSpc>
                        <a:spcAft>
                          <a:spcPts val="0"/>
                        </a:spcAft>
                      </a:pPr>
                      <a:r>
                        <a:rPr lang="en-US" sz="1600" b="0" baseline="0" dirty="0">
                          <a:solidFill>
                            <a:schemeClr val="tx1"/>
                          </a:solidFill>
                          <a:effectLst/>
                        </a:rPr>
                        <a:t>                                              (</a:t>
                      </a:r>
                      <a:r>
                        <a:rPr lang="en-US" sz="1600" b="0" dirty="0" err="1">
                          <a:solidFill>
                            <a:schemeClr val="tx1"/>
                          </a:solidFill>
                          <a:effectLst/>
                        </a:rPr>
                        <a:t>Nguyễn</a:t>
                      </a:r>
                      <a:r>
                        <a:rPr lang="en-US" sz="1600" b="0" dirty="0">
                          <a:solidFill>
                            <a:schemeClr val="tx1"/>
                          </a:solidFill>
                          <a:effectLst/>
                        </a:rPr>
                        <a:t> </a:t>
                      </a:r>
                      <a:r>
                        <a:rPr lang="en-US" sz="1600" b="0" dirty="0" err="1">
                          <a:solidFill>
                            <a:schemeClr val="tx1"/>
                          </a:solidFill>
                          <a:effectLst/>
                        </a:rPr>
                        <a:t>Hiến</a:t>
                      </a:r>
                      <a:r>
                        <a:rPr lang="en-US" sz="1600" b="0" dirty="0">
                          <a:solidFill>
                            <a:schemeClr val="tx1"/>
                          </a:solidFill>
                          <a:effectLst/>
                        </a:rPr>
                        <a:t> </a:t>
                      </a:r>
                      <a:r>
                        <a:rPr lang="en-US" sz="1600" b="0" dirty="0" err="1">
                          <a:solidFill>
                            <a:schemeClr val="tx1"/>
                          </a:solidFill>
                          <a:effectLst/>
                        </a:rPr>
                        <a:t>Lê</a:t>
                      </a:r>
                      <a:r>
                        <a:rPr lang="en-US" sz="1600" b="0" dirty="0">
                          <a:solidFill>
                            <a:schemeClr val="tx1"/>
                          </a:solidFill>
                          <a:effectLst/>
                        </a:rPr>
                        <a:t>, </a:t>
                      </a:r>
                      <a:r>
                        <a:rPr lang="en-US" sz="1600" b="0" i="1" dirty="0" err="1">
                          <a:solidFill>
                            <a:schemeClr val="tx1"/>
                          </a:solidFill>
                          <a:effectLst/>
                        </a:rPr>
                        <a:t>Tự</a:t>
                      </a:r>
                      <a:r>
                        <a:rPr lang="en-US" sz="1600" b="0" i="1" dirty="0">
                          <a:solidFill>
                            <a:schemeClr val="tx1"/>
                          </a:solidFill>
                          <a:effectLst/>
                        </a:rPr>
                        <a:t> </a:t>
                      </a:r>
                      <a:r>
                        <a:rPr lang="en-US" sz="1600" b="0" i="1" dirty="0" err="1">
                          <a:solidFill>
                            <a:schemeClr val="tx1"/>
                          </a:solidFill>
                          <a:effectLst/>
                        </a:rPr>
                        <a:t>học</a:t>
                      </a:r>
                      <a:r>
                        <a:rPr lang="en-US" sz="1600" b="0" i="1" dirty="0">
                          <a:solidFill>
                            <a:schemeClr val="tx1"/>
                          </a:solidFill>
                          <a:effectLst/>
                        </a:rPr>
                        <a:t> – </a:t>
                      </a:r>
                      <a:r>
                        <a:rPr lang="en-US" sz="1600" b="0" i="1" dirty="0" err="1">
                          <a:solidFill>
                            <a:schemeClr val="tx1"/>
                          </a:solidFill>
                          <a:effectLst/>
                        </a:rPr>
                        <a:t>một</a:t>
                      </a:r>
                      <a:r>
                        <a:rPr lang="en-US" sz="1600" b="0" i="1" dirty="0">
                          <a:solidFill>
                            <a:schemeClr val="tx1"/>
                          </a:solidFill>
                          <a:effectLst/>
                        </a:rPr>
                        <a:t> </a:t>
                      </a:r>
                      <a:r>
                        <a:rPr lang="en-US" sz="1600" b="0" i="1" dirty="0" err="1">
                          <a:solidFill>
                            <a:schemeClr val="tx1"/>
                          </a:solidFill>
                          <a:effectLst/>
                        </a:rPr>
                        <a:t>thú</a:t>
                      </a:r>
                      <a:r>
                        <a:rPr lang="en-US" sz="1600" b="0" i="1" dirty="0">
                          <a:solidFill>
                            <a:schemeClr val="tx1"/>
                          </a:solidFill>
                          <a:effectLst/>
                        </a:rPr>
                        <a:t> </a:t>
                      </a:r>
                      <a:r>
                        <a:rPr lang="en-US" sz="1600" b="0" i="1" dirty="0" err="1">
                          <a:solidFill>
                            <a:schemeClr val="tx1"/>
                          </a:solidFill>
                          <a:effectLst/>
                        </a:rPr>
                        <a:t>vui</a:t>
                      </a:r>
                      <a:r>
                        <a:rPr lang="en-US" sz="1600" b="0" i="1" dirty="0">
                          <a:solidFill>
                            <a:schemeClr val="tx1"/>
                          </a:solidFill>
                          <a:effectLst/>
                        </a:rPr>
                        <a:t> </a:t>
                      </a:r>
                      <a:r>
                        <a:rPr lang="en-US" sz="1600" b="0" i="1" dirty="0" err="1">
                          <a:solidFill>
                            <a:schemeClr val="tx1"/>
                          </a:solidFill>
                          <a:effectLst/>
                        </a:rPr>
                        <a:t>bổ</a:t>
                      </a:r>
                      <a:r>
                        <a:rPr lang="en-US" sz="1600" b="0" i="1" dirty="0">
                          <a:solidFill>
                            <a:schemeClr val="tx1"/>
                          </a:solidFill>
                          <a:effectLst/>
                        </a:rPr>
                        <a:t> </a:t>
                      </a:r>
                      <a:r>
                        <a:rPr lang="en-US" sz="1600" b="0" i="1" dirty="0" err="1">
                          <a:solidFill>
                            <a:schemeClr val="tx1"/>
                          </a:solidFill>
                          <a:effectLst/>
                        </a:rPr>
                        <a:t>ích</a:t>
                      </a:r>
                      <a:r>
                        <a:rPr lang="en-US" sz="1600" b="0" dirty="0">
                          <a:solidFill>
                            <a:schemeClr val="tx1"/>
                          </a:solidFill>
                          <a:effectLst/>
                        </a:rPr>
                        <a:t>)</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b="0">
                          <a:solidFill>
                            <a:schemeClr val="tx1"/>
                          </a:solidFill>
                          <a:effectLst/>
                        </a:rPr>
                        <a:t>(1) Phép thế</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b="0">
                          <a:solidFill>
                            <a:schemeClr val="tx1"/>
                          </a:solidFill>
                          <a:effectLst/>
                        </a:rPr>
                        <a:t>(a) Sử dụng ở câu đứng sau các từ ngữ cùng trường liên tưởng với từ ngữ đã có ở câu trước</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71464">
                <a:tc>
                  <a:txBody>
                    <a:bodyPr/>
                    <a:lstStyle/>
                    <a:p>
                      <a:pPr algn="just">
                        <a:lnSpc>
                          <a:spcPct val="107000"/>
                        </a:lnSpc>
                        <a:spcAft>
                          <a:spcPts val="0"/>
                        </a:spcAft>
                      </a:pPr>
                      <a:r>
                        <a:rPr lang="en-US" sz="1600" b="0" dirty="0">
                          <a:solidFill>
                            <a:schemeClr val="tx1"/>
                          </a:solidFill>
                          <a:effectLst/>
                        </a:rPr>
                        <a:t>(II) </a:t>
                      </a:r>
                      <a:r>
                        <a:rPr lang="en-US" sz="1600" b="1" dirty="0" err="1">
                          <a:solidFill>
                            <a:schemeClr val="tx1"/>
                          </a:solidFill>
                          <a:effectLst/>
                        </a:rPr>
                        <a:t>Mỗi</a:t>
                      </a:r>
                      <a:r>
                        <a:rPr lang="en-US" sz="1600" b="1" dirty="0">
                          <a:solidFill>
                            <a:schemeClr val="tx1"/>
                          </a:solidFill>
                          <a:effectLst/>
                        </a:rPr>
                        <a:t> </a:t>
                      </a:r>
                      <a:r>
                        <a:rPr lang="en-US" sz="1600" b="1" dirty="0" err="1">
                          <a:solidFill>
                            <a:schemeClr val="tx1"/>
                          </a:solidFill>
                          <a:effectLst/>
                        </a:rPr>
                        <a:t>loại</a:t>
                      </a:r>
                      <a:r>
                        <a:rPr lang="en-US" sz="1600" b="1" dirty="0">
                          <a:solidFill>
                            <a:schemeClr val="tx1"/>
                          </a:solidFill>
                          <a:effectLst/>
                        </a:rPr>
                        <a:t> </a:t>
                      </a:r>
                      <a:r>
                        <a:rPr lang="en-US" sz="1600" b="1" dirty="0" err="1">
                          <a:solidFill>
                            <a:schemeClr val="tx1"/>
                          </a:solidFill>
                          <a:effectLst/>
                        </a:rPr>
                        <a:t>học</a:t>
                      </a:r>
                      <a:r>
                        <a:rPr lang="en-US" sz="1600" b="1" dirty="0">
                          <a:solidFill>
                            <a:schemeClr val="tx1"/>
                          </a:solidFill>
                          <a:effectLst/>
                        </a:rPr>
                        <a:t> </a:t>
                      </a:r>
                      <a:r>
                        <a:rPr lang="en-US" sz="1600" b="1" dirty="0" err="1">
                          <a:solidFill>
                            <a:schemeClr val="tx1"/>
                          </a:solidFill>
                          <a:effectLst/>
                        </a:rPr>
                        <a:t>vấn</a:t>
                      </a:r>
                      <a:r>
                        <a:rPr lang="en-US" sz="1600" b="1" dirty="0">
                          <a:solidFill>
                            <a:schemeClr val="tx1"/>
                          </a:solidFill>
                          <a:effectLst/>
                        </a:rPr>
                        <a:t> </a:t>
                      </a:r>
                      <a:r>
                        <a:rPr lang="en-US" sz="1600" b="1" dirty="0" err="1">
                          <a:solidFill>
                            <a:schemeClr val="tx1"/>
                          </a:solidFill>
                          <a:effectLst/>
                        </a:rPr>
                        <a:t>đến</a:t>
                      </a:r>
                      <a:r>
                        <a:rPr lang="en-US" sz="1600" b="1" dirty="0">
                          <a:solidFill>
                            <a:schemeClr val="tx1"/>
                          </a:solidFill>
                          <a:effectLst/>
                        </a:rPr>
                        <a:t> </a:t>
                      </a:r>
                      <a:r>
                        <a:rPr lang="en-US" sz="1600" b="1" dirty="0" err="1">
                          <a:solidFill>
                            <a:schemeClr val="tx1"/>
                          </a:solidFill>
                          <a:effectLst/>
                        </a:rPr>
                        <a:t>giai</a:t>
                      </a:r>
                      <a:r>
                        <a:rPr lang="en-US" sz="1600" b="1" dirty="0">
                          <a:solidFill>
                            <a:schemeClr val="tx1"/>
                          </a:solidFill>
                          <a:effectLst/>
                        </a:rPr>
                        <a:t> </a:t>
                      </a:r>
                      <a:r>
                        <a:rPr lang="en-US" sz="1600" b="1" dirty="0" err="1">
                          <a:solidFill>
                            <a:schemeClr val="tx1"/>
                          </a:solidFill>
                          <a:effectLst/>
                        </a:rPr>
                        <a:t>đoạn</a:t>
                      </a:r>
                      <a:r>
                        <a:rPr lang="en-US" sz="1600" b="1" dirty="0">
                          <a:solidFill>
                            <a:schemeClr val="tx1"/>
                          </a:solidFill>
                          <a:effectLst/>
                        </a:rPr>
                        <a:t> </a:t>
                      </a:r>
                      <a:r>
                        <a:rPr lang="en-US" sz="1600" b="1" dirty="0" err="1">
                          <a:solidFill>
                            <a:schemeClr val="tx1"/>
                          </a:solidFill>
                          <a:effectLst/>
                        </a:rPr>
                        <a:t>hôm</a:t>
                      </a:r>
                      <a:r>
                        <a:rPr lang="en-US" sz="1600" b="1" dirty="0">
                          <a:solidFill>
                            <a:schemeClr val="tx1"/>
                          </a:solidFill>
                          <a:effectLst/>
                        </a:rPr>
                        <a:t> nay </a:t>
                      </a:r>
                      <a:r>
                        <a:rPr lang="en-US" sz="1600" b="0" dirty="0" err="1">
                          <a:solidFill>
                            <a:schemeClr val="tx1"/>
                          </a:solidFill>
                          <a:effectLst/>
                        </a:rPr>
                        <a:t>đều</a:t>
                      </a:r>
                      <a:r>
                        <a:rPr lang="en-US" sz="1600" b="0" dirty="0">
                          <a:solidFill>
                            <a:schemeClr val="tx1"/>
                          </a:solidFill>
                          <a:effectLst/>
                        </a:rPr>
                        <a:t> </a:t>
                      </a:r>
                      <a:r>
                        <a:rPr lang="en-US" sz="1600" b="0" dirty="0" err="1">
                          <a:solidFill>
                            <a:schemeClr val="tx1"/>
                          </a:solidFill>
                          <a:effectLst/>
                        </a:rPr>
                        <a:t>là</a:t>
                      </a:r>
                      <a:r>
                        <a:rPr lang="en-US" sz="1600" b="0" dirty="0">
                          <a:solidFill>
                            <a:schemeClr val="tx1"/>
                          </a:solidFill>
                          <a:effectLst/>
                        </a:rPr>
                        <a:t> </a:t>
                      </a:r>
                      <a:r>
                        <a:rPr lang="en-US" sz="1600" b="0" dirty="0" err="1">
                          <a:solidFill>
                            <a:schemeClr val="tx1"/>
                          </a:solidFill>
                          <a:effectLst/>
                        </a:rPr>
                        <a:t>thành</a:t>
                      </a:r>
                      <a:r>
                        <a:rPr lang="en-US" sz="1600" b="0" dirty="0">
                          <a:solidFill>
                            <a:schemeClr val="tx1"/>
                          </a:solidFill>
                          <a:effectLst/>
                        </a:rPr>
                        <a:t> </a:t>
                      </a:r>
                      <a:r>
                        <a:rPr lang="en-US" sz="1600" b="0" dirty="0" err="1">
                          <a:solidFill>
                            <a:schemeClr val="tx1"/>
                          </a:solidFill>
                          <a:effectLst/>
                        </a:rPr>
                        <a:t>quả</a:t>
                      </a:r>
                      <a:r>
                        <a:rPr lang="en-US" sz="1600" b="0" dirty="0">
                          <a:solidFill>
                            <a:schemeClr val="tx1"/>
                          </a:solidFill>
                          <a:effectLst/>
                        </a:rPr>
                        <a:t> </a:t>
                      </a:r>
                      <a:r>
                        <a:rPr lang="en-US" sz="1600" b="0" dirty="0" err="1">
                          <a:solidFill>
                            <a:schemeClr val="tx1"/>
                          </a:solidFill>
                          <a:effectLst/>
                        </a:rPr>
                        <a:t>của</a:t>
                      </a:r>
                      <a:r>
                        <a:rPr lang="en-US" sz="1600" b="0" dirty="0">
                          <a:solidFill>
                            <a:schemeClr val="tx1"/>
                          </a:solidFill>
                          <a:effectLst/>
                        </a:rPr>
                        <a:t> </a:t>
                      </a:r>
                      <a:r>
                        <a:rPr lang="en-US" sz="1600" b="0" dirty="0" err="1">
                          <a:solidFill>
                            <a:schemeClr val="tx1"/>
                          </a:solidFill>
                          <a:effectLst/>
                        </a:rPr>
                        <a:t>toàn</a:t>
                      </a:r>
                      <a:r>
                        <a:rPr lang="en-US" sz="1600" b="0" dirty="0">
                          <a:solidFill>
                            <a:schemeClr val="tx1"/>
                          </a:solidFill>
                          <a:effectLst/>
                        </a:rPr>
                        <a:t> </a:t>
                      </a:r>
                      <a:r>
                        <a:rPr lang="en-US" sz="1600" b="0" dirty="0" err="1">
                          <a:solidFill>
                            <a:schemeClr val="tx1"/>
                          </a:solidFill>
                          <a:effectLst/>
                        </a:rPr>
                        <a:t>nhân</a:t>
                      </a:r>
                      <a:r>
                        <a:rPr lang="en-US" sz="1600" b="0" dirty="0">
                          <a:solidFill>
                            <a:schemeClr val="tx1"/>
                          </a:solidFill>
                          <a:effectLst/>
                        </a:rPr>
                        <a:t> </a:t>
                      </a:r>
                      <a:r>
                        <a:rPr lang="en-US" sz="1600" b="0" dirty="0" err="1">
                          <a:solidFill>
                            <a:schemeClr val="tx1"/>
                          </a:solidFill>
                          <a:effectLst/>
                        </a:rPr>
                        <a:t>loại</a:t>
                      </a:r>
                      <a:r>
                        <a:rPr lang="en-US" sz="1600" b="0" dirty="0">
                          <a:solidFill>
                            <a:schemeClr val="tx1"/>
                          </a:solidFill>
                          <a:effectLst/>
                        </a:rPr>
                        <a:t> </a:t>
                      </a:r>
                      <a:r>
                        <a:rPr lang="en-US" sz="1600" b="0" dirty="0" err="1">
                          <a:solidFill>
                            <a:schemeClr val="tx1"/>
                          </a:solidFill>
                          <a:effectLst/>
                        </a:rPr>
                        <a:t>nhờ</a:t>
                      </a:r>
                      <a:r>
                        <a:rPr lang="en-US" sz="1600" b="0" dirty="0">
                          <a:solidFill>
                            <a:schemeClr val="tx1"/>
                          </a:solidFill>
                          <a:effectLst/>
                        </a:rPr>
                        <a:t> </a:t>
                      </a:r>
                      <a:r>
                        <a:rPr lang="en-US" sz="1600" b="0" dirty="0" err="1">
                          <a:solidFill>
                            <a:schemeClr val="tx1"/>
                          </a:solidFill>
                          <a:effectLst/>
                        </a:rPr>
                        <a:t>biết</a:t>
                      </a:r>
                      <a:r>
                        <a:rPr lang="en-US" sz="1600" b="0" dirty="0">
                          <a:solidFill>
                            <a:schemeClr val="tx1"/>
                          </a:solidFill>
                          <a:effectLst/>
                        </a:rPr>
                        <a:t> </a:t>
                      </a:r>
                      <a:r>
                        <a:rPr lang="en-US" sz="1600" b="0" dirty="0" err="1">
                          <a:solidFill>
                            <a:schemeClr val="tx1"/>
                          </a:solidFill>
                          <a:effectLst/>
                        </a:rPr>
                        <a:t>phân</a:t>
                      </a:r>
                      <a:r>
                        <a:rPr lang="en-US" sz="1600" b="0" dirty="0">
                          <a:solidFill>
                            <a:schemeClr val="tx1"/>
                          </a:solidFill>
                          <a:effectLst/>
                        </a:rPr>
                        <a:t> </a:t>
                      </a:r>
                      <a:r>
                        <a:rPr lang="en-US" sz="1600" b="0" dirty="0" err="1">
                          <a:solidFill>
                            <a:schemeClr val="tx1"/>
                          </a:solidFill>
                          <a:effectLst/>
                        </a:rPr>
                        <a:t>công</a:t>
                      </a:r>
                      <a:r>
                        <a:rPr lang="en-US" sz="1600" b="0" dirty="0">
                          <a:solidFill>
                            <a:schemeClr val="tx1"/>
                          </a:solidFill>
                          <a:effectLst/>
                        </a:rPr>
                        <a:t> </a:t>
                      </a:r>
                      <a:r>
                        <a:rPr lang="en-US" sz="1600" b="0" dirty="0" err="1">
                          <a:solidFill>
                            <a:schemeClr val="tx1"/>
                          </a:solidFill>
                          <a:effectLst/>
                        </a:rPr>
                        <a:t>cố</a:t>
                      </a:r>
                      <a:r>
                        <a:rPr lang="en-US" sz="1600" b="0" dirty="0">
                          <a:solidFill>
                            <a:schemeClr val="tx1"/>
                          </a:solidFill>
                          <a:effectLst/>
                        </a:rPr>
                        <a:t> </a:t>
                      </a:r>
                      <a:r>
                        <a:rPr lang="en-US" sz="1600" b="0" dirty="0" err="1">
                          <a:solidFill>
                            <a:schemeClr val="tx1"/>
                          </a:solidFill>
                          <a:effectLst/>
                        </a:rPr>
                        <a:t>gắng</a:t>
                      </a:r>
                      <a:r>
                        <a:rPr lang="en-US" sz="1600" b="0" dirty="0">
                          <a:solidFill>
                            <a:schemeClr val="tx1"/>
                          </a:solidFill>
                          <a:effectLst/>
                        </a:rPr>
                        <a:t> </a:t>
                      </a:r>
                      <a:r>
                        <a:rPr lang="en-US" sz="1600" b="0" dirty="0" err="1">
                          <a:solidFill>
                            <a:schemeClr val="tx1"/>
                          </a:solidFill>
                          <a:effectLst/>
                        </a:rPr>
                        <a:t>tích</a:t>
                      </a:r>
                      <a:r>
                        <a:rPr lang="en-US" sz="1600" b="0" dirty="0">
                          <a:solidFill>
                            <a:schemeClr val="tx1"/>
                          </a:solidFill>
                          <a:effectLst/>
                        </a:rPr>
                        <a:t> </a:t>
                      </a:r>
                      <a:r>
                        <a:rPr lang="en-US" sz="1600" b="0" dirty="0" err="1">
                          <a:solidFill>
                            <a:schemeClr val="tx1"/>
                          </a:solidFill>
                          <a:effectLst/>
                        </a:rPr>
                        <a:t>lũy</a:t>
                      </a:r>
                      <a:r>
                        <a:rPr lang="en-US" sz="1600" b="0" dirty="0">
                          <a:solidFill>
                            <a:schemeClr val="tx1"/>
                          </a:solidFill>
                          <a:effectLst/>
                        </a:rPr>
                        <a:t> </a:t>
                      </a:r>
                      <a:r>
                        <a:rPr lang="en-US" sz="1600" b="0" dirty="0" err="1">
                          <a:solidFill>
                            <a:schemeClr val="tx1"/>
                          </a:solidFill>
                          <a:effectLst/>
                        </a:rPr>
                        <a:t>ngày</a:t>
                      </a:r>
                      <a:r>
                        <a:rPr lang="en-US" sz="1600" b="0" dirty="0">
                          <a:solidFill>
                            <a:schemeClr val="tx1"/>
                          </a:solidFill>
                          <a:effectLst/>
                        </a:rPr>
                        <a:t> </a:t>
                      </a:r>
                      <a:r>
                        <a:rPr lang="en-US" sz="1600" b="0" dirty="0" err="1">
                          <a:solidFill>
                            <a:schemeClr val="tx1"/>
                          </a:solidFill>
                          <a:effectLst/>
                        </a:rPr>
                        <a:t>đêm</a:t>
                      </a:r>
                      <a:r>
                        <a:rPr lang="en-US" sz="1600" b="0" dirty="0">
                          <a:solidFill>
                            <a:schemeClr val="tx1"/>
                          </a:solidFill>
                          <a:effectLst/>
                        </a:rPr>
                        <a:t> </a:t>
                      </a:r>
                      <a:r>
                        <a:rPr lang="en-US" sz="1600" b="0" dirty="0" err="1">
                          <a:solidFill>
                            <a:schemeClr val="tx1"/>
                          </a:solidFill>
                          <a:effectLst/>
                        </a:rPr>
                        <a:t>mà</a:t>
                      </a:r>
                      <a:r>
                        <a:rPr lang="en-US" sz="1600" b="0" dirty="0">
                          <a:solidFill>
                            <a:schemeClr val="tx1"/>
                          </a:solidFill>
                          <a:effectLst/>
                        </a:rPr>
                        <a:t> </a:t>
                      </a:r>
                      <a:r>
                        <a:rPr lang="en-US" sz="1600" b="0" dirty="0" err="1">
                          <a:solidFill>
                            <a:schemeClr val="tx1"/>
                          </a:solidFill>
                          <a:effectLst/>
                        </a:rPr>
                        <a:t>có</a:t>
                      </a:r>
                      <a:r>
                        <a:rPr lang="en-US" sz="1600" b="0" dirty="0">
                          <a:solidFill>
                            <a:schemeClr val="tx1"/>
                          </a:solidFill>
                          <a:effectLst/>
                        </a:rPr>
                        <a:t>. </a:t>
                      </a:r>
                      <a:r>
                        <a:rPr lang="en-US" sz="1600" b="1" dirty="0" err="1">
                          <a:solidFill>
                            <a:schemeClr val="tx1"/>
                          </a:solidFill>
                          <a:effectLst/>
                        </a:rPr>
                        <a:t>Các</a:t>
                      </a:r>
                      <a:r>
                        <a:rPr lang="en-US" sz="1600" b="1" dirty="0">
                          <a:solidFill>
                            <a:schemeClr val="tx1"/>
                          </a:solidFill>
                          <a:effectLst/>
                        </a:rPr>
                        <a:t> </a:t>
                      </a:r>
                      <a:r>
                        <a:rPr lang="en-US" sz="1600" b="1" dirty="0" err="1">
                          <a:solidFill>
                            <a:schemeClr val="tx1"/>
                          </a:solidFill>
                          <a:effectLst/>
                        </a:rPr>
                        <a:t>thành</a:t>
                      </a:r>
                      <a:r>
                        <a:rPr lang="en-US" sz="1600" b="1" dirty="0">
                          <a:solidFill>
                            <a:schemeClr val="tx1"/>
                          </a:solidFill>
                          <a:effectLst/>
                        </a:rPr>
                        <a:t> </a:t>
                      </a:r>
                      <a:r>
                        <a:rPr lang="en-US" sz="1600" b="1" dirty="0" err="1">
                          <a:solidFill>
                            <a:schemeClr val="tx1"/>
                          </a:solidFill>
                          <a:effectLst/>
                        </a:rPr>
                        <a:t>quả</a:t>
                      </a:r>
                      <a:r>
                        <a:rPr lang="en-US" sz="1600" b="1" dirty="0">
                          <a:solidFill>
                            <a:schemeClr val="tx1"/>
                          </a:solidFill>
                          <a:effectLst/>
                        </a:rPr>
                        <a:t> </a:t>
                      </a:r>
                      <a:r>
                        <a:rPr lang="en-US" sz="1600" b="1" dirty="0" err="1">
                          <a:solidFill>
                            <a:schemeClr val="tx1"/>
                          </a:solidFill>
                          <a:effectLst/>
                        </a:rPr>
                        <a:t>đó</a:t>
                      </a:r>
                      <a:r>
                        <a:rPr lang="en-US" sz="1600" b="1" dirty="0">
                          <a:solidFill>
                            <a:schemeClr val="tx1"/>
                          </a:solidFill>
                          <a:effectLst/>
                        </a:rPr>
                        <a:t> </a:t>
                      </a:r>
                      <a:r>
                        <a:rPr lang="en-US" sz="1600" b="0" dirty="0" err="1">
                          <a:solidFill>
                            <a:schemeClr val="tx1"/>
                          </a:solidFill>
                          <a:effectLst/>
                        </a:rPr>
                        <a:t>sở</a:t>
                      </a:r>
                      <a:r>
                        <a:rPr lang="en-US" sz="1600" b="0" dirty="0">
                          <a:solidFill>
                            <a:schemeClr val="tx1"/>
                          </a:solidFill>
                          <a:effectLst/>
                        </a:rPr>
                        <a:t> </a:t>
                      </a:r>
                      <a:r>
                        <a:rPr lang="en-US" sz="1600" b="0" dirty="0" err="1">
                          <a:solidFill>
                            <a:schemeClr val="tx1"/>
                          </a:solidFill>
                          <a:effectLst/>
                        </a:rPr>
                        <a:t>dĩ</a:t>
                      </a:r>
                      <a:r>
                        <a:rPr lang="en-US" sz="1600" b="0" dirty="0">
                          <a:solidFill>
                            <a:schemeClr val="tx1"/>
                          </a:solidFill>
                          <a:effectLst/>
                        </a:rPr>
                        <a:t> </a:t>
                      </a:r>
                      <a:r>
                        <a:rPr lang="en-US" sz="1600" b="0" dirty="0" err="1">
                          <a:solidFill>
                            <a:schemeClr val="tx1"/>
                          </a:solidFill>
                          <a:effectLst/>
                        </a:rPr>
                        <a:t>không</a:t>
                      </a:r>
                      <a:r>
                        <a:rPr lang="en-US" sz="1600" b="0" dirty="0">
                          <a:solidFill>
                            <a:schemeClr val="tx1"/>
                          </a:solidFill>
                          <a:effectLst/>
                        </a:rPr>
                        <a:t> </a:t>
                      </a:r>
                      <a:r>
                        <a:rPr lang="en-US" sz="1600" b="0" dirty="0" err="1">
                          <a:solidFill>
                            <a:schemeClr val="tx1"/>
                          </a:solidFill>
                          <a:effectLst/>
                        </a:rPr>
                        <a:t>bị</a:t>
                      </a:r>
                      <a:r>
                        <a:rPr lang="en-US" sz="1600" b="0" dirty="0">
                          <a:solidFill>
                            <a:schemeClr val="tx1"/>
                          </a:solidFill>
                          <a:effectLst/>
                        </a:rPr>
                        <a:t> </a:t>
                      </a:r>
                      <a:r>
                        <a:rPr lang="en-US" sz="1600" b="0" dirty="0" err="1">
                          <a:solidFill>
                            <a:schemeClr val="tx1"/>
                          </a:solidFill>
                          <a:effectLst/>
                        </a:rPr>
                        <a:t>vùi</a:t>
                      </a:r>
                      <a:r>
                        <a:rPr lang="en-US" sz="1600" b="0" dirty="0">
                          <a:solidFill>
                            <a:schemeClr val="tx1"/>
                          </a:solidFill>
                          <a:effectLst/>
                        </a:rPr>
                        <a:t> </a:t>
                      </a:r>
                      <a:r>
                        <a:rPr lang="en-US" sz="1600" b="0" dirty="0" err="1">
                          <a:solidFill>
                            <a:schemeClr val="tx1"/>
                          </a:solidFill>
                          <a:effectLst/>
                        </a:rPr>
                        <a:t>lấp</a:t>
                      </a:r>
                      <a:r>
                        <a:rPr lang="en-US" sz="1600" b="0" dirty="0">
                          <a:solidFill>
                            <a:schemeClr val="tx1"/>
                          </a:solidFill>
                          <a:effectLst/>
                        </a:rPr>
                        <a:t> </a:t>
                      </a:r>
                      <a:r>
                        <a:rPr lang="en-US" sz="1600" b="0" dirty="0" err="1">
                          <a:solidFill>
                            <a:schemeClr val="tx1"/>
                          </a:solidFill>
                          <a:effectLst/>
                        </a:rPr>
                        <a:t>đi</a:t>
                      </a:r>
                      <a:r>
                        <a:rPr lang="en-US" sz="1600" b="0" dirty="0">
                          <a:solidFill>
                            <a:schemeClr val="tx1"/>
                          </a:solidFill>
                          <a:effectLst/>
                        </a:rPr>
                        <a:t>, </a:t>
                      </a:r>
                      <a:r>
                        <a:rPr lang="en-US" sz="1600" b="0" dirty="0" err="1">
                          <a:solidFill>
                            <a:schemeClr val="tx1"/>
                          </a:solidFill>
                          <a:effectLst/>
                        </a:rPr>
                        <a:t>đều</a:t>
                      </a:r>
                      <a:r>
                        <a:rPr lang="en-US" sz="1600" b="0" dirty="0">
                          <a:solidFill>
                            <a:schemeClr val="tx1"/>
                          </a:solidFill>
                          <a:effectLst/>
                        </a:rPr>
                        <a:t> </a:t>
                      </a:r>
                      <a:r>
                        <a:rPr lang="en-US" sz="1600" b="0" dirty="0" err="1">
                          <a:solidFill>
                            <a:schemeClr val="tx1"/>
                          </a:solidFill>
                          <a:effectLst/>
                        </a:rPr>
                        <a:t>là</a:t>
                      </a:r>
                      <a:r>
                        <a:rPr lang="en-US" sz="1600" b="0" dirty="0">
                          <a:solidFill>
                            <a:schemeClr val="tx1"/>
                          </a:solidFill>
                          <a:effectLst/>
                        </a:rPr>
                        <a:t> do </a:t>
                      </a:r>
                      <a:r>
                        <a:rPr lang="en-US" sz="1600" b="0" dirty="0" err="1">
                          <a:solidFill>
                            <a:schemeClr val="tx1"/>
                          </a:solidFill>
                          <a:effectLst/>
                        </a:rPr>
                        <a:t>sách</a:t>
                      </a:r>
                      <a:r>
                        <a:rPr lang="en-US" sz="1600" b="0" dirty="0">
                          <a:solidFill>
                            <a:schemeClr val="tx1"/>
                          </a:solidFill>
                          <a:effectLst/>
                        </a:rPr>
                        <a:t> </a:t>
                      </a:r>
                      <a:r>
                        <a:rPr lang="en-US" sz="1600" b="0" dirty="0" err="1">
                          <a:solidFill>
                            <a:schemeClr val="tx1"/>
                          </a:solidFill>
                          <a:effectLst/>
                        </a:rPr>
                        <a:t>vở</a:t>
                      </a:r>
                      <a:r>
                        <a:rPr lang="en-US" sz="1600" b="0" dirty="0">
                          <a:solidFill>
                            <a:schemeClr val="tx1"/>
                          </a:solidFill>
                          <a:effectLst/>
                        </a:rPr>
                        <a:t> </a:t>
                      </a:r>
                      <a:r>
                        <a:rPr lang="en-US" sz="1600" b="0" dirty="0" err="1">
                          <a:solidFill>
                            <a:schemeClr val="tx1"/>
                          </a:solidFill>
                          <a:effectLst/>
                        </a:rPr>
                        <a:t>ghi</a:t>
                      </a:r>
                      <a:r>
                        <a:rPr lang="en-US" sz="1600" b="0" dirty="0">
                          <a:solidFill>
                            <a:schemeClr val="tx1"/>
                          </a:solidFill>
                          <a:effectLst/>
                        </a:rPr>
                        <a:t> </a:t>
                      </a:r>
                      <a:r>
                        <a:rPr lang="en-US" sz="1600" b="0" dirty="0" err="1">
                          <a:solidFill>
                            <a:schemeClr val="tx1"/>
                          </a:solidFill>
                          <a:effectLst/>
                        </a:rPr>
                        <a:t>chép</a:t>
                      </a:r>
                      <a:r>
                        <a:rPr lang="en-US" sz="1600" b="0" dirty="0">
                          <a:solidFill>
                            <a:schemeClr val="tx1"/>
                          </a:solidFill>
                          <a:effectLst/>
                        </a:rPr>
                        <a:t>, </a:t>
                      </a:r>
                      <a:r>
                        <a:rPr lang="en-US" sz="1600" b="0" dirty="0" err="1">
                          <a:solidFill>
                            <a:schemeClr val="tx1"/>
                          </a:solidFill>
                          <a:effectLst/>
                        </a:rPr>
                        <a:t>lưu</a:t>
                      </a:r>
                      <a:r>
                        <a:rPr lang="en-US" sz="1600" b="0" dirty="0">
                          <a:solidFill>
                            <a:schemeClr val="tx1"/>
                          </a:solidFill>
                          <a:effectLst/>
                        </a:rPr>
                        <a:t> </a:t>
                      </a:r>
                      <a:r>
                        <a:rPr lang="en-US" sz="1600" b="0" dirty="0" err="1">
                          <a:solidFill>
                            <a:schemeClr val="tx1"/>
                          </a:solidFill>
                          <a:effectLst/>
                        </a:rPr>
                        <a:t>truyền</a:t>
                      </a:r>
                      <a:r>
                        <a:rPr lang="en-US" sz="1600" b="0" dirty="0">
                          <a:solidFill>
                            <a:schemeClr val="tx1"/>
                          </a:solidFill>
                          <a:effectLst/>
                        </a:rPr>
                        <a:t> </a:t>
                      </a:r>
                      <a:r>
                        <a:rPr lang="en-US" sz="1600" b="0" dirty="0" err="1">
                          <a:solidFill>
                            <a:schemeClr val="tx1"/>
                          </a:solidFill>
                          <a:effectLst/>
                        </a:rPr>
                        <a:t>lại</a:t>
                      </a:r>
                      <a:r>
                        <a:rPr lang="en-US" sz="1600" b="0" dirty="0">
                          <a:solidFill>
                            <a:schemeClr val="tx1"/>
                          </a:solidFill>
                          <a:effectLst/>
                        </a:rPr>
                        <a:t>.</a:t>
                      </a:r>
                      <a:endParaRPr lang="en-US" sz="1200" b="0" dirty="0">
                        <a:solidFill>
                          <a:schemeClr val="tx1"/>
                        </a:solidFill>
                        <a:effectLst/>
                      </a:endParaRPr>
                    </a:p>
                    <a:p>
                      <a:pPr algn="just">
                        <a:lnSpc>
                          <a:spcPct val="107000"/>
                        </a:lnSpc>
                        <a:spcAft>
                          <a:spcPts val="0"/>
                        </a:spcAft>
                      </a:pPr>
                      <a:r>
                        <a:rPr lang="en-US" sz="1600" b="0" dirty="0">
                          <a:solidFill>
                            <a:schemeClr val="tx1"/>
                          </a:solidFill>
                          <a:effectLst/>
                        </a:rPr>
                        <a:t>(Chu </a:t>
                      </a:r>
                      <a:r>
                        <a:rPr lang="en-US" sz="1600" b="0" dirty="0" err="1">
                          <a:solidFill>
                            <a:schemeClr val="tx1"/>
                          </a:solidFill>
                          <a:effectLst/>
                        </a:rPr>
                        <a:t>Quang</a:t>
                      </a:r>
                      <a:r>
                        <a:rPr lang="en-US" sz="1600" b="0" dirty="0">
                          <a:solidFill>
                            <a:schemeClr val="tx1"/>
                          </a:solidFill>
                          <a:effectLst/>
                        </a:rPr>
                        <a:t> </a:t>
                      </a:r>
                      <a:r>
                        <a:rPr lang="en-US" sz="1600" b="0" dirty="0" err="1">
                          <a:solidFill>
                            <a:schemeClr val="tx1"/>
                          </a:solidFill>
                          <a:effectLst/>
                        </a:rPr>
                        <a:t>Tiềm</a:t>
                      </a:r>
                      <a:r>
                        <a:rPr lang="en-US" sz="1600" b="0" dirty="0">
                          <a:solidFill>
                            <a:schemeClr val="tx1"/>
                          </a:solidFill>
                          <a:effectLst/>
                        </a:rPr>
                        <a:t> – </a:t>
                      </a:r>
                      <a:r>
                        <a:rPr lang="en-US" sz="1600" b="0" dirty="0" err="1">
                          <a:solidFill>
                            <a:schemeClr val="tx1"/>
                          </a:solidFill>
                          <a:effectLst/>
                        </a:rPr>
                        <a:t>Bàn</a:t>
                      </a:r>
                      <a:r>
                        <a:rPr lang="en-US" sz="1600" b="0" dirty="0">
                          <a:solidFill>
                            <a:schemeClr val="tx1"/>
                          </a:solidFill>
                          <a:effectLst/>
                        </a:rPr>
                        <a:t> </a:t>
                      </a:r>
                      <a:r>
                        <a:rPr lang="en-US" sz="1600" b="0" dirty="0" err="1">
                          <a:solidFill>
                            <a:schemeClr val="tx1"/>
                          </a:solidFill>
                          <a:effectLst/>
                        </a:rPr>
                        <a:t>về</a:t>
                      </a:r>
                      <a:r>
                        <a:rPr lang="en-US" sz="1600" b="0" dirty="0">
                          <a:solidFill>
                            <a:schemeClr val="tx1"/>
                          </a:solidFill>
                          <a:effectLst/>
                        </a:rPr>
                        <a:t> </a:t>
                      </a:r>
                      <a:r>
                        <a:rPr lang="en-US" sz="1600" b="0" dirty="0" err="1">
                          <a:solidFill>
                            <a:schemeClr val="tx1"/>
                          </a:solidFill>
                          <a:effectLst/>
                        </a:rPr>
                        <a:t>đọc</a:t>
                      </a:r>
                      <a:r>
                        <a:rPr lang="en-US" sz="1600" b="0" dirty="0">
                          <a:solidFill>
                            <a:schemeClr val="tx1"/>
                          </a:solidFill>
                          <a:effectLst/>
                        </a:rPr>
                        <a:t> </a:t>
                      </a:r>
                      <a:r>
                        <a:rPr lang="en-US" sz="1600" b="0" dirty="0" err="1">
                          <a:solidFill>
                            <a:schemeClr val="tx1"/>
                          </a:solidFill>
                          <a:effectLst/>
                        </a:rPr>
                        <a:t>sách</a:t>
                      </a:r>
                      <a:r>
                        <a:rPr lang="en-US" sz="1600" b="0" dirty="0">
                          <a:solidFill>
                            <a:schemeClr val="tx1"/>
                          </a:solidFill>
                          <a:effectLst/>
                        </a:rPr>
                        <a:t>)</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b="0">
                          <a:solidFill>
                            <a:schemeClr val="tx1"/>
                          </a:solidFill>
                          <a:effectLst/>
                        </a:rPr>
                        <a:t>(2) Phép lặp từ ngữ</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b="0">
                          <a:solidFill>
                            <a:schemeClr val="tx1"/>
                          </a:solidFill>
                          <a:effectLst/>
                        </a:rPr>
                        <a:t>(b) Sử dụng ở câu đứng sau các từ ngữ biểu thị quan hệ với câu đứng trước</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8398">
                <a:tc>
                  <a:txBody>
                    <a:bodyPr/>
                    <a:lstStyle/>
                    <a:p>
                      <a:pPr algn="just">
                        <a:lnSpc>
                          <a:spcPct val="107000"/>
                        </a:lnSpc>
                        <a:spcAft>
                          <a:spcPts val="0"/>
                        </a:spcAft>
                      </a:pPr>
                      <a:r>
                        <a:rPr lang="en-US" sz="1600" b="0" dirty="0">
                          <a:solidFill>
                            <a:schemeClr val="tx1"/>
                          </a:solidFill>
                          <a:effectLst/>
                        </a:rPr>
                        <a:t>(III) </a:t>
                      </a:r>
                      <a:r>
                        <a:rPr lang="en-US" sz="1600" b="0" dirty="0" err="1">
                          <a:solidFill>
                            <a:schemeClr val="tx1"/>
                          </a:solidFill>
                          <a:effectLst/>
                        </a:rPr>
                        <a:t>Học</a:t>
                      </a:r>
                      <a:r>
                        <a:rPr lang="en-US" sz="1600" b="0" dirty="0">
                          <a:solidFill>
                            <a:schemeClr val="tx1"/>
                          </a:solidFill>
                          <a:effectLst/>
                        </a:rPr>
                        <a:t> </a:t>
                      </a:r>
                      <a:r>
                        <a:rPr lang="en-US" sz="1600" b="0" dirty="0" err="1">
                          <a:solidFill>
                            <a:schemeClr val="tx1"/>
                          </a:solidFill>
                          <a:effectLst/>
                        </a:rPr>
                        <a:t>vấn</a:t>
                      </a:r>
                      <a:r>
                        <a:rPr lang="en-US" sz="1600" b="0" dirty="0">
                          <a:solidFill>
                            <a:schemeClr val="tx1"/>
                          </a:solidFill>
                          <a:effectLst/>
                        </a:rPr>
                        <a:t> </a:t>
                      </a:r>
                      <a:r>
                        <a:rPr lang="en-US" sz="1600" b="0" dirty="0" err="1">
                          <a:solidFill>
                            <a:schemeClr val="tx1"/>
                          </a:solidFill>
                          <a:effectLst/>
                        </a:rPr>
                        <a:t>không</a:t>
                      </a:r>
                      <a:r>
                        <a:rPr lang="en-US" sz="1600" b="0" dirty="0">
                          <a:solidFill>
                            <a:schemeClr val="tx1"/>
                          </a:solidFill>
                          <a:effectLst/>
                        </a:rPr>
                        <a:t> </a:t>
                      </a:r>
                      <a:r>
                        <a:rPr lang="en-US" sz="1600" b="0" dirty="0" err="1">
                          <a:solidFill>
                            <a:schemeClr val="tx1"/>
                          </a:solidFill>
                          <a:effectLst/>
                        </a:rPr>
                        <a:t>chỉ</a:t>
                      </a:r>
                      <a:r>
                        <a:rPr lang="en-US" sz="1600" b="0" dirty="0">
                          <a:solidFill>
                            <a:schemeClr val="tx1"/>
                          </a:solidFill>
                          <a:effectLst/>
                        </a:rPr>
                        <a:t> </a:t>
                      </a:r>
                      <a:r>
                        <a:rPr lang="en-US" sz="1600" b="0" dirty="0" err="1">
                          <a:solidFill>
                            <a:schemeClr val="tx1"/>
                          </a:solidFill>
                          <a:effectLst/>
                        </a:rPr>
                        <a:t>là</a:t>
                      </a:r>
                      <a:r>
                        <a:rPr lang="en-US" sz="1600" b="0" dirty="0">
                          <a:solidFill>
                            <a:schemeClr val="tx1"/>
                          </a:solidFill>
                          <a:effectLst/>
                        </a:rPr>
                        <a:t> </a:t>
                      </a:r>
                      <a:r>
                        <a:rPr lang="en-US" sz="1600" b="0" dirty="0" err="1">
                          <a:solidFill>
                            <a:schemeClr val="tx1"/>
                          </a:solidFill>
                          <a:effectLst/>
                        </a:rPr>
                        <a:t>chuyện</a:t>
                      </a:r>
                      <a:r>
                        <a:rPr lang="en-US" sz="1600" b="0" dirty="0">
                          <a:solidFill>
                            <a:schemeClr val="tx1"/>
                          </a:solidFill>
                          <a:effectLst/>
                        </a:rPr>
                        <a:t> </a:t>
                      </a:r>
                      <a:r>
                        <a:rPr lang="en-US" sz="1600" b="0" dirty="0" err="1">
                          <a:solidFill>
                            <a:schemeClr val="tx1"/>
                          </a:solidFill>
                          <a:effectLst/>
                        </a:rPr>
                        <a:t>đọc</a:t>
                      </a:r>
                      <a:r>
                        <a:rPr lang="en-US" sz="1600" b="0" dirty="0">
                          <a:solidFill>
                            <a:schemeClr val="tx1"/>
                          </a:solidFill>
                          <a:effectLst/>
                        </a:rPr>
                        <a:t> </a:t>
                      </a:r>
                      <a:r>
                        <a:rPr lang="en-US" sz="1600" b="0" dirty="0" err="1">
                          <a:solidFill>
                            <a:schemeClr val="tx1"/>
                          </a:solidFill>
                          <a:effectLst/>
                        </a:rPr>
                        <a:t>sách</a:t>
                      </a:r>
                      <a:r>
                        <a:rPr lang="en-US" sz="1600" b="0" dirty="0">
                          <a:solidFill>
                            <a:schemeClr val="tx1"/>
                          </a:solidFill>
                          <a:effectLst/>
                        </a:rPr>
                        <a:t>, </a:t>
                      </a:r>
                      <a:r>
                        <a:rPr lang="en-US" sz="1600" b="0" dirty="0" err="1">
                          <a:solidFill>
                            <a:schemeClr val="tx1"/>
                          </a:solidFill>
                          <a:effectLst/>
                        </a:rPr>
                        <a:t>nhưng</a:t>
                      </a:r>
                      <a:r>
                        <a:rPr lang="en-US" sz="1600" b="0" dirty="0">
                          <a:solidFill>
                            <a:schemeClr val="tx1"/>
                          </a:solidFill>
                          <a:effectLst/>
                        </a:rPr>
                        <a:t> </a:t>
                      </a:r>
                      <a:r>
                        <a:rPr lang="en-US" sz="1600" b="0" dirty="0" err="1">
                          <a:solidFill>
                            <a:schemeClr val="tx1"/>
                          </a:solidFill>
                          <a:effectLst/>
                        </a:rPr>
                        <a:t>đọc</a:t>
                      </a:r>
                      <a:r>
                        <a:rPr lang="en-US" sz="1600" b="0" dirty="0">
                          <a:solidFill>
                            <a:schemeClr val="tx1"/>
                          </a:solidFill>
                          <a:effectLst/>
                        </a:rPr>
                        <a:t> </a:t>
                      </a:r>
                      <a:r>
                        <a:rPr lang="en-US" sz="1600" b="0" dirty="0" err="1">
                          <a:solidFill>
                            <a:schemeClr val="tx1"/>
                          </a:solidFill>
                          <a:effectLst/>
                        </a:rPr>
                        <a:t>sách</a:t>
                      </a:r>
                      <a:r>
                        <a:rPr lang="en-US" sz="1600" b="0" dirty="0">
                          <a:solidFill>
                            <a:schemeClr val="tx1"/>
                          </a:solidFill>
                          <a:effectLst/>
                        </a:rPr>
                        <a:t> </a:t>
                      </a:r>
                      <a:r>
                        <a:rPr lang="en-US" sz="1600" b="0" dirty="0" err="1">
                          <a:solidFill>
                            <a:schemeClr val="tx1"/>
                          </a:solidFill>
                          <a:effectLst/>
                        </a:rPr>
                        <a:t>vẫn</a:t>
                      </a:r>
                      <a:r>
                        <a:rPr lang="en-US" sz="1600" b="0" dirty="0">
                          <a:solidFill>
                            <a:schemeClr val="tx1"/>
                          </a:solidFill>
                          <a:effectLst/>
                        </a:rPr>
                        <a:t> </a:t>
                      </a:r>
                      <a:r>
                        <a:rPr lang="en-US" sz="1600" b="0" dirty="0" err="1">
                          <a:solidFill>
                            <a:schemeClr val="tx1"/>
                          </a:solidFill>
                          <a:effectLst/>
                        </a:rPr>
                        <a:t>là</a:t>
                      </a:r>
                      <a:r>
                        <a:rPr lang="en-US" sz="1600" b="0" dirty="0">
                          <a:solidFill>
                            <a:schemeClr val="tx1"/>
                          </a:solidFill>
                          <a:effectLst/>
                        </a:rPr>
                        <a:t> 1 con </a:t>
                      </a:r>
                      <a:r>
                        <a:rPr lang="en-US" sz="1600" b="0" dirty="0" err="1">
                          <a:solidFill>
                            <a:schemeClr val="tx1"/>
                          </a:solidFill>
                          <a:effectLst/>
                        </a:rPr>
                        <a:t>đường</a:t>
                      </a:r>
                      <a:r>
                        <a:rPr lang="en-US" sz="1600" b="0" dirty="0">
                          <a:solidFill>
                            <a:schemeClr val="tx1"/>
                          </a:solidFill>
                          <a:effectLst/>
                        </a:rPr>
                        <a:t> </a:t>
                      </a:r>
                      <a:r>
                        <a:rPr lang="en-US" sz="1600" b="0" dirty="0" err="1">
                          <a:solidFill>
                            <a:schemeClr val="tx1"/>
                          </a:solidFill>
                          <a:effectLst/>
                        </a:rPr>
                        <a:t>quan</a:t>
                      </a:r>
                      <a:r>
                        <a:rPr lang="en-US" sz="1600" b="0" dirty="0">
                          <a:solidFill>
                            <a:schemeClr val="tx1"/>
                          </a:solidFill>
                          <a:effectLst/>
                        </a:rPr>
                        <a:t> </a:t>
                      </a:r>
                      <a:r>
                        <a:rPr lang="en-US" sz="1600" b="0" dirty="0" err="1">
                          <a:solidFill>
                            <a:schemeClr val="tx1"/>
                          </a:solidFill>
                          <a:effectLst/>
                        </a:rPr>
                        <a:t>trọng</a:t>
                      </a:r>
                      <a:r>
                        <a:rPr lang="en-US" sz="1600" b="0" dirty="0">
                          <a:solidFill>
                            <a:schemeClr val="tx1"/>
                          </a:solidFill>
                          <a:effectLst/>
                        </a:rPr>
                        <a:t> </a:t>
                      </a:r>
                      <a:r>
                        <a:rPr lang="en-US" sz="1600" b="0" dirty="0" err="1">
                          <a:solidFill>
                            <a:schemeClr val="tx1"/>
                          </a:solidFill>
                          <a:effectLst/>
                        </a:rPr>
                        <a:t>của</a:t>
                      </a:r>
                      <a:r>
                        <a:rPr lang="en-US" sz="1600" b="0" dirty="0">
                          <a:solidFill>
                            <a:schemeClr val="tx1"/>
                          </a:solidFill>
                          <a:effectLst/>
                        </a:rPr>
                        <a:t> </a:t>
                      </a:r>
                      <a:r>
                        <a:rPr lang="en-US" sz="1600" b="0" dirty="0" err="1">
                          <a:solidFill>
                            <a:schemeClr val="tx1"/>
                          </a:solidFill>
                          <a:effectLst/>
                        </a:rPr>
                        <a:t>học</a:t>
                      </a:r>
                      <a:r>
                        <a:rPr lang="en-US" sz="1600" b="0" dirty="0">
                          <a:solidFill>
                            <a:schemeClr val="tx1"/>
                          </a:solidFill>
                          <a:effectLst/>
                        </a:rPr>
                        <a:t> </a:t>
                      </a:r>
                      <a:r>
                        <a:rPr lang="en-US" sz="1600" b="0" dirty="0" err="1">
                          <a:solidFill>
                            <a:schemeClr val="tx1"/>
                          </a:solidFill>
                          <a:effectLst/>
                        </a:rPr>
                        <a:t>vấn</a:t>
                      </a:r>
                      <a:r>
                        <a:rPr lang="en-US" sz="1600" b="0" dirty="0">
                          <a:solidFill>
                            <a:schemeClr val="tx1"/>
                          </a:solidFill>
                          <a:effectLst/>
                        </a:rPr>
                        <a:t>. </a:t>
                      </a:r>
                      <a:r>
                        <a:rPr lang="en-US" sz="1600" b="1" dirty="0" err="1">
                          <a:solidFill>
                            <a:schemeClr val="tx1"/>
                          </a:solidFill>
                          <a:effectLst/>
                        </a:rPr>
                        <a:t>Bởi</a:t>
                      </a:r>
                      <a:r>
                        <a:rPr lang="en-US" sz="1600" b="1" dirty="0">
                          <a:solidFill>
                            <a:schemeClr val="tx1"/>
                          </a:solidFill>
                          <a:effectLst/>
                        </a:rPr>
                        <a:t> </a:t>
                      </a:r>
                      <a:r>
                        <a:rPr lang="en-US" sz="1600" b="1" dirty="0" err="1">
                          <a:solidFill>
                            <a:schemeClr val="tx1"/>
                          </a:solidFill>
                          <a:effectLst/>
                        </a:rPr>
                        <a:t>vì</a:t>
                      </a:r>
                      <a:r>
                        <a:rPr lang="en-US" sz="1600" b="0" dirty="0">
                          <a:solidFill>
                            <a:schemeClr val="tx1"/>
                          </a:solidFill>
                          <a:effectLst/>
                        </a:rPr>
                        <a:t> </a:t>
                      </a:r>
                      <a:r>
                        <a:rPr lang="en-US" sz="1600" b="0" dirty="0" err="1">
                          <a:solidFill>
                            <a:schemeClr val="tx1"/>
                          </a:solidFill>
                          <a:effectLst/>
                        </a:rPr>
                        <a:t>học</a:t>
                      </a:r>
                      <a:r>
                        <a:rPr lang="en-US" sz="1600" b="0" dirty="0">
                          <a:solidFill>
                            <a:schemeClr val="tx1"/>
                          </a:solidFill>
                          <a:effectLst/>
                        </a:rPr>
                        <a:t> </a:t>
                      </a:r>
                      <a:r>
                        <a:rPr lang="en-US" sz="1600" b="0" dirty="0" err="1">
                          <a:solidFill>
                            <a:schemeClr val="tx1"/>
                          </a:solidFill>
                          <a:effectLst/>
                        </a:rPr>
                        <a:t>vấn</a:t>
                      </a:r>
                      <a:r>
                        <a:rPr lang="en-US" sz="1600" b="0" dirty="0">
                          <a:solidFill>
                            <a:schemeClr val="tx1"/>
                          </a:solidFill>
                          <a:effectLst/>
                        </a:rPr>
                        <a:t> </a:t>
                      </a:r>
                      <a:r>
                        <a:rPr lang="en-US" sz="1600" b="0" dirty="0" err="1">
                          <a:solidFill>
                            <a:schemeClr val="tx1"/>
                          </a:solidFill>
                          <a:effectLst/>
                        </a:rPr>
                        <a:t>không</a:t>
                      </a:r>
                      <a:r>
                        <a:rPr lang="en-US" sz="1600" b="0" dirty="0">
                          <a:solidFill>
                            <a:schemeClr val="tx1"/>
                          </a:solidFill>
                          <a:effectLst/>
                        </a:rPr>
                        <a:t> </a:t>
                      </a:r>
                      <a:r>
                        <a:rPr lang="en-US" sz="1600" b="0" dirty="0" err="1">
                          <a:solidFill>
                            <a:schemeClr val="tx1"/>
                          </a:solidFill>
                          <a:effectLst/>
                        </a:rPr>
                        <a:t>chỉ</a:t>
                      </a:r>
                      <a:r>
                        <a:rPr lang="en-US" sz="1600" b="0" dirty="0">
                          <a:solidFill>
                            <a:schemeClr val="tx1"/>
                          </a:solidFill>
                          <a:effectLst/>
                        </a:rPr>
                        <a:t> </a:t>
                      </a:r>
                      <a:r>
                        <a:rPr lang="en-US" sz="1600" b="0" dirty="0" err="1">
                          <a:solidFill>
                            <a:schemeClr val="tx1"/>
                          </a:solidFill>
                          <a:effectLst/>
                        </a:rPr>
                        <a:t>là</a:t>
                      </a:r>
                      <a:r>
                        <a:rPr lang="en-US" sz="1600" b="0" dirty="0">
                          <a:solidFill>
                            <a:schemeClr val="tx1"/>
                          </a:solidFill>
                          <a:effectLst/>
                        </a:rPr>
                        <a:t> </a:t>
                      </a:r>
                      <a:r>
                        <a:rPr lang="en-US" sz="1600" b="0" dirty="0" err="1">
                          <a:solidFill>
                            <a:schemeClr val="tx1"/>
                          </a:solidFill>
                          <a:effectLst/>
                        </a:rPr>
                        <a:t>việc</a:t>
                      </a:r>
                      <a:r>
                        <a:rPr lang="en-US" sz="1600" b="0" dirty="0">
                          <a:solidFill>
                            <a:schemeClr val="tx1"/>
                          </a:solidFill>
                          <a:effectLst/>
                        </a:rPr>
                        <a:t> </a:t>
                      </a:r>
                      <a:r>
                        <a:rPr lang="en-US" sz="1600" b="0" dirty="0" err="1">
                          <a:solidFill>
                            <a:schemeClr val="tx1"/>
                          </a:solidFill>
                          <a:effectLst/>
                        </a:rPr>
                        <a:t>cá</a:t>
                      </a:r>
                      <a:r>
                        <a:rPr lang="en-US" sz="1600" b="0" dirty="0">
                          <a:solidFill>
                            <a:schemeClr val="tx1"/>
                          </a:solidFill>
                          <a:effectLst/>
                        </a:rPr>
                        <a:t> </a:t>
                      </a:r>
                      <a:r>
                        <a:rPr lang="en-US" sz="1600" b="0" dirty="0" err="1">
                          <a:solidFill>
                            <a:schemeClr val="tx1"/>
                          </a:solidFill>
                          <a:effectLst/>
                        </a:rPr>
                        <a:t>nhân</a:t>
                      </a:r>
                      <a:r>
                        <a:rPr lang="en-US" sz="1600" b="0" dirty="0">
                          <a:solidFill>
                            <a:schemeClr val="tx1"/>
                          </a:solidFill>
                          <a:effectLst/>
                        </a:rPr>
                        <a:t>, </a:t>
                      </a:r>
                      <a:r>
                        <a:rPr lang="en-US" sz="1600" b="0" dirty="0" err="1">
                          <a:solidFill>
                            <a:schemeClr val="tx1"/>
                          </a:solidFill>
                          <a:effectLst/>
                        </a:rPr>
                        <a:t>mà</a:t>
                      </a:r>
                      <a:r>
                        <a:rPr lang="en-US" sz="1600" b="0" dirty="0">
                          <a:solidFill>
                            <a:schemeClr val="tx1"/>
                          </a:solidFill>
                          <a:effectLst/>
                        </a:rPr>
                        <a:t> </a:t>
                      </a:r>
                      <a:r>
                        <a:rPr lang="en-US" sz="1600" b="0" dirty="0" err="1">
                          <a:solidFill>
                            <a:schemeClr val="tx1"/>
                          </a:solidFill>
                          <a:effectLst/>
                        </a:rPr>
                        <a:t>là</a:t>
                      </a:r>
                      <a:r>
                        <a:rPr lang="en-US" sz="1600" b="0" dirty="0">
                          <a:solidFill>
                            <a:schemeClr val="tx1"/>
                          </a:solidFill>
                          <a:effectLst/>
                        </a:rPr>
                        <a:t> </a:t>
                      </a:r>
                      <a:r>
                        <a:rPr lang="en-US" sz="1600" b="0" dirty="0" err="1">
                          <a:solidFill>
                            <a:schemeClr val="tx1"/>
                          </a:solidFill>
                          <a:effectLst/>
                        </a:rPr>
                        <a:t>việc</a:t>
                      </a:r>
                      <a:r>
                        <a:rPr lang="en-US" sz="1600" b="0" dirty="0">
                          <a:solidFill>
                            <a:schemeClr val="tx1"/>
                          </a:solidFill>
                          <a:effectLst/>
                        </a:rPr>
                        <a:t> </a:t>
                      </a:r>
                      <a:r>
                        <a:rPr lang="en-US" sz="1600" b="0" dirty="0" err="1">
                          <a:solidFill>
                            <a:schemeClr val="tx1"/>
                          </a:solidFill>
                          <a:effectLst/>
                        </a:rPr>
                        <a:t>của</a:t>
                      </a:r>
                      <a:r>
                        <a:rPr lang="en-US" sz="1600" b="0" dirty="0">
                          <a:solidFill>
                            <a:schemeClr val="tx1"/>
                          </a:solidFill>
                          <a:effectLst/>
                        </a:rPr>
                        <a:t> </a:t>
                      </a:r>
                      <a:r>
                        <a:rPr lang="en-US" sz="1600" b="0" dirty="0" err="1">
                          <a:solidFill>
                            <a:schemeClr val="tx1"/>
                          </a:solidFill>
                          <a:effectLst/>
                        </a:rPr>
                        <a:t>toàn</a:t>
                      </a:r>
                      <a:r>
                        <a:rPr lang="en-US" sz="1600" b="0" dirty="0">
                          <a:solidFill>
                            <a:schemeClr val="tx1"/>
                          </a:solidFill>
                          <a:effectLst/>
                        </a:rPr>
                        <a:t> </a:t>
                      </a:r>
                      <a:r>
                        <a:rPr lang="en-US" sz="1600" b="0" dirty="0" err="1">
                          <a:solidFill>
                            <a:schemeClr val="tx1"/>
                          </a:solidFill>
                          <a:effectLst/>
                        </a:rPr>
                        <a:t>nhân</a:t>
                      </a:r>
                      <a:r>
                        <a:rPr lang="en-US" sz="1600" b="0" dirty="0">
                          <a:solidFill>
                            <a:schemeClr val="tx1"/>
                          </a:solidFill>
                          <a:effectLst/>
                        </a:rPr>
                        <a:t> </a:t>
                      </a:r>
                      <a:r>
                        <a:rPr lang="en-US" sz="1600" b="0" dirty="0" err="1">
                          <a:solidFill>
                            <a:schemeClr val="tx1"/>
                          </a:solidFill>
                          <a:effectLst/>
                        </a:rPr>
                        <a:t>loại</a:t>
                      </a:r>
                      <a:r>
                        <a:rPr lang="en-US" sz="1600" b="0" dirty="0">
                          <a:solidFill>
                            <a:schemeClr val="tx1"/>
                          </a:solidFill>
                          <a:effectLst/>
                        </a:rPr>
                        <a:t>.</a:t>
                      </a:r>
                      <a:endParaRPr lang="en-US" sz="1200" b="0" dirty="0">
                        <a:solidFill>
                          <a:schemeClr val="tx1"/>
                        </a:solidFill>
                        <a:effectLst/>
                      </a:endParaRPr>
                    </a:p>
                    <a:p>
                      <a:pPr algn="just">
                        <a:lnSpc>
                          <a:spcPct val="107000"/>
                        </a:lnSpc>
                        <a:spcAft>
                          <a:spcPts val="0"/>
                        </a:spcAft>
                      </a:pPr>
                      <a:r>
                        <a:rPr lang="en-US" sz="1600" b="0" dirty="0">
                          <a:solidFill>
                            <a:schemeClr val="tx1"/>
                          </a:solidFill>
                          <a:effectLst/>
                        </a:rPr>
                        <a:t>(Chu </a:t>
                      </a:r>
                      <a:r>
                        <a:rPr lang="en-US" sz="1600" b="0" dirty="0" err="1">
                          <a:solidFill>
                            <a:schemeClr val="tx1"/>
                          </a:solidFill>
                          <a:effectLst/>
                        </a:rPr>
                        <a:t>Quang</a:t>
                      </a:r>
                      <a:r>
                        <a:rPr lang="en-US" sz="1600" b="0" dirty="0">
                          <a:solidFill>
                            <a:schemeClr val="tx1"/>
                          </a:solidFill>
                          <a:effectLst/>
                        </a:rPr>
                        <a:t> </a:t>
                      </a:r>
                      <a:r>
                        <a:rPr lang="en-US" sz="1600" b="0" dirty="0" err="1">
                          <a:solidFill>
                            <a:schemeClr val="tx1"/>
                          </a:solidFill>
                          <a:effectLst/>
                        </a:rPr>
                        <a:t>Tiềm</a:t>
                      </a:r>
                      <a:r>
                        <a:rPr lang="en-US" sz="1600" b="0" dirty="0">
                          <a:solidFill>
                            <a:schemeClr val="tx1"/>
                          </a:solidFill>
                          <a:effectLst/>
                        </a:rPr>
                        <a:t> – </a:t>
                      </a:r>
                      <a:r>
                        <a:rPr lang="en-US" sz="1600" b="0" dirty="0" err="1">
                          <a:solidFill>
                            <a:schemeClr val="tx1"/>
                          </a:solidFill>
                          <a:effectLst/>
                        </a:rPr>
                        <a:t>Bàn</a:t>
                      </a:r>
                      <a:r>
                        <a:rPr lang="en-US" sz="1600" b="0" dirty="0">
                          <a:solidFill>
                            <a:schemeClr val="tx1"/>
                          </a:solidFill>
                          <a:effectLst/>
                        </a:rPr>
                        <a:t> </a:t>
                      </a:r>
                      <a:r>
                        <a:rPr lang="en-US" sz="1600" b="0" dirty="0" err="1">
                          <a:solidFill>
                            <a:schemeClr val="tx1"/>
                          </a:solidFill>
                          <a:effectLst/>
                        </a:rPr>
                        <a:t>về</a:t>
                      </a:r>
                      <a:r>
                        <a:rPr lang="en-US" sz="1600" b="0" dirty="0">
                          <a:solidFill>
                            <a:schemeClr val="tx1"/>
                          </a:solidFill>
                          <a:effectLst/>
                        </a:rPr>
                        <a:t> </a:t>
                      </a:r>
                      <a:r>
                        <a:rPr lang="en-US" sz="1600" b="0" dirty="0" err="1">
                          <a:solidFill>
                            <a:schemeClr val="tx1"/>
                          </a:solidFill>
                          <a:effectLst/>
                        </a:rPr>
                        <a:t>đọc</a:t>
                      </a:r>
                      <a:r>
                        <a:rPr lang="en-US" sz="1600" b="0" dirty="0">
                          <a:solidFill>
                            <a:schemeClr val="tx1"/>
                          </a:solidFill>
                          <a:effectLst/>
                        </a:rPr>
                        <a:t> </a:t>
                      </a:r>
                      <a:r>
                        <a:rPr lang="en-US" sz="1600" b="0" dirty="0" err="1">
                          <a:solidFill>
                            <a:schemeClr val="tx1"/>
                          </a:solidFill>
                          <a:effectLst/>
                        </a:rPr>
                        <a:t>sách</a:t>
                      </a:r>
                      <a:r>
                        <a:rPr lang="en-US" sz="1600" b="0" dirty="0">
                          <a:solidFill>
                            <a:schemeClr val="tx1"/>
                          </a:solidFill>
                          <a:effectLst/>
                        </a:rPr>
                        <a:t>)</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b="0" dirty="0">
                          <a:solidFill>
                            <a:schemeClr val="tx1"/>
                          </a:solidFill>
                          <a:effectLst/>
                        </a:rPr>
                        <a:t>(3) </a:t>
                      </a:r>
                      <a:r>
                        <a:rPr lang="en-US" sz="1600" b="0" dirty="0" err="1">
                          <a:solidFill>
                            <a:schemeClr val="tx1"/>
                          </a:solidFill>
                          <a:effectLst/>
                        </a:rPr>
                        <a:t>Phép</a:t>
                      </a:r>
                      <a:r>
                        <a:rPr lang="en-US" sz="1600" b="0" dirty="0">
                          <a:solidFill>
                            <a:schemeClr val="tx1"/>
                          </a:solidFill>
                          <a:effectLst/>
                        </a:rPr>
                        <a:t> </a:t>
                      </a:r>
                      <a:r>
                        <a:rPr lang="en-US" sz="1600" b="0" dirty="0" err="1">
                          <a:solidFill>
                            <a:schemeClr val="tx1"/>
                          </a:solidFill>
                          <a:effectLst/>
                        </a:rPr>
                        <a:t>liên</a:t>
                      </a:r>
                      <a:r>
                        <a:rPr lang="en-US" sz="1600" b="0" dirty="0">
                          <a:solidFill>
                            <a:schemeClr val="tx1"/>
                          </a:solidFill>
                          <a:effectLst/>
                        </a:rPr>
                        <a:t> </a:t>
                      </a:r>
                      <a:r>
                        <a:rPr lang="en-US" sz="1600" b="0" dirty="0" err="1">
                          <a:solidFill>
                            <a:schemeClr val="tx1"/>
                          </a:solidFill>
                          <a:effectLst/>
                        </a:rPr>
                        <a:t>tưởng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b="0" dirty="0">
                          <a:solidFill>
                            <a:schemeClr val="tx1"/>
                          </a:solidFill>
                          <a:effectLst/>
                        </a:rPr>
                        <a:t>(c) </a:t>
                      </a:r>
                      <a:r>
                        <a:rPr lang="en-US" sz="1600" b="0" dirty="0" err="1">
                          <a:solidFill>
                            <a:schemeClr val="tx1"/>
                          </a:solidFill>
                          <a:effectLst/>
                        </a:rPr>
                        <a:t>Lặp</a:t>
                      </a:r>
                      <a:r>
                        <a:rPr lang="en-US" sz="1600" b="0" dirty="0">
                          <a:solidFill>
                            <a:schemeClr val="tx1"/>
                          </a:solidFill>
                          <a:effectLst/>
                        </a:rPr>
                        <a:t> </a:t>
                      </a:r>
                      <a:r>
                        <a:rPr lang="en-US" sz="1600" b="0" dirty="0" err="1">
                          <a:solidFill>
                            <a:schemeClr val="tx1"/>
                          </a:solidFill>
                          <a:effectLst/>
                        </a:rPr>
                        <a:t>lại</a:t>
                      </a:r>
                      <a:r>
                        <a:rPr lang="en-US" sz="1600" b="0" dirty="0">
                          <a:solidFill>
                            <a:schemeClr val="tx1"/>
                          </a:solidFill>
                          <a:effectLst/>
                        </a:rPr>
                        <a:t> ở </a:t>
                      </a:r>
                      <a:r>
                        <a:rPr lang="en-US" sz="1600" b="0" dirty="0" err="1">
                          <a:solidFill>
                            <a:schemeClr val="tx1"/>
                          </a:solidFill>
                          <a:effectLst/>
                        </a:rPr>
                        <a:t>câu</a:t>
                      </a:r>
                      <a:r>
                        <a:rPr lang="en-US" sz="1600" b="0" dirty="0">
                          <a:solidFill>
                            <a:schemeClr val="tx1"/>
                          </a:solidFill>
                          <a:effectLst/>
                        </a:rPr>
                        <a:t> </a:t>
                      </a:r>
                      <a:r>
                        <a:rPr lang="en-US" sz="1600" b="0" dirty="0" err="1">
                          <a:solidFill>
                            <a:schemeClr val="tx1"/>
                          </a:solidFill>
                          <a:effectLst/>
                        </a:rPr>
                        <a:t>đứng</a:t>
                      </a:r>
                      <a:r>
                        <a:rPr lang="en-US" sz="1600" b="0" dirty="0">
                          <a:solidFill>
                            <a:schemeClr val="tx1"/>
                          </a:solidFill>
                          <a:effectLst/>
                        </a:rPr>
                        <a:t> </a:t>
                      </a:r>
                      <a:r>
                        <a:rPr lang="en-US" sz="1600" b="0" dirty="0" err="1">
                          <a:solidFill>
                            <a:schemeClr val="tx1"/>
                          </a:solidFill>
                          <a:effectLst/>
                        </a:rPr>
                        <a:t>sau</a:t>
                      </a:r>
                      <a:r>
                        <a:rPr lang="en-US" sz="1600" b="0" dirty="0">
                          <a:solidFill>
                            <a:schemeClr val="tx1"/>
                          </a:solidFill>
                          <a:effectLst/>
                        </a:rPr>
                        <a:t> </a:t>
                      </a:r>
                      <a:r>
                        <a:rPr lang="en-US" sz="1600" b="0" dirty="0" err="1">
                          <a:solidFill>
                            <a:schemeClr val="tx1"/>
                          </a:solidFill>
                          <a:effectLst/>
                        </a:rPr>
                        <a:t>các</a:t>
                      </a:r>
                      <a:r>
                        <a:rPr lang="en-US" sz="1600" b="0" dirty="0">
                          <a:solidFill>
                            <a:schemeClr val="tx1"/>
                          </a:solidFill>
                          <a:effectLst/>
                        </a:rPr>
                        <a:t> </a:t>
                      </a:r>
                      <a:r>
                        <a:rPr lang="en-US" sz="1600" b="0" dirty="0" err="1">
                          <a:solidFill>
                            <a:schemeClr val="tx1"/>
                          </a:solidFill>
                          <a:effectLst/>
                        </a:rPr>
                        <a:t>từ</a:t>
                      </a:r>
                      <a:r>
                        <a:rPr lang="en-US" sz="1600" b="0" dirty="0">
                          <a:solidFill>
                            <a:schemeClr val="tx1"/>
                          </a:solidFill>
                          <a:effectLst/>
                        </a:rPr>
                        <a:t> </a:t>
                      </a:r>
                      <a:r>
                        <a:rPr lang="en-US" sz="1600" b="0" dirty="0" err="1">
                          <a:solidFill>
                            <a:schemeClr val="tx1"/>
                          </a:solidFill>
                          <a:effectLst/>
                        </a:rPr>
                        <a:t>ngữ</a:t>
                      </a:r>
                      <a:r>
                        <a:rPr lang="en-US" sz="1600" b="0" dirty="0">
                          <a:solidFill>
                            <a:schemeClr val="tx1"/>
                          </a:solidFill>
                          <a:effectLst/>
                        </a:rPr>
                        <a:t> </a:t>
                      </a:r>
                      <a:r>
                        <a:rPr lang="en-US" sz="1600" b="0" dirty="0" err="1">
                          <a:solidFill>
                            <a:schemeClr val="tx1"/>
                          </a:solidFill>
                          <a:effectLst/>
                        </a:rPr>
                        <a:t>đã</a:t>
                      </a:r>
                      <a:r>
                        <a:rPr lang="en-US" sz="1600" b="0" dirty="0">
                          <a:solidFill>
                            <a:schemeClr val="tx1"/>
                          </a:solidFill>
                          <a:effectLst/>
                        </a:rPr>
                        <a:t> </a:t>
                      </a:r>
                      <a:r>
                        <a:rPr lang="en-US" sz="1600" b="0" dirty="0" err="1">
                          <a:solidFill>
                            <a:schemeClr val="tx1"/>
                          </a:solidFill>
                          <a:effectLst/>
                        </a:rPr>
                        <a:t>có</a:t>
                      </a:r>
                      <a:r>
                        <a:rPr lang="en-US" sz="1600" b="0" dirty="0">
                          <a:solidFill>
                            <a:schemeClr val="tx1"/>
                          </a:solidFill>
                          <a:effectLst/>
                        </a:rPr>
                        <a:t> ở </a:t>
                      </a:r>
                      <a:r>
                        <a:rPr lang="en-US" sz="1600" b="0" dirty="0" err="1">
                          <a:solidFill>
                            <a:schemeClr val="tx1"/>
                          </a:solidFill>
                          <a:effectLst/>
                        </a:rPr>
                        <a:t>câu</a:t>
                      </a:r>
                      <a:r>
                        <a:rPr lang="en-US" sz="1600" b="0" dirty="0">
                          <a:solidFill>
                            <a:schemeClr val="tx1"/>
                          </a:solidFill>
                          <a:effectLst/>
                        </a:rPr>
                        <a:t> </a:t>
                      </a:r>
                      <a:r>
                        <a:rPr lang="en-US" sz="1600" b="0" dirty="0" err="1">
                          <a:solidFill>
                            <a:schemeClr val="tx1"/>
                          </a:solidFill>
                          <a:effectLst/>
                        </a:rPr>
                        <a:t>trước</a:t>
                      </a:r>
                      <a:r>
                        <a:rPr lang="en-US" sz="1600" b="0" dirty="0">
                          <a:solidFill>
                            <a:schemeClr val="tx1"/>
                          </a:solidFill>
                          <a:effectLst/>
                        </a:rPr>
                        <a:t>.</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24531">
                <a:tc>
                  <a:txBody>
                    <a:bodyPr/>
                    <a:lstStyle/>
                    <a:p>
                      <a:pPr algn="just">
                        <a:lnSpc>
                          <a:spcPct val="107000"/>
                        </a:lnSpc>
                        <a:spcAft>
                          <a:spcPts val="0"/>
                        </a:spcAft>
                      </a:pPr>
                      <a:r>
                        <a:rPr lang="en-US" sz="1600" b="0" dirty="0">
                          <a:solidFill>
                            <a:schemeClr val="tx1"/>
                          </a:solidFill>
                          <a:effectLst/>
                        </a:rPr>
                        <a:t>(IV) </a:t>
                      </a:r>
                      <a:r>
                        <a:rPr lang="en-US" sz="1600" b="0" dirty="0" err="1">
                          <a:solidFill>
                            <a:schemeClr val="tx1"/>
                          </a:solidFill>
                          <a:effectLst/>
                        </a:rPr>
                        <a:t>Hơn</a:t>
                      </a:r>
                      <a:r>
                        <a:rPr lang="en-US" sz="1600" b="0" dirty="0">
                          <a:solidFill>
                            <a:schemeClr val="tx1"/>
                          </a:solidFill>
                          <a:effectLst/>
                        </a:rPr>
                        <a:t> </a:t>
                      </a:r>
                      <a:r>
                        <a:rPr lang="en-US" sz="1600" b="0" dirty="0" err="1">
                          <a:solidFill>
                            <a:schemeClr val="tx1"/>
                          </a:solidFill>
                          <a:effectLst/>
                        </a:rPr>
                        <a:t>nữa</a:t>
                      </a:r>
                      <a:r>
                        <a:rPr lang="en-US" sz="1600" b="0" dirty="0">
                          <a:solidFill>
                            <a:schemeClr val="tx1"/>
                          </a:solidFill>
                          <a:effectLst/>
                        </a:rPr>
                        <a:t>, </a:t>
                      </a:r>
                      <a:r>
                        <a:rPr lang="en-US" sz="1600" b="0" dirty="0" err="1">
                          <a:solidFill>
                            <a:schemeClr val="tx1"/>
                          </a:solidFill>
                          <a:effectLst/>
                        </a:rPr>
                        <a:t>tự</a:t>
                      </a:r>
                      <a:r>
                        <a:rPr lang="en-US" sz="1600" b="0" dirty="0">
                          <a:solidFill>
                            <a:schemeClr val="tx1"/>
                          </a:solidFill>
                          <a:effectLst/>
                        </a:rPr>
                        <a:t> </a:t>
                      </a:r>
                      <a:r>
                        <a:rPr lang="en-US" sz="1600" b="0" dirty="0" err="1">
                          <a:solidFill>
                            <a:schemeClr val="tx1"/>
                          </a:solidFill>
                          <a:effectLst/>
                        </a:rPr>
                        <a:t>học</a:t>
                      </a:r>
                      <a:r>
                        <a:rPr lang="en-US" sz="1600" b="0" dirty="0">
                          <a:solidFill>
                            <a:schemeClr val="tx1"/>
                          </a:solidFill>
                          <a:effectLst/>
                        </a:rPr>
                        <a:t> </a:t>
                      </a:r>
                      <a:r>
                        <a:rPr lang="en-US" sz="1600" b="0" dirty="0" err="1">
                          <a:solidFill>
                            <a:schemeClr val="tx1"/>
                          </a:solidFill>
                          <a:effectLst/>
                        </a:rPr>
                        <a:t>quả</a:t>
                      </a:r>
                      <a:r>
                        <a:rPr lang="en-US" sz="1600" b="0" dirty="0">
                          <a:solidFill>
                            <a:schemeClr val="tx1"/>
                          </a:solidFill>
                          <a:effectLst/>
                        </a:rPr>
                        <a:t> </a:t>
                      </a:r>
                      <a:r>
                        <a:rPr lang="en-US" sz="1600" b="0" dirty="0" err="1">
                          <a:solidFill>
                            <a:schemeClr val="tx1"/>
                          </a:solidFill>
                          <a:effectLst/>
                        </a:rPr>
                        <a:t>là</a:t>
                      </a:r>
                      <a:r>
                        <a:rPr lang="en-US" sz="1600" b="0" dirty="0">
                          <a:solidFill>
                            <a:schemeClr val="tx1"/>
                          </a:solidFill>
                          <a:effectLst/>
                        </a:rPr>
                        <a:t> </a:t>
                      </a:r>
                      <a:r>
                        <a:rPr lang="en-US" sz="1600" b="0" dirty="0" err="1">
                          <a:solidFill>
                            <a:schemeClr val="tx1"/>
                          </a:solidFill>
                          <a:effectLst/>
                        </a:rPr>
                        <a:t>một</a:t>
                      </a:r>
                      <a:r>
                        <a:rPr lang="en-US" sz="1600" b="0" dirty="0">
                          <a:solidFill>
                            <a:schemeClr val="tx1"/>
                          </a:solidFill>
                          <a:effectLst/>
                        </a:rPr>
                        <a:t> </a:t>
                      </a:r>
                      <a:r>
                        <a:rPr lang="en-US" sz="1600" b="1" dirty="0" err="1">
                          <a:solidFill>
                            <a:schemeClr val="tx1"/>
                          </a:solidFill>
                          <a:effectLst/>
                        </a:rPr>
                        <a:t>phương</a:t>
                      </a:r>
                      <a:r>
                        <a:rPr lang="en-US" sz="1600" b="1" dirty="0">
                          <a:solidFill>
                            <a:schemeClr val="tx1"/>
                          </a:solidFill>
                          <a:effectLst/>
                        </a:rPr>
                        <a:t> </a:t>
                      </a:r>
                      <a:r>
                        <a:rPr lang="en-US" sz="1600" b="1" dirty="0" err="1">
                          <a:solidFill>
                            <a:schemeClr val="tx1"/>
                          </a:solidFill>
                          <a:effectLst/>
                        </a:rPr>
                        <a:t>thuốc</a:t>
                      </a:r>
                      <a:r>
                        <a:rPr lang="en-US" sz="1600" b="1" dirty="0">
                          <a:solidFill>
                            <a:schemeClr val="tx1"/>
                          </a:solidFill>
                          <a:effectLst/>
                        </a:rPr>
                        <a:t> </a:t>
                      </a:r>
                      <a:r>
                        <a:rPr lang="en-US" sz="1600" b="1" dirty="0" err="1">
                          <a:solidFill>
                            <a:schemeClr val="tx1"/>
                          </a:solidFill>
                          <a:effectLst/>
                        </a:rPr>
                        <a:t>trị</a:t>
                      </a:r>
                      <a:r>
                        <a:rPr lang="en-US" sz="1600" b="1" dirty="0">
                          <a:solidFill>
                            <a:schemeClr val="tx1"/>
                          </a:solidFill>
                          <a:effectLst/>
                        </a:rPr>
                        <a:t> </a:t>
                      </a:r>
                      <a:r>
                        <a:rPr lang="en-US" sz="1600" b="1" dirty="0" err="1">
                          <a:solidFill>
                            <a:schemeClr val="tx1"/>
                          </a:solidFill>
                          <a:effectLst/>
                        </a:rPr>
                        <a:t>bệnh</a:t>
                      </a:r>
                      <a:r>
                        <a:rPr lang="en-US" sz="1600" b="1" dirty="0">
                          <a:solidFill>
                            <a:schemeClr val="tx1"/>
                          </a:solidFill>
                          <a:effectLst/>
                        </a:rPr>
                        <a:t> </a:t>
                      </a:r>
                      <a:r>
                        <a:rPr lang="en-US" sz="1600" b="1" dirty="0" err="1">
                          <a:solidFill>
                            <a:schemeClr val="tx1"/>
                          </a:solidFill>
                          <a:effectLst/>
                        </a:rPr>
                        <a:t>âu</a:t>
                      </a:r>
                      <a:r>
                        <a:rPr lang="en-US" sz="1600" b="1" dirty="0">
                          <a:solidFill>
                            <a:schemeClr val="tx1"/>
                          </a:solidFill>
                          <a:effectLst/>
                        </a:rPr>
                        <a:t> </a:t>
                      </a:r>
                      <a:r>
                        <a:rPr lang="en-US" sz="1600" b="1" dirty="0" err="1">
                          <a:solidFill>
                            <a:schemeClr val="tx1"/>
                          </a:solidFill>
                          <a:effectLst/>
                        </a:rPr>
                        <a:t>sầu</a:t>
                      </a:r>
                      <a:r>
                        <a:rPr lang="en-US" sz="1600" b="0" dirty="0">
                          <a:solidFill>
                            <a:schemeClr val="tx1"/>
                          </a:solidFill>
                          <a:effectLst/>
                        </a:rPr>
                        <a:t>. Theo </a:t>
                      </a:r>
                      <a:r>
                        <a:rPr lang="en-US" sz="1600" b="1" dirty="0" err="1">
                          <a:solidFill>
                            <a:schemeClr val="tx1"/>
                          </a:solidFill>
                          <a:effectLst/>
                        </a:rPr>
                        <a:t>bác</a:t>
                      </a:r>
                      <a:r>
                        <a:rPr lang="en-US" sz="1600" b="1" dirty="0">
                          <a:solidFill>
                            <a:schemeClr val="tx1"/>
                          </a:solidFill>
                          <a:effectLst/>
                        </a:rPr>
                        <a:t> </a:t>
                      </a:r>
                      <a:r>
                        <a:rPr lang="en-US" sz="1600" b="1" dirty="0" err="1">
                          <a:solidFill>
                            <a:schemeClr val="tx1"/>
                          </a:solidFill>
                          <a:effectLst/>
                        </a:rPr>
                        <a:t>sĩ</a:t>
                      </a:r>
                      <a:r>
                        <a:rPr lang="en-US" sz="1600" b="0" dirty="0">
                          <a:solidFill>
                            <a:schemeClr val="tx1"/>
                          </a:solidFill>
                          <a:effectLst/>
                        </a:rPr>
                        <a:t> </a:t>
                      </a:r>
                      <a:r>
                        <a:rPr lang="en-US" sz="1600" b="0" dirty="0" err="1">
                          <a:solidFill>
                            <a:schemeClr val="tx1"/>
                          </a:solidFill>
                          <a:effectLst/>
                        </a:rPr>
                        <a:t>E.Gờ-ron-nơ-veo</a:t>
                      </a:r>
                      <a:r>
                        <a:rPr lang="en-US" sz="1600" b="0" dirty="0">
                          <a:solidFill>
                            <a:schemeClr val="tx1"/>
                          </a:solidFill>
                          <a:effectLst/>
                        </a:rPr>
                        <a:t> (E. </a:t>
                      </a:r>
                      <a:r>
                        <a:rPr lang="en-US" sz="1600" b="0" dirty="0" err="1">
                          <a:solidFill>
                            <a:schemeClr val="tx1"/>
                          </a:solidFill>
                          <a:effectLst/>
                        </a:rPr>
                        <a:t>Groenevelt</a:t>
                      </a:r>
                      <a:r>
                        <a:rPr lang="en-US" sz="1600" b="0" dirty="0">
                          <a:solidFill>
                            <a:schemeClr val="tx1"/>
                          </a:solidFill>
                          <a:effectLst/>
                        </a:rPr>
                        <a:t>), </a:t>
                      </a:r>
                      <a:r>
                        <a:rPr lang="en-US" sz="1600" b="0" dirty="0" err="1">
                          <a:solidFill>
                            <a:schemeClr val="tx1"/>
                          </a:solidFill>
                          <a:effectLst/>
                        </a:rPr>
                        <a:t>người</a:t>
                      </a:r>
                      <a:r>
                        <a:rPr lang="en-US" sz="1600" b="0" dirty="0">
                          <a:solidFill>
                            <a:schemeClr val="tx1"/>
                          </a:solidFill>
                          <a:effectLst/>
                        </a:rPr>
                        <a:t> </a:t>
                      </a:r>
                      <a:r>
                        <a:rPr lang="en-US" sz="1600" b="0" dirty="0" err="1">
                          <a:solidFill>
                            <a:schemeClr val="tx1"/>
                          </a:solidFill>
                          <a:effectLst/>
                        </a:rPr>
                        <a:t>Hà</a:t>
                      </a:r>
                      <a:r>
                        <a:rPr lang="en-US" sz="1600" b="0" dirty="0">
                          <a:solidFill>
                            <a:schemeClr val="tx1"/>
                          </a:solidFill>
                          <a:effectLst/>
                        </a:rPr>
                        <a:t> </a:t>
                      </a:r>
                      <a:r>
                        <a:rPr lang="en-US" sz="1600" b="0" dirty="0" err="1">
                          <a:solidFill>
                            <a:schemeClr val="tx1"/>
                          </a:solidFill>
                          <a:effectLst/>
                        </a:rPr>
                        <a:t>Lan</a:t>
                      </a:r>
                      <a:r>
                        <a:rPr lang="en-US" sz="1600" b="0" dirty="0">
                          <a:solidFill>
                            <a:schemeClr val="tx1"/>
                          </a:solidFill>
                          <a:effectLst/>
                        </a:rPr>
                        <a:t>, </a:t>
                      </a:r>
                      <a:r>
                        <a:rPr lang="en-US" sz="1600" b="0" dirty="0" err="1">
                          <a:solidFill>
                            <a:schemeClr val="tx1"/>
                          </a:solidFill>
                          <a:effectLst/>
                        </a:rPr>
                        <a:t>những</a:t>
                      </a:r>
                      <a:r>
                        <a:rPr lang="en-US" sz="1600" b="0" dirty="0">
                          <a:solidFill>
                            <a:schemeClr val="tx1"/>
                          </a:solidFill>
                          <a:effectLst/>
                        </a:rPr>
                        <a:t> </a:t>
                      </a:r>
                      <a:r>
                        <a:rPr lang="en-US" sz="1600" b="1" dirty="0" err="1">
                          <a:solidFill>
                            <a:schemeClr val="tx1"/>
                          </a:solidFill>
                          <a:effectLst/>
                        </a:rPr>
                        <a:t>bệnh</a:t>
                      </a:r>
                      <a:r>
                        <a:rPr lang="en-US" sz="1600" b="1" dirty="0">
                          <a:solidFill>
                            <a:schemeClr val="tx1"/>
                          </a:solidFill>
                          <a:effectLst/>
                        </a:rPr>
                        <a:t> </a:t>
                      </a:r>
                      <a:r>
                        <a:rPr lang="en-US" sz="1600" b="1" dirty="0" err="1">
                          <a:solidFill>
                            <a:schemeClr val="tx1"/>
                          </a:solidFill>
                          <a:effectLst/>
                        </a:rPr>
                        <a:t>nhân</a:t>
                      </a:r>
                      <a:r>
                        <a:rPr lang="en-US" sz="1600" b="1" dirty="0">
                          <a:solidFill>
                            <a:schemeClr val="tx1"/>
                          </a:solidFill>
                          <a:effectLst/>
                        </a:rPr>
                        <a:t> </a:t>
                      </a:r>
                      <a:r>
                        <a:rPr lang="en-US" sz="1600" b="0" dirty="0" err="1">
                          <a:solidFill>
                            <a:schemeClr val="tx1"/>
                          </a:solidFill>
                          <a:effectLst/>
                        </a:rPr>
                        <a:t>nào</a:t>
                      </a:r>
                      <a:r>
                        <a:rPr lang="en-US" sz="1600" b="0" dirty="0">
                          <a:solidFill>
                            <a:schemeClr val="tx1"/>
                          </a:solidFill>
                          <a:effectLst/>
                        </a:rPr>
                        <a:t> </a:t>
                      </a:r>
                      <a:r>
                        <a:rPr lang="en-US" sz="1600" b="0" dirty="0" err="1">
                          <a:solidFill>
                            <a:schemeClr val="tx1"/>
                          </a:solidFill>
                          <a:effectLst/>
                        </a:rPr>
                        <a:t>biết</a:t>
                      </a:r>
                      <a:r>
                        <a:rPr lang="en-US" sz="1600" b="0" dirty="0">
                          <a:solidFill>
                            <a:schemeClr val="tx1"/>
                          </a:solidFill>
                          <a:effectLst/>
                        </a:rPr>
                        <a:t> </a:t>
                      </a:r>
                      <a:r>
                        <a:rPr lang="en-US" sz="1600" b="0" dirty="0" err="1">
                          <a:solidFill>
                            <a:schemeClr val="tx1"/>
                          </a:solidFill>
                          <a:effectLst/>
                        </a:rPr>
                        <a:t>đọc</a:t>
                      </a:r>
                      <a:r>
                        <a:rPr lang="en-US" sz="1600" b="0" dirty="0">
                          <a:solidFill>
                            <a:schemeClr val="tx1"/>
                          </a:solidFill>
                          <a:effectLst/>
                        </a:rPr>
                        <a:t> </a:t>
                      </a:r>
                      <a:r>
                        <a:rPr lang="en-US" sz="1600" b="0" dirty="0" err="1">
                          <a:solidFill>
                            <a:schemeClr val="tx1"/>
                          </a:solidFill>
                          <a:effectLst/>
                        </a:rPr>
                        <a:t>sách</a:t>
                      </a:r>
                      <a:r>
                        <a:rPr lang="en-US" sz="1600" b="0" dirty="0">
                          <a:solidFill>
                            <a:schemeClr val="tx1"/>
                          </a:solidFill>
                          <a:effectLst/>
                        </a:rPr>
                        <a:t> </a:t>
                      </a:r>
                      <a:r>
                        <a:rPr lang="en-US" sz="1600" b="0" dirty="0" err="1">
                          <a:solidFill>
                            <a:schemeClr val="tx1"/>
                          </a:solidFill>
                          <a:effectLst/>
                        </a:rPr>
                        <a:t>cũng</a:t>
                      </a:r>
                      <a:r>
                        <a:rPr lang="en-US" sz="1600" b="0" dirty="0">
                          <a:solidFill>
                            <a:schemeClr val="tx1"/>
                          </a:solidFill>
                          <a:effectLst/>
                        </a:rPr>
                        <a:t> </a:t>
                      </a:r>
                      <a:r>
                        <a:rPr lang="en-US" sz="1600" b="0" dirty="0" err="1">
                          <a:solidFill>
                            <a:schemeClr val="tx1"/>
                          </a:solidFill>
                          <a:effectLst/>
                        </a:rPr>
                        <a:t>mau</a:t>
                      </a:r>
                      <a:r>
                        <a:rPr lang="en-US" sz="1600" b="0" dirty="0">
                          <a:solidFill>
                            <a:schemeClr val="tx1"/>
                          </a:solidFill>
                          <a:effectLst/>
                        </a:rPr>
                        <a:t> </a:t>
                      </a:r>
                      <a:r>
                        <a:rPr lang="en-US" sz="1600" b="1" dirty="0" err="1">
                          <a:solidFill>
                            <a:schemeClr val="tx1"/>
                          </a:solidFill>
                          <a:effectLst/>
                        </a:rPr>
                        <a:t>khỏe</a:t>
                      </a:r>
                      <a:r>
                        <a:rPr lang="en-US" sz="1600" b="1" dirty="0">
                          <a:solidFill>
                            <a:schemeClr val="tx1"/>
                          </a:solidFill>
                          <a:effectLst/>
                        </a:rPr>
                        <a:t> </a:t>
                      </a:r>
                      <a:r>
                        <a:rPr lang="en-US" sz="1600" b="1" dirty="0" err="1">
                          <a:solidFill>
                            <a:schemeClr val="tx1"/>
                          </a:solidFill>
                          <a:effectLst/>
                        </a:rPr>
                        <a:t>mạnh</a:t>
                      </a:r>
                      <a:r>
                        <a:rPr lang="en-US" sz="1600" b="1" dirty="0">
                          <a:solidFill>
                            <a:schemeClr val="tx1"/>
                          </a:solidFill>
                          <a:effectLst/>
                        </a:rPr>
                        <a:t> </a:t>
                      </a:r>
                      <a:r>
                        <a:rPr lang="en-US" sz="1600" b="0" dirty="0" err="1">
                          <a:solidFill>
                            <a:schemeClr val="tx1"/>
                          </a:solidFill>
                          <a:effectLst/>
                        </a:rPr>
                        <a:t>hơn</a:t>
                      </a:r>
                      <a:r>
                        <a:rPr lang="en-US" sz="1600" b="0" dirty="0">
                          <a:solidFill>
                            <a:schemeClr val="tx1"/>
                          </a:solidFill>
                          <a:effectLst/>
                        </a:rPr>
                        <a:t> </a:t>
                      </a:r>
                      <a:r>
                        <a:rPr lang="en-US" sz="1600" b="0" dirty="0" err="1">
                          <a:solidFill>
                            <a:schemeClr val="tx1"/>
                          </a:solidFill>
                          <a:effectLst/>
                        </a:rPr>
                        <a:t>những</a:t>
                      </a:r>
                      <a:r>
                        <a:rPr lang="en-US" sz="1600" b="0" dirty="0">
                          <a:solidFill>
                            <a:schemeClr val="tx1"/>
                          </a:solidFill>
                          <a:effectLst/>
                        </a:rPr>
                        <a:t> </a:t>
                      </a:r>
                      <a:r>
                        <a:rPr lang="en-US" sz="1600" b="0" dirty="0" err="1">
                          <a:solidFill>
                            <a:schemeClr val="tx1"/>
                          </a:solidFill>
                          <a:effectLst/>
                        </a:rPr>
                        <a:t>bệnh</a:t>
                      </a:r>
                      <a:r>
                        <a:rPr lang="en-US" sz="1600" b="0" dirty="0">
                          <a:solidFill>
                            <a:schemeClr val="tx1"/>
                          </a:solidFill>
                          <a:effectLst/>
                        </a:rPr>
                        <a:t> </a:t>
                      </a:r>
                      <a:r>
                        <a:rPr lang="en-US" sz="1600" b="0" dirty="0" err="1">
                          <a:solidFill>
                            <a:schemeClr val="tx1"/>
                          </a:solidFill>
                          <a:effectLst/>
                        </a:rPr>
                        <a:t>nhân</a:t>
                      </a:r>
                      <a:r>
                        <a:rPr lang="en-US" sz="1600" b="0" dirty="0">
                          <a:solidFill>
                            <a:schemeClr val="tx1"/>
                          </a:solidFill>
                          <a:effectLst/>
                        </a:rPr>
                        <a:t> </a:t>
                      </a:r>
                      <a:r>
                        <a:rPr lang="en-US" sz="1600" b="0" dirty="0" err="1">
                          <a:solidFill>
                            <a:schemeClr val="tx1"/>
                          </a:solidFill>
                          <a:effectLst/>
                        </a:rPr>
                        <a:t>khác</a:t>
                      </a:r>
                      <a:r>
                        <a:rPr lang="en-US" sz="1600" b="0" dirty="0">
                          <a:solidFill>
                            <a:schemeClr val="tx1"/>
                          </a:solidFill>
                          <a:effectLst/>
                        </a:rPr>
                        <a:t>.</a:t>
                      </a:r>
                      <a:endParaRPr lang="en-US" sz="1200" b="0" dirty="0">
                        <a:solidFill>
                          <a:schemeClr val="tx1"/>
                        </a:solidFill>
                        <a:effectLst/>
                      </a:endParaRPr>
                    </a:p>
                    <a:p>
                      <a:pPr algn="just">
                        <a:lnSpc>
                          <a:spcPct val="107000"/>
                        </a:lnSpc>
                        <a:spcAft>
                          <a:spcPts val="0"/>
                        </a:spcAft>
                      </a:pPr>
                      <a:r>
                        <a:rPr lang="en-US" sz="1600" b="0" dirty="0">
                          <a:solidFill>
                            <a:schemeClr val="tx1"/>
                          </a:solidFill>
                          <a:effectLst/>
                        </a:rPr>
                        <a:t>(</a:t>
                      </a:r>
                      <a:r>
                        <a:rPr lang="en-US" sz="1600" b="0" dirty="0" err="1">
                          <a:solidFill>
                            <a:schemeClr val="tx1"/>
                          </a:solidFill>
                          <a:effectLst/>
                        </a:rPr>
                        <a:t>Nguyễn</a:t>
                      </a:r>
                      <a:r>
                        <a:rPr lang="en-US" sz="1600" b="0" dirty="0">
                          <a:solidFill>
                            <a:schemeClr val="tx1"/>
                          </a:solidFill>
                          <a:effectLst/>
                        </a:rPr>
                        <a:t> </a:t>
                      </a:r>
                      <a:r>
                        <a:rPr lang="en-US" sz="1600" b="0" dirty="0" err="1">
                          <a:solidFill>
                            <a:schemeClr val="tx1"/>
                          </a:solidFill>
                          <a:effectLst/>
                        </a:rPr>
                        <a:t>Hiến</a:t>
                      </a:r>
                      <a:r>
                        <a:rPr lang="en-US" sz="1600" b="0" dirty="0">
                          <a:solidFill>
                            <a:schemeClr val="tx1"/>
                          </a:solidFill>
                          <a:effectLst/>
                        </a:rPr>
                        <a:t> </a:t>
                      </a:r>
                      <a:r>
                        <a:rPr lang="en-US" sz="1600" b="0" dirty="0" err="1">
                          <a:solidFill>
                            <a:schemeClr val="tx1"/>
                          </a:solidFill>
                          <a:effectLst/>
                        </a:rPr>
                        <a:t>Lê</a:t>
                      </a:r>
                      <a:r>
                        <a:rPr lang="en-US" sz="1600" b="0" dirty="0">
                          <a:solidFill>
                            <a:schemeClr val="tx1"/>
                          </a:solidFill>
                          <a:effectLst/>
                        </a:rPr>
                        <a:t>, </a:t>
                      </a:r>
                      <a:r>
                        <a:rPr lang="en-US" sz="1600" b="0" dirty="0" err="1">
                          <a:solidFill>
                            <a:schemeClr val="tx1"/>
                          </a:solidFill>
                          <a:effectLst/>
                        </a:rPr>
                        <a:t>Tự</a:t>
                      </a:r>
                      <a:r>
                        <a:rPr lang="en-US" sz="1600" b="0" dirty="0">
                          <a:solidFill>
                            <a:schemeClr val="tx1"/>
                          </a:solidFill>
                          <a:effectLst/>
                        </a:rPr>
                        <a:t> </a:t>
                      </a:r>
                      <a:r>
                        <a:rPr lang="en-US" sz="1600" b="0" dirty="0" err="1">
                          <a:solidFill>
                            <a:schemeClr val="tx1"/>
                          </a:solidFill>
                          <a:effectLst/>
                        </a:rPr>
                        <a:t>học</a:t>
                      </a:r>
                      <a:r>
                        <a:rPr lang="en-US" sz="1600" b="0" dirty="0">
                          <a:solidFill>
                            <a:schemeClr val="tx1"/>
                          </a:solidFill>
                          <a:effectLst/>
                        </a:rPr>
                        <a:t> – </a:t>
                      </a:r>
                      <a:r>
                        <a:rPr lang="en-US" sz="1600" b="0" dirty="0" err="1">
                          <a:solidFill>
                            <a:schemeClr val="tx1"/>
                          </a:solidFill>
                          <a:effectLst/>
                        </a:rPr>
                        <a:t>một</a:t>
                      </a:r>
                      <a:r>
                        <a:rPr lang="en-US" sz="1600" b="0" dirty="0">
                          <a:solidFill>
                            <a:schemeClr val="tx1"/>
                          </a:solidFill>
                          <a:effectLst/>
                        </a:rPr>
                        <a:t> </a:t>
                      </a:r>
                      <a:r>
                        <a:rPr lang="en-US" sz="1600" b="0" dirty="0" err="1">
                          <a:solidFill>
                            <a:schemeClr val="tx1"/>
                          </a:solidFill>
                          <a:effectLst/>
                        </a:rPr>
                        <a:t>thú</a:t>
                      </a:r>
                      <a:r>
                        <a:rPr lang="en-US" sz="1600" b="0" dirty="0">
                          <a:solidFill>
                            <a:schemeClr val="tx1"/>
                          </a:solidFill>
                          <a:effectLst/>
                        </a:rPr>
                        <a:t> </a:t>
                      </a:r>
                      <a:r>
                        <a:rPr lang="en-US" sz="1600" b="0" dirty="0" err="1">
                          <a:solidFill>
                            <a:schemeClr val="tx1"/>
                          </a:solidFill>
                          <a:effectLst/>
                        </a:rPr>
                        <a:t>vui</a:t>
                      </a:r>
                      <a:r>
                        <a:rPr lang="en-US" sz="1600" b="0" dirty="0">
                          <a:solidFill>
                            <a:schemeClr val="tx1"/>
                          </a:solidFill>
                          <a:effectLst/>
                        </a:rPr>
                        <a:t> </a:t>
                      </a:r>
                      <a:r>
                        <a:rPr lang="en-US" sz="1600" b="0" dirty="0" err="1">
                          <a:solidFill>
                            <a:schemeClr val="tx1"/>
                          </a:solidFill>
                          <a:effectLst/>
                        </a:rPr>
                        <a:t>bổ</a:t>
                      </a:r>
                      <a:r>
                        <a:rPr lang="en-US" sz="1600" b="0" dirty="0">
                          <a:solidFill>
                            <a:schemeClr val="tx1"/>
                          </a:solidFill>
                          <a:effectLst/>
                        </a:rPr>
                        <a:t> </a:t>
                      </a:r>
                      <a:r>
                        <a:rPr lang="en-US" sz="1600" b="0" dirty="0" err="1">
                          <a:solidFill>
                            <a:schemeClr val="tx1"/>
                          </a:solidFill>
                          <a:effectLst/>
                        </a:rPr>
                        <a:t>ích</a:t>
                      </a:r>
                      <a:r>
                        <a:rPr lang="en-US" sz="1600" b="0" dirty="0">
                          <a:solidFill>
                            <a:schemeClr val="tx1"/>
                          </a:solidFill>
                          <a:effectLst/>
                        </a:rPr>
                        <a:t>)</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b="0">
                          <a:solidFill>
                            <a:schemeClr val="tx1"/>
                          </a:solidFill>
                          <a:effectLst/>
                        </a:rPr>
                        <a:t>(4) Phép nối</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b="0" dirty="0">
                          <a:solidFill>
                            <a:schemeClr val="tx1"/>
                          </a:solidFill>
                          <a:effectLst/>
                        </a:rPr>
                        <a:t>(d) </a:t>
                      </a:r>
                      <a:r>
                        <a:rPr lang="en-US" sz="1600" b="0" dirty="0" err="1">
                          <a:solidFill>
                            <a:schemeClr val="tx1"/>
                          </a:solidFill>
                          <a:effectLst/>
                        </a:rPr>
                        <a:t>Sử</a:t>
                      </a:r>
                      <a:r>
                        <a:rPr lang="en-US" sz="1600" b="0" dirty="0">
                          <a:solidFill>
                            <a:schemeClr val="tx1"/>
                          </a:solidFill>
                          <a:effectLst/>
                        </a:rPr>
                        <a:t> </a:t>
                      </a:r>
                      <a:r>
                        <a:rPr lang="en-US" sz="1600" b="0" dirty="0" err="1">
                          <a:solidFill>
                            <a:schemeClr val="tx1"/>
                          </a:solidFill>
                          <a:effectLst/>
                        </a:rPr>
                        <a:t>dụng</a:t>
                      </a:r>
                      <a:r>
                        <a:rPr lang="en-US" sz="1600" b="0" dirty="0">
                          <a:solidFill>
                            <a:schemeClr val="tx1"/>
                          </a:solidFill>
                          <a:effectLst/>
                        </a:rPr>
                        <a:t> ở </a:t>
                      </a:r>
                      <a:r>
                        <a:rPr lang="en-US" sz="1600" b="0" dirty="0" err="1">
                          <a:solidFill>
                            <a:schemeClr val="tx1"/>
                          </a:solidFill>
                          <a:effectLst/>
                        </a:rPr>
                        <a:t>câu</a:t>
                      </a:r>
                      <a:r>
                        <a:rPr lang="en-US" sz="1600" b="0" dirty="0">
                          <a:solidFill>
                            <a:schemeClr val="tx1"/>
                          </a:solidFill>
                          <a:effectLst/>
                        </a:rPr>
                        <a:t> </a:t>
                      </a:r>
                      <a:r>
                        <a:rPr lang="en-US" sz="1600" b="0" dirty="0" err="1">
                          <a:solidFill>
                            <a:schemeClr val="tx1"/>
                          </a:solidFill>
                          <a:effectLst/>
                        </a:rPr>
                        <a:t>đứng</a:t>
                      </a:r>
                      <a:r>
                        <a:rPr lang="en-US" sz="1600" b="0" dirty="0">
                          <a:solidFill>
                            <a:schemeClr val="tx1"/>
                          </a:solidFill>
                          <a:effectLst/>
                        </a:rPr>
                        <a:t> </a:t>
                      </a:r>
                      <a:r>
                        <a:rPr lang="en-US" sz="1600" b="0" dirty="0" err="1">
                          <a:solidFill>
                            <a:schemeClr val="tx1"/>
                          </a:solidFill>
                          <a:effectLst/>
                        </a:rPr>
                        <a:t>sau</a:t>
                      </a:r>
                      <a:r>
                        <a:rPr lang="en-US" sz="1600" b="0" dirty="0">
                          <a:solidFill>
                            <a:schemeClr val="tx1"/>
                          </a:solidFill>
                          <a:effectLst/>
                        </a:rPr>
                        <a:t> </a:t>
                      </a:r>
                      <a:r>
                        <a:rPr lang="en-US" sz="1600" b="0" dirty="0" err="1">
                          <a:solidFill>
                            <a:schemeClr val="tx1"/>
                          </a:solidFill>
                          <a:effectLst/>
                        </a:rPr>
                        <a:t>các</a:t>
                      </a:r>
                      <a:r>
                        <a:rPr lang="en-US" sz="1600" b="0" dirty="0">
                          <a:solidFill>
                            <a:schemeClr val="tx1"/>
                          </a:solidFill>
                          <a:effectLst/>
                        </a:rPr>
                        <a:t> </a:t>
                      </a:r>
                      <a:r>
                        <a:rPr lang="en-US" sz="1600" b="0" dirty="0" err="1">
                          <a:solidFill>
                            <a:schemeClr val="tx1"/>
                          </a:solidFill>
                          <a:effectLst/>
                        </a:rPr>
                        <a:t>từ</a:t>
                      </a:r>
                      <a:r>
                        <a:rPr lang="en-US" sz="1600" b="0" dirty="0">
                          <a:solidFill>
                            <a:schemeClr val="tx1"/>
                          </a:solidFill>
                          <a:effectLst/>
                        </a:rPr>
                        <a:t> </a:t>
                      </a:r>
                      <a:r>
                        <a:rPr lang="en-US" sz="1600" b="0" dirty="0" err="1">
                          <a:solidFill>
                            <a:schemeClr val="tx1"/>
                          </a:solidFill>
                          <a:effectLst/>
                        </a:rPr>
                        <a:t>ngữ</a:t>
                      </a:r>
                      <a:r>
                        <a:rPr lang="en-US" sz="1600" b="0" dirty="0">
                          <a:solidFill>
                            <a:schemeClr val="tx1"/>
                          </a:solidFill>
                          <a:effectLst/>
                        </a:rPr>
                        <a:t> </a:t>
                      </a:r>
                      <a:r>
                        <a:rPr lang="en-US" sz="1600" b="0" dirty="0" err="1">
                          <a:solidFill>
                            <a:schemeClr val="tx1"/>
                          </a:solidFill>
                          <a:effectLst/>
                        </a:rPr>
                        <a:t>có</a:t>
                      </a:r>
                      <a:r>
                        <a:rPr lang="en-US" sz="1600" b="0" dirty="0">
                          <a:solidFill>
                            <a:schemeClr val="tx1"/>
                          </a:solidFill>
                          <a:effectLst/>
                        </a:rPr>
                        <a:t> </a:t>
                      </a:r>
                      <a:r>
                        <a:rPr lang="en-US" sz="1600" b="0" dirty="0" err="1">
                          <a:solidFill>
                            <a:schemeClr val="tx1"/>
                          </a:solidFill>
                          <a:effectLst/>
                        </a:rPr>
                        <a:t>tác</a:t>
                      </a:r>
                      <a:r>
                        <a:rPr lang="en-US" sz="1600" b="0" dirty="0">
                          <a:solidFill>
                            <a:schemeClr val="tx1"/>
                          </a:solidFill>
                          <a:effectLst/>
                        </a:rPr>
                        <a:t> </a:t>
                      </a:r>
                      <a:r>
                        <a:rPr lang="en-US" sz="1600" b="0" dirty="0" err="1">
                          <a:solidFill>
                            <a:schemeClr val="tx1"/>
                          </a:solidFill>
                          <a:effectLst/>
                        </a:rPr>
                        <a:t>dụng</a:t>
                      </a:r>
                      <a:r>
                        <a:rPr lang="en-US" sz="1600" b="0" dirty="0">
                          <a:solidFill>
                            <a:schemeClr val="tx1"/>
                          </a:solidFill>
                          <a:effectLst/>
                        </a:rPr>
                        <a:t> </a:t>
                      </a:r>
                      <a:r>
                        <a:rPr lang="en-US" sz="1600" b="0" dirty="0" err="1">
                          <a:solidFill>
                            <a:schemeClr val="tx1"/>
                          </a:solidFill>
                          <a:effectLst/>
                        </a:rPr>
                        <a:t>thay</a:t>
                      </a:r>
                      <a:r>
                        <a:rPr lang="en-US" sz="1600" b="0" dirty="0">
                          <a:solidFill>
                            <a:schemeClr val="tx1"/>
                          </a:solidFill>
                          <a:effectLst/>
                        </a:rPr>
                        <a:t> </a:t>
                      </a:r>
                      <a:r>
                        <a:rPr lang="en-US" sz="1600" b="0" dirty="0" err="1">
                          <a:solidFill>
                            <a:schemeClr val="tx1"/>
                          </a:solidFill>
                          <a:effectLst/>
                        </a:rPr>
                        <a:t>thế</a:t>
                      </a:r>
                      <a:r>
                        <a:rPr lang="en-US" sz="1600" b="0" dirty="0">
                          <a:solidFill>
                            <a:schemeClr val="tx1"/>
                          </a:solidFill>
                          <a:effectLst/>
                        </a:rPr>
                        <a:t> </a:t>
                      </a:r>
                      <a:r>
                        <a:rPr lang="en-US" sz="1600" b="0" dirty="0" err="1">
                          <a:solidFill>
                            <a:schemeClr val="tx1"/>
                          </a:solidFill>
                          <a:effectLst/>
                        </a:rPr>
                        <a:t>từ</a:t>
                      </a:r>
                      <a:r>
                        <a:rPr lang="en-US" sz="1600" b="0" dirty="0">
                          <a:solidFill>
                            <a:schemeClr val="tx1"/>
                          </a:solidFill>
                          <a:effectLst/>
                        </a:rPr>
                        <a:t> </a:t>
                      </a:r>
                      <a:r>
                        <a:rPr lang="en-US" sz="1600" b="0" dirty="0" err="1">
                          <a:solidFill>
                            <a:schemeClr val="tx1"/>
                          </a:solidFill>
                          <a:effectLst/>
                        </a:rPr>
                        <a:t>ngữ</a:t>
                      </a:r>
                      <a:r>
                        <a:rPr lang="en-US" sz="1600" b="0" dirty="0">
                          <a:solidFill>
                            <a:schemeClr val="tx1"/>
                          </a:solidFill>
                          <a:effectLst/>
                        </a:rPr>
                        <a:t> </a:t>
                      </a:r>
                      <a:r>
                        <a:rPr lang="en-US" sz="1600" b="0" dirty="0" err="1">
                          <a:solidFill>
                            <a:schemeClr val="tx1"/>
                          </a:solidFill>
                          <a:effectLst/>
                        </a:rPr>
                        <a:t>đã</a:t>
                      </a:r>
                      <a:r>
                        <a:rPr lang="en-US" sz="1600" b="0" dirty="0">
                          <a:solidFill>
                            <a:schemeClr val="tx1"/>
                          </a:solidFill>
                          <a:effectLst/>
                        </a:rPr>
                        <a:t> </a:t>
                      </a:r>
                      <a:r>
                        <a:rPr lang="en-US" sz="1600" b="0" dirty="0" err="1">
                          <a:solidFill>
                            <a:schemeClr val="tx1"/>
                          </a:solidFill>
                          <a:effectLst/>
                        </a:rPr>
                        <a:t>có</a:t>
                      </a:r>
                      <a:r>
                        <a:rPr lang="en-US" sz="1600" b="0" dirty="0">
                          <a:solidFill>
                            <a:schemeClr val="tx1"/>
                          </a:solidFill>
                          <a:effectLst/>
                        </a:rPr>
                        <a:t> ở </a:t>
                      </a:r>
                      <a:r>
                        <a:rPr lang="en-US" sz="1600" b="0" dirty="0" err="1">
                          <a:solidFill>
                            <a:schemeClr val="tx1"/>
                          </a:solidFill>
                          <a:effectLst/>
                        </a:rPr>
                        <a:t>câu</a:t>
                      </a:r>
                      <a:r>
                        <a:rPr lang="en-US" sz="1600" b="0" dirty="0">
                          <a:solidFill>
                            <a:schemeClr val="tx1"/>
                          </a:solidFill>
                          <a:effectLst/>
                        </a:rPr>
                        <a:t> </a:t>
                      </a:r>
                      <a:r>
                        <a:rPr lang="en-US" sz="1600" b="0" dirty="0" err="1">
                          <a:solidFill>
                            <a:schemeClr val="tx1"/>
                          </a:solidFill>
                          <a:effectLst/>
                        </a:rPr>
                        <a:t>trước</a:t>
                      </a:r>
                      <a:r>
                        <a:rPr lang="en-US" sz="1600" b="0" dirty="0">
                          <a:solidFill>
                            <a:schemeClr val="tx1"/>
                          </a:solidFill>
                          <a:effectLst/>
                        </a:rPr>
                        <a:t>.</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6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13" marR="3961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Rectangle 6"/>
          <p:cNvSpPr/>
          <p:nvPr/>
        </p:nvSpPr>
        <p:spPr>
          <a:xfrm>
            <a:off x="7486841" y="423190"/>
            <a:ext cx="4188967" cy="461665"/>
          </a:xfrm>
          <a:prstGeom prst="rect">
            <a:avLst/>
          </a:prstGeom>
        </p:spPr>
        <p:txBody>
          <a:bodyPr wrap="none">
            <a:spAutoFit/>
          </a:bodyPr>
          <a:lstStyle/>
          <a:p>
            <a:pPr algn="just"/>
            <a:r>
              <a:rPr lang="pt-BR" sz="2400" b="1" dirty="0">
                <a:solidFill>
                  <a:srgbClr val="00B050"/>
                </a:solidFill>
                <a:latin typeface="Times New Roman" panose="02020603050405020304" pitchFamily="18" charset="0"/>
                <a:cs typeface="Times New Roman" panose="02020603050405020304" pitchFamily="18" charset="0"/>
              </a:rPr>
              <a:t>Hoàn thành phiếu học tập số 2</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589786" y="1945621"/>
            <a:ext cx="800219" cy="461665"/>
          </a:xfrm>
          <a:prstGeom prst="rect">
            <a:avLst/>
          </a:prstGeom>
        </p:spPr>
        <p:txBody>
          <a:bodyPr wrap="none">
            <a:spAutoFit/>
          </a:bodyPr>
          <a:lstStyle/>
          <a:p>
            <a:r>
              <a:rPr lang="en-US" sz="2400" b="1" dirty="0">
                <a:solidFill>
                  <a:srgbClr val="002060"/>
                </a:solidFill>
                <a:latin typeface="Times New Roman" panose="02020603050405020304" pitchFamily="18" charset="0"/>
                <a:ea typeface="Times New Roman" panose="02020603050405020304" pitchFamily="18" charset="0"/>
              </a:rPr>
              <a:t>I-2-c</a:t>
            </a:r>
            <a:endParaRPr lang="en-US" sz="2400" b="1" dirty="0">
              <a:solidFill>
                <a:srgbClr val="002060"/>
              </a:solidFill>
            </a:endParaRPr>
          </a:p>
        </p:txBody>
      </p:sp>
      <p:sp>
        <p:nvSpPr>
          <p:cNvPr id="9" name="Rectangle 8"/>
          <p:cNvSpPr/>
          <p:nvPr/>
        </p:nvSpPr>
        <p:spPr>
          <a:xfrm>
            <a:off x="10589786" y="3224205"/>
            <a:ext cx="955711" cy="461665"/>
          </a:xfrm>
          <a:prstGeom prst="rect">
            <a:avLst/>
          </a:prstGeom>
        </p:spPr>
        <p:txBody>
          <a:bodyPr wrap="none">
            <a:spAutoFit/>
          </a:bodyPr>
          <a:lstStyle/>
          <a:p>
            <a:r>
              <a:rPr lang="en-US" sz="2400" b="1" dirty="0">
                <a:solidFill>
                  <a:srgbClr val="002060"/>
                </a:solidFill>
                <a:latin typeface="Times New Roman" panose="02020603050405020304" pitchFamily="18" charset="0"/>
                <a:ea typeface="Times New Roman" panose="02020603050405020304" pitchFamily="18" charset="0"/>
              </a:rPr>
              <a:t>II-1-d</a:t>
            </a:r>
            <a:endParaRPr lang="en-US" sz="2400" b="1" dirty="0">
              <a:solidFill>
                <a:srgbClr val="002060"/>
              </a:solidFill>
            </a:endParaRPr>
          </a:p>
        </p:txBody>
      </p:sp>
      <p:sp>
        <p:nvSpPr>
          <p:cNvPr id="15" name="Rectangle 14"/>
          <p:cNvSpPr/>
          <p:nvPr/>
        </p:nvSpPr>
        <p:spPr>
          <a:xfrm>
            <a:off x="10512842" y="4227426"/>
            <a:ext cx="1075936" cy="461665"/>
          </a:xfrm>
          <a:prstGeom prst="rect">
            <a:avLst/>
          </a:prstGeom>
        </p:spPr>
        <p:txBody>
          <a:bodyPr wrap="none">
            <a:spAutoFit/>
          </a:bodyPr>
          <a:lstStyle/>
          <a:p>
            <a:r>
              <a:rPr lang="en-US" sz="2400" b="1" dirty="0">
                <a:solidFill>
                  <a:srgbClr val="002060"/>
                </a:solidFill>
                <a:latin typeface="Times New Roman" panose="02020603050405020304" pitchFamily="18" charset="0"/>
                <a:ea typeface="Times New Roman" panose="02020603050405020304" pitchFamily="18" charset="0"/>
              </a:rPr>
              <a:t>III-4-b</a:t>
            </a:r>
            <a:endParaRPr lang="en-US" sz="2400" b="1" dirty="0">
              <a:solidFill>
                <a:srgbClr val="002060"/>
              </a:solidFill>
            </a:endParaRPr>
          </a:p>
        </p:txBody>
      </p:sp>
      <p:sp>
        <p:nvSpPr>
          <p:cNvPr id="16" name="Rectangle 15"/>
          <p:cNvSpPr/>
          <p:nvPr/>
        </p:nvSpPr>
        <p:spPr>
          <a:xfrm>
            <a:off x="10534002" y="5350350"/>
            <a:ext cx="1017843" cy="461665"/>
          </a:xfrm>
          <a:prstGeom prst="rect">
            <a:avLst/>
          </a:prstGeom>
        </p:spPr>
        <p:txBody>
          <a:bodyPr wrap="none">
            <a:spAutoFit/>
          </a:bodyPr>
          <a:lstStyle/>
          <a:p>
            <a:r>
              <a:rPr lang="en-US" sz="2400" b="1" dirty="0">
                <a:solidFill>
                  <a:srgbClr val="002060"/>
                </a:solidFill>
                <a:latin typeface="Times New Roman" panose="02020603050405020304" pitchFamily="18" charset="0"/>
                <a:ea typeface="Times New Roman" panose="02020603050405020304" pitchFamily="18" charset="0"/>
              </a:rPr>
              <a:t>IV-3-a</a:t>
            </a:r>
            <a:endParaRPr lang="en-US" sz="2400" b="1" dirty="0">
              <a:solidFill>
                <a:srgbClr val="002060"/>
              </a:solidFill>
            </a:endParaRPr>
          </a:p>
        </p:txBody>
      </p:sp>
    </p:spTree>
    <p:extLst>
      <p:ext uri="{BB962C8B-B14F-4D97-AF65-F5344CB8AC3E}">
        <p14:creationId xmlns:p14="http://schemas.microsoft.com/office/powerpoint/2010/main" val="378827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265044" y="249383"/>
            <a:ext cx="11582400" cy="6237143"/>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a:solidFill>
                <a:prstClr val="black"/>
              </a:solidFill>
            </a:endParaRPr>
          </a:p>
        </p:txBody>
      </p:sp>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344814" y="6257926"/>
            <a:ext cx="3490943" cy="457200"/>
          </a:xfrm>
          <a:prstGeom prst="rect">
            <a:avLst/>
          </a:prstGeom>
        </p:spPr>
      </p:pic>
      <p:sp>
        <p:nvSpPr>
          <p:cNvPr id="14" name="Rectangle 13"/>
          <p:cNvSpPr/>
          <p:nvPr/>
        </p:nvSpPr>
        <p:spPr>
          <a:xfrm>
            <a:off x="412926" y="461567"/>
            <a:ext cx="11286635" cy="646331"/>
          </a:xfrm>
          <a:prstGeom prst="rect">
            <a:avLst/>
          </a:prstGeom>
        </p:spPr>
        <p:txBody>
          <a:bodyPr wrap="square">
            <a:spAutoFit/>
          </a:bodyPr>
          <a:lstStyle/>
          <a:p>
            <a:pPr algn="just"/>
            <a:r>
              <a:rPr lang="pt-BR" sz="3600" b="1" dirty="0">
                <a:solidFill>
                  <a:srgbClr val="FF0000"/>
                </a:solidFill>
                <a:latin typeface="Times New Roman" panose="02020603050405020304" pitchFamily="18" charset="0"/>
                <a:cs typeface="Times New Roman" panose="02020603050405020304" pitchFamily="18" charset="0"/>
              </a:rPr>
              <a:t>3. </a:t>
            </a:r>
            <a:r>
              <a:rPr lang="pt-BR" sz="3600" b="1" u="sng" dirty="0">
                <a:solidFill>
                  <a:srgbClr val="FF0000"/>
                </a:solidFill>
                <a:latin typeface="Times New Roman" panose="02020603050405020304" pitchFamily="18" charset="0"/>
                <a:cs typeface="Times New Roman" panose="02020603050405020304" pitchFamily="18" charset="0"/>
              </a:rPr>
              <a:t>Một số phép liên kết thường dùng</a:t>
            </a:r>
            <a:r>
              <a:rPr lang="pt-BR"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12" name="Group 2"/>
          <p:cNvGrpSpPr/>
          <p:nvPr/>
        </p:nvGrpSpPr>
        <p:grpSpPr>
          <a:xfrm>
            <a:off x="4719685" y="1751286"/>
            <a:ext cx="2140757" cy="2751212"/>
            <a:chOff x="3610151" y="1221263"/>
            <a:chExt cx="4917109" cy="4871018"/>
          </a:xfrm>
        </p:grpSpPr>
        <p:sp>
          <p:nvSpPr>
            <p:cNvPr id="13" name="Freeform: Shape 68"/>
            <p:cNvSpPr>
              <a:spLocks/>
            </p:cNvSpPr>
            <p:nvPr/>
          </p:nvSpPr>
          <p:spPr bwMode="auto">
            <a:xfrm>
              <a:off x="5359986" y="1970715"/>
              <a:ext cx="2365576" cy="1235875"/>
            </a:xfrm>
            <a:custGeom>
              <a:avLst/>
              <a:gdLst/>
              <a:ahLst/>
              <a:cxnLst>
                <a:cxn ang="0">
                  <a:pos x="635" y="0"/>
                </a:cxn>
                <a:cxn ang="0">
                  <a:pos x="429" y="69"/>
                </a:cxn>
                <a:cxn ang="0">
                  <a:pos x="470" y="78"/>
                </a:cxn>
                <a:cxn ang="0">
                  <a:pos x="336" y="194"/>
                </a:cxn>
                <a:cxn ang="0">
                  <a:pos x="0" y="230"/>
                </a:cxn>
                <a:cxn ang="0">
                  <a:pos x="72" y="313"/>
                </a:cxn>
                <a:cxn ang="0">
                  <a:pos x="334" y="332"/>
                </a:cxn>
                <a:cxn ang="0">
                  <a:pos x="534" y="158"/>
                </a:cxn>
                <a:cxn ang="0">
                  <a:pos x="538" y="194"/>
                </a:cxn>
                <a:cxn ang="0">
                  <a:pos x="635" y="0"/>
                </a:cxn>
              </a:cxnLst>
              <a:rect l="0" t="0" r="r" b="b"/>
              <a:pathLst>
                <a:path w="635" h="332">
                  <a:moveTo>
                    <a:pt x="635" y="0"/>
                  </a:moveTo>
                  <a:cubicBezTo>
                    <a:pt x="429" y="69"/>
                    <a:pt x="429" y="69"/>
                    <a:pt x="429" y="69"/>
                  </a:cubicBezTo>
                  <a:cubicBezTo>
                    <a:pt x="470" y="78"/>
                    <a:pt x="470" y="78"/>
                    <a:pt x="470" y="78"/>
                  </a:cubicBezTo>
                  <a:cubicBezTo>
                    <a:pt x="336" y="194"/>
                    <a:pt x="336" y="194"/>
                    <a:pt x="336" y="194"/>
                  </a:cubicBezTo>
                  <a:cubicBezTo>
                    <a:pt x="231" y="136"/>
                    <a:pt x="96" y="146"/>
                    <a:pt x="0" y="230"/>
                  </a:cubicBezTo>
                  <a:cubicBezTo>
                    <a:pt x="72" y="313"/>
                    <a:pt x="72" y="313"/>
                    <a:pt x="72" y="313"/>
                  </a:cubicBezTo>
                  <a:cubicBezTo>
                    <a:pt x="150" y="246"/>
                    <a:pt x="267" y="254"/>
                    <a:pt x="334" y="332"/>
                  </a:cubicBezTo>
                  <a:cubicBezTo>
                    <a:pt x="534" y="158"/>
                    <a:pt x="534" y="158"/>
                    <a:pt x="534" y="158"/>
                  </a:cubicBezTo>
                  <a:cubicBezTo>
                    <a:pt x="538" y="194"/>
                    <a:pt x="538" y="194"/>
                    <a:pt x="538" y="194"/>
                  </a:cubicBezTo>
                  <a:lnTo>
                    <a:pt x="635" y="0"/>
                  </a:lnTo>
                  <a:close/>
                </a:path>
              </a:pathLst>
            </a:custGeom>
            <a:solidFill>
              <a:schemeClr val="accent2"/>
            </a:solidFill>
            <a:ln w="9525">
              <a:noFill/>
              <a:round/>
              <a:headEnd/>
              <a:tailEnd/>
            </a:ln>
          </p:spPr>
          <p:txBody>
            <a:bodyPr anchor="ctr"/>
            <a:lstStyle/>
            <a:p>
              <a:pPr algn="ctr"/>
              <a:endParaRPr dirty="0">
                <a:solidFill>
                  <a:prstClr val="black"/>
                </a:solidFill>
                <a:latin typeface="inpin heiti" charset="-122"/>
              </a:endParaRPr>
            </a:p>
          </p:txBody>
        </p:sp>
        <p:sp>
          <p:nvSpPr>
            <p:cNvPr id="17" name="Freeform: Shape 69"/>
            <p:cNvSpPr>
              <a:spLocks/>
            </p:cNvSpPr>
            <p:nvPr/>
          </p:nvSpPr>
          <p:spPr bwMode="auto">
            <a:xfrm>
              <a:off x="6534280" y="2939030"/>
              <a:ext cx="1221012" cy="2350712"/>
            </a:xfrm>
            <a:custGeom>
              <a:avLst/>
              <a:gdLst/>
              <a:ahLst/>
              <a:cxnLst>
                <a:cxn ang="0">
                  <a:pos x="328" y="631"/>
                </a:cxn>
                <a:cxn ang="0">
                  <a:pos x="259" y="425"/>
                </a:cxn>
                <a:cxn ang="0">
                  <a:pos x="251" y="466"/>
                </a:cxn>
                <a:cxn ang="0">
                  <a:pos x="138" y="335"/>
                </a:cxn>
                <a:cxn ang="0">
                  <a:pos x="102" y="0"/>
                </a:cxn>
                <a:cxn ang="0">
                  <a:pos x="19" y="72"/>
                </a:cxn>
                <a:cxn ang="0">
                  <a:pos x="0" y="333"/>
                </a:cxn>
                <a:cxn ang="0">
                  <a:pos x="171" y="531"/>
                </a:cxn>
                <a:cxn ang="0">
                  <a:pos x="134" y="534"/>
                </a:cxn>
                <a:cxn ang="0">
                  <a:pos x="328" y="631"/>
                </a:cxn>
              </a:cxnLst>
              <a:rect l="0" t="0" r="r" b="b"/>
              <a:pathLst>
                <a:path w="328" h="631">
                  <a:moveTo>
                    <a:pt x="328" y="631"/>
                  </a:moveTo>
                  <a:cubicBezTo>
                    <a:pt x="259" y="425"/>
                    <a:pt x="259" y="425"/>
                    <a:pt x="259" y="425"/>
                  </a:cubicBezTo>
                  <a:cubicBezTo>
                    <a:pt x="251" y="466"/>
                    <a:pt x="251" y="466"/>
                    <a:pt x="251" y="466"/>
                  </a:cubicBezTo>
                  <a:cubicBezTo>
                    <a:pt x="138" y="335"/>
                    <a:pt x="138" y="335"/>
                    <a:pt x="138" y="335"/>
                  </a:cubicBezTo>
                  <a:cubicBezTo>
                    <a:pt x="195" y="230"/>
                    <a:pt x="185" y="96"/>
                    <a:pt x="102" y="0"/>
                  </a:cubicBezTo>
                  <a:cubicBezTo>
                    <a:pt x="19" y="72"/>
                    <a:pt x="19" y="72"/>
                    <a:pt x="19" y="72"/>
                  </a:cubicBezTo>
                  <a:cubicBezTo>
                    <a:pt x="86" y="149"/>
                    <a:pt x="77" y="266"/>
                    <a:pt x="0" y="333"/>
                  </a:cubicBezTo>
                  <a:cubicBezTo>
                    <a:pt x="171" y="531"/>
                    <a:pt x="171" y="531"/>
                    <a:pt x="171" y="531"/>
                  </a:cubicBezTo>
                  <a:cubicBezTo>
                    <a:pt x="134" y="534"/>
                    <a:pt x="134" y="534"/>
                    <a:pt x="134" y="534"/>
                  </a:cubicBezTo>
                  <a:lnTo>
                    <a:pt x="328" y="631"/>
                  </a:lnTo>
                  <a:close/>
                </a:path>
              </a:pathLst>
            </a:custGeom>
            <a:solidFill>
              <a:schemeClr val="accent3"/>
            </a:solidFill>
            <a:ln w="9525">
              <a:noFill/>
              <a:round/>
              <a:headEnd/>
              <a:tailEnd/>
            </a:ln>
          </p:spPr>
          <p:txBody>
            <a:bodyPr anchor="ctr"/>
            <a:lstStyle/>
            <a:p>
              <a:pPr algn="ctr"/>
              <a:endParaRPr dirty="0">
                <a:solidFill>
                  <a:prstClr val="black"/>
                </a:solidFill>
                <a:latin typeface="inpin heiti" charset="-122"/>
              </a:endParaRPr>
            </a:p>
          </p:txBody>
        </p:sp>
        <p:sp>
          <p:nvSpPr>
            <p:cNvPr id="18" name="Freeform: Shape 70"/>
            <p:cNvSpPr>
              <a:spLocks/>
            </p:cNvSpPr>
            <p:nvPr/>
          </p:nvSpPr>
          <p:spPr bwMode="auto">
            <a:xfrm>
              <a:off x="4427771" y="4109078"/>
              <a:ext cx="2374070" cy="1233753"/>
            </a:xfrm>
            <a:custGeom>
              <a:avLst/>
              <a:gdLst/>
              <a:ahLst/>
              <a:cxnLst>
                <a:cxn ang="0">
                  <a:pos x="637" y="102"/>
                </a:cxn>
                <a:cxn ang="0">
                  <a:pos x="565" y="19"/>
                </a:cxn>
                <a:cxn ang="0">
                  <a:pos x="304" y="1"/>
                </a:cxn>
                <a:cxn ang="0">
                  <a:pos x="303" y="0"/>
                </a:cxn>
                <a:cxn ang="0">
                  <a:pos x="101" y="175"/>
                </a:cxn>
                <a:cxn ang="0">
                  <a:pos x="98" y="136"/>
                </a:cxn>
                <a:cxn ang="0">
                  <a:pos x="0" y="331"/>
                </a:cxn>
                <a:cxn ang="0">
                  <a:pos x="206" y="262"/>
                </a:cxn>
                <a:cxn ang="0">
                  <a:pos x="168" y="254"/>
                </a:cxn>
                <a:cxn ang="0">
                  <a:pos x="301" y="138"/>
                </a:cxn>
                <a:cxn ang="0">
                  <a:pos x="637" y="102"/>
                </a:cxn>
              </a:cxnLst>
              <a:rect l="0" t="0" r="r" b="b"/>
              <a:pathLst>
                <a:path w="637" h="331">
                  <a:moveTo>
                    <a:pt x="637" y="102"/>
                  </a:moveTo>
                  <a:cubicBezTo>
                    <a:pt x="565" y="19"/>
                    <a:pt x="565" y="19"/>
                    <a:pt x="565" y="19"/>
                  </a:cubicBezTo>
                  <a:cubicBezTo>
                    <a:pt x="488" y="86"/>
                    <a:pt x="372" y="78"/>
                    <a:pt x="304" y="1"/>
                  </a:cubicBezTo>
                  <a:cubicBezTo>
                    <a:pt x="303" y="0"/>
                    <a:pt x="303" y="0"/>
                    <a:pt x="303" y="0"/>
                  </a:cubicBezTo>
                  <a:cubicBezTo>
                    <a:pt x="101" y="175"/>
                    <a:pt x="101" y="175"/>
                    <a:pt x="101" y="175"/>
                  </a:cubicBezTo>
                  <a:cubicBezTo>
                    <a:pt x="98" y="136"/>
                    <a:pt x="98" y="136"/>
                    <a:pt x="98" y="136"/>
                  </a:cubicBezTo>
                  <a:cubicBezTo>
                    <a:pt x="0" y="331"/>
                    <a:pt x="0" y="331"/>
                    <a:pt x="0" y="331"/>
                  </a:cubicBezTo>
                  <a:cubicBezTo>
                    <a:pt x="206" y="262"/>
                    <a:pt x="206" y="262"/>
                    <a:pt x="206" y="262"/>
                  </a:cubicBezTo>
                  <a:cubicBezTo>
                    <a:pt x="168" y="254"/>
                    <a:pt x="168" y="254"/>
                    <a:pt x="168" y="254"/>
                  </a:cubicBezTo>
                  <a:cubicBezTo>
                    <a:pt x="301" y="138"/>
                    <a:pt x="301" y="138"/>
                    <a:pt x="301" y="138"/>
                  </a:cubicBezTo>
                  <a:cubicBezTo>
                    <a:pt x="407" y="196"/>
                    <a:pt x="541" y="186"/>
                    <a:pt x="637" y="102"/>
                  </a:cubicBezTo>
                  <a:close/>
                </a:path>
              </a:pathLst>
            </a:custGeom>
            <a:solidFill>
              <a:schemeClr val="accent4"/>
            </a:solidFill>
            <a:ln w="9525">
              <a:noFill/>
              <a:round/>
              <a:headEnd/>
              <a:tailEnd/>
            </a:ln>
          </p:spPr>
          <p:txBody>
            <a:bodyPr anchor="ctr"/>
            <a:lstStyle/>
            <a:p>
              <a:pPr algn="ctr"/>
              <a:endParaRPr dirty="0">
                <a:solidFill>
                  <a:prstClr val="black"/>
                </a:solidFill>
                <a:latin typeface="inpin heiti" charset="-122"/>
              </a:endParaRPr>
            </a:p>
          </p:txBody>
        </p:sp>
        <p:sp>
          <p:nvSpPr>
            <p:cNvPr id="19" name="Freeform: Shape 71"/>
            <p:cNvSpPr>
              <a:spLocks/>
            </p:cNvSpPr>
            <p:nvPr/>
          </p:nvSpPr>
          <p:spPr bwMode="auto">
            <a:xfrm>
              <a:off x="4378930" y="1985580"/>
              <a:ext cx="1248617" cy="2391058"/>
            </a:xfrm>
            <a:custGeom>
              <a:avLst/>
              <a:gdLst/>
              <a:ahLst/>
              <a:cxnLst>
                <a:cxn ang="0">
                  <a:pos x="335" y="309"/>
                </a:cxn>
                <a:cxn ang="0">
                  <a:pos x="155" y="101"/>
                </a:cxn>
                <a:cxn ang="0">
                  <a:pos x="194" y="97"/>
                </a:cxn>
                <a:cxn ang="0">
                  <a:pos x="0" y="0"/>
                </a:cxn>
                <a:cxn ang="0">
                  <a:pos x="69" y="206"/>
                </a:cxn>
                <a:cxn ang="0">
                  <a:pos x="77" y="168"/>
                </a:cxn>
                <a:cxn ang="0">
                  <a:pos x="197" y="307"/>
                </a:cxn>
                <a:cxn ang="0">
                  <a:pos x="233" y="642"/>
                </a:cxn>
                <a:cxn ang="0">
                  <a:pos x="316" y="570"/>
                </a:cxn>
                <a:cxn ang="0">
                  <a:pos x="335" y="309"/>
                </a:cxn>
              </a:cxnLst>
              <a:rect l="0" t="0" r="r" b="b"/>
              <a:pathLst>
                <a:path w="335" h="642">
                  <a:moveTo>
                    <a:pt x="335" y="309"/>
                  </a:moveTo>
                  <a:cubicBezTo>
                    <a:pt x="155" y="101"/>
                    <a:pt x="155" y="101"/>
                    <a:pt x="155" y="101"/>
                  </a:cubicBezTo>
                  <a:cubicBezTo>
                    <a:pt x="194" y="97"/>
                    <a:pt x="194" y="97"/>
                    <a:pt x="194" y="97"/>
                  </a:cubicBezTo>
                  <a:cubicBezTo>
                    <a:pt x="0" y="0"/>
                    <a:pt x="0" y="0"/>
                    <a:pt x="0" y="0"/>
                  </a:cubicBezTo>
                  <a:cubicBezTo>
                    <a:pt x="69" y="206"/>
                    <a:pt x="69" y="206"/>
                    <a:pt x="69" y="206"/>
                  </a:cubicBezTo>
                  <a:cubicBezTo>
                    <a:pt x="77" y="168"/>
                    <a:pt x="77" y="168"/>
                    <a:pt x="77" y="168"/>
                  </a:cubicBezTo>
                  <a:cubicBezTo>
                    <a:pt x="197" y="307"/>
                    <a:pt x="197" y="307"/>
                    <a:pt x="197" y="307"/>
                  </a:cubicBezTo>
                  <a:cubicBezTo>
                    <a:pt x="140" y="412"/>
                    <a:pt x="150" y="546"/>
                    <a:pt x="233" y="642"/>
                  </a:cubicBezTo>
                  <a:cubicBezTo>
                    <a:pt x="316" y="570"/>
                    <a:pt x="316" y="570"/>
                    <a:pt x="316" y="570"/>
                  </a:cubicBezTo>
                  <a:cubicBezTo>
                    <a:pt x="249" y="493"/>
                    <a:pt x="258" y="376"/>
                    <a:pt x="335" y="309"/>
                  </a:cubicBezTo>
                  <a:close/>
                </a:path>
              </a:pathLst>
            </a:custGeom>
            <a:solidFill>
              <a:schemeClr val="accent1"/>
            </a:solidFill>
            <a:ln w="9525">
              <a:noFill/>
              <a:round/>
              <a:headEnd/>
              <a:tailEnd/>
            </a:ln>
          </p:spPr>
          <p:txBody>
            <a:bodyPr anchor="ctr"/>
            <a:lstStyle/>
            <a:p>
              <a:pPr algn="ctr"/>
              <a:endParaRPr dirty="0">
                <a:solidFill>
                  <a:prstClr val="black"/>
                </a:solidFill>
                <a:latin typeface="inpin heiti" charset="-122"/>
              </a:endParaRPr>
            </a:p>
          </p:txBody>
        </p:sp>
        <p:sp>
          <p:nvSpPr>
            <p:cNvPr id="20" name="Oval 79"/>
            <p:cNvSpPr>
              <a:spLocks/>
            </p:cNvSpPr>
            <p:nvPr/>
          </p:nvSpPr>
          <p:spPr bwMode="auto">
            <a:xfrm>
              <a:off x="3610151" y="1221263"/>
              <a:ext cx="1018893" cy="1022392"/>
            </a:xfrm>
            <a:prstGeom prst="star12">
              <a:avLst/>
            </a:prstGeom>
            <a:solidFill>
              <a:schemeClr val="accent1"/>
            </a:solidFill>
            <a:ln w="9525">
              <a:noFill/>
              <a:round/>
              <a:headEnd/>
              <a:tailEnd/>
            </a:ln>
            <a:effectLst/>
          </p:spPr>
          <p:txBody>
            <a:bodyPr anchor="ctr"/>
            <a:lstStyle/>
            <a:p>
              <a:pPr algn="ctr"/>
              <a:endParaRPr dirty="0">
                <a:solidFill>
                  <a:prstClr val="black"/>
                </a:solidFill>
                <a:latin typeface="inpin heiti" charset="-122"/>
              </a:endParaRPr>
            </a:p>
          </p:txBody>
        </p:sp>
        <p:sp>
          <p:nvSpPr>
            <p:cNvPr id="21" name="Freeform: Shape 80"/>
            <p:cNvSpPr>
              <a:spLocks/>
            </p:cNvSpPr>
            <p:nvPr/>
          </p:nvSpPr>
          <p:spPr bwMode="auto">
            <a:xfrm>
              <a:off x="3772405" y="1384205"/>
              <a:ext cx="692260" cy="694384"/>
            </a:xfrm>
            <a:custGeom>
              <a:avLst/>
              <a:gdLst/>
              <a:ahLst/>
              <a:cxnLst>
                <a:cxn ang="0">
                  <a:pos x="113" y="0"/>
                </a:cxn>
                <a:cxn ang="0">
                  <a:pos x="0" y="113"/>
                </a:cxn>
                <a:cxn ang="0">
                  <a:pos x="113" y="227"/>
                </a:cxn>
                <a:cxn ang="0">
                  <a:pos x="226" y="113"/>
                </a:cxn>
                <a:cxn ang="0">
                  <a:pos x="113" y="0"/>
                </a:cxn>
                <a:cxn ang="0">
                  <a:pos x="113" y="208"/>
                </a:cxn>
                <a:cxn ang="0">
                  <a:pos x="18" y="113"/>
                </a:cxn>
                <a:cxn ang="0">
                  <a:pos x="113" y="18"/>
                </a:cxn>
                <a:cxn ang="0">
                  <a:pos x="208" y="113"/>
                </a:cxn>
                <a:cxn ang="0">
                  <a:pos x="113" y="208"/>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13" y="208"/>
                  </a:moveTo>
                  <a:cubicBezTo>
                    <a:pt x="60" y="208"/>
                    <a:pt x="18" y="166"/>
                    <a:pt x="18" y="113"/>
                  </a:cubicBezTo>
                  <a:cubicBezTo>
                    <a:pt x="18" y="61"/>
                    <a:pt x="60" y="18"/>
                    <a:pt x="113" y="18"/>
                  </a:cubicBezTo>
                  <a:cubicBezTo>
                    <a:pt x="165" y="18"/>
                    <a:pt x="208" y="61"/>
                    <a:pt x="208" y="113"/>
                  </a:cubicBezTo>
                  <a:cubicBezTo>
                    <a:pt x="208" y="166"/>
                    <a:pt x="165" y="208"/>
                    <a:pt x="113" y="208"/>
                  </a:cubicBezTo>
                  <a:close/>
                </a:path>
              </a:pathLst>
            </a:custGeom>
            <a:solidFill>
              <a:schemeClr val="bg1"/>
            </a:solidFill>
            <a:ln w="9525">
              <a:noFill/>
              <a:round/>
              <a:headEnd/>
              <a:tailEnd/>
            </a:ln>
            <a:effectLst/>
          </p:spPr>
          <p:txBody>
            <a:bodyPr anchor="ctr"/>
            <a:lstStyle/>
            <a:p>
              <a:pPr algn="ctr"/>
              <a:endParaRPr dirty="0">
                <a:solidFill>
                  <a:prstClr val="black"/>
                </a:solidFill>
                <a:latin typeface="inpin heiti" charset="-122"/>
              </a:endParaRPr>
            </a:p>
          </p:txBody>
        </p:sp>
        <p:grpSp>
          <p:nvGrpSpPr>
            <p:cNvPr id="22" name="Group 74"/>
            <p:cNvGrpSpPr/>
            <p:nvPr/>
          </p:nvGrpSpPr>
          <p:grpSpPr>
            <a:xfrm>
              <a:off x="4014483" y="1577443"/>
              <a:ext cx="216597" cy="261191"/>
              <a:chOff x="4440238" y="1720850"/>
              <a:chExt cx="161925" cy="195263"/>
            </a:xfrm>
            <a:solidFill>
              <a:schemeClr val="bg1"/>
            </a:solidFill>
          </p:grpSpPr>
          <p:sp>
            <p:nvSpPr>
              <p:cNvPr id="42" name="Rectangle 75"/>
              <p:cNvSpPr>
                <a:spLocks/>
              </p:cNvSpPr>
              <p:nvPr/>
            </p:nvSpPr>
            <p:spPr bwMode="auto">
              <a:xfrm>
                <a:off x="4440238" y="1785938"/>
                <a:ext cx="31750" cy="130175"/>
              </a:xfrm>
              <a:prstGeom prst="rect">
                <a:avLst/>
              </a:prstGeom>
              <a:grpFill/>
              <a:ln w="9525">
                <a:noFill/>
                <a:miter lim="800000"/>
                <a:headEnd/>
                <a:tailEnd/>
              </a:ln>
            </p:spPr>
            <p:txBody>
              <a:bodyPr anchor="ctr"/>
              <a:lstStyle/>
              <a:p>
                <a:pPr algn="ctr"/>
                <a:endParaRPr dirty="0">
                  <a:solidFill>
                    <a:prstClr val="black"/>
                  </a:solidFill>
                  <a:latin typeface="inpin heiti" charset="-122"/>
                </a:endParaRPr>
              </a:p>
            </p:txBody>
          </p:sp>
          <p:sp>
            <p:nvSpPr>
              <p:cNvPr id="43" name="Rectangle 76"/>
              <p:cNvSpPr>
                <a:spLocks/>
              </p:cNvSpPr>
              <p:nvPr/>
            </p:nvSpPr>
            <p:spPr bwMode="auto">
              <a:xfrm>
                <a:off x="4486276" y="1720850"/>
                <a:ext cx="30163" cy="195263"/>
              </a:xfrm>
              <a:prstGeom prst="rect">
                <a:avLst/>
              </a:prstGeom>
              <a:grpFill/>
              <a:ln w="9525">
                <a:noFill/>
                <a:miter lim="800000"/>
                <a:headEnd/>
                <a:tailEnd/>
              </a:ln>
            </p:spPr>
            <p:txBody>
              <a:bodyPr anchor="ctr"/>
              <a:lstStyle/>
              <a:p>
                <a:pPr algn="ctr"/>
                <a:endParaRPr dirty="0">
                  <a:solidFill>
                    <a:prstClr val="black"/>
                  </a:solidFill>
                  <a:latin typeface="inpin heiti" charset="-122"/>
                </a:endParaRPr>
              </a:p>
            </p:txBody>
          </p:sp>
          <p:sp>
            <p:nvSpPr>
              <p:cNvPr id="44" name="Rectangle 77"/>
              <p:cNvSpPr>
                <a:spLocks/>
              </p:cNvSpPr>
              <p:nvPr/>
            </p:nvSpPr>
            <p:spPr bwMode="auto">
              <a:xfrm>
                <a:off x="4529138" y="1824038"/>
                <a:ext cx="30163" cy="92075"/>
              </a:xfrm>
              <a:prstGeom prst="rect">
                <a:avLst/>
              </a:prstGeom>
              <a:grpFill/>
              <a:ln w="9525">
                <a:noFill/>
                <a:miter lim="800000"/>
                <a:headEnd/>
                <a:tailEnd/>
              </a:ln>
            </p:spPr>
            <p:txBody>
              <a:bodyPr anchor="ctr"/>
              <a:lstStyle/>
              <a:p>
                <a:pPr algn="ctr"/>
                <a:endParaRPr dirty="0">
                  <a:solidFill>
                    <a:prstClr val="black"/>
                  </a:solidFill>
                  <a:latin typeface="inpin heiti" charset="-122"/>
                </a:endParaRPr>
              </a:p>
            </p:txBody>
          </p:sp>
          <p:sp>
            <p:nvSpPr>
              <p:cNvPr id="45" name="Rectangle 78"/>
              <p:cNvSpPr>
                <a:spLocks/>
              </p:cNvSpPr>
              <p:nvPr/>
            </p:nvSpPr>
            <p:spPr bwMode="auto">
              <a:xfrm>
                <a:off x="4573588" y="1781175"/>
                <a:ext cx="28575" cy="134938"/>
              </a:xfrm>
              <a:prstGeom prst="rect">
                <a:avLst/>
              </a:prstGeom>
              <a:grpFill/>
              <a:ln w="9525">
                <a:noFill/>
                <a:miter lim="800000"/>
                <a:headEnd/>
                <a:tailEnd/>
              </a:ln>
            </p:spPr>
            <p:txBody>
              <a:bodyPr anchor="ctr"/>
              <a:lstStyle/>
              <a:p>
                <a:pPr algn="ctr"/>
                <a:endParaRPr dirty="0">
                  <a:solidFill>
                    <a:prstClr val="black"/>
                  </a:solidFill>
                  <a:latin typeface="inpin heiti" charset="-122"/>
                </a:endParaRPr>
              </a:p>
            </p:txBody>
          </p:sp>
        </p:grpSp>
        <p:sp>
          <p:nvSpPr>
            <p:cNvPr id="23" name="Oval 86"/>
            <p:cNvSpPr>
              <a:spLocks/>
            </p:cNvSpPr>
            <p:nvPr/>
          </p:nvSpPr>
          <p:spPr bwMode="auto">
            <a:xfrm>
              <a:off x="7508366" y="1221951"/>
              <a:ext cx="1018890" cy="1018891"/>
            </a:xfrm>
            <a:prstGeom prst="star12">
              <a:avLst/>
            </a:prstGeom>
            <a:solidFill>
              <a:schemeClr val="accent2"/>
            </a:solidFill>
            <a:ln w="9525">
              <a:noFill/>
              <a:round/>
              <a:headEnd/>
              <a:tailEnd/>
            </a:ln>
            <a:effectLst/>
          </p:spPr>
          <p:txBody>
            <a:bodyPr anchor="ctr"/>
            <a:lstStyle/>
            <a:p>
              <a:pPr algn="ctr"/>
              <a:endParaRPr dirty="0">
                <a:solidFill>
                  <a:prstClr val="black"/>
                </a:solidFill>
                <a:latin typeface="inpin heiti" charset="-122"/>
              </a:endParaRPr>
            </a:p>
          </p:txBody>
        </p:sp>
        <p:sp>
          <p:nvSpPr>
            <p:cNvPr id="24" name="Freeform: Shape 87"/>
            <p:cNvSpPr>
              <a:spLocks/>
            </p:cNvSpPr>
            <p:nvPr/>
          </p:nvSpPr>
          <p:spPr bwMode="auto">
            <a:xfrm>
              <a:off x="7670620" y="1384205"/>
              <a:ext cx="692260" cy="694384"/>
            </a:xfrm>
            <a:custGeom>
              <a:avLst/>
              <a:gdLst/>
              <a:ahLst/>
              <a:cxnLst>
                <a:cxn ang="0">
                  <a:pos x="113" y="0"/>
                </a:cxn>
                <a:cxn ang="0">
                  <a:pos x="0" y="114"/>
                </a:cxn>
                <a:cxn ang="0">
                  <a:pos x="113" y="227"/>
                </a:cxn>
                <a:cxn ang="0">
                  <a:pos x="226" y="114"/>
                </a:cxn>
                <a:cxn ang="0">
                  <a:pos x="113" y="0"/>
                </a:cxn>
                <a:cxn ang="0">
                  <a:pos x="113" y="209"/>
                </a:cxn>
                <a:cxn ang="0">
                  <a:pos x="18" y="114"/>
                </a:cxn>
                <a:cxn ang="0">
                  <a:pos x="113" y="19"/>
                </a:cxn>
                <a:cxn ang="0">
                  <a:pos x="208" y="114"/>
                </a:cxn>
                <a:cxn ang="0">
                  <a:pos x="113" y="209"/>
                </a:cxn>
              </a:cxnLst>
              <a:rect l="0" t="0" r="r" b="b"/>
              <a:pathLst>
                <a:path w="226" h="227">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9"/>
                    <a:pt x="113" y="19"/>
                  </a:cubicBezTo>
                  <a:cubicBezTo>
                    <a:pt x="166" y="19"/>
                    <a:pt x="208" y="61"/>
                    <a:pt x="208" y="114"/>
                  </a:cubicBezTo>
                  <a:cubicBezTo>
                    <a:pt x="208" y="166"/>
                    <a:pt x="166" y="209"/>
                    <a:pt x="113" y="209"/>
                  </a:cubicBezTo>
                  <a:close/>
                </a:path>
              </a:pathLst>
            </a:custGeom>
            <a:solidFill>
              <a:schemeClr val="bg1"/>
            </a:solidFill>
            <a:ln w="9525">
              <a:noFill/>
              <a:round/>
              <a:headEnd/>
              <a:tailEnd/>
            </a:ln>
            <a:effectLst/>
          </p:spPr>
          <p:txBody>
            <a:bodyPr anchor="ctr"/>
            <a:lstStyle/>
            <a:p>
              <a:pPr algn="ctr"/>
              <a:endParaRPr dirty="0">
                <a:solidFill>
                  <a:prstClr val="black"/>
                </a:solidFill>
                <a:latin typeface="inpin heiti" charset="-122"/>
              </a:endParaRPr>
            </a:p>
          </p:txBody>
        </p:sp>
        <p:grpSp>
          <p:nvGrpSpPr>
            <p:cNvPr id="25" name="Group 83"/>
            <p:cNvGrpSpPr/>
            <p:nvPr/>
          </p:nvGrpSpPr>
          <p:grpSpPr>
            <a:xfrm>
              <a:off x="7889340" y="1598677"/>
              <a:ext cx="250573" cy="250574"/>
              <a:chOff x="3576638" y="2108200"/>
              <a:chExt cx="187325" cy="187326"/>
            </a:xfrm>
            <a:solidFill>
              <a:schemeClr val="bg1"/>
            </a:solidFill>
          </p:grpSpPr>
          <p:sp>
            <p:nvSpPr>
              <p:cNvPr id="40" name="Freeform: Shape 84"/>
              <p:cNvSpPr>
                <a:spLocks/>
              </p:cNvSpPr>
              <p:nvPr/>
            </p:nvSpPr>
            <p:spPr bwMode="auto">
              <a:xfrm>
                <a:off x="3576638" y="2116138"/>
                <a:ext cx="177800" cy="179388"/>
              </a:xfrm>
              <a:custGeom>
                <a:avLst/>
                <a:gdLst/>
                <a:ahLst/>
                <a:cxnLst>
                  <a:cxn ang="0">
                    <a:pos x="38" y="40"/>
                  </a:cxn>
                  <a:cxn ang="0">
                    <a:pos x="52" y="2"/>
                  </a:cxn>
                  <a:cxn ang="0">
                    <a:pos x="39" y="0"/>
                  </a:cxn>
                  <a:cxn ang="0">
                    <a:pos x="0" y="39"/>
                  </a:cxn>
                  <a:cxn ang="0">
                    <a:pos x="39" y="78"/>
                  </a:cxn>
                  <a:cxn ang="0">
                    <a:pos x="78" y="39"/>
                  </a:cxn>
                  <a:cxn ang="0">
                    <a:pos x="76" y="25"/>
                  </a:cxn>
                  <a:cxn ang="0">
                    <a:pos x="38" y="40"/>
                  </a:cxn>
                </a:cxnLst>
                <a:rect l="0" t="0" r="r" b="b"/>
                <a:pathLst>
                  <a:path w="78" h="78">
                    <a:moveTo>
                      <a:pt x="38" y="40"/>
                    </a:moveTo>
                    <a:cubicBezTo>
                      <a:pt x="52" y="2"/>
                      <a:pt x="52" y="2"/>
                      <a:pt x="52" y="2"/>
                    </a:cubicBezTo>
                    <a:cubicBezTo>
                      <a:pt x="48" y="1"/>
                      <a:pt x="43" y="0"/>
                      <a:pt x="39" y="0"/>
                    </a:cubicBezTo>
                    <a:cubicBezTo>
                      <a:pt x="17" y="0"/>
                      <a:pt x="0" y="17"/>
                      <a:pt x="0" y="39"/>
                    </a:cubicBezTo>
                    <a:cubicBezTo>
                      <a:pt x="0" y="61"/>
                      <a:pt x="17" y="78"/>
                      <a:pt x="39" y="78"/>
                    </a:cubicBezTo>
                    <a:cubicBezTo>
                      <a:pt x="61" y="78"/>
                      <a:pt x="78" y="61"/>
                      <a:pt x="78" y="39"/>
                    </a:cubicBezTo>
                    <a:cubicBezTo>
                      <a:pt x="78" y="34"/>
                      <a:pt x="77" y="30"/>
                      <a:pt x="76" y="25"/>
                    </a:cubicBezTo>
                    <a:lnTo>
                      <a:pt x="38" y="40"/>
                    </a:lnTo>
                    <a:close/>
                  </a:path>
                </a:pathLst>
              </a:custGeom>
              <a:grpFill/>
              <a:ln w="9525">
                <a:noFill/>
                <a:round/>
                <a:headEnd/>
                <a:tailEnd/>
              </a:ln>
            </p:spPr>
            <p:txBody>
              <a:bodyPr anchor="ctr"/>
              <a:lstStyle/>
              <a:p>
                <a:pPr algn="ctr"/>
                <a:endParaRPr dirty="0">
                  <a:solidFill>
                    <a:prstClr val="black"/>
                  </a:solidFill>
                  <a:latin typeface="inpin heiti" charset="-122"/>
                </a:endParaRPr>
              </a:p>
            </p:txBody>
          </p:sp>
          <p:sp>
            <p:nvSpPr>
              <p:cNvPr id="41" name="Freeform: Shape 85"/>
              <p:cNvSpPr>
                <a:spLocks/>
              </p:cNvSpPr>
              <p:nvPr/>
            </p:nvSpPr>
            <p:spPr bwMode="auto">
              <a:xfrm>
                <a:off x="3681413" y="2108200"/>
                <a:ext cx="82550" cy="84138"/>
              </a:xfrm>
              <a:custGeom>
                <a:avLst/>
                <a:gdLst/>
                <a:ahLst/>
                <a:cxnLst>
                  <a:cxn ang="0">
                    <a:pos x="19" y="0"/>
                  </a:cxn>
                  <a:cxn ang="0">
                    <a:pos x="52" y="31"/>
                  </a:cxn>
                  <a:cxn ang="0">
                    <a:pos x="0" y="53"/>
                  </a:cxn>
                  <a:cxn ang="0">
                    <a:pos x="19" y="0"/>
                  </a:cxn>
                </a:cxnLst>
                <a:rect l="0" t="0" r="r" b="b"/>
                <a:pathLst>
                  <a:path w="52" h="53">
                    <a:moveTo>
                      <a:pt x="19" y="0"/>
                    </a:moveTo>
                    <a:lnTo>
                      <a:pt x="52" y="31"/>
                    </a:lnTo>
                    <a:lnTo>
                      <a:pt x="0" y="53"/>
                    </a:lnTo>
                    <a:lnTo>
                      <a:pt x="19" y="0"/>
                    </a:lnTo>
                    <a:close/>
                  </a:path>
                </a:pathLst>
              </a:custGeom>
              <a:grpFill/>
              <a:ln w="9525">
                <a:noFill/>
                <a:round/>
                <a:headEnd/>
                <a:tailEnd/>
              </a:ln>
            </p:spPr>
            <p:txBody>
              <a:bodyPr anchor="ctr"/>
              <a:lstStyle/>
              <a:p>
                <a:pPr algn="ctr"/>
                <a:endParaRPr dirty="0">
                  <a:solidFill>
                    <a:prstClr val="black"/>
                  </a:solidFill>
                  <a:latin typeface="inpin heiti" charset="-122"/>
                </a:endParaRPr>
              </a:p>
            </p:txBody>
          </p:sp>
        </p:grpSp>
        <p:sp>
          <p:nvSpPr>
            <p:cNvPr id="26" name="Oval 91"/>
            <p:cNvSpPr>
              <a:spLocks/>
            </p:cNvSpPr>
            <p:nvPr/>
          </p:nvSpPr>
          <p:spPr bwMode="auto">
            <a:xfrm>
              <a:off x="3611214" y="5072700"/>
              <a:ext cx="1018890" cy="1018891"/>
            </a:xfrm>
            <a:prstGeom prst="star12">
              <a:avLst/>
            </a:prstGeom>
            <a:solidFill>
              <a:schemeClr val="accent4"/>
            </a:solidFill>
            <a:ln w="9525">
              <a:noFill/>
              <a:round/>
              <a:headEnd/>
              <a:tailEnd/>
            </a:ln>
            <a:effectLst/>
          </p:spPr>
          <p:txBody>
            <a:bodyPr anchor="ctr"/>
            <a:lstStyle/>
            <a:p>
              <a:pPr algn="ctr"/>
              <a:endParaRPr dirty="0">
                <a:solidFill>
                  <a:prstClr val="black"/>
                </a:solidFill>
                <a:latin typeface="inpin heiti" charset="-122"/>
              </a:endParaRPr>
            </a:p>
          </p:txBody>
        </p:sp>
        <p:sp>
          <p:nvSpPr>
            <p:cNvPr id="27" name="Freeform: Shape 92"/>
            <p:cNvSpPr>
              <a:spLocks/>
            </p:cNvSpPr>
            <p:nvPr/>
          </p:nvSpPr>
          <p:spPr bwMode="auto">
            <a:xfrm>
              <a:off x="3771343" y="5237078"/>
              <a:ext cx="694384" cy="690137"/>
            </a:xfrm>
            <a:custGeom>
              <a:avLst/>
              <a:gdLst/>
              <a:ahLst/>
              <a:cxnLst>
                <a:cxn ang="0">
                  <a:pos x="114" y="0"/>
                </a:cxn>
                <a:cxn ang="0">
                  <a:pos x="0" y="113"/>
                </a:cxn>
                <a:cxn ang="0">
                  <a:pos x="114" y="226"/>
                </a:cxn>
                <a:cxn ang="0">
                  <a:pos x="227" y="113"/>
                </a:cxn>
                <a:cxn ang="0">
                  <a:pos x="114" y="0"/>
                </a:cxn>
                <a:cxn ang="0">
                  <a:pos x="114" y="208"/>
                </a:cxn>
                <a:cxn ang="0">
                  <a:pos x="19" y="113"/>
                </a:cxn>
                <a:cxn ang="0">
                  <a:pos x="114" y="18"/>
                </a:cxn>
                <a:cxn ang="0">
                  <a:pos x="209" y="113"/>
                </a:cxn>
                <a:cxn ang="0">
                  <a:pos x="114" y="208"/>
                </a:cxn>
              </a:cxnLst>
              <a:rect l="0" t="0" r="r" b="b"/>
              <a:pathLst>
                <a:path w="227" h="226">
                  <a:moveTo>
                    <a:pt x="114" y="0"/>
                  </a:moveTo>
                  <a:cubicBezTo>
                    <a:pt x="51" y="0"/>
                    <a:pt x="0" y="50"/>
                    <a:pt x="0" y="113"/>
                  </a:cubicBezTo>
                  <a:cubicBezTo>
                    <a:pt x="0" y="176"/>
                    <a:pt x="51" y="226"/>
                    <a:pt x="114" y="226"/>
                  </a:cubicBezTo>
                  <a:cubicBezTo>
                    <a:pt x="176" y="226"/>
                    <a:pt x="227" y="176"/>
                    <a:pt x="227" y="113"/>
                  </a:cubicBezTo>
                  <a:cubicBezTo>
                    <a:pt x="227" y="50"/>
                    <a:pt x="176" y="0"/>
                    <a:pt x="114" y="0"/>
                  </a:cubicBezTo>
                  <a:close/>
                  <a:moveTo>
                    <a:pt x="114" y="208"/>
                  </a:moveTo>
                  <a:cubicBezTo>
                    <a:pt x="61" y="208"/>
                    <a:pt x="19" y="165"/>
                    <a:pt x="19" y="113"/>
                  </a:cubicBezTo>
                  <a:cubicBezTo>
                    <a:pt x="19" y="60"/>
                    <a:pt x="61" y="18"/>
                    <a:pt x="114" y="18"/>
                  </a:cubicBezTo>
                  <a:cubicBezTo>
                    <a:pt x="166" y="18"/>
                    <a:pt x="209" y="60"/>
                    <a:pt x="209" y="113"/>
                  </a:cubicBezTo>
                  <a:cubicBezTo>
                    <a:pt x="209" y="165"/>
                    <a:pt x="166" y="208"/>
                    <a:pt x="114" y="208"/>
                  </a:cubicBezTo>
                  <a:close/>
                </a:path>
              </a:pathLst>
            </a:custGeom>
            <a:solidFill>
              <a:schemeClr val="bg1"/>
            </a:solidFill>
            <a:ln w="9525">
              <a:noFill/>
              <a:round/>
              <a:headEnd/>
              <a:tailEnd/>
            </a:ln>
            <a:effectLst/>
          </p:spPr>
          <p:txBody>
            <a:bodyPr anchor="ctr"/>
            <a:lstStyle/>
            <a:p>
              <a:pPr algn="ctr"/>
              <a:endParaRPr dirty="0">
                <a:solidFill>
                  <a:prstClr val="black"/>
                </a:solidFill>
                <a:latin typeface="inpin heiti" charset="-122"/>
              </a:endParaRPr>
            </a:p>
          </p:txBody>
        </p:sp>
        <p:sp>
          <p:nvSpPr>
            <p:cNvPr id="28" name="Freeform: Shape 90"/>
            <p:cNvSpPr>
              <a:spLocks/>
            </p:cNvSpPr>
            <p:nvPr/>
          </p:nvSpPr>
          <p:spPr bwMode="auto">
            <a:xfrm>
              <a:off x="3945470" y="5498269"/>
              <a:ext cx="367366" cy="199609"/>
            </a:xfrm>
            <a:custGeom>
              <a:avLst/>
              <a:gdLst/>
              <a:ahLst/>
              <a:cxnLst>
                <a:cxn ang="0">
                  <a:pos x="100" y="0"/>
                </a:cxn>
                <a:cxn ang="0">
                  <a:pos x="81" y="19"/>
                </a:cxn>
                <a:cxn ang="0">
                  <a:pos x="85" y="31"/>
                </a:cxn>
                <a:cxn ang="0">
                  <a:pos x="67" y="52"/>
                </a:cxn>
                <a:cxn ang="0">
                  <a:pos x="41" y="21"/>
                </a:cxn>
                <a:cxn ang="0">
                  <a:pos x="0" y="54"/>
                </a:cxn>
                <a:cxn ang="0">
                  <a:pos x="5" y="60"/>
                </a:cxn>
                <a:cxn ang="0">
                  <a:pos x="40" y="32"/>
                </a:cxn>
                <a:cxn ang="0">
                  <a:pos x="67" y="65"/>
                </a:cxn>
                <a:cxn ang="0">
                  <a:pos x="91" y="36"/>
                </a:cxn>
                <a:cxn ang="0">
                  <a:pos x="100" y="38"/>
                </a:cxn>
                <a:cxn ang="0">
                  <a:pos x="120" y="19"/>
                </a:cxn>
                <a:cxn ang="0">
                  <a:pos x="100" y="0"/>
                </a:cxn>
                <a:cxn ang="0">
                  <a:pos x="100" y="35"/>
                </a:cxn>
                <a:cxn ang="0">
                  <a:pos x="93" y="33"/>
                </a:cxn>
                <a:cxn ang="0">
                  <a:pos x="101" y="24"/>
                </a:cxn>
                <a:cxn ang="0">
                  <a:pos x="100" y="30"/>
                </a:cxn>
                <a:cxn ang="0">
                  <a:pos x="108" y="30"/>
                </a:cxn>
                <a:cxn ang="0">
                  <a:pos x="110" y="13"/>
                </a:cxn>
                <a:cxn ang="0">
                  <a:pos x="110" y="13"/>
                </a:cxn>
                <a:cxn ang="0">
                  <a:pos x="110" y="12"/>
                </a:cxn>
                <a:cxn ang="0">
                  <a:pos x="104" y="7"/>
                </a:cxn>
                <a:cxn ang="0">
                  <a:pos x="104" y="8"/>
                </a:cxn>
                <a:cxn ang="0">
                  <a:pos x="104" y="7"/>
                </a:cxn>
                <a:cxn ang="0">
                  <a:pos x="86" y="13"/>
                </a:cxn>
                <a:cxn ang="0">
                  <a:pos x="89" y="21"/>
                </a:cxn>
                <a:cxn ang="0">
                  <a:pos x="95" y="19"/>
                </a:cxn>
                <a:cxn ang="0">
                  <a:pos x="87" y="28"/>
                </a:cxn>
                <a:cxn ang="0">
                  <a:pos x="85" y="19"/>
                </a:cxn>
                <a:cxn ang="0">
                  <a:pos x="100" y="3"/>
                </a:cxn>
                <a:cxn ang="0">
                  <a:pos x="116" y="19"/>
                </a:cxn>
                <a:cxn ang="0">
                  <a:pos x="100" y="35"/>
                </a:cxn>
              </a:cxnLst>
              <a:rect l="0" t="0" r="r" b="b"/>
              <a:pathLst>
                <a:path w="120" h="65">
                  <a:moveTo>
                    <a:pt x="100" y="0"/>
                  </a:moveTo>
                  <a:cubicBezTo>
                    <a:pt x="89" y="0"/>
                    <a:pt x="81" y="8"/>
                    <a:pt x="81" y="19"/>
                  </a:cubicBezTo>
                  <a:cubicBezTo>
                    <a:pt x="81" y="24"/>
                    <a:pt x="82" y="28"/>
                    <a:pt x="85" y="31"/>
                  </a:cubicBezTo>
                  <a:cubicBezTo>
                    <a:pt x="67" y="52"/>
                    <a:pt x="67" y="52"/>
                    <a:pt x="67" y="52"/>
                  </a:cubicBezTo>
                  <a:cubicBezTo>
                    <a:pt x="41" y="21"/>
                    <a:pt x="41" y="21"/>
                    <a:pt x="41" y="21"/>
                  </a:cubicBezTo>
                  <a:cubicBezTo>
                    <a:pt x="0" y="54"/>
                    <a:pt x="0" y="54"/>
                    <a:pt x="0" y="54"/>
                  </a:cubicBezTo>
                  <a:cubicBezTo>
                    <a:pt x="5" y="60"/>
                    <a:pt x="5" y="60"/>
                    <a:pt x="5" y="60"/>
                  </a:cubicBezTo>
                  <a:cubicBezTo>
                    <a:pt x="40" y="32"/>
                    <a:pt x="40" y="32"/>
                    <a:pt x="40" y="32"/>
                  </a:cubicBezTo>
                  <a:cubicBezTo>
                    <a:pt x="67" y="65"/>
                    <a:pt x="67" y="65"/>
                    <a:pt x="67" y="65"/>
                  </a:cubicBezTo>
                  <a:cubicBezTo>
                    <a:pt x="91" y="36"/>
                    <a:pt x="91" y="36"/>
                    <a:pt x="91" y="36"/>
                  </a:cubicBezTo>
                  <a:cubicBezTo>
                    <a:pt x="94" y="38"/>
                    <a:pt x="97" y="38"/>
                    <a:pt x="100" y="38"/>
                  </a:cubicBezTo>
                  <a:cubicBezTo>
                    <a:pt x="111" y="38"/>
                    <a:pt x="120" y="30"/>
                    <a:pt x="120" y="19"/>
                  </a:cubicBezTo>
                  <a:cubicBezTo>
                    <a:pt x="120" y="8"/>
                    <a:pt x="111" y="0"/>
                    <a:pt x="100" y="0"/>
                  </a:cubicBezTo>
                  <a:close/>
                  <a:moveTo>
                    <a:pt x="100" y="35"/>
                  </a:moveTo>
                  <a:cubicBezTo>
                    <a:pt x="98" y="35"/>
                    <a:pt x="95" y="34"/>
                    <a:pt x="93" y="33"/>
                  </a:cubicBezTo>
                  <a:cubicBezTo>
                    <a:pt x="101" y="24"/>
                    <a:pt x="101" y="24"/>
                    <a:pt x="101" y="24"/>
                  </a:cubicBezTo>
                  <a:cubicBezTo>
                    <a:pt x="100" y="30"/>
                    <a:pt x="100" y="30"/>
                    <a:pt x="100" y="30"/>
                  </a:cubicBezTo>
                  <a:cubicBezTo>
                    <a:pt x="108" y="30"/>
                    <a:pt x="108" y="30"/>
                    <a:pt x="108" y="30"/>
                  </a:cubicBezTo>
                  <a:cubicBezTo>
                    <a:pt x="110" y="13"/>
                    <a:pt x="110" y="13"/>
                    <a:pt x="110" y="13"/>
                  </a:cubicBezTo>
                  <a:cubicBezTo>
                    <a:pt x="110" y="13"/>
                    <a:pt x="110" y="13"/>
                    <a:pt x="110" y="13"/>
                  </a:cubicBezTo>
                  <a:cubicBezTo>
                    <a:pt x="110" y="12"/>
                    <a:pt x="110" y="12"/>
                    <a:pt x="110" y="12"/>
                  </a:cubicBezTo>
                  <a:cubicBezTo>
                    <a:pt x="104" y="7"/>
                    <a:pt x="104" y="7"/>
                    <a:pt x="104" y="7"/>
                  </a:cubicBezTo>
                  <a:cubicBezTo>
                    <a:pt x="104" y="8"/>
                    <a:pt x="104" y="8"/>
                    <a:pt x="104" y="8"/>
                  </a:cubicBezTo>
                  <a:cubicBezTo>
                    <a:pt x="104" y="7"/>
                    <a:pt x="104" y="7"/>
                    <a:pt x="104" y="7"/>
                  </a:cubicBezTo>
                  <a:cubicBezTo>
                    <a:pt x="86" y="13"/>
                    <a:pt x="86" y="13"/>
                    <a:pt x="86" y="13"/>
                  </a:cubicBezTo>
                  <a:cubicBezTo>
                    <a:pt x="89" y="21"/>
                    <a:pt x="89" y="21"/>
                    <a:pt x="89" y="21"/>
                  </a:cubicBezTo>
                  <a:cubicBezTo>
                    <a:pt x="95" y="19"/>
                    <a:pt x="95" y="19"/>
                    <a:pt x="95" y="19"/>
                  </a:cubicBezTo>
                  <a:cubicBezTo>
                    <a:pt x="87" y="28"/>
                    <a:pt x="87" y="28"/>
                    <a:pt x="87" y="28"/>
                  </a:cubicBezTo>
                  <a:cubicBezTo>
                    <a:pt x="86" y="25"/>
                    <a:pt x="85" y="22"/>
                    <a:pt x="85" y="19"/>
                  </a:cubicBezTo>
                  <a:cubicBezTo>
                    <a:pt x="85" y="10"/>
                    <a:pt x="92" y="3"/>
                    <a:pt x="100" y="3"/>
                  </a:cubicBezTo>
                  <a:cubicBezTo>
                    <a:pt x="109" y="3"/>
                    <a:pt x="116" y="10"/>
                    <a:pt x="116" y="19"/>
                  </a:cubicBezTo>
                  <a:cubicBezTo>
                    <a:pt x="116" y="28"/>
                    <a:pt x="109" y="35"/>
                    <a:pt x="100" y="35"/>
                  </a:cubicBezTo>
                  <a:close/>
                </a:path>
              </a:pathLst>
            </a:custGeom>
            <a:solidFill>
              <a:schemeClr val="bg1"/>
            </a:solidFill>
            <a:ln w="9525">
              <a:noFill/>
              <a:round/>
              <a:headEnd/>
              <a:tailEnd/>
            </a:ln>
          </p:spPr>
          <p:txBody>
            <a:bodyPr anchor="ctr"/>
            <a:lstStyle/>
            <a:p>
              <a:pPr algn="ctr"/>
              <a:endParaRPr dirty="0">
                <a:solidFill>
                  <a:prstClr val="black"/>
                </a:solidFill>
                <a:latin typeface="inpin heiti" charset="-122"/>
              </a:endParaRPr>
            </a:p>
          </p:txBody>
        </p:sp>
        <p:sp>
          <p:nvSpPr>
            <p:cNvPr id="29" name="Oval 96"/>
            <p:cNvSpPr>
              <a:spLocks/>
            </p:cNvSpPr>
            <p:nvPr/>
          </p:nvSpPr>
          <p:spPr bwMode="auto">
            <a:xfrm>
              <a:off x="7508367" y="5069889"/>
              <a:ext cx="1018893" cy="1022392"/>
            </a:xfrm>
            <a:prstGeom prst="star12">
              <a:avLst/>
            </a:prstGeom>
            <a:solidFill>
              <a:schemeClr val="accent3"/>
            </a:solidFill>
            <a:ln w="9525">
              <a:noFill/>
              <a:round/>
              <a:headEnd/>
              <a:tailEnd/>
            </a:ln>
            <a:effectLst/>
          </p:spPr>
          <p:txBody>
            <a:bodyPr anchor="ctr"/>
            <a:lstStyle/>
            <a:p>
              <a:pPr algn="ctr"/>
              <a:endParaRPr dirty="0">
                <a:solidFill>
                  <a:prstClr val="black"/>
                </a:solidFill>
                <a:latin typeface="inpin heiti" charset="-122"/>
              </a:endParaRPr>
            </a:p>
          </p:txBody>
        </p:sp>
        <p:sp>
          <p:nvSpPr>
            <p:cNvPr id="30" name="Freeform: Shape 97"/>
            <p:cNvSpPr>
              <a:spLocks/>
            </p:cNvSpPr>
            <p:nvPr/>
          </p:nvSpPr>
          <p:spPr bwMode="auto">
            <a:xfrm>
              <a:off x="7670620" y="5234955"/>
              <a:ext cx="692260" cy="694384"/>
            </a:xfrm>
            <a:custGeom>
              <a:avLst/>
              <a:gdLst/>
              <a:ahLst/>
              <a:cxnLst>
                <a:cxn ang="0">
                  <a:pos x="113" y="0"/>
                </a:cxn>
                <a:cxn ang="0">
                  <a:pos x="0" y="114"/>
                </a:cxn>
                <a:cxn ang="0">
                  <a:pos x="113" y="227"/>
                </a:cxn>
                <a:cxn ang="0">
                  <a:pos x="226" y="114"/>
                </a:cxn>
                <a:cxn ang="0">
                  <a:pos x="113" y="0"/>
                </a:cxn>
                <a:cxn ang="0">
                  <a:pos x="113" y="209"/>
                </a:cxn>
                <a:cxn ang="0">
                  <a:pos x="18" y="114"/>
                </a:cxn>
                <a:cxn ang="0">
                  <a:pos x="113" y="18"/>
                </a:cxn>
                <a:cxn ang="0">
                  <a:pos x="208" y="114"/>
                </a:cxn>
                <a:cxn ang="0">
                  <a:pos x="113" y="209"/>
                </a:cxn>
              </a:cxnLst>
              <a:rect l="0" t="0" r="r" b="b"/>
              <a:pathLst>
                <a:path w="226" h="227">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8"/>
                    <a:pt x="113" y="18"/>
                  </a:cubicBezTo>
                  <a:cubicBezTo>
                    <a:pt x="166" y="18"/>
                    <a:pt x="208" y="61"/>
                    <a:pt x="208" y="114"/>
                  </a:cubicBezTo>
                  <a:cubicBezTo>
                    <a:pt x="208" y="166"/>
                    <a:pt x="166" y="209"/>
                    <a:pt x="113" y="209"/>
                  </a:cubicBezTo>
                  <a:close/>
                </a:path>
              </a:pathLst>
            </a:custGeom>
            <a:solidFill>
              <a:schemeClr val="bg1"/>
            </a:solidFill>
            <a:ln w="9525">
              <a:noFill/>
              <a:round/>
              <a:headEnd/>
              <a:tailEnd/>
            </a:ln>
            <a:effectLst/>
          </p:spPr>
          <p:txBody>
            <a:bodyPr anchor="ctr"/>
            <a:lstStyle/>
            <a:p>
              <a:pPr algn="ctr"/>
              <a:endParaRPr dirty="0">
                <a:solidFill>
                  <a:prstClr val="black"/>
                </a:solidFill>
                <a:latin typeface="inpin heiti" charset="-122"/>
              </a:endParaRPr>
            </a:p>
          </p:txBody>
        </p:sp>
        <p:sp>
          <p:nvSpPr>
            <p:cNvPr id="31" name="Freeform: Shape 95"/>
            <p:cNvSpPr>
              <a:spLocks/>
            </p:cNvSpPr>
            <p:nvPr/>
          </p:nvSpPr>
          <p:spPr bwMode="auto">
            <a:xfrm>
              <a:off x="7868105" y="5438811"/>
              <a:ext cx="280302" cy="316402"/>
            </a:xfrm>
            <a:custGeom>
              <a:avLst/>
              <a:gdLst/>
              <a:ahLst/>
              <a:cxnLst>
                <a:cxn ang="0">
                  <a:pos x="72" y="17"/>
                </a:cxn>
                <a:cxn ang="0">
                  <a:pos x="66" y="1"/>
                </a:cxn>
                <a:cxn ang="0">
                  <a:pos x="72" y="17"/>
                </a:cxn>
                <a:cxn ang="0">
                  <a:pos x="60" y="48"/>
                </a:cxn>
                <a:cxn ang="0">
                  <a:pos x="81" y="49"/>
                </a:cxn>
                <a:cxn ang="0">
                  <a:pos x="81" y="39"/>
                </a:cxn>
                <a:cxn ang="0">
                  <a:pos x="66" y="40"/>
                </a:cxn>
                <a:cxn ang="0">
                  <a:pos x="65" y="26"/>
                </a:cxn>
                <a:cxn ang="0">
                  <a:pos x="51" y="14"/>
                </a:cxn>
                <a:cxn ang="0">
                  <a:pos x="30" y="14"/>
                </a:cxn>
                <a:cxn ang="0">
                  <a:pos x="16" y="30"/>
                </a:cxn>
                <a:cxn ang="0">
                  <a:pos x="23" y="36"/>
                </a:cxn>
                <a:cxn ang="0">
                  <a:pos x="44" y="24"/>
                </a:cxn>
                <a:cxn ang="0">
                  <a:pos x="27" y="48"/>
                </a:cxn>
                <a:cxn ang="0">
                  <a:pos x="29" y="72"/>
                </a:cxn>
                <a:cxn ang="0">
                  <a:pos x="11" y="70"/>
                </a:cxn>
                <a:cxn ang="0">
                  <a:pos x="11" y="80"/>
                </a:cxn>
                <a:cxn ang="0">
                  <a:pos x="40" y="80"/>
                </a:cxn>
                <a:cxn ang="0">
                  <a:pos x="40" y="60"/>
                </a:cxn>
                <a:cxn ang="0">
                  <a:pos x="54" y="73"/>
                </a:cxn>
                <a:cxn ang="0">
                  <a:pos x="54" y="94"/>
                </a:cxn>
                <a:cxn ang="0">
                  <a:pos x="65" y="91"/>
                </a:cxn>
                <a:cxn ang="0">
                  <a:pos x="65" y="65"/>
                </a:cxn>
                <a:cxn ang="0">
                  <a:pos x="49" y="52"/>
                </a:cxn>
                <a:cxn ang="0">
                  <a:pos x="57" y="39"/>
                </a:cxn>
                <a:cxn ang="0">
                  <a:pos x="60" y="48"/>
                </a:cxn>
              </a:cxnLst>
              <a:rect l="0" t="0" r="r" b="b"/>
              <a:pathLst>
                <a:path w="92" h="103">
                  <a:moveTo>
                    <a:pt x="72" y="17"/>
                  </a:moveTo>
                  <a:cubicBezTo>
                    <a:pt x="81" y="11"/>
                    <a:pt x="73" y="0"/>
                    <a:pt x="66" y="1"/>
                  </a:cubicBezTo>
                  <a:cubicBezTo>
                    <a:pt x="49" y="2"/>
                    <a:pt x="59" y="27"/>
                    <a:pt x="72" y="17"/>
                  </a:cubicBezTo>
                  <a:close/>
                  <a:moveTo>
                    <a:pt x="60" y="48"/>
                  </a:moveTo>
                  <a:cubicBezTo>
                    <a:pt x="65" y="52"/>
                    <a:pt x="76" y="50"/>
                    <a:pt x="81" y="49"/>
                  </a:cubicBezTo>
                  <a:cubicBezTo>
                    <a:pt x="92" y="46"/>
                    <a:pt x="90" y="39"/>
                    <a:pt x="81" y="39"/>
                  </a:cubicBezTo>
                  <a:cubicBezTo>
                    <a:pt x="78" y="39"/>
                    <a:pt x="69" y="42"/>
                    <a:pt x="66" y="40"/>
                  </a:cubicBezTo>
                  <a:cubicBezTo>
                    <a:pt x="65" y="37"/>
                    <a:pt x="67" y="30"/>
                    <a:pt x="65" y="26"/>
                  </a:cubicBezTo>
                  <a:cubicBezTo>
                    <a:pt x="62" y="21"/>
                    <a:pt x="58" y="15"/>
                    <a:pt x="51" y="14"/>
                  </a:cubicBezTo>
                  <a:cubicBezTo>
                    <a:pt x="45" y="12"/>
                    <a:pt x="37" y="12"/>
                    <a:pt x="30" y="14"/>
                  </a:cubicBezTo>
                  <a:cubicBezTo>
                    <a:pt x="23" y="16"/>
                    <a:pt x="20" y="24"/>
                    <a:pt x="16" y="30"/>
                  </a:cubicBezTo>
                  <a:cubicBezTo>
                    <a:pt x="12" y="36"/>
                    <a:pt x="17" y="43"/>
                    <a:pt x="23" y="36"/>
                  </a:cubicBezTo>
                  <a:cubicBezTo>
                    <a:pt x="28" y="30"/>
                    <a:pt x="31" y="21"/>
                    <a:pt x="44" y="24"/>
                  </a:cubicBezTo>
                  <a:cubicBezTo>
                    <a:pt x="41" y="33"/>
                    <a:pt x="30" y="38"/>
                    <a:pt x="27" y="48"/>
                  </a:cubicBezTo>
                  <a:cubicBezTo>
                    <a:pt x="26" y="54"/>
                    <a:pt x="32" y="64"/>
                    <a:pt x="29" y="72"/>
                  </a:cubicBezTo>
                  <a:cubicBezTo>
                    <a:pt x="29" y="72"/>
                    <a:pt x="14" y="71"/>
                    <a:pt x="11" y="70"/>
                  </a:cubicBezTo>
                  <a:cubicBezTo>
                    <a:pt x="6" y="70"/>
                    <a:pt x="0" y="78"/>
                    <a:pt x="11" y="80"/>
                  </a:cubicBezTo>
                  <a:cubicBezTo>
                    <a:pt x="15" y="81"/>
                    <a:pt x="35" y="85"/>
                    <a:pt x="40" y="80"/>
                  </a:cubicBezTo>
                  <a:cubicBezTo>
                    <a:pt x="44" y="76"/>
                    <a:pt x="40" y="60"/>
                    <a:pt x="40" y="60"/>
                  </a:cubicBezTo>
                  <a:cubicBezTo>
                    <a:pt x="44" y="64"/>
                    <a:pt x="52" y="66"/>
                    <a:pt x="54" y="73"/>
                  </a:cubicBezTo>
                  <a:cubicBezTo>
                    <a:pt x="56" y="79"/>
                    <a:pt x="54" y="88"/>
                    <a:pt x="54" y="94"/>
                  </a:cubicBezTo>
                  <a:cubicBezTo>
                    <a:pt x="54" y="103"/>
                    <a:pt x="64" y="97"/>
                    <a:pt x="65" y="91"/>
                  </a:cubicBezTo>
                  <a:cubicBezTo>
                    <a:pt x="66" y="84"/>
                    <a:pt x="69" y="75"/>
                    <a:pt x="65" y="65"/>
                  </a:cubicBezTo>
                  <a:cubicBezTo>
                    <a:pt x="62" y="59"/>
                    <a:pt x="54" y="56"/>
                    <a:pt x="49" y="52"/>
                  </a:cubicBezTo>
                  <a:cubicBezTo>
                    <a:pt x="52" y="47"/>
                    <a:pt x="54" y="43"/>
                    <a:pt x="57" y="39"/>
                  </a:cubicBezTo>
                  <a:cubicBezTo>
                    <a:pt x="57" y="42"/>
                    <a:pt x="57" y="46"/>
                    <a:pt x="60" y="48"/>
                  </a:cubicBezTo>
                  <a:close/>
                </a:path>
              </a:pathLst>
            </a:custGeom>
            <a:solidFill>
              <a:schemeClr val="bg1"/>
            </a:solidFill>
            <a:ln w="9525">
              <a:noFill/>
              <a:round/>
              <a:headEnd/>
              <a:tailEnd/>
            </a:ln>
          </p:spPr>
          <p:txBody>
            <a:bodyPr anchor="ctr"/>
            <a:lstStyle/>
            <a:p>
              <a:pPr algn="ctr"/>
              <a:endParaRPr dirty="0">
                <a:solidFill>
                  <a:prstClr val="black"/>
                </a:solidFill>
                <a:latin typeface="inpin heiti" charset="-122"/>
              </a:endParaRPr>
            </a:p>
          </p:txBody>
        </p:sp>
        <p:grpSp>
          <p:nvGrpSpPr>
            <p:cNvPr id="32" name="Group 98"/>
            <p:cNvGrpSpPr/>
            <p:nvPr/>
          </p:nvGrpSpPr>
          <p:grpSpPr>
            <a:xfrm>
              <a:off x="5563254" y="3144151"/>
              <a:ext cx="1056668" cy="1056668"/>
              <a:chOff x="2514600" y="1809750"/>
              <a:chExt cx="609600" cy="609600"/>
            </a:xfrm>
          </p:grpSpPr>
          <p:sp>
            <p:nvSpPr>
              <p:cNvPr id="33" name="Oval 99"/>
              <p:cNvSpPr/>
              <p:nvPr/>
            </p:nvSpPr>
            <p:spPr>
              <a:xfrm>
                <a:off x="2514600" y="1809750"/>
                <a:ext cx="609600" cy="609600"/>
              </a:xfrm>
              <a:prstGeom prst="ellipse">
                <a:avLst/>
              </a:prstGeom>
              <a:solidFill>
                <a:schemeClr val="bg1">
                  <a:lumMod val="95000"/>
                </a:schemeClr>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prstClr val="white"/>
                  </a:solidFill>
                  <a:latin typeface="inpin heiti" charset="-122"/>
                </a:endParaRPr>
              </a:p>
            </p:txBody>
          </p:sp>
          <p:grpSp>
            <p:nvGrpSpPr>
              <p:cNvPr id="34" name="Group 100"/>
              <p:cNvGrpSpPr/>
              <p:nvPr/>
            </p:nvGrpSpPr>
            <p:grpSpPr>
              <a:xfrm>
                <a:off x="2637441" y="1948170"/>
                <a:ext cx="363933" cy="332790"/>
                <a:chOff x="2046288" y="3759200"/>
                <a:chExt cx="296863" cy="271463"/>
              </a:xfrm>
              <a:solidFill>
                <a:schemeClr val="bg1"/>
              </a:solidFill>
            </p:grpSpPr>
            <p:sp>
              <p:nvSpPr>
                <p:cNvPr id="35" name="Rectangle 101"/>
                <p:cNvSpPr>
                  <a:spLocks/>
                </p:cNvSpPr>
                <p:nvPr/>
              </p:nvSpPr>
              <p:spPr bwMode="auto">
                <a:xfrm>
                  <a:off x="2065338" y="3973513"/>
                  <a:ext cx="55563" cy="57150"/>
                </a:xfrm>
                <a:prstGeom prst="rect">
                  <a:avLst/>
                </a:prstGeom>
                <a:solidFill>
                  <a:schemeClr val="tx1">
                    <a:lumMod val="65000"/>
                    <a:lumOff val="35000"/>
                  </a:schemeClr>
                </a:solidFill>
                <a:ln w="9525">
                  <a:noFill/>
                  <a:miter lim="800000"/>
                  <a:headEnd/>
                  <a:tailEnd/>
                </a:ln>
              </p:spPr>
              <p:txBody>
                <a:bodyPr anchor="ctr"/>
                <a:lstStyle/>
                <a:p>
                  <a:pPr algn="ctr"/>
                  <a:endParaRPr dirty="0">
                    <a:solidFill>
                      <a:prstClr val="black"/>
                    </a:solidFill>
                    <a:latin typeface="inpin heiti" charset="-122"/>
                  </a:endParaRPr>
                </a:p>
              </p:txBody>
            </p:sp>
            <p:sp>
              <p:nvSpPr>
                <p:cNvPr id="36" name="Rectangle 102"/>
                <p:cNvSpPr>
                  <a:spLocks/>
                </p:cNvSpPr>
                <p:nvPr/>
              </p:nvSpPr>
              <p:spPr bwMode="auto">
                <a:xfrm>
                  <a:off x="2139950" y="3935413"/>
                  <a:ext cx="55563" cy="95250"/>
                </a:xfrm>
                <a:prstGeom prst="rect">
                  <a:avLst/>
                </a:prstGeom>
                <a:solidFill>
                  <a:schemeClr val="tx1">
                    <a:lumMod val="65000"/>
                    <a:lumOff val="35000"/>
                  </a:schemeClr>
                </a:solidFill>
                <a:ln w="9525">
                  <a:noFill/>
                  <a:miter lim="800000"/>
                  <a:headEnd/>
                  <a:tailEnd/>
                </a:ln>
              </p:spPr>
              <p:txBody>
                <a:bodyPr anchor="ctr"/>
                <a:lstStyle/>
                <a:p>
                  <a:pPr algn="ctr"/>
                  <a:endParaRPr dirty="0">
                    <a:solidFill>
                      <a:prstClr val="black"/>
                    </a:solidFill>
                    <a:latin typeface="inpin heiti" charset="-122"/>
                  </a:endParaRPr>
                </a:p>
              </p:txBody>
            </p:sp>
            <p:sp>
              <p:nvSpPr>
                <p:cNvPr id="37" name="Rectangle 103"/>
                <p:cNvSpPr>
                  <a:spLocks/>
                </p:cNvSpPr>
                <p:nvPr/>
              </p:nvSpPr>
              <p:spPr bwMode="auto">
                <a:xfrm>
                  <a:off x="2212975" y="3898900"/>
                  <a:ext cx="57150" cy="131763"/>
                </a:xfrm>
                <a:prstGeom prst="rect">
                  <a:avLst/>
                </a:prstGeom>
                <a:solidFill>
                  <a:schemeClr val="tx1">
                    <a:lumMod val="65000"/>
                    <a:lumOff val="35000"/>
                  </a:schemeClr>
                </a:solidFill>
                <a:ln w="9525">
                  <a:noFill/>
                  <a:miter lim="800000"/>
                  <a:headEnd/>
                  <a:tailEnd/>
                </a:ln>
              </p:spPr>
              <p:txBody>
                <a:bodyPr anchor="ctr"/>
                <a:lstStyle/>
                <a:p>
                  <a:pPr algn="ctr"/>
                  <a:endParaRPr dirty="0">
                    <a:solidFill>
                      <a:prstClr val="black"/>
                    </a:solidFill>
                    <a:latin typeface="inpin heiti" charset="-122"/>
                  </a:endParaRPr>
                </a:p>
              </p:txBody>
            </p:sp>
            <p:sp>
              <p:nvSpPr>
                <p:cNvPr id="38" name="Rectangle 104"/>
                <p:cNvSpPr>
                  <a:spLocks/>
                </p:cNvSpPr>
                <p:nvPr/>
              </p:nvSpPr>
              <p:spPr bwMode="auto">
                <a:xfrm>
                  <a:off x="2287588" y="3860800"/>
                  <a:ext cx="55563" cy="169863"/>
                </a:xfrm>
                <a:prstGeom prst="rect">
                  <a:avLst/>
                </a:prstGeom>
                <a:solidFill>
                  <a:schemeClr val="tx1">
                    <a:lumMod val="65000"/>
                    <a:lumOff val="35000"/>
                  </a:schemeClr>
                </a:solidFill>
                <a:ln w="9525">
                  <a:noFill/>
                  <a:miter lim="800000"/>
                  <a:headEnd/>
                  <a:tailEnd/>
                </a:ln>
              </p:spPr>
              <p:txBody>
                <a:bodyPr anchor="ctr"/>
                <a:lstStyle/>
                <a:p>
                  <a:pPr algn="ctr"/>
                  <a:endParaRPr dirty="0">
                    <a:solidFill>
                      <a:prstClr val="black"/>
                    </a:solidFill>
                    <a:latin typeface="inpin heiti" charset="-122"/>
                  </a:endParaRPr>
                </a:p>
              </p:txBody>
            </p:sp>
            <p:sp>
              <p:nvSpPr>
                <p:cNvPr id="39" name="Freeform: Shape 105"/>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solidFill>
                  <a:schemeClr val="tx1">
                    <a:lumMod val="65000"/>
                    <a:lumOff val="35000"/>
                  </a:schemeClr>
                </a:solidFill>
                <a:ln w="9525">
                  <a:noFill/>
                  <a:round/>
                  <a:headEnd/>
                  <a:tailEnd/>
                </a:ln>
              </p:spPr>
              <p:txBody>
                <a:bodyPr anchor="ctr"/>
                <a:lstStyle/>
                <a:p>
                  <a:pPr algn="ctr"/>
                  <a:endParaRPr dirty="0">
                    <a:solidFill>
                      <a:prstClr val="black"/>
                    </a:solidFill>
                    <a:latin typeface="inpin heiti" charset="-122"/>
                  </a:endParaRPr>
                </a:p>
              </p:txBody>
            </p:sp>
          </p:grpSp>
        </p:grpSp>
      </p:grpSp>
      <p:sp>
        <p:nvSpPr>
          <p:cNvPr id="46" name="Rectangle 45"/>
          <p:cNvSpPr/>
          <p:nvPr/>
        </p:nvSpPr>
        <p:spPr>
          <a:xfrm>
            <a:off x="6860443" y="1195754"/>
            <a:ext cx="4698512" cy="2062103"/>
          </a:xfrm>
          <a:prstGeom prst="rect">
            <a:avLst/>
          </a:prstGeom>
        </p:spPr>
        <p:txBody>
          <a:bodyPr wrap="square">
            <a:spAutoFit/>
          </a:bodyPr>
          <a:lstStyle/>
          <a:p>
            <a:pPr algn="just"/>
            <a:r>
              <a:rPr lang="pt-BR" sz="3200" b="1" dirty="0">
                <a:solidFill>
                  <a:srgbClr val="FF0000"/>
                </a:solidFill>
                <a:latin typeface="Times New Roman" panose="02020603050405020304" pitchFamily="18" charset="0"/>
                <a:cs typeface="Times New Roman" panose="02020603050405020304" pitchFamily="18" charset="0"/>
              </a:rPr>
              <a:t>b. Phép thế: </a:t>
            </a:r>
            <a:r>
              <a:rPr lang="pt-BR" sz="3200" b="1" dirty="0">
                <a:solidFill>
                  <a:srgbClr val="0070C0"/>
                </a:solidFill>
                <a:latin typeface="Times New Roman" panose="02020603050405020304" pitchFamily="18" charset="0"/>
                <a:cs typeface="Times New Roman" panose="02020603050405020304" pitchFamily="18" charset="0"/>
              </a:rPr>
              <a:t>sử dụng ở câu đứng sau </a:t>
            </a:r>
            <a:r>
              <a:rPr lang="pt-BR" sz="3200" b="1" u="sng" dirty="0">
                <a:solidFill>
                  <a:srgbClr val="0070C0"/>
                </a:solidFill>
                <a:latin typeface="Times New Roman" panose="02020603050405020304" pitchFamily="18" charset="0"/>
                <a:cs typeface="Times New Roman" panose="02020603050405020304" pitchFamily="18" charset="0"/>
              </a:rPr>
              <a:t>các từ ngữ có tác dụng thay thế </a:t>
            </a:r>
            <a:r>
              <a:rPr lang="pt-BR" sz="3200" b="1" dirty="0">
                <a:solidFill>
                  <a:srgbClr val="0070C0"/>
                </a:solidFill>
                <a:latin typeface="Times New Roman" panose="02020603050405020304" pitchFamily="18" charset="0"/>
                <a:cs typeface="Times New Roman" panose="02020603050405020304" pitchFamily="18" charset="0"/>
              </a:rPr>
              <a:t>từ ngữ đã có ở câu trước.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6860443" y="3917333"/>
            <a:ext cx="4698512" cy="2554545"/>
          </a:xfrm>
          <a:prstGeom prst="rect">
            <a:avLst/>
          </a:prstGeom>
        </p:spPr>
        <p:txBody>
          <a:bodyPr wrap="square">
            <a:spAutoFit/>
          </a:bodyPr>
          <a:lstStyle/>
          <a:p>
            <a:pPr lvl="0" algn="just"/>
            <a:r>
              <a:rPr lang="pt-BR" sz="3200" b="1" dirty="0">
                <a:solidFill>
                  <a:srgbClr val="002060"/>
                </a:solidFill>
                <a:latin typeface="Times New Roman" panose="02020603050405020304" pitchFamily="18" charset="0"/>
                <a:cs typeface="Times New Roman" panose="02020603050405020304" pitchFamily="18" charset="0"/>
              </a:rPr>
              <a:t> </a:t>
            </a:r>
            <a:r>
              <a:rPr lang="pt-BR" sz="3200" b="1" dirty="0">
                <a:solidFill>
                  <a:srgbClr val="FF0000"/>
                </a:solidFill>
                <a:latin typeface="Times New Roman" panose="02020603050405020304" pitchFamily="18" charset="0"/>
                <a:cs typeface="Times New Roman" panose="02020603050405020304" pitchFamily="18" charset="0"/>
              </a:rPr>
              <a:t>c.Phép nối: </a:t>
            </a:r>
            <a:r>
              <a:rPr lang="pt-BR" sz="3200" b="1" dirty="0">
                <a:solidFill>
                  <a:srgbClr val="0070C0"/>
                </a:solidFill>
                <a:latin typeface="Times New Roman" panose="02020603050405020304" pitchFamily="18" charset="0"/>
                <a:cs typeface="Times New Roman" panose="02020603050405020304" pitchFamily="18" charset="0"/>
              </a:rPr>
              <a:t>sử dụng ở câu đứng sau </a:t>
            </a:r>
            <a:r>
              <a:rPr lang="pt-BR" sz="3200" b="1" u="sng" dirty="0">
                <a:solidFill>
                  <a:srgbClr val="0070C0"/>
                </a:solidFill>
                <a:latin typeface="Times New Roman" panose="02020603050405020304" pitchFamily="18" charset="0"/>
                <a:cs typeface="Times New Roman" panose="02020603050405020304" pitchFamily="18" charset="0"/>
              </a:rPr>
              <a:t>các từ ngữ biểu thị quan hệ </a:t>
            </a:r>
            <a:r>
              <a:rPr lang="pt-BR" sz="3200" b="1" dirty="0">
                <a:solidFill>
                  <a:srgbClr val="0070C0"/>
                </a:solidFill>
                <a:latin typeface="Times New Roman" panose="02020603050405020304" pitchFamily="18" charset="0"/>
                <a:cs typeface="Times New Roman" panose="02020603050405020304" pitchFamily="18" charset="0"/>
              </a:rPr>
              <a:t>với câu trước.</a:t>
            </a:r>
            <a:endParaRPr lang="en-US" sz="3200" b="1" dirty="0">
              <a:solidFill>
                <a:srgbClr val="0070C0"/>
              </a:solidFill>
              <a:latin typeface="Times New Roman" panose="02020603050405020304" pitchFamily="18" charset="0"/>
              <a:cs typeface="Times New Roman" panose="02020603050405020304" pitchFamily="18" charset="0"/>
            </a:endParaRPr>
          </a:p>
          <a:p>
            <a:pPr algn="just"/>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679938" y="1195755"/>
            <a:ext cx="3873727" cy="2062103"/>
          </a:xfrm>
          <a:prstGeom prst="rect">
            <a:avLst/>
          </a:prstGeom>
        </p:spPr>
        <p:txBody>
          <a:bodyPr wrap="square">
            <a:spAutoFit/>
          </a:bodyPr>
          <a:lstStyle/>
          <a:p>
            <a:pPr algn="just"/>
            <a:r>
              <a:rPr lang="pt-BR" sz="3200" b="1" dirty="0">
                <a:solidFill>
                  <a:srgbClr val="FF0000"/>
                </a:solidFill>
                <a:latin typeface="Times New Roman" panose="02020603050405020304" pitchFamily="18" charset="0"/>
                <a:cs typeface="Times New Roman" panose="02020603050405020304" pitchFamily="18" charset="0"/>
              </a:rPr>
              <a:t>a. Phép lặp từ ngữ:</a:t>
            </a:r>
            <a:r>
              <a:rPr lang="pt-BR" sz="3200" b="1" dirty="0">
                <a:latin typeface="Times New Roman" panose="02020603050405020304" pitchFamily="18" charset="0"/>
                <a:cs typeface="Times New Roman" panose="02020603050405020304" pitchFamily="18" charset="0"/>
              </a:rPr>
              <a:t> </a:t>
            </a:r>
          </a:p>
          <a:p>
            <a:pPr algn="just"/>
            <a:r>
              <a:rPr lang="pt-BR" sz="3200" b="1" u="sng" dirty="0">
                <a:solidFill>
                  <a:srgbClr val="0070C0"/>
                </a:solidFill>
                <a:latin typeface="Times New Roman" panose="02020603050405020304" pitchFamily="18" charset="0"/>
                <a:cs typeface="Times New Roman" panose="02020603050405020304" pitchFamily="18" charset="0"/>
              </a:rPr>
              <a:t>lặp lại </a:t>
            </a:r>
            <a:r>
              <a:rPr lang="pt-BR" sz="3200" b="1" dirty="0">
                <a:solidFill>
                  <a:srgbClr val="0070C0"/>
                </a:solidFill>
                <a:latin typeface="Times New Roman" panose="02020603050405020304" pitchFamily="18" charset="0"/>
                <a:cs typeface="Times New Roman" panose="02020603050405020304" pitchFamily="18" charset="0"/>
              </a:rPr>
              <a:t>ở câu đứng sau các từ ngữ đã có ở câu trước.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515816" y="3382360"/>
            <a:ext cx="4274048" cy="2554545"/>
          </a:xfrm>
          <a:prstGeom prst="rect">
            <a:avLst/>
          </a:prstGeom>
        </p:spPr>
        <p:txBody>
          <a:bodyPr wrap="square">
            <a:spAutoFit/>
          </a:bodyPr>
          <a:lstStyle/>
          <a:p>
            <a:pPr lvl="0"/>
            <a:r>
              <a:rPr lang="pt-BR" sz="3200" b="1" dirty="0">
                <a:solidFill>
                  <a:srgbClr val="FF0000"/>
                </a:solidFill>
                <a:latin typeface="Times New Roman" panose="02020603050405020304" pitchFamily="18" charset="0"/>
                <a:cs typeface="Times New Roman" panose="02020603050405020304" pitchFamily="18" charset="0"/>
              </a:rPr>
              <a:t>d. Phép liêntưởng:</a:t>
            </a:r>
            <a:r>
              <a:rPr lang="pt-BR" sz="3200" b="1" dirty="0">
                <a:solidFill>
                  <a:srgbClr val="0070C0"/>
                </a:solidFill>
                <a:latin typeface="Times New Roman" panose="02020603050405020304" pitchFamily="18" charset="0"/>
                <a:cs typeface="Times New Roman" panose="02020603050405020304" pitchFamily="18" charset="0"/>
              </a:rPr>
              <a:t>sử dụng ở câu đứng sau </a:t>
            </a:r>
            <a:r>
              <a:rPr lang="pt-BR" sz="3200" b="1" u="sng" dirty="0">
                <a:solidFill>
                  <a:srgbClr val="0070C0"/>
                </a:solidFill>
                <a:latin typeface="Times New Roman" panose="02020603050405020304" pitchFamily="18" charset="0"/>
                <a:cs typeface="Times New Roman" panose="02020603050405020304" pitchFamily="18" charset="0"/>
              </a:rPr>
              <a:t>các từ ngữ cùng trường liên tưởng </a:t>
            </a:r>
            <a:r>
              <a:rPr lang="pt-BR" sz="3200" b="1" dirty="0">
                <a:solidFill>
                  <a:srgbClr val="0070C0"/>
                </a:solidFill>
                <a:latin typeface="Times New Roman" panose="02020603050405020304" pitchFamily="18" charset="0"/>
                <a:cs typeface="Times New Roman" panose="02020603050405020304" pitchFamily="18" charset="0"/>
              </a:rPr>
              <a:t>với từ ngữ đã có ở câu trước.</a:t>
            </a:r>
            <a:r>
              <a:rPr lang="pt-BR" sz="3200" b="1" dirty="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2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2048</Words>
  <Application>Microsoft Office PowerPoint</Application>
  <PresentationFormat>Widescreen</PresentationFormat>
  <Paragraphs>224</Paragraphs>
  <Slides>22</Slides>
  <Notes>2</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等线</vt:lpstr>
      <vt:lpstr>微软雅黑</vt:lpstr>
      <vt:lpstr>Arial</vt:lpstr>
      <vt:lpstr>Calibri</vt:lpstr>
      <vt:lpstr>Calibri Light</vt:lpstr>
      <vt:lpstr>Helvetica</vt:lpstr>
      <vt:lpstr>inpin heiti</vt:lpstr>
      <vt:lpstr>Times New Roman</vt:lpstr>
      <vt:lpstr>汉仪夏日体W</vt:lpstr>
      <vt:lpstr>Office Theme</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54</cp:revision>
  <dcterms:created xsi:type="dcterms:W3CDTF">2022-04-09T12:55:54Z</dcterms:created>
  <dcterms:modified xsi:type="dcterms:W3CDTF">2025-01-13T13:14:38Z</dcterms:modified>
</cp:coreProperties>
</file>