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258" r:id="rId3"/>
    <p:sldId id="260" r:id="rId4"/>
    <p:sldId id="307" r:id="rId5"/>
    <p:sldId id="301" r:id="rId6"/>
    <p:sldId id="261" r:id="rId7"/>
    <p:sldId id="262" r:id="rId8"/>
    <p:sldId id="263" r:id="rId9"/>
    <p:sldId id="302" r:id="rId10"/>
    <p:sldId id="303" r:id="rId11"/>
    <p:sldId id="304" r:id="rId12"/>
    <p:sldId id="265" r:id="rId13"/>
    <p:sldId id="266" r:id="rId14"/>
    <p:sldId id="267" r:id="rId15"/>
    <p:sldId id="270" r:id="rId16"/>
    <p:sldId id="272" r:id="rId17"/>
    <p:sldId id="273" r:id="rId18"/>
    <p:sldId id="274" r:id="rId19"/>
    <p:sldId id="276" r:id="rId20"/>
    <p:sldId id="280" r:id="rId21"/>
    <p:sldId id="308" r:id="rId22"/>
    <p:sldId id="305" r:id="rId23"/>
    <p:sldId id="306" r:id="rId24"/>
    <p:sldId id="299" r:id="rId25"/>
    <p:sldId id="285" r:id="rId26"/>
    <p:sldId id="286" r:id="rId27"/>
    <p:sldId id="287" r:id="rId28"/>
    <p:sldId id="288" r:id="rId29"/>
    <p:sldId id="293" r:id="rId30"/>
    <p:sldId id="300" r:id="rId31"/>
    <p:sldId id="294" r:id="rId32"/>
    <p:sldId id="326" r:id="rId33"/>
    <p:sldId id="325" r:id="rId34"/>
    <p:sldId id="29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37" autoAdjust="0"/>
    <p:restoredTop sz="94660"/>
  </p:normalViewPr>
  <p:slideViewPr>
    <p:cSldViewPr snapToGrid="0">
      <p:cViewPr varScale="1">
        <p:scale>
          <a:sx n="72" d="100"/>
          <a:sy n="72" d="100"/>
        </p:scale>
        <p:origin x="65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649C25-AD6E-43CB-8D6F-D64C99362540}"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727CDF23-5065-43F3-A86B-1539CEB7819A}">
      <dgm:prSet phldrT="[Text]"/>
      <dgm:spPr/>
      <dgm:t>
        <a:bodyPr/>
        <a:lstStyle/>
        <a:p>
          <a:r>
            <a:rPr lang="en-US" dirty="0" err="1"/>
            <a:t>Đọc</a:t>
          </a:r>
          <a:r>
            <a:rPr lang="en-US" dirty="0"/>
            <a:t> </a:t>
          </a:r>
          <a:r>
            <a:rPr lang="en-US" dirty="0" err="1"/>
            <a:t>sách</a:t>
          </a:r>
          <a:endParaRPr lang="en-US" dirty="0"/>
        </a:p>
      </dgm:t>
    </dgm:pt>
    <dgm:pt modelId="{ED91D8DE-DF92-439F-9E82-3A72BA4AB1F0}" type="parTrans" cxnId="{C1A5102F-BA7E-409C-B8DF-BEEBB513C090}">
      <dgm:prSet/>
      <dgm:spPr/>
      <dgm:t>
        <a:bodyPr/>
        <a:lstStyle/>
        <a:p>
          <a:endParaRPr lang="en-US"/>
        </a:p>
      </dgm:t>
    </dgm:pt>
    <dgm:pt modelId="{175D4F0E-61F5-4614-AFEC-4BD41AE473EE}" type="sibTrans" cxnId="{C1A5102F-BA7E-409C-B8DF-BEEBB513C090}">
      <dgm:prSet/>
      <dgm:spPr/>
      <dgm:t>
        <a:bodyPr/>
        <a:lstStyle/>
        <a:p>
          <a:endParaRPr lang="en-US"/>
        </a:p>
      </dgm:t>
    </dgm:pt>
    <dgm:pt modelId="{11D408FD-F835-4023-8AA8-0EFFF1A81076}">
      <dgm:prSet phldrT="[Text]"/>
      <dgm:spPr/>
      <dgm:t>
        <a:bodyPr/>
        <a:lstStyle/>
        <a:p>
          <a:r>
            <a:rPr lang="en-US" dirty="0" err="1"/>
            <a:t>Đi</a:t>
          </a:r>
          <a:r>
            <a:rPr lang="en-US" dirty="0"/>
            <a:t> </a:t>
          </a:r>
          <a:r>
            <a:rPr lang="en-US" dirty="0" err="1"/>
            <a:t>học</a:t>
          </a:r>
          <a:endParaRPr lang="en-US" dirty="0"/>
        </a:p>
      </dgm:t>
    </dgm:pt>
    <dgm:pt modelId="{48221944-0033-4710-9412-CC417CD7F607}" type="parTrans" cxnId="{97E8DCFA-CC38-4F89-898B-727A90D559A4}">
      <dgm:prSet/>
      <dgm:spPr/>
      <dgm:t>
        <a:bodyPr/>
        <a:lstStyle/>
        <a:p>
          <a:endParaRPr lang="en-US"/>
        </a:p>
      </dgm:t>
    </dgm:pt>
    <dgm:pt modelId="{BF79D76D-7914-4776-8C58-1BA91898AF71}" type="sibTrans" cxnId="{97E8DCFA-CC38-4F89-898B-727A90D559A4}">
      <dgm:prSet/>
      <dgm:spPr/>
      <dgm:t>
        <a:bodyPr/>
        <a:lstStyle/>
        <a:p>
          <a:endParaRPr lang="en-US"/>
        </a:p>
      </dgm:t>
    </dgm:pt>
    <dgm:pt modelId="{EF519128-1A14-4BEA-B0BD-F1FFFFD90C03}">
      <dgm:prSet phldrT="[Text]"/>
      <dgm:spPr/>
      <dgm:t>
        <a:bodyPr/>
        <a:lstStyle/>
        <a:p>
          <a:r>
            <a:rPr lang="en-US" dirty="0" err="1"/>
            <a:t>Tự</a:t>
          </a:r>
          <a:r>
            <a:rPr lang="en-US" dirty="0"/>
            <a:t> </a:t>
          </a:r>
          <a:r>
            <a:rPr lang="en-US" dirty="0" err="1"/>
            <a:t>học</a:t>
          </a:r>
          <a:endParaRPr lang="en-US" dirty="0"/>
        </a:p>
      </dgm:t>
    </dgm:pt>
    <dgm:pt modelId="{9BF88030-1ED0-4304-B8CB-25B15D242106}" type="parTrans" cxnId="{8C37B9C4-9AB9-44F2-9409-FFAFEADFDDD2}">
      <dgm:prSet/>
      <dgm:spPr/>
      <dgm:t>
        <a:bodyPr/>
        <a:lstStyle/>
        <a:p>
          <a:endParaRPr lang="en-US"/>
        </a:p>
      </dgm:t>
    </dgm:pt>
    <dgm:pt modelId="{494E3CA2-3E64-4650-952A-ECBA358BB683}" type="sibTrans" cxnId="{8C37B9C4-9AB9-44F2-9409-FFAFEADFDDD2}">
      <dgm:prSet/>
      <dgm:spPr/>
      <dgm:t>
        <a:bodyPr/>
        <a:lstStyle/>
        <a:p>
          <a:endParaRPr lang="en-US"/>
        </a:p>
      </dgm:t>
    </dgm:pt>
    <dgm:pt modelId="{9DCAFADB-CB0D-4F6D-8E40-02442029CCF6}" type="pres">
      <dgm:prSet presAssocID="{42649C25-AD6E-43CB-8D6F-D64C99362540}" presName="cycle" presStyleCnt="0">
        <dgm:presLayoutVars>
          <dgm:dir/>
          <dgm:resizeHandles val="exact"/>
        </dgm:presLayoutVars>
      </dgm:prSet>
      <dgm:spPr/>
    </dgm:pt>
    <dgm:pt modelId="{984CCA71-3E3F-4077-9CC3-E932F55FDDEB}" type="pres">
      <dgm:prSet presAssocID="{727CDF23-5065-43F3-A86B-1539CEB7819A}" presName="dummy" presStyleCnt="0"/>
      <dgm:spPr/>
    </dgm:pt>
    <dgm:pt modelId="{38B70CE3-A48A-4CDF-B1B8-8C9A09F1C9A1}" type="pres">
      <dgm:prSet presAssocID="{727CDF23-5065-43F3-A86B-1539CEB7819A}" presName="node" presStyleLbl="revTx" presStyleIdx="0" presStyleCnt="3">
        <dgm:presLayoutVars>
          <dgm:bulletEnabled val="1"/>
        </dgm:presLayoutVars>
      </dgm:prSet>
      <dgm:spPr/>
    </dgm:pt>
    <dgm:pt modelId="{6695919C-3FA1-4CD2-A32E-C5394CC7F036}" type="pres">
      <dgm:prSet presAssocID="{175D4F0E-61F5-4614-AFEC-4BD41AE473EE}" presName="sibTrans" presStyleLbl="node1" presStyleIdx="0" presStyleCnt="3" custScaleX="142018"/>
      <dgm:spPr/>
    </dgm:pt>
    <dgm:pt modelId="{1222B5F6-6A05-4BB2-9DD5-A3B4067076C0}" type="pres">
      <dgm:prSet presAssocID="{11D408FD-F835-4023-8AA8-0EFFF1A81076}" presName="dummy" presStyleCnt="0"/>
      <dgm:spPr/>
    </dgm:pt>
    <dgm:pt modelId="{C30DE15F-4928-486C-BE6A-960C3D9A39FB}" type="pres">
      <dgm:prSet presAssocID="{11D408FD-F835-4023-8AA8-0EFFF1A81076}" presName="node" presStyleLbl="revTx" presStyleIdx="1" presStyleCnt="3">
        <dgm:presLayoutVars>
          <dgm:bulletEnabled val="1"/>
        </dgm:presLayoutVars>
      </dgm:prSet>
      <dgm:spPr/>
    </dgm:pt>
    <dgm:pt modelId="{49DC01C4-66F3-4165-95DF-82D408DA2CC1}" type="pres">
      <dgm:prSet presAssocID="{BF79D76D-7914-4776-8C58-1BA91898AF71}" presName="sibTrans" presStyleLbl="node1" presStyleIdx="1" presStyleCnt="3" custScaleX="141624"/>
      <dgm:spPr/>
    </dgm:pt>
    <dgm:pt modelId="{61971A25-B9AD-45DE-A8D0-C13B80CB7BFD}" type="pres">
      <dgm:prSet presAssocID="{EF519128-1A14-4BEA-B0BD-F1FFFFD90C03}" presName="dummy" presStyleCnt="0"/>
      <dgm:spPr/>
    </dgm:pt>
    <dgm:pt modelId="{5DB8C191-0CAA-4801-AC9C-78A7B6E96EBA}" type="pres">
      <dgm:prSet presAssocID="{EF519128-1A14-4BEA-B0BD-F1FFFFD90C03}" presName="node" presStyleLbl="revTx" presStyleIdx="2" presStyleCnt="3" custScaleX="71396">
        <dgm:presLayoutVars>
          <dgm:bulletEnabled val="1"/>
        </dgm:presLayoutVars>
      </dgm:prSet>
      <dgm:spPr/>
    </dgm:pt>
    <dgm:pt modelId="{7947EFE7-4332-4942-AC91-F32218079481}" type="pres">
      <dgm:prSet presAssocID="{494E3CA2-3E64-4650-952A-ECBA358BB683}" presName="sibTrans" presStyleLbl="node1" presStyleIdx="2" presStyleCnt="3"/>
      <dgm:spPr/>
    </dgm:pt>
  </dgm:ptLst>
  <dgm:cxnLst>
    <dgm:cxn modelId="{A1D1FF27-41C2-4B40-A9EC-9E10FCEBFAFC}" type="presOf" srcId="{EF519128-1A14-4BEA-B0BD-F1FFFFD90C03}" destId="{5DB8C191-0CAA-4801-AC9C-78A7B6E96EBA}" srcOrd="0" destOrd="0" presId="urn:microsoft.com/office/officeart/2005/8/layout/cycle1"/>
    <dgm:cxn modelId="{C1A5102F-BA7E-409C-B8DF-BEEBB513C090}" srcId="{42649C25-AD6E-43CB-8D6F-D64C99362540}" destId="{727CDF23-5065-43F3-A86B-1539CEB7819A}" srcOrd="0" destOrd="0" parTransId="{ED91D8DE-DF92-439F-9E82-3A72BA4AB1F0}" sibTransId="{175D4F0E-61F5-4614-AFEC-4BD41AE473EE}"/>
    <dgm:cxn modelId="{EB4F7032-AA0B-49B1-A43B-F0BB346201F9}" type="presOf" srcId="{11D408FD-F835-4023-8AA8-0EFFF1A81076}" destId="{C30DE15F-4928-486C-BE6A-960C3D9A39FB}" srcOrd="0" destOrd="0" presId="urn:microsoft.com/office/officeart/2005/8/layout/cycle1"/>
    <dgm:cxn modelId="{CEA4B977-E740-4C62-A276-8623BDAE6208}" type="presOf" srcId="{727CDF23-5065-43F3-A86B-1539CEB7819A}" destId="{38B70CE3-A48A-4CDF-B1B8-8C9A09F1C9A1}" srcOrd="0" destOrd="0" presId="urn:microsoft.com/office/officeart/2005/8/layout/cycle1"/>
    <dgm:cxn modelId="{307E0278-74BD-4CF0-9900-81916AA501CD}" type="presOf" srcId="{BF79D76D-7914-4776-8C58-1BA91898AF71}" destId="{49DC01C4-66F3-4165-95DF-82D408DA2CC1}" srcOrd="0" destOrd="0" presId="urn:microsoft.com/office/officeart/2005/8/layout/cycle1"/>
    <dgm:cxn modelId="{A7924D83-9932-4CDF-B680-AC62BA8C140A}" type="presOf" srcId="{175D4F0E-61F5-4614-AFEC-4BD41AE473EE}" destId="{6695919C-3FA1-4CD2-A32E-C5394CC7F036}" srcOrd="0" destOrd="0" presId="urn:microsoft.com/office/officeart/2005/8/layout/cycle1"/>
    <dgm:cxn modelId="{2E39CDB7-304E-42E9-BC7F-9E420130FD6A}" type="presOf" srcId="{494E3CA2-3E64-4650-952A-ECBA358BB683}" destId="{7947EFE7-4332-4942-AC91-F32218079481}" srcOrd="0" destOrd="0" presId="urn:microsoft.com/office/officeart/2005/8/layout/cycle1"/>
    <dgm:cxn modelId="{8C37B9C4-9AB9-44F2-9409-FFAFEADFDDD2}" srcId="{42649C25-AD6E-43CB-8D6F-D64C99362540}" destId="{EF519128-1A14-4BEA-B0BD-F1FFFFD90C03}" srcOrd="2" destOrd="0" parTransId="{9BF88030-1ED0-4304-B8CB-25B15D242106}" sibTransId="{494E3CA2-3E64-4650-952A-ECBA358BB683}"/>
    <dgm:cxn modelId="{362337C5-41AC-4A9D-AEFF-58747703ED35}" type="presOf" srcId="{42649C25-AD6E-43CB-8D6F-D64C99362540}" destId="{9DCAFADB-CB0D-4F6D-8E40-02442029CCF6}" srcOrd="0" destOrd="0" presId="urn:microsoft.com/office/officeart/2005/8/layout/cycle1"/>
    <dgm:cxn modelId="{97E8DCFA-CC38-4F89-898B-727A90D559A4}" srcId="{42649C25-AD6E-43CB-8D6F-D64C99362540}" destId="{11D408FD-F835-4023-8AA8-0EFFF1A81076}" srcOrd="1" destOrd="0" parTransId="{48221944-0033-4710-9412-CC417CD7F607}" sibTransId="{BF79D76D-7914-4776-8C58-1BA91898AF71}"/>
    <dgm:cxn modelId="{4C138EE3-96F2-4103-8D5E-29B58C1E331C}" type="presParOf" srcId="{9DCAFADB-CB0D-4F6D-8E40-02442029CCF6}" destId="{984CCA71-3E3F-4077-9CC3-E932F55FDDEB}" srcOrd="0" destOrd="0" presId="urn:microsoft.com/office/officeart/2005/8/layout/cycle1"/>
    <dgm:cxn modelId="{C48657BF-B86A-4EE4-8519-271CD6C8EBE0}" type="presParOf" srcId="{9DCAFADB-CB0D-4F6D-8E40-02442029CCF6}" destId="{38B70CE3-A48A-4CDF-B1B8-8C9A09F1C9A1}" srcOrd="1" destOrd="0" presId="urn:microsoft.com/office/officeart/2005/8/layout/cycle1"/>
    <dgm:cxn modelId="{782D93A2-FA73-487A-BA7D-4923A67EDD75}" type="presParOf" srcId="{9DCAFADB-CB0D-4F6D-8E40-02442029CCF6}" destId="{6695919C-3FA1-4CD2-A32E-C5394CC7F036}" srcOrd="2" destOrd="0" presId="urn:microsoft.com/office/officeart/2005/8/layout/cycle1"/>
    <dgm:cxn modelId="{3C324FE0-CA5B-4DA4-BE40-9ED97A98EB1C}" type="presParOf" srcId="{9DCAFADB-CB0D-4F6D-8E40-02442029CCF6}" destId="{1222B5F6-6A05-4BB2-9DD5-A3B4067076C0}" srcOrd="3" destOrd="0" presId="urn:microsoft.com/office/officeart/2005/8/layout/cycle1"/>
    <dgm:cxn modelId="{E95F7BCE-467D-4DD1-80F2-4A1FDB28C805}" type="presParOf" srcId="{9DCAFADB-CB0D-4F6D-8E40-02442029CCF6}" destId="{C30DE15F-4928-486C-BE6A-960C3D9A39FB}" srcOrd="4" destOrd="0" presId="urn:microsoft.com/office/officeart/2005/8/layout/cycle1"/>
    <dgm:cxn modelId="{D1C8BEE3-4977-4E6B-94C2-23E9BBED706D}" type="presParOf" srcId="{9DCAFADB-CB0D-4F6D-8E40-02442029CCF6}" destId="{49DC01C4-66F3-4165-95DF-82D408DA2CC1}" srcOrd="5" destOrd="0" presId="urn:microsoft.com/office/officeart/2005/8/layout/cycle1"/>
    <dgm:cxn modelId="{D0E4F032-603B-4506-A680-2B0137DEC3AA}" type="presParOf" srcId="{9DCAFADB-CB0D-4F6D-8E40-02442029CCF6}" destId="{61971A25-B9AD-45DE-A8D0-C13B80CB7BFD}" srcOrd="6" destOrd="0" presId="urn:microsoft.com/office/officeart/2005/8/layout/cycle1"/>
    <dgm:cxn modelId="{3325CC4E-B265-40EA-8916-B55DF6689138}" type="presParOf" srcId="{9DCAFADB-CB0D-4F6D-8E40-02442029CCF6}" destId="{5DB8C191-0CAA-4801-AC9C-78A7B6E96EBA}" srcOrd="7" destOrd="0" presId="urn:microsoft.com/office/officeart/2005/8/layout/cycle1"/>
    <dgm:cxn modelId="{F89ED347-7594-43DA-897E-3BBA0A7F0C33}" type="presParOf" srcId="{9DCAFADB-CB0D-4F6D-8E40-02442029CCF6}" destId="{7947EFE7-4332-4942-AC91-F32218079481}" srcOrd="8"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B70CE3-A48A-4CDF-B1B8-8C9A09F1C9A1}">
      <dsp:nvSpPr>
        <dsp:cNvPr id="0" name=""/>
        <dsp:cNvSpPr/>
      </dsp:nvSpPr>
      <dsp:spPr>
        <a:xfrm>
          <a:off x="6977655" y="507680"/>
          <a:ext cx="2583656" cy="2583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280" tIns="81280" rIns="81280" bIns="81280" numCol="1" spcCol="1270" anchor="ctr" anchorCtr="0">
          <a:noAutofit/>
        </a:bodyPr>
        <a:lstStyle/>
        <a:p>
          <a:pPr marL="0" lvl="0" indent="0" algn="ctr" defTabSz="2844800">
            <a:lnSpc>
              <a:spcPct val="90000"/>
            </a:lnSpc>
            <a:spcBef>
              <a:spcPct val="0"/>
            </a:spcBef>
            <a:spcAft>
              <a:spcPct val="35000"/>
            </a:spcAft>
            <a:buNone/>
          </a:pPr>
          <a:r>
            <a:rPr lang="en-US" sz="6400" kern="1200" dirty="0" err="1"/>
            <a:t>Đọc</a:t>
          </a:r>
          <a:r>
            <a:rPr lang="en-US" sz="6400" kern="1200" dirty="0"/>
            <a:t> </a:t>
          </a:r>
          <a:r>
            <a:rPr lang="en-US" sz="6400" kern="1200" dirty="0" err="1"/>
            <a:t>sách</a:t>
          </a:r>
          <a:endParaRPr lang="en-US" sz="6400" kern="1200" dirty="0"/>
        </a:p>
      </dsp:txBody>
      <dsp:txXfrm>
        <a:off x="6977655" y="507680"/>
        <a:ext cx="2583656" cy="2583656"/>
      </dsp:txXfrm>
    </dsp:sp>
    <dsp:sp modelId="{6695919C-3FA1-4CD2-A32E-C5394CC7F036}">
      <dsp:nvSpPr>
        <dsp:cNvPr id="0" name=""/>
        <dsp:cNvSpPr/>
      </dsp:nvSpPr>
      <dsp:spPr>
        <a:xfrm>
          <a:off x="1756610" y="-1150"/>
          <a:ext cx="8678777" cy="6111040"/>
        </a:xfrm>
        <a:prstGeom prst="circularArrow">
          <a:avLst>
            <a:gd name="adj1" fmla="val 8244"/>
            <a:gd name="adj2" fmla="val 575763"/>
            <a:gd name="adj3" fmla="val 2965475"/>
            <a:gd name="adj4" fmla="val 50638"/>
            <a:gd name="adj5" fmla="val 961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0DE15F-4928-486C-BE6A-960C3D9A39FB}">
      <dsp:nvSpPr>
        <dsp:cNvPr id="0" name=""/>
        <dsp:cNvSpPr/>
      </dsp:nvSpPr>
      <dsp:spPr>
        <a:xfrm>
          <a:off x="4804171" y="4272264"/>
          <a:ext cx="2583656" cy="2583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280" tIns="81280" rIns="81280" bIns="81280" numCol="1" spcCol="1270" anchor="ctr" anchorCtr="0">
          <a:noAutofit/>
        </a:bodyPr>
        <a:lstStyle/>
        <a:p>
          <a:pPr marL="0" lvl="0" indent="0" algn="ctr" defTabSz="2844800">
            <a:lnSpc>
              <a:spcPct val="90000"/>
            </a:lnSpc>
            <a:spcBef>
              <a:spcPct val="0"/>
            </a:spcBef>
            <a:spcAft>
              <a:spcPct val="35000"/>
            </a:spcAft>
            <a:buNone/>
          </a:pPr>
          <a:r>
            <a:rPr lang="en-US" sz="6400" kern="1200" dirty="0" err="1"/>
            <a:t>Đi</a:t>
          </a:r>
          <a:r>
            <a:rPr lang="en-US" sz="6400" kern="1200" dirty="0"/>
            <a:t> </a:t>
          </a:r>
          <a:r>
            <a:rPr lang="en-US" sz="6400" kern="1200" dirty="0" err="1"/>
            <a:t>học</a:t>
          </a:r>
          <a:endParaRPr lang="en-US" sz="6400" kern="1200" dirty="0"/>
        </a:p>
      </dsp:txBody>
      <dsp:txXfrm>
        <a:off x="4804171" y="4272264"/>
        <a:ext cx="2583656" cy="2583656"/>
      </dsp:txXfrm>
    </dsp:sp>
    <dsp:sp modelId="{49DC01C4-66F3-4165-95DF-82D408DA2CC1}">
      <dsp:nvSpPr>
        <dsp:cNvPr id="0" name=""/>
        <dsp:cNvSpPr/>
      </dsp:nvSpPr>
      <dsp:spPr>
        <a:xfrm>
          <a:off x="1768649" y="-1150"/>
          <a:ext cx="8654699" cy="6111040"/>
        </a:xfrm>
        <a:prstGeom prst="circularArrow">
          <a:avLst>
            <a:gd name="adj1" fmla="val 8244"/>
            <a:gd name="adj2" fmla="val 575763"/>
            <a:gd name="adj3" fmla="val 10173599"/>
            <a:gd name="adj4" fmla="val 7258762"/>
            <a:gd name="adj5" fmla="val 961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B8C191-0CAA-4801-AC9C-78A7B6E96EBA}">
      <dsp:nvSpPr>
        <dsp:cNvPr id="0" name=""/>
        <dsp:cNvSpPr/>
      </dsp:nvSpPr>
      <dsp:spPr>
        <a:xfrm>
          <a:off x="3000202" y="507680"/>
          <a:ext cx="1844627" cy="2583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280" tIns="81280" rIns="81280" bIns="81280" numCol="1" spcCol="1270" anchor="ctr" anchorCtr="0">
          <a:noAutofit/>
        </a:bodyPr>
        <a:lstStyle/>
        <a:p>
          <a:pPr marL="0" lvl="0" indent="0" algn="ctr" defTabSz="2844800">
            <a:lnSpc>
              <a:spcPct val="90000"/>
            </a:lnSpc>
            <a:spcBef>
              <a:spcPct val="0"/>
            </a:spcBef>
            <a:spcAft>
              <a:spcPct val="35000"/>
            </a:spcAft>
            <a:buNone/>
          </a:pPr>
          <a:r>
            <a:rPr lang="en-US" sz="6400" kern="1200" dirty="0" err="1"/>
            <a:t>Tự</a:t>
          </a:r>
          <a:r>
            <a:rPr lang="en-US" sz="6400" kern="1200" dirty="0"/>
            <a:t> </a:t>
          </a:r>
          <a:r>
            <a:rPr lang="en-US" sz="6400" kern="1200" dirty="0" err="1"/>
            <a:t>học</a:t>
          </a:r>
          <a:endParaRPr lang="en-US" sz="6400" kern="1200" dirty="0"/>
        </a:p>
      </dsp:txBody>
      <dsp:txXfrm>
        <a:off x="3000202" y="507680"/>
        <a:ext cx="1844627" cy="2583656"/>
      </dsp:txXfrm>
    </dsp:sp>
    <dsp:sp modelId="{7947EFE7-4332-4942-AC91-F32218079481}">
      <dsp:nvSpPr>
        <dsp:cNvPr id="0" name=""/>
        <dsp:cNvSpPr/>
      </dsp:nvSpPr>
      <dsp:spPr>
        <a:xfrm>
          <a:off x="3040479" y="-1150"/>
          <a:ext cx="6111040" cy="6111040"/>
        </a:xfrm>
        <a:prstGeom prst="circularArrow">
          <a:avLst>
            <a:gd name="adj1" fmla="val 8244"/>
            <a:gd name="adj2" fmla="val 575763"/>
            <a:gd name="adj3" fmla="val 16858233"/>
            <a:gd name="adj4" fmla="val 14405835"/>
            <a:gd name="adj5" fmla="val 961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06CEFB-8B4C-4254-AE0B-17821B23E4FC}" type="datetimeFigureOut">
              <a:rPr lang="en-US" smtClean="0"/>
              <a:t>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B14B79-929A-4EB5-8A89-708947870BBA}" type="slidenum">
              <a:rPr lang="en-US" smtClean="0"/>
              <a:t>‹#›</a:t>
            </a:fld>
            <a:endParaRPr lang="en-US"/>
          </a:p>
        </p:txBody>
      </p:sp>
    </p:spTree>
    <p:extLst>
      <p:ext uri="{BB962C8B-B14F-4D97-AF65-F5344CB8AC3E}">
        <p14:creationId xmlns:p14="http://schemas.microsoft.com/office/powerpoint/2010/main" val="3033485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C85E24-0492-4413-BBC8-A055B0947A34}" type="slidenum">
              <a:rPr lang="zh-CN" altLang="en-US" smtClean="0"/>
              <a:t>3</a:t>
            </a:fld>
            <a:endParaRPr lang="zh-CN" altLang="en-US"/>
          </a:p>
        </p:txBody>
      </p:sp>
    </p:spTree>
    <p:extLst>
      <p:ext uri="{BB962C8B-B14F-4D97-AF65-F5344CB8AC3E}">
        <p14:creationId xmlns:p14="http://schemas.microsoft.com/office/powerpoint/2010/main" val="530795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C222943-E270-4521-808F-BC0C0EC20FE5}"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BBC6A7-2C7E-4BC7-9433-AD19ADDA812A}" type="slidenum">
              <a:rPr lang="en-US" smtClean="0"/>
              <a:t>‹#›</a:t>
            </a:fld>
            <a:endParaRPr lang="en-US"/>
          </a:p>
        </p:txBody>
      </p:sp>
    </p:spTree>
    <p:extLst>
      <p:ext uri="{BB962C8B-B14F-4D97-AF65-F5344CB8AC3E}">
        <p14:creationId xmlns:p14="http://schemas.microsoft.com/office/powerpoint/2010/main" val="2696293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222943-E270-4521-808F-BC0C0EC20FE5}"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BBC6A7-2C7E-4BC7-9433-AD19ADDA812A}" type="slidenum">
              <a:rPr lang="en-US" smtClean="0"/>
              <a:t>‹#›</a:t>
            </a:fld>
            <a:endParaRPr lang="en-US"/>
          </a:p>
        </p:txBody>
      </p:sp>
    </p:spTree>
    <p:extLst>
      <p:ext uri="{BB962C8B-B14F-4D97-AF65-F5344CB8AC3E}">
        <p14:creationId xmlns:p14="http://schemas.microsoft.com/office/powerpoint/2010/main" val="3525126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222943-E270-4521-808F-BC0C0EC20FE5}"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BBC6A7-2C7E-4BC7-9433-AD19ADDA812A}" type="slidenum">
              <a:rPr lang="en-US" smtClean="0"/>
              <a:t>‹#›</a:t>
            </a:fld>
            <a:endParaRPr lang="en-US"/>
          </a:p>
        </p:txBody>
      </p:sp>
    </p:spTree>
    <p:extLst>
      <p:ext uri="{BB962C8B-B14F-4D97-AF65-F5344CB8AC3E}">
        <p14:creationId xmlns:p14="http://schemas.microsoft.com/office/powerpoint/2010/main" val="3486242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222943-E270-4521-808F-BC0C0EC20FE5}"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BBC6A7-2C7E-4BC7-9433-AD19ADDA812A}" type="slidenum">
              <a:rPr lang="en-US" smtClean="0"/>
              <a:t>‹#›</a:t>
            </a:fld>
            <a:endParaRPr lang="en-US"/>
          </a:p>
        </p:txBody>
      </p:sp>
    </p:spTree>
    <p:extLst>
      <p:ext uri="{BB962C8B-B14F-4D97-AF65-F5344CB8AC3E}">
        <p14:creationId xmlns:p14="http://schemas.microsoft.com/office/powerpoint/2010/main" val="275677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222943-E270-4521-808F-BC0C0EC20FE5}"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BBC6A7-2C7E-4BC7-9433-AD19ADDA812A}" type="slidenum">
              <a:rPr lang="en-US" smtClean="0"/>
              <a:t>‹#›</a:t>
            </a:fld>
            <a:endParaRPr lang="en-US"/>
          </a:p>
        </p:txBody>
      </p:sp>
    </p:spTree>
    <p:extLst>
      <p:ext uri="{BB962C8B-B14F-4D97-AF65-F5344CB8AC3E}">
        <p14:creationId xmlns:p14="http://schemas.microsoft.com/office/powerpoint/2010/main" val="3842358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C222943-E270-4521-808F-BC0C0EC20FE5}"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BBC6A7-2C7E-4BC7-9433-AD19ADDA812A}" type="slidenum">
              <a:rPr lang="en-US" smtClean="0"/>
              <a:t>‹#›</a:t>
            </a:fld>
            <a:endParaRPr lang="en-US"/>
          </a:p>
        </p:txBody>
      </p:sp>
    </p:spTree>
    <p:extLst>
      <p:ext uri="{BB962C8B-B14F-4D97-AF65-F5344CB8AC3E}">
        <p14:creationId xmlns:p14="http://schemas.microsoft.com/office/powerpoint/2010/main" val="3494803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C222943-E270-4521-808F-BC0C0EC20FE5}" type="datetimeFigureOut">
              <a:rPr lang="en-US" smtClean="0"/>
              <a:t>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BBC6A7-2C7E-4BC7-9433-AD19ADDA812A}" type="slidenum">
              <a:rPr lang="en-US" smtClean="0"/>
              <a:t>‹#›</a:t>
            </a:fld>
            <a:endParaRPr lang="en-US"/>
          </a:p>
        </p:txBody>
      </p:sp>
    </p:spTree>
    <p:extLst>
      <p:ext uri="{BB962C8B-B14F-4D97-AF65-F5344CB8AC3E}">
        <p14:creationId xmlns:p14="http://schemas.microsoft.com/office/powerpoint/2010/main" val="4293784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C222943-E270-4521-808F-BC0C0EC20FE5}" type="datetimeFigureOut">
              <a:rPr lang="en-US" smtClean="0"/>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BBC6A7-2C7E-4BC7-9433-AD19ADDA812A}" type="slidenum">
              <a:rPr lang="en-US" smtClean="0"/>
              <a:t>‹#›</a:t>
            </a:fld>
            <a:endParaRPr lang="en-US"/>
          </a:p>
        </p:txBody>
      </p:sp>
    </p:spTree>
    <p:extLst>
      <p:ext uri="{BB962C8B-B14F-4D97-AF65-F5344CB8AC3E}">
        <p14:creationId xmlns:p14="http://schemas.microsoft.com/office/powerpoint/2010/main" val="856540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222943-E270-4521-808F-BC0C0EC20FE5}" type="datetimeFigureOut">
              <a:rPr lang="en-US" smtClean="0"/>
              <a:t>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BBC6A7-2C7E-4BC7-9433-AD19ADDA812A}" type="slidenum">
              <a:rPr lang="en-US" smtClean="0"/>
              <a:t>‹#›</a:t>
            </a:fld>
            <a:endParaRPr lang="en-US"/>
          </a:p>
        </p:txBody>
      </p:sp>
    </p:spTree>
    <p:extLst>
      <p:ext uri="{BB962C8B-B14F-4D97-AF65-F5344CB8AC3E}">
        <p14:creationId xmlns:p14="http://schemas.microsoft.com/office/powerpoint/2010/main" val="2018288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222943-E270-4521-808F-BC0C0EC20FE5}"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BBC6A7-2C7E-4BC7-9433-AD19ADDA812A}" type="slidenum">
              <a:rPr lang="en-US" smtClean="0"/>
              <a:t>‹#›</a:t>
            </a:fld>
            <a:endParaRPr lang="en-US"/>
          </a:p>
        </p:txBody>
      </p:sp>
    </p:spTree>
    <p:extLst>
      <p:ext uri="{BB962C8B-B14F-4D97-AF65-F5344CB8AC3E}">
        <p14:creationId xmlns:p14="http://schemas.microsoft.com/office/powerpoint/2010/main" val="2066157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222943-E270-4521-808F-BC0C0EC20FE5}"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BBC6A7-2C7E-4BC7-9433-AD19ADDA812A}" type="slidenum">
              <a:rPr lang="en-US" smtClean="0"/>
              <a:t>‹#›</a:t>
            </a:fld>
            <a:endParaRPr lang="en-US"/>
          </a:p>
        </p:txBody>
      </p:sp>
    </p:spTree>
    <p:extLst>
      <p:ext uri="{BB962C8B-B14F-4D97-AF65-F5344CB8AC3E}">
        <p14:creationId xmlns:p14="http://schemas.microsoft.com/office/powerpoint/2010/main" val="513998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22943-E270-4521-808F-BC0C0EC20FE5}" type="datetimeFigureOut">
              <a:rPr lang="en-US" smtClean="0"/>
              <a:t>1/13/2025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BBC6A7-2C7E-4BC7-9433-AD19ADDA812A}" type="slidenum">
              <a:rPr lang="en-US" smtClean="0"/>
              <a:t>‹#›</a:t>
            </a:fld>
            <a:endParaRPr lang="en-US"/>
          </a:p>
        </p:txBody>
      </p:sp>
    </p:spTree>
    <p:extLst>
      <p:ext uri="{BB962C8B-B14F-4D97-AF65-F5344CB8AC3E}">
        <p14:creationId xmlns:p14="http://schemas.microsoft.com/office/powerpoint/2010/main" val="11453369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slide" Target="slide15.xml"/><Relationship Id="rId5" Type="http://schemas.openxmlformats.org/officeDocument/2006/relationships/slide" Target="slide14.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25.png"/><Relationship Id="rId5" Type="http://schemas.microsoft.com/office/2007/relationships/media" Target="../media/media4.mp3"/><Relationship Id="rId10" Type="http://schemas.openxmlformats.org/officeDocument/2006/relationships/image" Target="../media/image24.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25.png"/><Relationship Id="rId5" Type="http://schemas.microsoft.com/office/2007/relationships/media" Target="../media/media4.mp3"/><Relationship Id="rId10" Type="http://schemas.openxmlformats.org/officeDocument/2006/relationships/image" Target="../media/image24.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25.png"/><Relationship Id="rId5" Type="http://schemas.microsoft.com/office/2007/relationships/media" Target="../media/media4.mp3"/><Relationship Id="rId10" Type="http://schemas.openxmlformats.org/officeDocument/2006/relationships/image" Target="../media/image24.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25.png"/><Relationship Id="rId5" Type="http://schemas.microsoft.com/office/2007/relationships/media" Target="../media/media4.mp3"/><Relationship Id="rId10" Type="http://schemas.openxmlformats.org/officeDocument/2006/relationships/image" Target="../media/image24.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25.png"/><Relationship Id="rId5" Type="http://schemas.microsoft.com/office/2007/relationships/media" Target="../media/media4.mp3"/><Relationship Id="rId10" Type="http://schemas.openxmlformats.org/officeDocument/2006/relationships/image" Target="../media/image24.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 y="0"/>
            <a:ext cx="12192000" cy="6858000"/>
          </a:xfrm>
          <a:prstGeom prst="rect">
            <a:avLst/>
          </a:prstGeom>
          <a:noFill/>
        </p:spPr>
      </p:pic>
      <p:pic>
        <p:nvPicPr>
          <p:cNvPr id="9" name="Picture 158" descr="200712419435657_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13819717" y="3124200"/>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rot="20089245" flipH="1">
            <a:off x="7390693" y="246395"/>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Box 2"/>
          <p:cNvSpPr txBox="1">
            <a:spLocks noChangeArrowheads="1"/>
          </p:cNvSpPr>
          <p:nvPr/>
        </p:nvSpPr>
        <p:spPr bwMode="auto">
          <a:xfrm>
            <a:off x="1484627" y="3754143"/>
            <a:ext cx="9889067" cy="634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txBody>
          <a:bodyPr>
            <a:spAutoFit/>
          </a:bodyPr>
          <a:lstStyle>
            <a:lvl1pPr eaLnBrk="0" hangingPunct="0">
              <a:defRPr baseline="-25000">
                <a:solidFill>
                  <a:schemeClr val="tx1"/>
                </a:solidFill>
                <a:latin typeface="Arial" panose="020B0604020202020204" pitchFamily="34" charset="0"/>
              </a:defRPr>
            </a:lvl1pPr>
            <a:lvl2pPr marL="742950" indent="-285750" eaLnBrk="0" hangingPunct="0">
              <a:defRPr baseline="-25000">
                <a:solidFill>
                  <a:schemeClr val="tx1"/>
                </a:solidFill>
                <a:latin typeface="Arial" panose="020B0604020202020204" pitchFamily="34" charset="0"/>
              </a:defRPr>
            </a:lvl2pPr>
            <a:lvl3pPr marL="1143000" indent="-228600" eaLnBrk="0" hangingPunct="0">
              <a:defRPr baseline="-25000">
                <a:solidFill>
                  <a:schemeClr val="tx1"/>
                </a:solidFill>
                <a:latin typeface="Arial" panose="020B0604020202020204" pitchFamily="34" charset="0"/>
              </a:defRPr>
            </a:lvl3pPr>
            <a:lvl4pPr marL="1600200" indent="-228600" eaLnBrk="0" hangingPunct="0">
              <a:defRPr baseline="-25000">
                <a:solidFill>
                  <a:schemeClr val="tx1"/>
                </a:solidFill>
                <a:latin typeface="Arial" panose="020B0604020202020204" pitchFamily="34" charset="0"/>
              </a:defRPr>
            </a:lvl4pPr>
            <a:lvl5pPr marL="2057400" indent="-228600" eaLnBrk="0" hangingPunct="0">
              <a:defRPr baseline="-250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aseline="-250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aseline="-250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aseline="-250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aseline="-25000">
                <a:solidFill>
                  <a:schemeClr val="tx1"/>
                </a:solidFill>
                <a:latin typeface="Arial" panose="020B0604020202020204" pitchFamily="34" charset="0"/>
              </a:defRPr>
            </a:lvl9pPr>
          </a:lstStyle>
          <a:p>
            <a:pPr algn="ctr" defTabSz="1219139" eaLnBrk="1" hangingPunct="1">
              <a:lnSpc>
                <a:spcPct val="110000"/>
              </a:lnSpc>
            </a:pPr>
            <a:r>
              <a:rPr lang="en-US" altLang="zh-CN" sz="3200" b="1" spc="400" baseline="0" dirty="0">
                <a:ea typeface="方正正黑简体" panose="02000000000000000000" pitchFamily="2" charset="-122"/>
                <a:cs typeface="Arial" pitchFamily="34" charset="0"/>
              </a:rPr>
              <a:t>                        (</a:t>
            </a:r>
            <a:r>
              <a:rPr lang="en-US" altLang="zh-CN" sz="3200" b="1" spc="400" baseline="0" dirty="0" err="1">
                <a:ea typeface="方正正黑简体" panose="02000000000000000000" pitchFamily="2" charset="-122"/>
                <a:cs typeface="Arial" pitchFamily="34" charset="0"/>
              </a:rPr>
              <a:t>Thanh</a:t>
            </a:r>
            <a:r>
              <a:rPr lang="en-US" altLang="zh-CN" sz="3200" b="1" spc="400" baseline="0" dirty="0">
                <a:ea typeface="方正正黑简体" panose="02000000000000000000" pitchFamily="2" charset="-122"/>
                <a:cs typeface="Arial" pitchFamily="34" charset="0"/>
              </a:rPr>
              <a:t> </a:t>
            </a:r>
            <a:r>
              <a:rPr lang="en-US" altLang="zh-CN" sz="3200" b="1" spc="400" baseline="0" dirty="0" err="1">
                <a:ea typeface="方正正黑简体" panose="02000000000000000000" pitchFamily="2" charset="-122"/>
                <a:cs typeface="Arial" pitchFamily="34" charset="0"/>
              </a:rPr>
              <a:t>Tịnh</a:t>
            </a:r>
            <a:r>
              <a:rPr lang="en-US" altLang="zh-CN" sz="3200" b="1" spc="400" baseline="0" dirty="0">
                <a:ea typeface="方正正黑简体" panose="02000000000000000000" pitchFamily="2" charset="-122"/>
                <a:cs typeface="Arial" pitchFamily="34" charset="0"/>
              </a:rPr>
              <a:t>)</a:t>
            </a:r>
          </a:p>
        </p:txBody>
      </p:sp>
      <p:sp>
        <p:nvSpPr>
          <p:cNvPr id="16" name="标题 1"/>
          <p:cNvSpPr txBox="1"/>
          <p:nvPr/>
        </p:nvSpPr>
        <p:spPr>
          <a:xfrm>
            <a:off x="0" y="2190418"/>
            <a:ext cx="13446125" cy="1024113"/>
          </a:xfrm>
          <a:prstGeom prst="rect">
            <a:avLst/>
          </a:prstGeom>
        </p:spPr>
        <p:txBody>
          <a:bodyPr vert="horz" lIns="162560" tIns="81280" rIns="162560" bIns="81280" rtlCol="0" anchor="ctr">
            <a:noAutofit/>
          </a:bodyPr>
          <a:lstStyle>
            <a:lvl1pPr algn="l" defTabSz="914400" rtl="0" eaLnBrk="1" latinLnBrk="0" hangingPunct="1">
              <a:spcBef>
                <a:spcPct val="0"/>
              </a:spcBef>
              <a:buNone/>
              <a:defRPr sz="2800" kern="1200">
                <a:solidFill>
                  <a:schemeClr val="tx1"/>
                </a:solidFill>
                <a:latin typeface="微软雅黑" panose="020B0503020204020204" pitchFamily="34" charset="-122"/>
                <a:ea typeface="微软雅黑" panose="020B0503020204020204" pitchFamily="34" charset="-122"/>
                <a:cs typeface="+mj-cs"/>
              </a:defRPr>
            </a:lvl1pPr>
          </a:lstStyle>
          <a:p>
            <a:pPr algn="ctr">
              <a:lnSpc>
                <a:spcPct val="130000"/>
              </a:lnSpc>
            </a:pPr>
            <a:r>
              <a:rPr lang="en-US" altLang="zh-CN" sz="6000" b="1" dirty="0" err="1">
                <a:ln w="9525">
                  <a:noFill/>
                </a:ln>
                <a:solidFill>
                  <a:srgbClr val="FF0000"/>
                </a:solidFill>
                <a:effectLst>
                  <a:outerShdw blurRad="50800" dist="38100" dir="5400000" algn="t" rotWithShape="0">
                    <a:prstClr val="black">
                      <a:alpha val="40000"/>
                    </a:prstClr>
                  </a:outerShdw>
                </a:effectLst>
                <a:latin typeface="Arial" pitchFamily="34" charset="0"/>
                <a:ea typeface="方正卡通简体" pitchFamily="65" charset="-122"/>
                <a:cs typeface="Arial" pitchFamily="34" charset="0"/>
              </a:rPr>
              <a:t>Văn</a:t>
            </a:r>
            <a:r>
              <a:rPr lang="en-US" altLang="zh-CN" sz="6000" b="1" dirty="0">
                <a:ln w="9525">
                  <a:noFill/>
                </a:ln>
                <a:solidFill>
                  <a:srgbClr val="FF0000"/>
                </a:solidFill>
                <a:effectLst>
                  <a:outerShdw blurRad="50800" dist="38100" dir="5400000" algn="t" rotWithShape="0">
                    <a:prstClr val="black">
                      <a:alpha val="40000"/>
                    </a:prstClr>
                  </a:outerShdw>
                </a:effectLst>
                <a:latin typeface="Arial" pitchFamily="34" charset="0"/>
                <a:ea typeface="方正卡通简体" pitchFamily="65" charset="-122"/>
                <a:cs typeface="Arial" pitchFamily="34" charset="0"/>
              </a:rPr>
              <a:t> </a:t>
            </a:r>
            <a:r>
              <a:rPr lang="en-US" altLang="zh-CN" sz="6000" b="1" dirty="0" err="1">
                <a:ln w="9525">
                  <a:noFill/>
                </a:ln>
                <a:solidFill>
                  <a:srgbClr val="FF0000"/>
                </a:solidFill>
                <a:effectLst>
                  <a:outerShdw blurRad="50800" dist="38100" dir="5400000" algn="t" rotWithShape="0">
                    <a:prstClr val="black">
                      <a:alpha val="40000"/>
                    </a:prstClr>
                  </a:outerShdw>
                </a:effectLst>
                <a:latin typeface="Arial" pitchFamily="34" charset="0"/>
                <a:ea typeface="方正卡通简体" pitchFamily="65" charset="-122"/>
                <a:cs typeface="Arial" pitchFamily="34" charset="0"/>
              </a:rPr>
              <a:t>bản:TÔI</a:t>
            </a:r>
            <a:r>
              <a:rPr lang="en-US" altLang="zh-CN" sz="6000" b="1" dirty="0">
                <a:ln w="9525">
                  <a:noFill/>
                </a:ln>
                <a:solidFill>
                  <a:srgbClr val="FF0000"/>
                </a:solidFill>
                <a:effectLst>
                  <a:outerShdw blurRad="50800" dist="38100" dir="5400000" algn="t" rotWithShape="0">
                    <a:prstClr val="black">
                      <a:alpha val="40000"/>
                    </a:prstClr>
                  </a:outerShdw>
                </a:effectLst>
                <a:latin typeface="Arial" pitchFamily="34" charset="0"/>
                <a:ea typeface="方正卡通简体" pitchFamily="65" charset="-122"/>
                <a:cs typeface="Arial" pitchFamily="34" charset="0"/>
              </a:rPr>
              <a:t> ĐI HỌC</a:t>
            </a:r>
            <a:endParaRPr lang="zh-CN" altLang="en-US" sz="6000" b="1" dirty="0">
              <a:ln w="9525">
                <a:noFill/>
              </a:ln>
              <a:solidFill>
                <a:srgbClr val="FF0000"/>
              </a:solidFill>
              <a:effectLst>
                <a:outerShdw blurRad="50800" dist="38100" dir="5400000" algn="t" rotWithShape="0">
                  <a:prstClr val="black">
                    <a:alpha val="40000"/>
                  </a:prstClr>
                </a:outerShdw>
              </a:effectLst>
              <a:latin typeface="Arial" pitchFamily="34" charset="0"/>
              <a:ea typeface="方正卡通简体" pitchFamily="65" charset="-122"/>
              <a:cs typeface="Arial" pitchFamily="34" charset="0"/>
            </a:endParaRPr>
          </a:p>
        </p:txBody>
      </p:sp>
      <p:sp>
        <p:nvSpPr>
          <p:cNvPr id="18" name="TextBox 17"/>
          <p:cNvSpPr txBox="1"/>
          <p:nvPr/>
        </p:nvSpPr>
        <p:spPr>
          <a:xfrm>
            <a:off x="2069432" y="1394186"/>
            <a:ext cx="8807115" cy="707886"/>
          </a:xfrm>
          <a:prstGeom prst="rect">
            <a:avLst/>
          </a:prstGeom>
          <a:noFill/>
        </p:spPr>
        <p:txBody>
          <a:bodyPr wrap="square" rtlCol="0">
            <a:spAutoFit/>
          </a:bodyPr>
          <a:lstStyle/>
          <a:p>
            <a:r>
              <a:rPr lang="en-US" sz="4000" b="1" dirty="0">
                <a:latin typeface="Arial" pitchFamily="34" charset="0"/>
                <a:cs typeface="Arial" pitchFamily="34" charset="0"/>
              </a:rPr>
              <a:t>TIẾT 77:  ĐỌC KẾT NỐI CHỦ ĐIỂM</a:t>
            </a:r>
          </a:p>
        </p:txBody>
      </p:sp>
      <p:pic>
        <p:nvPicPr>
          <p:cNvPr id="19" name="PA_图片 18">
            <a:extLst>
              <a:ext uri="{FF2B5EF4-FFF2-40B4-BE49-F238E27FC236}">
                <a16:creationId xmlns:a16="http://schemas.microsoft.com/office/drawing/2014/main" id="{11BC83E5-FD8D-456F-97F7-EC96C2FE3789}"/>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0659979" y="1"/>
            <a:ext cx="1388522" cy="2361887"/>
          </a:xfrm>
          <a:prstGeom prst="rect">
            <a:avLst/>
          </a:prstGeom>
        </p:spPr>
      </p:pic>
      <p:pic>
        <p:nvPicPr>
          <p:cNvPr id="20" name="PA_图片 12">
            <a:extLst>
              <a:ext uri="{FF2B5EF4-FFF2-40B4-BE49-F238E27FC236}">
                <a16:creationId xmlns:a16="http://schemas.microsoft.com/office/drawing/2014/main" id="{F00B450D-DBE3-42E8-8AD4-A94E1483206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137" y="4201873"/>
            <a:ext cx="3311692" cy="2746467"/>
          </a:xfrm>
          <a:prstGeom prst="rect">
            <a:avLst/>
          </a:prstGeom>
        </p:spPr>
      </p:pic>
    </p:spTree>
    <p:extLst>
      <p:ext uri="{BB962C8B-B14F-4D97-AF65-F5344CB8AC3E}">
        <p14:creationId xmlns:p14="http://schemas.microsoft.com/office/powerpoint/2010/main" val="19504866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13" dur="4500" fill="hold"/>
                                        <p:tgtEl>
                                          <p:spTgt spid="9"/>
                                        </p:tgtEl>
                                        <p:attrNameLst>
                                          <p:attrName>ppt_x</p:attrName>
                                          <p:attrName>ppt_y</p:attrName>
                                        </p:attrNameLst>
                                      </p:cBhvr>
                                      <p:rCtr x="53819" y="-39321"/>
                                    </p:animMotion>
                                  </p:childTnLst>
                                </p:cTn>
                              </p:par>
                              <p:par>
                                <p:cTn id="14"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15" dur="4900" fill="hold"/>
                                        <p:tgtEl>
                                          <p:spTgt spid="11"/>
                                        </p:tgtEl>
                                        <p:attrNameLst>
                                          <p:attrName>ppt_x</p:attrName>
                                          <p:attrName>ppt_y</p:attrName>
                                        </p:attrNameLst>
                                      </p:cBhvr>
                                      <p:rCtr x="-63125" y="-1204"/>
                                    </p:animMotion>
                                  </p:childTnLst>
                                </p:cTn>
                              </p:par>
                              <p:par>
                                <p:cTn id="16"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17" dur="5000" fill="hold"/>
                                        <p:tgtEl>
                                          <p:spTgt spid="10"/>
                                        </p:tgtEl>
                                        <p:attrNameLst>
                                          <p:attrName>ppt_x</p:attrName>
                                          <p:attrName>ppt_y</p:attrName>
                                        </p:attrNameLst>
                                      </p:cBhvr>
                                      <p:rCtr x="-48125" y="-504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3" name="Striped Right Arrow 2"/>
          <p:cNvSpPr/>
          <p:nvPr/>
        </p:nvSpPr>
        <p:spPr>
          <a:xfrm>
            <a:off x="4323236" y="280577"/>
            <a:ext cx="2888885" cy="1603556"/>
          </a:xfrm>
          <a:prstGeom prst="stripedRightArrow">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pPr>
            <a:r>
              <a:rPr lang="en-US" sz="28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28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cục</a:t>
            </a:r>
            <a:endPar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Chevron 8"/>
          <p:cNvSpPr/>
          <p:nvPr/>
        </p:nvSpPr>
        <p:spPr>
          <a:xfrm>
            <a:off x="103031" y="2253803"/>
            <a:ext cx="3519775" cy="2352721"/>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Freeform 9"/>
          <p:cNvSpPr/>
          <p:nvPr/>
        </p:nvSpPr>
        <p:spPr>
          <a:xfrm>
            <a:off x="745442" y="2445954"/>
            <a:ext cx="3393188" cy="3605930"/>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2800" b="1" dirty="0" err="1">
                <a:solidFill>
                  <a:srgbClr val="FF0000"/>
                </a:solidFill>
                <a:latin typeface="Times New Roman" panose="02020603050405020304" pitchFamily="18" charset="0"/>
                <a:cs typeface="Times New Roman" panose="02020603050405020304" pitchFamily="18" charset="0"/>
              </a:rPr>
              <a:t>Phần</a:t>
            </a:r>
            <a:r>
              <a:rPr lang="en-US" sz="2800" b="1" dirty="0">
                <a:solidFill>
                  <a:srgbClr val="FF0000"/>
                </a:solidFill>
                <a:latin typeface="Times New Roman" panose="02020603050405020304" pitchFamily="18" charset="0"/>
                <a:cs typeface="Times New Roman" panose="02020603050405020304" pitchFamily="18" charset="0"/>
              </a:rPr>
              <a:t> 1:</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đầu</a:t>
            </a:r>
            <a:r>
              <a:rPr lang="en-US" sz="28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ngọn</a:t>
            </a:r>
            <a:r>
              <a:rPr lang="en-US" sz="28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núi</a:t>
            </a:r>
            <a:r>
              <a:rPr lang="en-US" sz="28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Tâm</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háo</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hức</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kỉ</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niệm</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ngày</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tựu</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đầu</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tiên</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Chevron 10"/>
          <p:cNvSpPr/>
          <p:nvPr/>
        </p:nvSpPr>
        <p:spPr>
          <a:xfrm>
            <a:off x="4359491" y="2253803"/>
            <a:ext cx="3519775" cy="2352721"/>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Freeform 11"/>
          <p:cNvSpPr/>
          <p:nvPr/>
        </p:nvSpPr>
        <p:spPr>
          <a:xfrm>
            <a:off x="4875315" y="2445954"/>
            <a:ext cx="3667106" cy="3605930"/>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r>
              <a:rPr lang="en-US" sz="2800" b="1" dirty="0" err="1">
                <a:solidFill>
                  <a:srgbClr val="FF0000"/>
                </a:solidFill>
                <a:latin typeface="Times New Roman" panose="02020603050405020304" pitchFamily="18" charset="0"/>
                <a:cs typeface="Times New Roman" panose="02020603050405020304" pitchFamily="18" charset="0"/>
              </a:rPr>
              <a:t>Phần</a:t>
            </a:r>
            <a:r>
              <a:rPr lang="en-US" sz="2800" b="1" dirty="0">
                <a:solidFill>
                  <a:srgbClr val="FF0000"/>
                </a:solidFill>
                <a:latin typeface="Times New Roman" panose="02020603050405020304" pitchFamily="18" charset="0"/>
                <a:cs typeface="Times New Roman" panose="02020603050405020304" pitchFamily="18" charset="0"/>
              </a:rPr>
              <a:t> 2:</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tiếp</a:t>
            </a:r>
            <a:r>
              <a:rPr lang="en-US" sz="28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theo</a:t>
            </a:r>
            <a:r>
              <a:rPr lang="en-US" sz="28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r>
              <a:rPr lang="en-US" sz="28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tôi</a:t>
            </a:r>
            <a:r>
              <a:rPr lang="en-US" sz="28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cũng</a:t>
            </a:r>
            <a:r>
              <a:rPr lang="en-US" sz="28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lấy</a:t>
            </a:r>
            <a:r>
              <a:rPr lang="en-US" sz="28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làm</a:t>
            </a:r>
            <a:r>
              <a:rPr lang="en-US" sz="28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lạ</a:t>
            </a:r>
            <a:r>
              <a:rPr lang="en-US" sz="28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Tâm</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tôi</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khung</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cảnh</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sân</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ngày</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khai</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Chevron 12"/>
          <p:cNvSpPr/>
          <p:nvPr/>
        </p:nvSpPr>
        <p:spPr>
          <a:xfrm>
            <a:off x="8143763" y="2253803"/>
            <a:ext cx="3519775" cy="2352721"/>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Freeform 13"/>
          <p:cNvSpPr/>
          <p:nvPr/>
        </p:nvSpPr>
        <p:spPr>
          <a:xfrm>
            <a:off x="8689922" y="2445954"/>
            <a:ext cx="3268450" cy="3605930"/>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2800" b="1" dirty="0" err="1">
                <a:solidFill>
                  <a:srgbClr val="FF0000"/>
                </a:solidFill>
                <a:latin typeface="Times New Roman" panose="02020603050405020304" pitchFamily="18" charset="0"/>
                <a:cs typeface="Times New Roman" panose="02020603050405020304" pitchFamily="18" charset="0"/>
              </a:rPr>
              <a:t>Phần</a:t>
            </a:r>
            <a:r>
              <a:rPr lang="en-US" sz="2800" b="1" dirty="0">
                <a:solidFill>
                  <a:srgbClr val="FF0000"/>
                </a:solidFill>
                <a:latin typeface="Times New Roman" panose="02020603050405020304" pitchFamily="18" charset="0"/>
                <a:cs typeface="Times New Roman" panose="02020603050405020304" pitchFamily="18" charset="0"/>
              </a:rPr>
              <a:t> 3:</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còn</a:t>
            </a:r>
            <a:r>
              <a:rPr lang="en-US" sz="28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xúc</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tôi</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bước</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vào</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lớp</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đón</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giờ</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đầu</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tiên</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621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1026" name="Picture 2" descr="Quê Mẹ by Thanh Tị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520" y="899381"/>
            <a:ext cx="4032448" cy="55488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4463819" y="220893"/>
            <a:ext cx="5184576" cy="584775"/>
          </a:xfrm>
          <a:prstGeom prst="rect">
            <a:avLst/>
          </a:prstGeom>
          <a:noFill/>
        </p:spPr>
        <p:txBody>
          <a:bodyPr wrap="square" rtlCol="0">
            <a:spAutoFit/>
          </a:bodyPr>
          <a:lstStyle/>
          <a:p>
            <a:r>
              <a:rPr lang="en-US" sz="3200" b="1" dirty="0">
                <a:solidFill>
                  <a:srgbClr val="00B0F0"/>
                </a:solidFill>
              </a:rPr>
              <a:t>* </a:t>
            </a:r>
            <a:r>
              <a:rPr lang="en-US" sz="3200" b="1" dirty="0" err="1">
                <a:solidFill>
                  <a:srgbClr val="00B0F0"/>
                </a:solidFill>
              </a:rPr>
              <a:t>Tác</a:t>
            </a:r>
            <a:r>
              <a:rPr lang="en-US" sz="3200" b="1" dirty="0">
                <a:solidFill>
                  <a:srgbClr val="00B0F0"/>
                </a:solidFill>
              </a:rPr>
              <a:t> </a:t>
            </a:r>
            <a:r>
              <a:rPr lang="en-US" sz="3200" b="1" dirty="0" err="1">
                <a:solidFill>
                  <a:srgbClr val="00B0F0"/>
                </a:solidFill>
              </a:rPr>
              <a:t>phẩm</a:t>
            </a:r>
            <a:r>
              <a:rPr lang="en-US" sz="3200" b="1" dirty="0">
                <a:solidFill>
                  <a:srgbClr val="00B0F0"/>
                </a:solidFill>
              </a:rPr>
              <a:t> </a:t>
            </a:r>
            <a:r>
              <a:rPr lang="en-US" sz="3200" b="1" dirty="0" err="1">
                <a:solidFill>
                  <a:srgbClr val="00B0F0"/>
                </a:solidFill>
              </a:rPr>
              <a:t>tiểu</a:t>
            </a:r>
            <a:r>
              <a:rPr lang="en-US" sz="3200" b="1" dirty="0">
                <a:solidFill>
                  <a:srgbClr val="00B0F0"/>
                </a:solidFill>
              </a:rPr>
              <a:t> </a:t>
            </a:r>
            <a:r>
              <a:rPr lang="en-US" sz="3200" b="1" dirty="0" err="1">
                <a:solidFill>
                  <a:srgbClr val="00B0F0"/>
                </a:solidFill>
              </a:rPr>
              <a:t>biểu</a:t>
            </a:r>
            <a:r>
              <a:rPr lang="en-US" sz="3200" b="1" dirty="0">
                <a:solidFill>
                  <a:srgbClr val="00B0F0"/>
                </a:solidFill>
              </a:rPr>
              <a:t>: </a:t>
            </a:r>
          </a:p>
        </p:txBody>
      </p:sp>
      <p:pic>
        <p:nvPicPr>
          <p:cNvPr id="4" name="Picture 3"/>
          <p:cNvPicPr>
            <a:picLocks noChangeAspect="1"/>
          </p:cNvPicPr>
          <p:nvPr/>
        </p:nvPicPr>
        <p:blipFill rotWithShape="1">
          <a:blip r:embed="rId4"/>
          <a:srcRect l="52427" t="-80" b="-2087"/>
          <a:stretch/>
        </p:blipFill>
        <p:spPr>
          <a:xfrm>
            <a:off x="6768075" y="899382"/>
            <a:ext cx="3936437" cy="56690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AutoShape 2" descr="Truyện ngắn Thanh Tịnh : TÔI ĐI HỌ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Tree>
    <p:extLst>
      <p:ext uri="{BB962C8B-B14F-4D97-AF65-F5344CB8AC3E}">
        <p14:creationId xmlns:p14="http://schemas.microsoft.com/office/powerpoint/2010/main" val="26434409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3" name="Rectangle 2"/>
          <p:cNvSpPr/>
          <p:nvPr/>
        </p:nvSpPr>
        <p:spPr>
          <a:xfrm>
            <a:off x="527381" y="931933"/>
            <a:ext cx="9494138" cy="707886"/>
          </a:xfrm>
          <a:prstGeom prst="rect">
            <a:avLst/>
          </a:prstGeom>
        </p:spPr>
        <p:txBody>
          <a:bodyPr wrap="none">
            <a:spAutoFit/>
          </a:bodyPr>
          <a:lstStyle/>
          <a:p>
            <a:r>
              <a:rPr lang="en-US" sz="4000" b="1" dirty="0">
                <a:solidFill>
                  <a:srgbClr val="FF0000"/>
                </a:solidFill>
              </a:rPr>
              <a:t>2. </a:t>
            </a:r>
            <a:r>
              <a:rPr lang="en-US" sz="4000" b="1" dirty="0" err="1">
                <a:solidFill>
                  <a:srgbClr val="FF0000"/>
                </a:solidFill>
              </a:rPr>
              <a:t>Đọc</a:t>
            </a:r>
            <a:r>
              <a:rPr lang="en-US" sz="4000" b="1" dirty="0">
                <a:solidFill>
                  <a:srgbClr val="FF0000"/>
                </a:solidFill>
              </a:rPr>
              <a:t> </a:t>
            </a:r>
            <a:r>
              <a:rPr lang="en-US" sz="4000" b="1" dirty="0" err="1">
                <a:solidFill>
                  <a:srgbClr val="FF0000"/>
                </a:solidFill>
              </a:rPr>
              <a:t>văn</a:t>
            </a:r>
            <a:r>
              <a:rPr lang="en-US" sz="4000" b="1" dirty="0">
                <a:solidFill>
                  <a:srgbClr val="FF0000"/>
                </a:solidFill>
              </a:rPr>
              <a:t> </a:t>
            </a:r>
            <a:r>
              <a:rPr lang="en-US" sz="4000" b="1" dirty="0" err="1">
                <a:solidFill>
                  <a:srgbClr val="FF0000"/>
                </a:solidFill>
              </a:rPr>
              <a:t>bản</a:t>
            </a:r>
            <a:r>
              <a:rPr lang="en-US" sz="4000" b="1" dirty="0">
                <a:solidFill>
                  <a:srgbClr val="FF0000"/>
                </a:solidFill>
              </a:rPr>
              <a:t> </a:t>
            </a:r>
            <a:r>
              <a:rPr lang="en-US" sz="4000" b="1" dirty="0" err="1">
                <a:solidFill>
                  <a:srgbClr val="FF0000"/>
                </a:solidFill>
              </a:rPr>
              <a:t>và</a:t>
            </a:r>
            <a:r>
              <a:rPr lang="en-US" sz="4000" b="1" dirty="0">
                <a:solidFill>
                  <a:srgbClr val="FF0000"/>
                </a:solidFill>
              </a:rPr>
              <a:t> </a:t>
            </a:r>
            <a:r>
              <a:rPr lang="en-US" sz="4000" b="1" dirty="0" err="1">
                <a:solidFill>
                  <a:srgbClr val="FF0000"/>
                </a:solidFill>
              </a:rPr>
              <a:t>hiểu</a:t>
            </a:r>
            <a:r>
              <a:rPr lang="en-US" sz="4000" b="1" dirty="0">
                <a:solidFill>
                  <a:srgbClr val="FF0000"/>
                </a:solidFill>
              </a:rPr>
              <a:t> </a:t>
            </a:r>
            <a:r>
              <a:rPr lang="en-US" sz="4000" b="1" dirty="0" err="1">
                <a:solidFill>
                  <a:srgbClr val="FF0000"/>
                </a:solidFill>
              </a:rPr>
              <a:t>chú</a:t>
            </a:r>
            <a:r>
              <a:rPr lang="en-US" sz="4000" b="1" dirty="0">
                <a:solidFill>
                  <a:srgbClr val="FF0000"/>
                </a:solidFill>
              </a:rPr>
              <a:t> </a:t>
            </a:r>
            <a:r>
              <a:rPr lang="en-US" sz="4000" b="1" dirty="0" err="1">
                <a:solidFill>
                  <a:srgbClr val="FF0000"/>
                </a:solidFill>
              </a:rPr>
              <a:t>thích</a:t>
            </a:r>
            <a:r>
              <a:rPr lang="en-US" sz="4000" b="1" dirty="0">
                <a:solidFill>
                  <a:srgbClr val="FF0000"/>
                </a:solidFill>
              </a:rPr>
              <a:t> (</a:t>
            </a:r>
            <a:r>
              <a:rPr lang="en-US" sz="4000" b="1" dirty="0" err="1">
                <a:solidFill>
                  <a:srgbClr val="FF0000"/>
                </a:solidFill>
              </a:rPr>
              <a:t>xem</a:t>
            </a:r>
            <a:r>
              <a:rPr lang="en-US" sz="4000" b="1" dirty="0">
                <a:solidFill>
                  <a:srgbClr val="FF0000"/>
                </a:solidFill>
              </a:rPr>
              <a:t> </a:t>
            </a:r>
            <a:r>
              <a:rPr lang="en-US" sz="4000" b="1" dirty="0" err="1">
                <a:solidFill>
                  <a:srgbClr val="FF0000"/>
                </a:solidFill>
              </a:rPr>
              <a:t>sgk</a:t>
            </a:r>
            <a:r>
              <a:rPr lang="en-US" sz="4000" b="1" dirty="0">
                <a:solidFill>
                  <a:srgbClr val="FF0000"/>
                </a:solidFill>
              </a:rPr>
              <a:t>)  </a:t>
            </a:r>
            <a:endParaRPr lang="en-US" sz="4000" dirty="0">
              <a:solidFill>
                <a:srgbClr val="FF0000"/>
              </a:solidFill>
            </a:endParaRPr>
          </a:p>
        </p:txBody>
      </p:sp>
      <p:sp>
        <p:nvSpPr>
          <p:cNvPr id="4" name="Rectangle 3"/>
          <p:cNvSpPr/>
          <p:nvPr/>
        </p:nvSpPr>
        <p:spPr>
          <a:xfrm>
            <a:off x="527382" y="1526898"/>
            <a:ext cx="1374094" cy="707886"/>
          </a:xfrm>
          <a:prstGeom prst="rect">
            <a:avLst/>
          </a:prstGeom>
        </p:spPr>
        <p:txBody>
          <a:bodyPr wrap="none">
            <a:spAutoFit/>
          </a:bodyPr>
          <a:lstStyle/>
          <a:p>
            <a:r>
              <a:rPr lang="en-US" sz="4000" b="1" dirty="0">
                <a:solidFill>
                  <a:srgbClr val="0070C0"/>
                </a:solidFill>
              </a:rPr>
              <a:t>* </a:t>
            </a:r>
            <a:r>
              <a:rPr lang="en-US" sz="4000" b="1" dirty="0" err="1">
                <a:solidFill>
                  <a:srgbClr val="0070C0"/>
                </a:solidFill>
              </a:rPr>
              <a:t>Đọc</a:t>
            </a:r>
            <a:endParaRPr lang="en-US" sz="4000" dirty="0">
              <a:solidFill>
                <a:srgbClr val="0070C0"/>
              </a:solidFill>
            </a:endParaRPr>
          </a:p>
        </p:txBody>
      </p:sp>
      <p:pic>
        <p:nvPicPr>
          <p:cNvPr id="5" name="图片 8">
            <a:extLst>
              <a:ext uri="{FF2B5EF4-FFF2-40B4-BE49-F238E27FC236}">
                <a16:creationId xmlns:a16="http://schemas.microsoft.com/office/drawing/2014/main" id="{C68593D0-3B55-4329-8C3F-78CAEB4289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3057" y="1819285"/>
            <a:ext cx="5664629" cy="5388695"/>
          </a:xfrm>
          <a:prstGeom prst="rect">
            <a:avLst/>
          </a:prstGeom>
        </p:spPr>
      </p:pic>
      <p:sp>
        <p:nvSpPr>
          <p:cNvPr id="6" name="文本框 12">
            <a:extLst>
              <a:ext uri="{FF2B5EF4-FFF2-40B4-BE49-F238E27FC236}">
                <a16:creationId xmlns:a16="http://schemas.microsoft.com/office/drawing/2014/main" id="{32701F4D-D42B-4BB9-AF87-A3B766180EF0}"/>
              </a:ext>
            </a:extLst>
          </p:cNvPr>
          <p:cNvSpPr txBox="1"/>
          <p:nvPr/>
        </p:nvSpPr>
        <p:spPr>
          <a:xfrm rot="21221573">
            <a:off x="3976073" y="3158479"/>
            <a:ext cx="3578596" cy="2308324"/>
          </a:xfrm>
          <a:prstGeom prst="rect">
            <a:avLst/>
          </a:prstGeom>
          <a:noFill/>
        </p:spPr>
        <p:txBody>
          <a:bodyPr wrap="square" rtlCol="0">
            <a:spAutoFit/>
          </a:bodyPr>
          <a:lstStyle/>
          <a:p>
            <a:pPr algn="just">
              <a:defRPr/>
            </a:pPr>
            <a:r>
              <a:rPr lang="en-US" sz="3600" i="1" dirty="0">
                <a:solidFill>
                  <a:prstClr val="white"/>
                </a:solidFill>
                <a:latin typeface="Times New Roman" panose="02020603050405020304" pitchFamily="18" charset="0"/>
              </a:rPr>
              <a:t>B</a:t>
            </a:r>
            <a:r>
              <a:rPr lang="vi-VN" sz="3600" i="1" dirty="0">
                <a:solidFill>
                  <a:prstClr val="white"/>
                </a:solidFill>
                <a:latin typeface="Times New Roman" panose="02020603050405020304" pitchFamily="18" charset="0"/>
              </a:rPr>
              <a:t>iết cách đọc thầm, trả lời được các câu hỏi suy luận</a:t>
            </a:r>
          </a:p>
        </p:txBody>
      </p:sp>
    </p:spTree>
    <p:extLst>
      <p:ext uri="{BB962C8B-B14F-4D97-AF65-F5344CB8AC3E}">
        <p14:creationId xmlns:p14="http://schemas.microsoft.com/office/powerpoint/2010/main" val="38792938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2057400"/>
            <a:ext cx="12192000" cy="4800600"/>
          </a:xfrm>
          <a:prstGeom prst="rect">
            <a:avLst/>
          </a:prstGeom>
          <a:noFill/>
        </p:spPr>
      </p:pic>
      <p:sp>
        <p:nvSpPr>
          <p:cNvPr id="3" name="Rectangle 2"/>
          <p:cNvSpPr/>
          <p:nvPr/>
        </p:nvSpPr>
        <p:spPr>
          <a:xfrm>
            <a:off x="623393" y="1028734"/>
            <a:ext cx="2751074" cy="707886"/>
          </a:xfrm>
          <a:prstGeom prst="rect">
            <a:avLst/>
          </a:prstGeom>
        </p:spPr>
        <p:txBody>
          <a:bodyPr wrap="none">
            <a:spAutoFit/>
          </a:bodyPr>
          <a:lstStyle/>
          <a:p>
            <a:pPr defTabSz="609523">
              <a:defRPr/>
            </a:pPr>
            <a:r>
              <a:rPr lang="en-US" altLang="zh-CN" sz="4000" b="1" dirty="0">
                <a:solidFill>
                  <a:srgbClr val="0070C0"/>
                </a:solidFill>
                <a:latin typeface="Times New Roman" panose="02020603050405020304" pitchFamily="18" charset="0"/>
                <a:ea typeface="Arial Unicode MS" panose="020B0604020202020204" pitchFamily="34" charset="-122"/>
                <a:cs typeface="Times New Roman" panose="02020603050405020304" pitchFamily="18" charset="0"/>
              </a:rPr>
              <a:t>* </a:t>
            </a:r>
            <a:r>
              <a:rPr lang="en-US" altLang="zh-CN" sz="4000" b="1" dirty="0" err="1">
                <a:solidFill>
                  <a:srgbClr val="0070C0"/>
                </a:solidFill>
                <a:latin typeface="Times New Roman" panose="02020603050405020304" pitchFamily="18" charset="0"/>
                <a:ea typeface="Arial Unicode MS" panose="020B0604020202020204" pitchFamily="34" charset="-122"/>
                <a:cs typeface="Times New Roman" panose="02020603050405020304" pitchFamily="18" charset="0"/>
              </a:rPr>
              <a:t>Chú</a:t>
            </a:r>
            <a:r>
              <a:rPr lang="en-US" altLang="zh-CN" sz="4000" b="1" dirty="0">
                <a:solidFill>
                  <a:srgbClr val="0070C0"/>
                </a:solidFill>
                <a:latin typeface="Times New Roman" panose="02020603050405020304" pitchFamily="18" charset="0"/>
                <a:ea typeface="Arial Unicode MS" panose="020B0604020202020204" pitchFamily="34" charset="-122"/>
                <a:cs typeface="Times New Roman" panose="02020603050405020304" pitchFamily="18" charset="0"/>
              </a:rPr>
              <a:t> </a:t>
            </a:r>
            <a:r>
              <a:rPr lang="en-US" altLang="zh-CN" sz="4000" b="1" dirty="0" err="1">
                <a:solidFill>
                  <a:srgbClr val="0070C0"/>
                </a:solidFill>
                <a:latin typeface="Times New Roman" panose="02020603050405020304" pitchFamily="18" charset="0"/>
                <a:ea typeface="Arial Unicode MS" panose="020B0604020202020204" pitchFamily="34" charset="-122"/>
                <a:cs typeface="Times New Roman" panose="02020603050405020304" pitchFamily="18" charset="0"/>
              </a:rPr>
              <a:t>thích</a:t>
            </a:r>
            <a:endParaRPr lang="en-US" altLang="zh-CN" sz="4000" b="1" dirty="0">
              <a:solidFill>
                <a:srgbClr val="0070C0"/>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pic>
        <p:nvPicPr>
          <p:cNvPr id="4" name="图片 2">
            <a:extLst>
              <a:ext uri="{FF2B5EF4-FFF2-40B4-BE49-F238E27FC236}">
                <a16:creationId xmlns:a16="http://schemas.microsoft.com/office/drawing/2014/main" id="{52BAC4D8-CB8C-4BFE-87BC-9908AE78A7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594" y="1167062"/>
            <a:ext cx="11922255" cy="5690937"/>
          </a:xfrm>
          <a:prstGeom prst="rect">
            <a:avLst/>
          </a:prstGeom>
        </p:spPr>
      </p:pic>
      <p:sp>
        <p:nvSpPr>
          <p:cNvPr id="5" name="文本框 5">
            <a:extLst>
              <a:ext uri="{FF2B5EF4-FFF2-40B4-BE49-F238E27FC236}">
                <a16:creationId xmlns:a16="http://schemas.microsoft.com/office/drawing/2014/main" id="{6FBE961B-C3CD-43BF-81E0-C61B25AF7AD0}"/>
              </a:ext>
            </a:extLst>
          </p:cNvPr>
          <p:cNvSpPr txBox="1"/>
          <p:nvPr/>
        </p:nvSpPr>
        <p:spPr>
          <a:xfrm>
            <a:off x="2334125" y="2057400"/>
            <a:ext cx="5017169" cy="2862322"/>
          </a:xfrm>
          <a:prstGeom prst="rect">
            <a:avLst/>
          </a:prstGeom>
          <a:noFill/>
        </p:spPr>
        <p:txBody>
          <a:bodyPr wrap="square" rtlCol="0">
            <a:spAutoFit/>
          </a:bodyPr>
          <a:lstStyle/>
          <a:p>
            <a:pPr algn="just"/>
            <a:r>
              <a:rPr lang="en-US" sz="3600" b="1" i="1" dirty="0" err="1">
                <a:solidFill>
                  <a:srgbClr val="FFFFFF"/>
                </a:solidFill>
                <a:latin typeface="Times New Roman" panose="02020603050405020304" pitchFamily="18" charset="0"/>
                <a:ea typeface="微软雅黑"/>
                <a:cs typeface="Times New Roman" panose="02020603050405020304" pitchFamily="18" charset="0"/>
              </a:rPr>
              <a:t>Các</a:t>
            </a:r>
            <a:r>
              <a:rPr lang="en-US" sz="3600" b="1" i="1" dirty="0">
                <a:solidFill>
                  <a:srgbClr val="FFFFFF"/>
                </a:solidFill>
                <a:latin typeface="Times New Roman" panose="02020603050405020304" pitchFamily="18" charset="0"/>
                <a:ea typeface="微软雅黑"/>
                <a:cs typeface="Times New Roman" panose="02020603050405020304" pitchFamily="18" charset="0"/>
              </a:rPr>
              <a:t> </a:t>
            </a:r>
            <a:r>
              <a:rPr lang="en-US" sz="3600" b="1" i="1" dirty="0" err="1">
                <a:solidFill>
                  <a:srgbClr val="FFFFFF"/>
                </a:solidFill>
                <a:latin typeface="Times New Roman" panose="02020603050405020304" pitchFamily="18" charset="0"/>
                <a:ea typeface="微软雅黑"/>
                <a:cs typeface="Times New Roman" panose="02020603050405020304" pitchFamily="18" charset="0"/>
              </a:rPr>
              <a:t>em</a:t>
            </a:r>
            <a:r>
              <a:rPr lang="vi-VN" sz="3600" b="1" i="1" dirty="0">
                <a:solidFill>
                  <a:srgbClr val="FFFFFF"/>
                </a:solidFill>
                <a:latin typeface="Times New Roman" panose="02020603050405020304" pitchFamily="18" charset="0"/>
                <a:ea typeface="微软雅黑"/>
                <a:cs typeface="Times New Roman" panose="02020603050405020304" pitchFamily="18" charset="0"/>
              </a:rPr>
              <a:t>  lần lượt chọn các ô chữ, mỗi ô là một từ khóa </a:t>
            </a:r>
            <a:r>
              <a:rPr lang="en-US" sz="3600" b="1" i="1" dirty="0" err="1">
                <a:solidFill>
                  <a:srgbClr val="FFFFFF"/>
                </a:solidFill>
                <a:latin typeface="Times New Roman" panose="02020603050405020304" pitchFamily="18" charset="0"/>
                <a:ea typeface="微软雅黑"/>
                <a:cs typeface="Times New Roman" panose="02020603050405020304" pitchFamily="18" charset="0"/>
              </a:rPr>
              <a:t>cần</a:t>
            </a:r>
            <a:r>
              <a:rPr lang="vi-VN" sz="3600" b="1" i="1" dirty="0">
                <a:solidFill>
                  <a:srgbClr val="FFFFFF"/>
                </a:solidFill>
                <a:latin typeface="Times New Roman" panose="02020603050405020304" pitchFamily="18" charset="0"/>
                <a:ea typeface="微软雅黑"/>
                <a:cs typeface="Times New Roman" panose="02020603050405020304" pitchFamily="18" charset="0"/>
              </a:rPr>
              <a:t> chú thích. Chọn trúng từ khóa nào thì  giải nghĩa từ  đó. </a:t>
            </a:r>
            <a:endParaRPr lang="en-US" sz="3600" dirty="0">
              <a:solidFill>
                <a:srgbClr val="FFFFFF"/>
              </a:solidFill>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68422747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3" name="Rectangle 2">
            <a:extLst>
              <a:ext uri="{FF2B5EF4-FFF2-40B4-BE49-F238E27FC236}">
                <a16:creationId xmlns:a16="http://schemas.microsoft.com/office/drawing/2014/main" id="{41CCA3C0-C660-4B46-B7F8-1BCF6F2199C4}"/>
              </a:ext>
            </a:extLst>
          </p:cNvPr>
          <p:cNvSpPr/>
          <p:nvPr/>
        </p:nvSpPr>
        <p:spPr>
          <a:xfrm>
            <a:off x="4223284" y="0"/>
            <a:ext cx="3514104" cy="923330"/>
          </a:xfrm>
          <a:prstGeom prst="rect">
            <a:avLst/>
          </a:prstGeom>
        </p:spPr>
        <p:txBody>
          <a:bodyPr wrap="none">
            <a:spAutoFit/>
          </a:bodyPr>
          <a:lstStyle/>
          <a:p>
            <a:pPr algn="just">
              <a:lnSpc>
                <a:spcPct val="150000"/>
              </a:lnSpc>
            </a:pPr>
            <a:r>
              <a:rPr lang="en-US" sz="3600" b="1" dirty="0">
                <a:solidFill>
                  <a:schemeClr val="accent6">
                    <a:lumMod val="75000"/>
                  </a:schemeClr>
                </a:solidFill>
                <a:latin typeface="Times New Roman" panose="02020603050405020304" pitchFamily="18" charset="0"/>
                <a:ea typeface="MS Mincho" panose="02020609040205080304" pitchFamily="49" charset="-128"/>
                <a:cs typeface="Times New Roman" panose="02020603050405020304" pitchFamily="18" charset="0"/>
              </a:rPr>
              <a:t>Ô CHỮ BÍ MẬT</a:t>
            </a:r>
            <a:endParaRPr lang="en-US" sz="3600" dirty="0">
              <a:solidFill>
                <a:schemeClr val="accent6">
                  <a:lumMod val="75000"/>
                </a:schemeClr>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Rectangle: Rounded Corners 95">
            <a:extLst>
              <a:ext uri="{FF2B5EF4-FFF2-40B4-BE49-F238E27FC236}">
                <a16:creationId xmlns:a16="http://schemas.microsoft.com/office/drawing/2014/main" id="{8157FB64-4F33-4FB5-9455-7E0F5BBEBD04}"/>
              </a:ext>
            </a:extLst>
          </p:cNvPr>
          <p:cNvSpPr/>
          <p:nvPr/>
        </p:nvSpPr>
        <p:spPr>
          <a:xfrm>
            <a:off x="1021983" y="1019950"/>
            <a:ext cx="2986481" cy="957629"/>
          </a:xfrm>
          <a:prstGeom prst="roundRect">
            <a:avLst/>
          </a:prstGeom>
          <a:solidFill>
            <a:schemeClr val="accent2"/>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6">
                    <a:lumMod val="75000"/>
                  </a:schemeClr>
                </a:solidFill>
                <a:latin typeface="Times New Roman" panose="02020603050405020304" pitchFamily="18" charset="0"/>
                <a:cs typeface="Times New Roman" panose="02020603050405020304" pitchFamily="18" charset="0"/>
              </a:rPr>
              <a:t>Ông</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đốc</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6" name="Rectangle: Rounded Corners 96">
            <a:extLst>
              <a:ext uri="{FF2B5EF4-FFF2-40B4-BE49-F238E27FC236}">
                <a16:creationId xmlns:a16="http://schemas.microsoft.com/office/drawing/2014/main" id="{C57D0C84-6FBB-4B2F-BCAD-38456B5300D0}"/>
              </a:ext>
            </a:extLst>
          </p:cNvPr>
          <p:cNvSpPr/>
          <p:nvPr/>
        </p:nvSpPr>
        <p:spPr>
          <a:xfrm>
            <a:off x="4857243" y="1019950"/>
            <a:ext cx="2986481" cy="957629"/>
          </a:xfrm>
          <a:prstGeom prst="roundRect">
            <a:avLst/>
          </a:prstGeom>
          <a:solidFill>
            <a:schemeClr val="accent2">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6">
                    <a:lumMod val="75000"/>
                  </a:schemeClr>
                </a:solidFill>
                <a:latin typeface="Times New Roman" panose="02020603050405020304" pitchFamily="18" charset="0"/>
                <a:cs typeface="Times New Roman" panose="02020603050405020304" pitchFamily="18" charset="0"/>
              </a:rPr>
              <a:t>Lớp</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năm</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663F972E-1B57-4B11-80B7-70B696BDD177}"/>
              </a:ext>
            </a:extLst>
          </p:cNvPr>
          <p:cNvPicPr>
            <a:picLocks noChangeAspect="1"/>
          </p:cNvPicPr>
          <p:nvPr/>
        </p:nvPicPr>
        <p:blipFill>
          <a:blip r:embed="rId3"/>
          <a:stretch>
            <a:fillRect/>
          </a:stretch>
        </p:blipFill>
        <p:spPr>
          <a:xfrm>
            <a:off x="4844232" y="1019950"/>
            <a:ext cx="2999492" cy="969348"/>
          </a:xfrm>
          <a:prstGeom prst="rect">
            <a:avLst/>
          </a:prstGeom>
        </p:spPr>
      </p:pic>
      <p:pic>
        <p:nvPicPr>
          <p:cNvPr id="8" name="Picture 7">
            <a:extLst>
              <a:ext uri="{FF2B5EF4-FFF2-40B4-BE49-F238E27FC236}">
                <a16:creationId xmlns:a16="http://schemas.microsoft.com/office/drawing/2014/main" id="{97C655CC-4E6A-42F7-B520-B7B59A24D4F0}"/>
              </a:ext>
            </a:extLst>
          </p:cNvPr>
          <p:cNvPicPr>
            <a:picLocks noChangeAspect="1"/>
          </p:cNvPicPr>
          <p:nvPr/>
        </p:nvPicPr>
        <p:blipFill>
          <a:blip r:embed="rId4"/>
          <a:stretch>
            <a:fillRect/>
          </a:stretch>
        </p:blipFill>
        <p:spPr>
          <a:xfrm>
            <a:off x="999499" y="1014090"/>
            <a:ext cx="2999492" cy="969348"/>
          </a:xfrm>
          <a:prstGeom prst="rect">
            <a:avLst/>
          </a:prstGeom>
        </p:spPr>
      </p:pic>
      <p:sp>
        <p:nvSpPr>
          <p:cNvPr id="9" name="Rectangle: Rounded Corners 96">
            <a:extLst>
              <a:ext uri="{FF2B5EF4-FFF2-40B4-BE49-F238E27FC236}">
                <a16:creationId xmlns:a16="http://schemas.microsoft.com/office/drawing/2014/main" id="{C57D0C84-6FBB-4B2F-BCAD-38456B5300D0}"/>
              </a:ext>
            </a:extLst>
          </p:cNvPr>
          <p:cNvSpPr/>
          <p:nvPr/>
        </p:nvSpPr>
        <p:spPr>
          <a:xfrm>
            <a:off x="8663756" y="1019950"/>
            <a:ext cx="2986481" cy="957629"/>
          </a:xfrm>
          <a:prstGeom prst="roundRect">
            <a:avLst/>
          </a:prstGeom>
          <a:solidFill>
            <a:schemeClr val="accent4">
              <a:lumMod val="40000"/>
              <a:lumOff val="6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6">
                    <a:lumMod val="75000"/>
                  </a:schemeClr>
                </a:solidFill>
                <a:latin typeface="Times New Roman" panose="02020603050405020304" pitchFamily="18" charset="0"/>
                <a:cs typeface="Times New Roman" panose="02020603050405020304" pitchFamily="18" charset="0"/>
              </a:rPr>
              <a:t>Lạm</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Nhận</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grpSp>
        <p:nvGrpSpPr>
          <p:cNvPr id="2" name="Group 1"/>
          <p:cNvGrpSpPr/>
          <p:nvPr/>
        </p:nvGrpSpPr>
        <p:grpSpPr>
          <a:xfrm>
            <a:off x="8688965" y="1023698"/>
            <a:ext cx="2976331" cy="969348"/>
            <a:chOff x="8688965" y="1023698"/>
            <a:chExt cx="2976331" cy="969348"/>
          </a:xfrm>
        </p:grpSpPr>
        <p:sp>
          <p:nvSpPr>
            <p:cNvPr id="4" name="Rounded Rectangle 3"/>
            <p:cNvSpPr/>
            <p:nvPr/>
          </p:nvSpPr>
          <p:spPr>
            <a:xfrm>
              <a:off x="8688965" y="1023698"/>
              <a:ext cx="2976331" cy="9693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9899560" y="1210732"/>
              <a:ext cx="555140" cy="57606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a:solidFill>
                    <a:schemeClr val="accent4">
                      <a:lumMod val="50000"/>
                    </a:schemeClr>
                  </a:solidFill>
                </a:rPr>
                <a:t>3</a:t>
              </a:r>
            </a:p>
          </p:txBody>
        </p:sp>
      </p:grpSp>
      <p:sp>
        <p:nvSpPr>
          <p:cNvPr id="12" name="Rounded Rectangle 11">
            <a:hlinkClick r:id="rId5" action="ppaction://hlinksldjump"/>
          </p:cNvPr>
          <p:cNvSpPr/>
          <p:nvPr/>
        </p:nvSpPr>
        <p:spPr>
          <a:xfrm>
            <a:off x="1061568" y="2699772"/>
            <a:ext cx="10068863" cy="864096"/>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933" b="1" dirty="0" err="1">
                <a:solidFill>
                  <a:srgbClr val="FF0000"/>
                </a:solidFill>
              </a:rPr>
              <a:t>Ông</a:t>
            </a:r>
            <a:r>
              <a:rPr lang="en-US" sz="2933" b="1" dirty="0">
                <a:solidFill>
                  <a:srgbClr val="FF0000"/>
                </a:solidFill>
              </a:rPr>
              <a:t> </a:t>
            </a:r>
            <a:r>
              <a:rPr lang="en-US" sz="2933" b="1" dirty="0" err="1">
                <a:solidFill>
                  <a:srgbClr val="FF0000"/>
                </a:solidFill>
              </a:rPr>
              <a:t>đốc</a:t>
            </a:r>
            <a:r>
              <a:rPr lang="en-US" sz="2933" b="1" dirty="0">
                <a:solidFill>
                  <a:srgbClr val="FF0000"/>
                </a:solidFill>
              </a:rPr>
              <a:t>:</a:t>
            </a:r>
            <a:r>
              <a:rPr lang="en-US" sz="2933" dirty="0">
                <a:solidFill>
                  <a:srgbClr val="FF0000"/>
                </a:solidFill>
              </a:rPr>
              <a:t> </a:t>
            </a:r>
            <a:r>
              <a:rPr lang="en-US" sz="2933" b="1" dirty="0" err="1">
                <a:solidFill>
                  <a:srgbClr val="0070C0"/>
                </a:solidFill>
              </a:rPr>
              <a:t>Chỉ</a:t>
            </a:r>
            <a:r>
              <a:rPr lang="en-US" sz="2933" b="1" dirty="0">
                <a:solidFill>
                  <a:srgbClr val="0070C0"/>
                </a:solidFill>
              </a:rPr>
              <a:t> </a:t>
            </a:r>
            <a:r>
              <a:rPr lang="en-US" sz="2933" b="1" dirty="0" err="1">
                <a:solidFill>
                  <a:srgbClr val="0070C0"/>
                </a:solidFill>
              </a:rPr>
              <a:t>ông</a:t>
            </a:r>
            <a:r>
              <a:rPr lang="en-US" sz="2933" b="1" dirty="0">
                <a:solidFill>
                  <a:srgbClr val="0070C0"/>
                </a:solidFill>
              </a:rPr>
              <a:t> </a:t>
            </a:r>
            <a:r>
              <a:rPr lang="en-US" sz="2933" b="1" dirty="0" err="1">
                <a:solidFill>
                  <a:srgbClr val="0070C0"/>
                </a:solidFill>
              </a:rPr>
              <a:t>hiệu</a:t>
            </a:r>
            <a:r>
              <a:rPr lang="en-US" sz="2933" b="1" dirty="0">
                <a:solidFill>
                  <a:srgbClr val="0070C0"/>
                </a:solidFill>
              </a:rPr>
              <a:t> </a:t>
            </a:r>
            <a:r>
              <a:rPr lang="en-US" sz="2933" b="1" dirty="0" err="1">
                <a:solidFill>
                  <a:srgbClr val="0070C0"/>
                </a:solidFill>
              </a:rPr>
              <a:t>trưởng</a:t>
            </a:r>
            <a:r>
              <a:rPr lang="en-US" sz="2933" b="1" dirty="0">
                <a:solidFill>
                  <a:srgbClr val="0070C0"/>
                </a:solidFill>
              </a:rPr>
              <a:t> (</a:t>
            </a:r>
            <a:r>
              <a:rPr lang="en-US" sz="2933" b="1" dirty="0" err="1">
                <a:solidFill>
                  <a:srgbClr val="0070C0"/>
                </a:solidFill>
              </a:rPr>
              <a:t>thời</a:t>
            </a:r>
            <a:r>
              <a:rPr lang="en-US" sz="2933" b="1" dirty="0">
                <a:solidFill>
                  <a:srgbClr val="0070C0"/>
                </a:solidFill>
              </a:rPr>
              <a:t> </a:t>
            </a:r>
            <a:r>
              <a:rPr lang="en-US" sz="2933" b="1" dirty="0" err="1">
                <a:solidFill>
                  <a:srgbClr val="0070C0"/>
                </a:solidFill>
              </a:rPr>
              <a:t>trước</a:t>
            </a:r>
            <a:r>
              <a:rPr lang="en-US" sz="2933" b="1" dirty="0">
                <a:solidFill>
                  <a:srgbClr val="0070C0"/>
                </a:solidFill>
              </a:rPr>
              <a:t>)</a:t>
            </a:r>
          </a:p>
        </p:txBody>
      </p:sp>
      <p:sp>
        <p:nvSpPr>
          <p:cNvPr id="13" name="Rounded Rectangle 12">
            <a:hlinkClick r:id="rId5" action="ppaction://hlinksldjump"/>
          </p:cNvPr>
          <p:cNvSpPr/>
          <p:nvPr/>
        </p:nvSpPr>
        <p:spPr>
          <a:xfrm>
            <a:off x="1061568" y="4048623"/>
            <a:ext cx="10177131" cy="115212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933" b="1" dirty="0" err="1">
                <a:solidFill>
                  <a:srgbClr val="FF0000"/>
                </a:solidFill>
              </a:rPr>
              <a:t>Lớp</a:t>
            </a:r>
            <a:r>
              <a:rPr lang="en-US" sz="2933" b="1" dirty="0">
                <a:solidFill>
                  <a:srgbClr val="FF0000"/>
                </a:solidFill>
              </a:rPr>
              <a:t> </a:t>
            </a:r>
            <a:r>
              <a:rPr lang="en-US" sz="2933" b="1" dirty="0" err="1">
                <a:solidFill>
                  <a:srgbClr val="FF0000"/>
                </a:solidFill>
              </a:rPr>
              <a:t>năm</a:t>
            </a:r>
            <a:r>
              <a:rPr lang="en-US" sz="2933" b="1" dirty="0">
                <a:solidFill>
                  <a:srgbClr val="FF0000"/>
                </a:solidFill>
              </a:rPr>
              <a:t>: </a:t>
            </a:r>
            <a:r>
              <a:rPr lang="en-US" sz="2933" b="1" dirty="0">
                <a:solidFill>
                  <a:srgbClr val="0070C0"/>
                </a:solidFill>
              </a:rPr>
              <a:t>Theo </a:t>
            </a:r>
            <a:r>
              <a:rPr lang="en-US" sz="2933" b="1" dirty="0" err="1">
                <a:solidFill>
                  <a:srgbClr val="0070C0"/>
                </a:solidFill>
              </a:rPr>
              <a:t>hệ</a:t>
            </a:r>
            <a:r>
              <a:rPr lang="en-US" sz="2933" b="1" dirty="0">
                <a:solidFill>
                  <a:srgbClr val="0070C0"/>
                </a:solidFill>
              </a:rPr>
              <a:t> </a:t>
            </a:r>
            <a:r>
              <a:rPr lang="en-US" sz="2933" b="1" dirty="0" err="1">
                <a:solidFill>
                  <a:srgbClr val="0070C0"/>
                </a:solidFill>
              </a:rPr>
              <a:t>thống</a:t>
            </a:r>
            <a:r>
              <a:rPr lang="en-US" sz="2933" b="1" dirty="0">
                <a:solidFill>
                  <a:srgbClr val="0070C0"/>
                </a:solidFill>
              </a:rPr>
              <a:t> </a:t>
            </a:r>
            <a:r>
              <a:rPr lang="en-US" sz="2933" b="1" dirty="0" err="1">
                <a:solidFill>
                  <a:srgbClr val="0070C0"/>
                </a:solidFill>
              </a:rPr>
              <a:t>giáo</a:t>
            </a:r>
            <a:r>
              <a:rPr lang="en-US" sz="2933" b="1" dirty="0">
                <a:solidFill>
                  <a:srgbClr val="0070C0"/>
                </a:solidFill>
              </a:rPr>
              <a:t> </a:t>
            </a:r>
            <a:r>
              <a:rPr lang="en-US" sz="2933" b="1" dirty="0" err="1">
                <a:solidFill>
                  <a:srgbClr val="0070C0"/>
                </a:solidFill>
              </a:rPr>
              <a:t>dục</a:t>
            </a:r>
            <a:r>
              <a:rPr lang="en-US" sz="2933" b="1" dirty="0">
                <a:solidFill>
                  <a:srgbClr val="0070C0"/>
                </a:solidFill>
              </a:rPr>
              <a:t> </a:t>
            </a:r>
            <a:r>
              <a:rPr lang="en-US" sz="2933" b="1" dirty="0" err="1">
                <a:solidFill>
                  <a:srgbClr val="0070C0"/>
                </a:solidFill>
              </a:rPr>
              <a:t>bậc</a:t>
            </a:r>
            <a:r>
              <a:rPr lang="en-US" sz="2933" b="1" dirty="0">
                <a:solidFill>
                  <a:srgbClr val="0070C0"/>
                </a:solidFill>
              </a:rPr>
              <a:t> </a:t>
            </a:r>
            <a:r>
              <a:rPr lang="en-US" sz="2933" b="1" dirty="0" err="1">
                <a:solidFill>
                  <a:srgbClr val="0070C0"/>
                </a:solidFill>
              </a:rPr>
              <a:t>tiểu</a:t>
            </a:r>
            <a:r>
              <a:rPr lang="en-US" sz="2933" b="1" dirty="0">
                <a:solidFill>
                  <a:srgbClr val="0070C0"/>
                </a:solidFill>
              </a:rPr>
              <a:t> </a:t>
            </a:r>
            <a:r>
              <a:rPr lang="en-US" sz="2933" b="1" dirty="0" err="1">
                <a:solidFill>
                  <a:srgbClr val="0070C0"/>
                </a:solidFill>
              </a:rPr>
              <a:t>học</a:t>
            </a:r>
            <a:r>
              <a:rPr lang="en-US" sz="2933" b="1" dirty="0">
                <a:solidFill>
                  <a:srgbClr val="0070C0"/>
                </a:solidFill>
              </a:rPr>
              <a:t> </a:t>
            </a:r>
            <a:r>
              <a:rPr lang="en-US" sz="2933" b="1" dirty="0" err="1">
                <a:solidFill>
                  <a:srgbClr val="0070C0"/>
                </a:solidFill>
              </a:rPr>
              <a:t>thời</a:t>
            </a:r>
            <a:r>
              <a:rPr lang="en-US" sz="2933" b="1" dirty="0">
                <a:solidFill>
                  <a:srgbClr val="0070C0"/>
                </a:solidFill>
              </a:rPr>
              <a:t> </a:t>
            </a:r>
            <a:r>
              <a:rPr lang="en-US" sz="2933" b="1" dirty="0" err="1">
                <a:solidFill>
                  <a:srgbClr val="0070C0"/>
                </a:solidFill>
              </a:rPr>
              <a:t>trước</a:t>
            </a:r>
            <a:r>
              <a:rPr lang="en-US" sz="2933" b="1" dirty="0">
                <a:solidFill>
                  <a:srgbClr val="0070C0"/>
                </a:solidFill>
              </a:rPr>
              <a:t> </a:t>
            </a:r>
            <a:r>
              <a:rPr lang="en-US" sz="2933" b="1" dirty="0" err="1">
                <a:solidFill>
                  <a:srgbClr val="0070C0"/>
                </a:solidFill>
              </a:rPr>
              <a:t>cách</a:t>
            </a:r>
            <a:r>
              <a:rPr lang="en-US" sz="2933" b="1" dirty="0">
                <a:solidFill>
                  <a:srgbClr val="0070C0"/>
                </a:solidFill>
              </a:rPr>
              <a:t> </a:t>
            </a:r>
            <a:r>
              <a:rPr lang="en-US" sz="2933" b="1" dirty="0" err="1">
                <a:solidFill>
                  <a:srgbClr val="0070C0"/>
                </a:solidFill>
              </a:rPr>
              <a:t>mạng</a:t>
            </a:r>
            <a:r>
              <a:rPr lang="en-US" sz="2933" b="1" dirty="0">
                <a:solidFill>
                  <a:srgbClr val="0070C0"/>
                </a:solidFill>
              </a:rPr>
              <a:t> </a:t>
            </a:r>
            <a:r>
              <a:rPr lang="en-US" sz="2933" b="1" dirty="0" err="1">
                <a:solidFill>
                  <a:srgbClr val="0070C0"/>
                </a:solidFill>
              </a:rPr>
              <a:t>tháng</a:t>
            </a:r>
            <a:r>
              <a:rPr lang="en-US" sz="2933" b="1" dirty="0">
                <a:solidFill>
                  <a:srgbClr val="0070C0"/>
                </a:solidFill>
              </a:rPr>
              <a:t> </a:t>
            </a:r>
            <a:r>
              <a:rPr lang="en-US" sz="2933" b="1" dirty="0" err="1">
                <a:solidFill>
                  <a:srgbClr val="0070C0"/>
                </a:solidFill>
              </a:rPr>
              <a:t>Tám</a:t>
            </a:r>
            <a:r>
              <a:rPr lang="en-US" sz="2933" b="1" dirty="0">
                <a:solidFill>
                  <a:srgbClr val="0070C0"/>
                </a:solidFill>
              </a:rPr>
              <a:t>, </a:t>
            </a:r>
            <a:r>
              <a:rPr lang="en-US" sz="2933" b="1" dirty="0" err="1">
                <a:solidFill>
                  <a:srgbClr val="0070C0"/>
                </a:solidFill>
              </a:rPr>
              <a:t>lớp</a:t>
            </a:r>
            <a:r>
              <a:rPr lang="en-US" sz="2933" b="1" dirty="0">
                <a:solidFill>
                  <a:srgbClr val="0070C0"/>
                </a:solidFill>
              </a:rPr>
              <a:t> </a:t>
            </a:r>
            <a:r>
              <a:rPr lang="en-US" sz="2933" b="1" dirty="0" err="1">
                <a:solidFill>
                  <a:srgbClr val="0070C0"/>
                </a:solidFill>
              </a:rPr>
              <a:t>năm</a:t>
            </a:r>
            <a:r>
              <a:rPr lang="en-US" sz="2933" b="1" dirty="0">
                <a:solidFill>
                  <a:srgbClr val="0070C0"/>
                </a:solidFill>
              </a:rPr>
              <a:t> </a:t>
            </a:r>
            <a:r>
              <a:rPr lang="en-US" sz="2933" b="1" dirty="0" err="1">
                <a:solidFill>
                  <a:srgbClr val="0070C0"/>
                </a:solidFill>
              </a:rPr>
              <a:t>là</a:t>
            </a:r>
            <a:r>
              <a:rPr lang="en-US" sz="2933" b="1" dirty="0">
                <a:solidFill>
                  <a:srgbClr val="0070C0"/>
                </a:solidFill>
              </a:rPr>
              <a:t> </a:t>
            </a:r>
            <a:r>
              <a:rPr lang="en-US" sz="2933" b="1" dirty="0" err="1">
                <a:solidFill>
                  <a:srgbClr val="0070C0"/>
                </a:solidFill>
              </a:rPr>
              <a:t>lớp</a:t>
            </a:r>
            <a:r>
              <a:rPr lang="en-US" sz="2933" b="1" dirty="0">
                <a:solidFill>
                  <a:srgbClr val="0070C0"/>
                </a:solidFill>
              </a:rPr>
              <a:t> </a:t>
            </a:r>
            <a:r>
              <a:rPr lang="en-US" sz="2933" b="1" dirty="0" err="1">
                <a:solidFill>
                  <a:srgbClr val="0070C0"/>
                </a:solidFill>
              </a:rPr>
              <a:t>đầu</a:t>
            </a:r>
            <a:r>
              <a:rPr lang="en-US" sz="2933" b="1" dirty="0">
                <a:solidFill>
                  <a:srgbClr val="0070C0"/>
                </a:solidFill>
              </a:rPr>
              <a:t> </a:t>
            </a:r>
            <a:r>
              <a:rPr lang="en-US" sz="2933" b="1" dirty="0" err="1">
                <a:solidFill>
                  <a:srgbClr val="0070C0"/>
                </a:solidFill>
              </a:rPr>
              <a:t>tiên</a:t>
            </a:r>
            <a:r>
              <a:rPr lang="en-US" sz="2933" b="1" dirty="0">
                <a:solidFill>
                  <a:srgbClr val="0070C0"/>
                </a:solidFill>
              </a:rPr>
              <a:t> ( </a:t>
            </a:r>
            <a:r>
              <a:rPr lang="en-US" sz="2933" b="1" dirty="0" err="1">
                <a:solidFill>
                  <a:srgbClr val="0070C0"/>
                </a:solidFill>
              </a:rPr>
              <a:t>là</a:t>
            </a:r>
            <a:r>
              <a:rPr lang="en-US" sz="2933" b="1" dirty="0">
                <a:solidFill>
                  <a:srgbClr val="0070C0"/>
                </a:solidFill>
              </a:rPr>
              <a:t> </a:t>
            </a:r>
            <a:r>
              <a:rPr lang="en-US" sz="2933" b="1" dirty="0" err="1">
                <a:solidFill>
                  <a:srgbClr val="0070C0"/>
                </a:solidFill>
              </a:rPr>
              <a:t>lớp</a:t>
            </a:r>
            <a:r>
              <a:rPr lang="en-US" sz="2933" b="1" dirty="0">
                <a:solidFill>
                  <a:srgbClr val="0070C0"/>
                </a:solidFill>
              </a:rPr>
              <a:t> </a:t>
            </a:r>
            <a:r>
              <a:rPr lang="en-US" sz="2933" b="1" dirty="0" err="1">
                <a:solidFill>
                  <a:srgbClr val="0070C0"/>
                </a:solidFill>
              </a:rPr>
              <a:t>một</a:t>
            </a:r>
            <a:r>
              <a:rPr lang="en-US" sz="2933" b="1" dirty="0">
                <a:solidFill>
                  <a:srgbClr val="0070C0"/>
                </a:solidFill>
              </a:rPr>
              <a:t> </a:t>
            </a:r>
            <a:r>
              <a:rPr lang="en-US" sz="2933" b="1" dirty="0" err="1">
                <a:solidFill>
                  <a:srgbClr val="0070C0"/>
                </a:solidFill>
              </a:rPr>
              <a:t>hiện</a:t>
            </a:r>
            <a:r>
              <a:rPr lang="en-US" sz="2933" b="1" dirty="0">
                <a:solidFill>
                  <a:srgbClr val="0070C0"/>
                </a:solidFill>
              </a:rPr>
              <a:t> nay)</a:t>
            </a:r>
          </a:p>
        </p:txBody>
      </p:sp>
      <p:sp>
        <p:nvSpPr>
          <p:cNvPr id="14" name="Rounded Rectangle 13">
            <a:hlinkClick r:id="rId6" action="ppaction://hlinksldjump"/>
          </p:cNvPr>
          <p:cNvSpPr/>
          <p:nvPr/>
        </p:nvSpPr>
        <p:spPr>
          <a:xfrm>
            <a:off x="1061567" y="5576983"/>
            <a:ext cx="10177131" cy="1059304"/>
          </a:xfrm>
          <a:prstGeom prst="roundRect">
            <a:avLst/>
          </a:prstGeom>
          <a:solidFill>
            <a:schemeClr val="accent4">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933" b="1" dirty="0" err="1">
                <a:solidFill>
                  <a:srgbClr val="FF0000"/>
                </a:solidFill>
              </a:rPr>
              <a:t>Lạm</a:t>
            </a:r>
            <a:r>
              <a:rPr lang="en-US" sz="2933" b="1" dirty="0">
                <a:solidFill>
                  <a:srgbClr val="FF0000"/>
                </a:solidFill>
              </a:rPr>
              <a:t> </a:t>
            </a:r>
            <a:r>
              <a:rPr lang="en-US" sz="2933" b="1" dirty="0" err="1">
                <a:solidFill>
                  <a:srgbClr val="FF0000"/>
                </a:solidFill>
              </a:rPr>
              <a:t>nhận</a:t>
            </a:r>
            <a:r>
              <a:rPr lang="en-US" sz="2933" b="1" dirty="0">
                <a:solidFill>
                  <a:srgbClr val="FF0000"/>
                </a:solidFill>
              </a:rPr>
              <a:t>: </a:t>
            </a:r>
            <a:r>
              <a:rPr lang="en-US" sz="2933" b="1" dirty="0" err="1">
                <a:solidFill>
                  <a:srgbClr val="0070C0"/>
                </a:solidFill>
              </a:rPr>
              <a:t>Nhận</a:t>
            </a:r>
            <a:r>
              <a:rPr lang="en-US" sz="2933" b="1" dirty="0">
                <a:solidFill>
                  <a:srgbClr val="0070C0"/>
                </a:solidFill>
              </a:rPr>
              <a:t> </a:t>
            </a:r>
            <a:r>
              <a:rPr lang="en-US" sz="2933" b="1" dirty="0" err="1">
                <a:solidFill>
                  <a:srgbClr val="0070C0"/>
                </a:solidFill>
              </a:rPr>
              <a:t>những</a:t>
            </a:r>
            <a:r>
              <a:rPr lang="en-US" sz="2933" b="1" dirty="0">
                <a:solidFill>
                  <a:srgbClr val="0070C0"/>
                </a:solidFill>
              </a:rPr>
              <a:t> </a:t>
            </a:r>
            <a:r>
              <a:rPr lang="en-US" sz="2933" b="1" dirty="0" err="1">
                <a:solidFill>
                  <a:srgbClr val="0070C0"/>
                </a:solidFill>
              </a:rPr>
              <a:t>phần</a:t>
            </a:r>
            <a:r>
              <a:rPr lang="en-US" sz="2933" b="1" dirty="0">
                <a:solidFill>
                  <a:srgbClr val="0070C0"/>
                </a:solidFill>
              </a:rPr>
              <a:t>, </a:t>
            </a:r>
            <a:r>
              <a:rPr lang="en-US" sz="2933" b="1" dirty="0" err="1">
                <a:solidFill>
                  <a:srgbClr val="0070C0"/>
                </a:solidFill>
              </a:rPr>
              <a:t>những</a:t>
            </a:r>
            <a:r>
              <a:rPr lang="en-US" sz="2933" b="1" dirty="0">
                <a:solidFill>
                  <a:srgbClr val="0070C0"/>
                </a:solidFill>
              </a:rPr>
              <a:t> </a:t>
            </a:r>
            <a:r>
              <a:rPr lang="en-US" sz="2933" b="1" dirty="0" err="1">
                <a:solidFill>
                  <a:srgbClr val="0070C0"/>
                </a:solidFill>
              </a:rPr>
              <a:t>điều</a:t>
            </a:r>
            <a:r>
              <a:rPr lang="en-US" sz="2933" b="1" dirty="0">
                <a:solidFill>
                  <a:srgbClr val="0070C0"/>
                </a:solidFill>
              </a:rPr>
              <a:t> </a:t>
            </a:r>
            <a:r>
              <a:rPr lang="en-US" sz="2933" b="1" dirty="0" err="1">
                <a:solidFill>
                  <a:srgbClr val="0070C0"/>
                </a:solidFill>
              </a:rPr>
              <a:t>không</a:t>
            </a:r>
            <a:r>
              <a:rPr lang="en-US" sz="2933" b="1" dirty="0">
                <a:solidFill>
                  <a:srgbClr val="0070C0"/>
                </a:solidFill>
              </a:rPr>
              <a:t> </a:t>
            </a:r>
            <a:r>
              <a:rPr lang="en-US" sz="2933" b="1" dirty="0" err="1">
                <a:solidFill>
                  <a:srgbClr val="0070C0"/>
                </a:solidFill>
              </a:rPr>
              <a:t>phải</a:t>
            </a:r>
            <a:r>
              <a:rPr lang="en-US" sz="2933" b="1" dirty="0">
                <a:solidFill>
                  <a:srgbClr val="0070C0"/>
                </a:solidFill>
              </a:rPr>
              <a:t> </a:t>
            </a:r>
            <a:r>
              <a:rPr lang="en-US" sz="2933" b="1" dirty="0" err="1">
                <a:solidFill>
                  <a:srgbClr val="0070C0"/>
                </a:solidFill>
              </a:rPr>
              <a:t>của</a:t>
            </a:r>
            <a:r>
              <a:rPr lang="en-US" sz="2933" b="1" dirty="0">
                <a:solidFill>
                  <a:srgbClr val="0070C0"/>
                </a:solidFill>
              </a:rPr>
              <a:t> </a:t>
            </a:r>
            <a:r>
              <a:rPr lang="en-US" sz="2933" b="1" dirty="0" err="1">
                <a:solidFill>
                  <a:srgbClr val="0070C0"/>
                </a:solidFill>
              </a:rPr>
              <a:t>mình</a:t>
            </a:r>
            <a:endParaRPr lang="en-US" sz="2933" b="1" dirty="0">
              <a:solidFill>
                <a:srgbClr val="0070C0"/>
              </a:solidFill>
            </a:endParaRPr>
          </a:p>
        </p:txBody>
      </p:sp>
    </p:spTree>
    <p:extLst>
      <p:ext uri="{BB962C8B-B14F-4D97-AF65-F5344CB8AC3E}">
        <p14:creationId xmlns:p14="http://schemas.microsoft.com/office/powerpoint/2010/main" val="31681528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27" presetClass="emph" presetSubtype="0" fill="remove" grpId="1" nodeType="withEffect">
                                  <p:stCondLst>
                                    <p:cond delay="0"/>
                                  </p:stCondLst>
                                  <p:childTnLst>
                                    <p:animClr clrSpc="rgb" dir="cw">
                                      <p:cBhvr override="childStyle">
                                        <p:cTn id="9" dur="250" autoRev="1" fill="remove"/>
                                        <p:tgtEl>
                                          <p:spTgt spid="3"/>
                                        </p:tgtEl>
                                        <p:attrNameLst>
                                          <p:attrName>style.color</p:attrName>
                                        </p:attrNameLst>
                                      </p:cBhvr>
                                      <p:to>
                                        <a:schemeClr val="bg1"/>
                                      </p:to>
                                    </p:animClr>
                                    <p:animClr clrSpc="rgb" dir="cw">
                                      <p:cBhvr>
                                        <p:cTn id="10" dur="250" autoRev="1" fill="remove"/>
                                        <p:tgtEl>
                                          <p:spTgt spid="3"/>
                                        </p:tgtEl>
                                        <p:attrNameLst>
                                          <p:attrName>fillcolor</p:attrName>
                                        </p:attrNameLst>
                                      </p:cBhvr>
                                      <p:to>
                                        <a:schemeClr val="bg1"/>
                                      </p:to>
                                    </p:animClr>
                                    <p:set>
                                      <p:cBhvr>
                                        <p:cTn id="11" dur="250" autoRev="1" fill="remove"/>
                                        <p:tgtEl>
                                          <p:spTgt spid="3"/>
                                        </p:tgtEl>
                                        <p:attrNameLst>
                                          <p:attrName>fill.type</p:attrName>
                                        </p:attrNameLst>
                                      </p:cBhvr>
                                      <p:to>
                                        <p:strVal val="solid"/>
                                      </p:to>
                                    </p:set>
                                    <p:set>
                                      <p:cBhvr>
                                        <p:cTn id="12" dur="250" autoRev="1" fill="remove"/>
                                        <p:tgtEl>
                                          <p:spTgt spid="3"/>
                                        </p:tgtEl>
                                        <p:attrNameLst>
                                          <p:attrName>fill.on</p:attrName>
                                        </p:attrNameLst>
                                      </p:cBhvr>
                                      <p:to>
                                        <p:strVal val="true"/>
                                      </p:to>
                                    </p:set>
                                  </p:childTnLst>
                                </p:cTn>
                              </p:par>
                              <p:par>
                                <p:cTn id="13" presetID="27" presetClass="emph" presetSubtype="0" fill="remove" grpId="2" nodeType="withEffect">
                                  <p:stCondLst>
                                    <p:cond delay="0"/>
                                  </p:stCondLst>
                                  <p:childTnLst>
                                    <p:animClr clrSpc="rgb" dir="cw">
                                      <p:cBhvr override="childStyle">
                                        <p:cTn id="14" dur="250" autoRev="1" fill="remove"/>
                                        <p:tgtEl>
                                          <p:spTgt spid="3"/>
                                        </p:tgtEl>
                                        <p:attrNameLst>
                                          <p:attrName>style.color</p:attrName>
                                        </p:attrNameLst>
                                      </p:cBhvr>
                                      <p:to>
                                        <a:schemeClr val="bg1"/>
                                      </p:to>
                                    </p:animClr>
                                    <p:animClr clrSpc="rgb" dir="cw">
                                      <p:cBhvr>
                                        <p:cTn id="15" dur="250" autoRev="1" fill="remove"/>
                                        <p:tgtEl>
                                          <p:spTgt spid="3"/>
                                        </p:tgtEl>
                                        <p:attrNameLst>
                                          <p:attrName>fillcolor</p:attrName>
                                        </p:attrNameLst>
                                      </p:cBhvr>
                                      <p:to>
                                        <a:schemeClr val="bg1"/>
                                      </p:to>
                                    </p:animClr>
                                    <p:set>
                                      <p:cBhvr>
                                        <p:cTn id="16" dur="250" autoRev="1" fill="remove"/>
                                        <p:tgtEl>
                                          <p:spTgt spid="3"/>
                                        </p:tgtEl>
                                        <p:attrNameLst>
                                          <p:attrName>fill.type</p:attrName>
                                        </p:attrNameLst>
                                      </p:cBhvr>
                                      <p:to>
                                        <p:strVal val="solid"/>
                                      </p:to>
                                    </p:set>
                                    <p:set>
                                      <p:cBhvr>
                                        <p:cTn id="17" dur="250" autoRev="1" fill="remove"/>
                                        <p:tgtEl>
                                          <p:spTgt spid="3"/>
                                        </p:tgtEl>
                                        <p:attrNameLst>
                                          <p:attrName>fill.on</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16" presetClass="exit" presetSubtype="21" fill="hold" nodeType="clickEffect">
                                  <p:stCondLst>
                                    <p:cond delay="0"/>
                                  </p:stCondLst>
                                  <p:childTnLst>
                                    <p:animEffect transition="out" filter="barn(inVertical)">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9" restart="whenNotActive" fill="hold" evtFilter="cancelBubble" nodeType="interactiveSeq">
                <p:stCondLst>
                  <p:cond evt="onClick" delay="0">
                    <p:tgtEl>
                      <p:spTgt spid="7"/>
                    </p:tgtEl>
                  </p:cond>
                </p:stCondLst>
                <p:endSync evt="end" delay="0">
                  <p:rtn val="all"/>
                </p:endSync>
                <p:childTnLst>
                  <p:par>
                    <p:cTn id="40" fill="hold">
                      <p:stCondLst>
                        <p:cond delay="0"/>
                      </p:stCondLst>
                      <p:childTnLst>
                        <p:par>
                          <p:cTn id="41" fill="hold">
                            <p:stCondLst>
                              <p:cond delay="0"/>
                            </p:stCondLst>
                            <p:childTnLst>
                              <p:par>
                                <p:cTn id="42" presetID="16" presetClass="exit" presetSubtype="21" fill="hold" nodeType="clickEffect">
                                  <p:stCondLst>
                                    <p:cond delay="0"/>
                                  </p:stCondLst>
                                  <p:childTnLst>
                                    <p:animEffect transition="out" filter="barn(inVertical)">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6" presetClass="exit" presetSubtype="21" fill="hold" nodeType="clickEffect">
                                  <p:stCondLst>
                                    <p:cond delay="0"/>
                                  </p:stCondLst>
                                  <p:childTnLst>
                                    <p:animEffect transition="out" filter="barn(inVertical)">
                                      <p:cBhvr>
                                        <p:cTn id="49" dur="500"/>
                                        <p:tgtEl>
                                          <p:spTgt spid="2"/>
                                        </p:tgtEl>
                                      </p:cBhvr>
                                    </p:animEffect>
                                    <p:set>
                                      <p:cBhvr>
                                        <p:cTn id="50"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bldLst>
      <p:bldP spid="3" grpId="0"/>
      <p:bldP spid="3" grpId="1"/>
      <p:bldP spid="3" grpId="2"/>
      <p:bldP spid="12"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35" name="矩形 69"/>
          <p:cNvSpPr>
            <a:spLocks noChangeArrowheads="1"/>
          </p:cNvSpPr>
          <p:nvPr/>
        </p:nvSpPr>
        <p:spPr bwMode="auto">
          <a:xfrm>
            <a:off x="1553878" y="2518747"/>
            <a:ext cx="98897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buFont typeface="Arial" charset="0"/>
              <a:buNone/>
            </a:pPr>
            <a:r>
              <a:rPr lang="en-US" altLang="zh-CN" sz="60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rPr>
              <a:t>II. </a:t>
            </a:r>
            <a:r>
              <a:rPr lang="en-US" altLang="zh-CN" sz="60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rPr>
              <a:t>Suy</a:t>
            </a:r>
            <a:r>
              <a:rPr lang="en-US" altLang="zh-CN" sz="60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rPr>
              <a:t> </a:t>
            </a:r>
            <a:r>
              <a:rPr lang="en-US" altLang="zh-CN" sz="60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rPr>
              <a:t>ngẫm</a:t>
            </a:r>
            <a:r>
              <a:rPr lang="en-US" altLang="zh-CN" sz="60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rPr>
              <a:t> </a:t>
            </a:r>
            <a:r>
              <a:rPr lang="en-US" altLang="zh-CN" sz="60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rPr>
              <a:t>và</a:t>
            </a:r>
            <a:r>
              <a:rPr lang="en-US" altLang="zh-CN" sz="60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rPr>
              <a:t> </a:t>
            </a:r>
            <a:r>
              <a:rPr lang="en-US" altLang="zh-CN" sz="60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rPr>
              <a:t>phản</a:t>
            </a:r>
            <a:r>
              <a:rPr lang="en-US" altLang="zh-CN" sz="60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rPr>
              <a:t> </a:t>
            </a:r>
            <a:r>
              <a:rPr lang="en-US" altLang="zh-CN" sz="60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rPr>
              <a:t>hồi</a:t>
            </a:r>
            <a:endParaRPr lang="en-US" altLang="zh-CN" sz="60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endParaRPr>
          </a:p>
        </p:txBody>
      </p:sp>
      <p:pic>
        <p:nvPicPr>
          <p:cNvPr id="37" name="图片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4182" y="3212243"/>
            <a:ext cx="7205487" cy="1207011"/>
          </a:xfrm>
          <a:prstGeom prst="rect">
            <a:avLst/>
          </a:prstGeom>
        </p:spPr>
      </p:pic>
      <p:sp>
        <p:nvSpPr>
          <p:cNvPr id="41" name="五角星 40"/>
          <p:cNvSpPr/>
          <p:nvPr/>
        </p:nvSpPr>
        <p:spPr>
          <a:xfrm rot="19903756">
            <a:off x="1038487" y="3004449"/>
            <a:ext cx="1056364" cy="1056364"/>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2" name="五角星 41"/>
          <p:cNvSpPr/>
          <p:nvPr/>
        </p:nvSpPr>
        <p:spPr>
          <a:xfrm rot="21380687">
            <a:off x="1443913" y="4784953"/>
            <a:ext cx="611191" cy="611191"/>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3" name="五角星 42"/>
          <p:cNvSpPr/>
          <p:nvPr/>
        </p:nvSpPr>
        <p:spPr>
          <a:xfrm rot="19938392">
            <a:off x="3336749" y="4702283"/>
            <a:ext cx="48637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4" name="五角星 43"/>
          <p:cNvSpPr/>
          <p:nvPr/>
        </p:nvSpPr>
        <p:spPr>
          <a:xfrm rot="19938392">
            <a:off x="2450993" y="4235015"/>
            <a:ext cx="486379" cy="486379"/>
          </a:xfrm>
          <a:prstGeom prst="star5">
            <a:avLst>
              <a:gd name="adj" fmla="val 23926"/>
              <a:gd name="hf" fmla="val 105146"/>
              <a:gd name="vf" fmla="val 110557"/>
            </a:avLst>
          </a:prstGeom>
          <a:blipFill dpi="0" rotWithShape="1">
            <a:blip r:embed="rId6">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5" name="五角星 44"/>
          <p:cNvSpPr/>
          <p:nvPr/>
        </p:nvSpPr>
        <p:spPr>
          <a:xfrm rot="19967404">
            <a:off x="9635518" y="4132925"/>
            <a:ext cx="611191" cy="611191"/>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6" name="五角星 45"/>
          <p:cNvSpPr/>
          <p:nvPr/>
        </p:nvSpPr>
        <p:spPr>
          <a:xfrm>
            <a:off x="8457663" y="4650042"/>
            <a:ext cx="337916" cy="337916"/>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7" name="五角星 46"/>
          <p:cNvSpPr/>
          <p:nvPr/>
        </p:nvSpPr>
        <p:spPr>
          <a:xfrm>
            <a:off x="10830306" y="4646147"/>
            <a:ext cx="248460" cy="248460"/>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8" name="五角星 47"/>
          <p:cNvSpPr/>
          <p:nvPr/>
        </p:nvSpPr>
        <p:spPr>
          <a:xfrm>
            <a:off x="11514898" y="4970604"/>
            <a:ext cx="124229"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1" name="五角星 50"/>
          <p:cNvSpPr/>
          <p:nvPr/>
        </p:nvSpPr>
        <p:spPr>
          <a:xfrm rot="19922997">
            <a:off x="11089270" y="4136674"/>
            <a:ext cx="191732" cy="191732"/>
          </a:xfrm>
          <a:prstGeom prst="star5">
            <a:avLst>
              <a:gd name="adj" fmla="val 23926"/>
              <a:gd name="hf" fmla="val 105146"/>
              <a:gd name="vf" fmla="val 110557"/>
            </a:avLst>
          </a:prstGeom>
          <a:blipFill dpi="0" rotWithShape="1">
            <a:blip r:embed="rId6">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52" name="Picture 5" descr="C:\Users\Administrator\Desktop\小鸟.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22182" y="2245821"/>
            <a:ext cx="1113169" cy="1183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440862"/>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p:stCondLst>
                                  <p:cond delay="500"/>
                                </p:stCondLst>
                                <p:childTnLst>
                                  <p:par>
                                    <p:cTn id="9" presetID="2" presetClass="entr" presetSubtype="1" fill="hold" grpId="0" nodeType="afterEffect" p14:presetBounceEnd="50000">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14:bounceEnd="50000">
                                          <p:cBhvr additive="base">
                                            <p:cTn id="11" dur="500" fill="hold"/>
                                            <p:tgtEl>
                                              <p:spTgt spid="41"/>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4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250"/>
                                      </p:stCondLst>
                                      <p:childTnLst>
                                        <p:set>
                                          <p:cBhvr>
                                            <p:cTn id="14" dur="1" fill="hold">
                                              <p:stCondLst>
                                                <p:cond delay="0"/>
                                              </p:stCondLst>
                                            </p:cTn>
                                            <p:tgtEl>
                                              <p:spTgt spid="42"/>
                                            </p:tgtEl>
                                            <p:attrNameLst>
                                              <p:attrName>style.visibility</p:attrName>
                                            </p:attrNameLst>
                                          </p:cBhvr>
                                          <p:to>
                                            <p:strVal val="visible"/>
                                          </p:to>
                                        </p:set>
                                        <p:anim calcmode="lin" valueType="num" p14:bounceEnd="50000">
                                          <p:cBhvr additive="base">
                                            <p:cTn id="15" dur="500" fill="hold"/>
                                            <p:tgtEl>
                                              <p:spTgt spid="4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4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500"/>
                                      </p:stCondLst>
                                      <p:childTnLst>
                                        <p:set>
                                          <p:cBhvr>
                                            <p:cTn id="18" dur="1" fill="hold">
                                              <p:stCondLst>
                                                <p:cond delay="0"/>
                                              </p:stCondLst>
                                            </p:cTn>
                                            <p:tgtEl>
                                              <p:spTgt spid="43"/>
                                            </p:tgtEl>
                                            <p:attrNameLst>
                                              <p:attrName>style.visibility</p:attrName>
                                            </p:attrNameLst>
                                          </p:cBhvr>
                                          <p:to>
                                            <p:strVal val="visible"/>
                                          </p:to>
                                        </p:set>
                                        <p:anim calcmode="lin" valueType="num" p14:bounceEnd="50000">
                                          <p:cBhvr additive="base">
                                            <p:cTn id="19" dur="500" fill="hold"/>
                                            <p:tgtEl>
                                              <p:spTgt spid="43"/>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43"/>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50000">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14:bounceEnd="50000">
                                          <p:cBhvr additive="base">
                                            <p:cTn id="23" dur="750" fill="hold"/>
                                            <p:tgtEl>
                                              <p:spTgt spid="44"/>
                                            </p:tgtEl>
                                            <p:attrNameLst>
                                              <p:attrName>ppt_x</p:attrName>
                                            </p:attrNameLst>
                                          </p:cBhvr>
                                          <p:tavLst>
                                            <p:tav tm="0">
                                              <p:val>
                                                <p:strVal val="#ppt_x"/>
                                              </p:val>
                                            </p:tav>
                                            <p:tav tm="100000">
                                              <p:val>
                                                <p:strVal val="#ppt_x"/>
                                              </p:val>
                                            </p:tav>
                                          </p:tavLst>
                                        </p:anim>
                                        <p:anim calcmode="lin" valueType="num" p14:bounceEnd="50000">
                                          <p:cBhvr additive="base">
                                            <p:cTn id="24" dur="750" fill="hold"/>
                                            <p:tgtEl>
                                              <p:spTgt spid="44"/>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14:presetBounceEnd="50000">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14:bounceEnd="50000">
                                          <p:cBhvr additive="base">
                                            <p:cTn id="27" dur="500" fill="hold"/>
                                            <p:tgtEl>
                                              <p:spTgt spid="45"/>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45"/>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14:presetBounceEnd="50000">
                                      <p:stCondLst>
                                        <p:cond delay="250"/>
                                      </p:stCondLst>
                                      <p:childTnLst>
                                        <p:set>
                                          <p:cBhvr>
                                            <p:cTn id="30" dur="1" fill="hold">
                                              <p:stCondLst>
                                                <p:cond delay="0"/>
                                              </p:stCondLst>
                                            </p:cTn>
                                            <p:tgtEl>
                                              <p:spTgt spid="46"/>
                                            </p:tgtEl>
                                            <p:attrNameLst>
                                              <p:attrName>style.visibility</p:attrName>
                                            </p:attrNameLst>
                                          </p:cBhvr>
                                          <p:to>
                                            <p:strVal val="visible"/>
                                          </p:to>
                                        </p:set>
                                        <p:anim calcmode="lin" valueType="num" p14:bounceEnd="50000">
                                          <p:cBhvr additive="base">
                                            <p:cTn id="31" dur="750" fill="hold"/>
                                            <p:tgtEl>
                                              <p:spTgt spid="46"/>
                                            </p:tgtEl>
                                            <p:attrNameLst>
                                              <p:attrName>ppt_x</p:attrName>
                                            </p:attrNameLst>
                                          </p:cBhvr>
                                          <p:tavLst>
                                            <p:tav tm="0">
                                              <p:val>
                                                <p:strVal val="#ppt_x"/>
                                              </p:val>
                                            </p:tav>
                                            <p:tav tm="100000">
                                              <p:val>
                                                <p:strVal val="#ppt_x"/>
                                              </p:val>
                                            </p:tav>
                                          </p:tavLst>
                                        </p:anim>
                                        <p:anim calcmode="lin" valueType="num" p14:bounceEnd="50000">
                                          <p:cBhvr additive="base">
                                            <p:cTn id="32" dur="750" fill="hold"/>
                                            <p:tgtEl>
                                              <p:spTgt spid="46"/>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14:presetBounceEnd="50000">
                                      <p:stCondLst>
                                        <p:cond delay="0"/>
                                      </p:stCondLst>
                                      <p:childTnLst>
                                        <p:set>
                                          <p:cBhvr>
                                            <p:cTn id="34" dur="1" fill="hold">
                                              <p:stCondLst>
                                                <p:cond delay="0"/>
                                              </p:stCondLst>
                                            </p:cTn>
                                            <p:tgtEl>
                                              <p:spTgt spid="47"/>
                                            </p:tgtEl>
                                            <p:attrNameLst>
                                              <p:attrName>style.visibility</p:attrName>
                                            </p:attrNameLst>
                                          </p:cBhvr>
                                          <p:to>
                                            <p:strVal val="visible"/>
                                          </p:to>
                                        </p:set>
                                        <p:anim calcmode="lin" valueType="num" p14:bounceEnd="50000">
                                          <p:cBhvr additive="base">
                                            <p:cTn id="35" dur="500" fill="hold"/>
                                            <p:tgtEl>
                                              <p:spTgt spid="47"/>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47"/>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14:presetBounceEnd="50000">
                                      <p:stCondLst>
                                        <p:cond delay="250"/>
                                      </p:stCondLst>
                                      <p:childTnLst>
                                        <p:set>
                                          <p:cBhvr>
                                            <p:cTn id="38" dur="1" fill="hold">
                                              <p:stCondLst>
                                                <p:cond delay="0"/>
                                              </p:stCondLst>
                                            </p:cTn>
                                            <p:tgtEl>
                                              <p:spTgt spid="48"/>
                                            </p:tgtEl>
                                            <p:attrNameLst>
                                              <p:attrName>style.visibility</p:attrName>
                                            </p:attrNameLst>
                                          </p:cBhvr>
                                          <p:to>
                                            <p:strVal val="visible"/>
                                          </p:to>
                                        </p:set>
                                        <p:anim calcmode="lin" valueType="num" p14:bounceEnd="50000">
                                          <p:cBhvr additive="base">
                                            <p:cTn id="39" dur="750" fill="hold"/>
                                            <p:tgtEl>
                                              <p:spTgt spid="48"/>
                                            </p:tgtEl>
                                            <p:attrNameLst>
                                              <p:attrName>ppt_x</p:attrName>
                                            </p:attrNameLst>
                                          </p:cBhvr>
                                          <p:tavLst>
                                            <p:tav tm="0">
                                              <p:val>
                                                <p:strVal val="#ppt_x"/>
                                              </p:val>
                                            </p:tav>
                                            <p:tav tm="100000">
                                              <p:val>
                                                <p:strVal val="#ppt_x"/>
                                              </p:val>
                                            </p:tav>
                                          </p:tavLst>
                                        </p:anim>
                                        <p:anim calcmode="lin" valueType="num" p14:bounceEnd="50000">
                                          <p:cBhvr additive="base">
                                            <p:cTn id="40" dur="750" fill="hold"/>
                                            <p:tgtEl>
                                              <p:spTgt spid="48"/>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14:presetBounceEnd="50000">
                                      <p:stCondLst>
                                        <p:cond delay="250"/>
                                      </p:stCondLst>
                                      <p:childTnLst>
                                        <p:set>
                                          <p:cBhvr>
                                            <p:cTn id="42" dur="1" fill="hold">
                                              <p:stCondLst>
                                                <p:cond delay="0"/>
                                              </p:stCondLst>
                                            </p:cTn>
                                            <p:tgtEl>
                                              <p:spTgt spid="51"/>
                                            </p:tgtEl>
                                            <p:attrNameLst>
                                              <p:attrName>style.visibility</p:attrName>
                                            </p:attrNameLst>
                                          </p:cBhvr>
                                          <p:to>
                                            <p:strVal val="visible"/>
                                          </p:to>
                                        </p:set>
                                        <p:anim calcmode="lin" valueType="num" p14:bounceEnd="50000">
                                          <p:cBhvr additive="base">
                                            <p:cTn id="43" dur="500" fill="hold"/>
                                            <p:tgtEl>
                                              <p:spTgt spid="51"/>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51"/>
                                            </p:tgtEl>
                                            <p:attrNameLst>
                                              <p:attrName>ppt_y</p:attrName>
                                            </p:attrNameLst>
                                          </p:cBhvr>
                                          <p:tavLst>
                                            <p:tav tm="0">
                                              <p:val>
                                                <p:strVal val="0-#ppt_h/2"/>
                                              </p:val>
                                            </p:tav>
                                            <p:tav tm="100000">
                                              <p:val>
                                                <p:strVal val="#ppt_y"/>
                                              </p:val>
                                            </p:tav>
                                          </p:tavLst>
                                        </p:anim>
                                      </p:childTnLst>
                                    </p:cTn>
                                  </p:par>
                                </p:childTnLst>
                              </p:cTn>
                            </p:par>
                            <p:par>
                              <p:cTn id="45" fill="hold">
                                <p:stCondLst>
                                  <p:cond delay="1500"/>
                                </p:stCondLst>
                                <p:childTnLst>
                                  <p:par>
                                    <p:cTn id="46" presetID="2" presetClass="entr" presetSubtype="2" fill="hold" nodeType="afterEffect">
                                      <p:stCondLst>
                                        <p:cond delay="0"/>
                                      </p:stCondLst>
                                      <p:childTnLst>
                                        <p:set>
                                          <p:cBhvr>
                                            <p:cTn id="47" dur="1" fill="hold">
                                              <p:stCondLst>
                                                <p:cond delay="0"/>
                                              </p:stCondLst>
                                            </p:cTn>
                                            <p:tgtEl>
                                              <p:spTgt spid="52"/>
                                            </p:tgtEl>
                                            <p:attrNameLst>
                                              <p:attrName>style.visibility</p:attrName>
                                            </p:attrNameLst>
                                          </p:cBhvr>
                                          <p:to>
                                            <p:strVal val="visible"/>
                                          </p:to>
                                        </p:set>
                                        <p:anim calcmode="lin" valueType="num">
                                          <p:cBhvr additive="base">
                                            <p:cTn id="48" dur="500" fill="hold"/>
                                            <p:tgtEl>
                                              <p:spTgt spid="52"/>
                                            </p:tgtEl>
                                            <p:attrNameLst>
                                              <p:attrName>ppt_x</p:attrName>
                                            </p:attrNameLst>
                                          </p:cBhvr>
                                          <p:tavLst>
                                            <p:tav tm="0">
                                              <p:val>
                                                <p:strVal val="1+#ppt_w/2"/>
                                              </p:val>
                                            </p:tav>
                                            <p:tav tm="100000">
                                              <p:val>
                                                <p:strVal val="#ppt_x"/>
                                              </p:val>
                                            </p:tav>
                                          </p:tavLst>
                                        </p:anim>
                                        <p:anim calcmode="lin" valueType="num">
                                          <p:cBhvr additive="base">
                                            <p:cTn id="49" dur="500" fill="hold"/>
                                            <p:tgtEl>
                                              <p:spTgt spid="52"/>
                                            </p:tgtEl>
                                            <p:attrNameLst>
                                              <p:attrName>ppt_y</p:attrName>
                                            </p:attrNameLst>
                                          </p:cBhvr>
                                          <p:tavLst>
                                            <p:tav tm="0">
                                              <p:val>
                                                <p:strVal val="#ppt_y"/>
                                              </p:val>
                                            </p:tav>
                                            <p:tav tm="100000">
                                              <p:val>
                                                <p:strVal val="#ppt_y"/>
                                              </p:val>
                                            </p:tav>
                                          </p:tavLst>
                                        </p:anim>
                                      </p:childTnLst>
                                    </p:cTn>
                                  </p:par>
                                  <p:par>
                                    <p:cTn id="50" presetID="0" presetClass="path" presetSubtype="0" accel="50000" decel="50000" fill="hold" nodeType="withEffect">
                                      <p:stCondLst>
                                        <p:cond delay="5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51" dur="6500" fill="hold"/>
                                            <p:tgtEl>
                                              <p:spTgt spid="52"/>
                                            </p:tgtEl>
                                            <p:attrNameLst>
                                              <p:attrName>ppt_x</p:attrName>
                                              <p:attrName>ppt_y</p:attrName>
                                            </p:attrNameLst>
                                          </p:cBhvr>
                                        </p:animMotion>
                                      </p:childTnLst>
                                    </p:cTn>
                                  </p:par>
                                  <p:par>
                                    <p:cTn id="52" presetID="8" presetClass="emph" presetSubtype="0" repeatCount="2000" fill="hold" grpId="1" nodeType="withEffect">
                                      <p:stCondLst>
                                        <p:cond delay="0"/>
                                      </p:stCondLst>
                                      <p:childTnLst>
                                        <p:animRot by="21600000">
                                          <p:cBhvr>
                                            <p:cTn id="53" dur="3500" fill="hold"/>
                                            <p:tgtEl>
                                              <p:spTgt spid="41"/>
                                            </p:tgtEl>
                                            <p:attrNameLst>
                                              <p:attrName>r</p:attrName>
                                            </p:attrNameLst>
                                          </p:cBhvr>
                                        </p:animRot>
                                      </p:childTnLst>
                                    </p:cTn>
                                  </p:par>
                                  <p:par>
                                    <p:cTn id="54" presetID="8" presetClass="emph" presetSubtype="0" repeatCount="2000" fill="hold" grpId="1" nodeType="withEffect">
                                      <p:stCondLst>
                                        <p:cond delay="0"/>
                                      </p:stCondLst>
                                      <p:childTnLst>
                                        <p:animRot by="-21600000">
                                          <p:cBhvr>
                                            <p:cTn id="55" dur="3500" fill="hold"/>
                                            <p:tgtEl>
                                              <p:spTgt spid="44"/>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45"/>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47"/>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43"/>
                                            </p:tgtEl>
                                            <p:attrNameLst>
                                              <p:attrName>r</p:attrName>
                                            </p:attrNameLst>
                                          </p:cBhvr>
                                        </p:animRot>
                                      </p:childTnLst>
                                    </p:cTn>
                                  </p:par>
                                  <p:par>
                                    <p:cTn id="62" presetID="6" presetClass="emph" presetSubtype="0" repeatCount="2000" autoRev="1" fill="hold" grpId="1" nodeType="withEffect">
                                      <p:stCondLst>
                                        <p:cond delay="0"/>
                                      </p:stCondLst>
                                      <p:childTnLst>
                                        <p:animScale>
                                          <p:cBhvr>
                                            <p:cTn id="63" dur="2000" fill="hold"/>
                                            <p:tgtEl>
                                              <p:spTgt spid="51"/>
                                            </p:tgtEl>
                                          </p:cBhvr>
                                          <p:by x="150000" y="150000"/>
                                        </p:animScale>
                                      </p:childTnLst>
                                    </p:cTn>
                                  </p:par>
                                  <p:par>
                                    <p:cTn id="64" presetID="6" presetClass="emph" presetSubtype="0" repeatCount="2000" autoRev="1" fill="hold" grpId="1" nodeType="withEffect">
                                      <p:stCondLst>
                                        <p:cond delay="0"/>
                                      </p:stCondLst>
                                      <p:childTnLst>
                                        <p:animScale>
                                          <p:cBhvr>
                                            <p:cTn id="65" dur="2000" fill="hold"/>
                                            <p:tgtEl>
                                              <p:spTgt spid="4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7" grpId="0" animBg="1"/>
          <p:bldP spid="47" grpId="1" animBg="1"/>
          <p:bldP spid="48" grpId="0" animBg="1"/>
          <p:bldP spid="51" grpId="0" animBg="1"/>
          <p:bldP spid="51"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fill="hold"/>
                                            <p:tgtEl>
                                              <p:spTgt spid="42"/>
                                            </p:tgtEl>
                                            <p:attrNameLst>
                                              <p:attrName>ppt_x</p:attrName>
                                            </p:attrNameLst>
                                          </p:cBhvr>
                                          <p:tavLst>
                                            <p:tav tm="0">
                                              <p:val>
                                                <p:strVal val="#ppt_x"/>
                                              </p:val>
                                            </p:tav>
                                            <p:tav tm="100000">
                                              <p:val>
                                                <p:strVal val="#ppt_x"/>
                                              </p:val>
                                            </p:tav>
                                          </p:tavLst>
                                        </p:anim>
                                        <p:anim calcmode="lin" valueType="num">
                                          <p:cBhvr additive="base">
                                            <p:cTn id="16" dur="500" fill="hold"/>
                                            <p:tgtEl>
                                              <p:spTgt spid="4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50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ppt_x"/>
                                              </p:val>
                                            </p:tav>
                                            <p:tav tm="100000">
                                              <p:val>
                                                <p:strVal val="#ppt_x"/>
                                              </p:val>
                                            </p:tav>
                                          </p:tavLst>
                                        </p:anim>
                                        <p:anim calcmode="lin" valueType="num">
                                          <p:cBhvr additive="base">
                                            <p:cTn id="20" dur="500" fill="hold"/>
                                            <p:tgtEl>
                                              <p:spTgt spid="43"/>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750" fill="hold"/>
                                            <p:tgtEl>
                                              <p:spTgt spid="44"/>
                                            </p:tgtEl>
                                            <p:attrNameLst>
                                              <p:attrName>ppt_x</p:attrName>
                                            </p:attrNameLst>
                                          </p:cBhvr>
                                          <p:tavLst>
                                            <p:tav tm="0">
                                              <p:val>
                                                <p:strVal val="#ppt_x"/>
                                              </p:val>
                                            </p:tav>
                                            <p:tav tm="100000">
                                              <p:val>
                                                <p:strVal val="#ppt_x"/>
                                              </p:val>
                                            </p:tav>
                                          </p:tavLst>
                                        </p:anim>
                                        <p:anim calcmode="lin" valueType="num">
                                          <p:cBhvr additive="base">
                                            <p:cTn id="24" dur="750" fill="hold"/>
                                            <p:tgtEl>
                                              <p:spTgt spid="44"/>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ppt_x"/>
                                              </p:val>
                                            </p:tav>
                                            <p:tav tm="100000">
                                              <p:val>
                                                <p:strVal val="#ppt_x"/>
                                              </p:val>
                                            </p:tav>
                                          </p:tavLst>
                                        </p:anim>
                                        <p:anim calcmode="lin" valueType="num">
                                          <p:cBhvr additive="base">
                                            <p:cTn id="28" dur="500" fill="hold"/>
                                            <p:tgtEl>
                                              <p:spTgt spid="45"/>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250"/>
                                      </p:stCondLst>
                                      <p:childTnLst>
                                        <p:set>
                                          <p:cBhvr>
                                            <p:cTn id="30" dur="1" fill="hold">
                                              <p:stCondLst>
                                                <p:cond delay="0"/>
                                              </p:stCondLst>
                                            </p:cTn>
                                            <p:tgtEl>
                                              <p:spTgt spid="46"/>
                                            </p:tgtEl>
                                            <p:attrNameLst>
                                              <p:attrName>style.visibility</p:attrName>
                                            </p:attrNameLst>
                                          </p:cBhvr>
                                          <p:to>
                                            <p:strVal val="visible"/>
                                          </p:to>
                                        </p:set>
                                        <p:anim calcmode="lin" valueType="num">
                                          <p:cBhvr additive="base">
                                            <p:cTn id="31" dur="750" fill="hold"/>
                                            <p:tgtEl>
                                              <p:spTgt spid="46"/>
                                            </p:tgtEl>
                                            <p:attrNameLst>
                                              <p:attrName>ppt_x</p:attrName>
                                            </p:attrNameLst>
                                          </p:cBhvr>
                                          <p:tavLst>
                                            <p:tav tm="0">
                                              <p:val>
                                                <p:strVal val="#ppt_x"/>
                                              </p:val>
                                            </p:tav>
                                            <p:tav tm="100000">
                                              <p:val>
                                                <p:strVal val="#ppt_x"/>
                                              </p:val>
                                            </p:tav>
                                          </p:tavLst>
                                        </p:anim>
                                        <p:anim calcmode="lin" valueType="num">
                                          <p:cBhvr additive="base">
                                            <p:cTn id="32" dur="750" fill="hold"/>
                                            <p:tgtEl>
                                              <p:spTgt spid="46"/>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anim calcmode="lin" valueType="num">
                                          <p:cBhvr additive="base">
                                            <p:cTn id="35" dur="500" fill="hold"/>
                                            <p:tgtEl>
                                              <p:spTgt spid="47"/>
                                            </p:tgtEl>
                                            <p:attrNameLst>
                                              <p:attrName>ppt_x</p:attrName>
                                            </p:attrNameLst>
                                          </p:cBhvr>
                                          <p:tavLst>
                                            <p:tav tm="0">
                                              <p:val>
                                                <p:strVal val="#ppt_x"/>
                                              </p:val>
                                            </p:tav>
                                            <p:tav tm="100000">
                                              <p:val>
                                                <p:strVal val="#ppt_x"/>
                                              </p:val>
                                            </p:tav>
                                          </p:tavLst>
                                        </p:anim>
                                        <p:anim calcmode="lin" valueType="num">
                                          <p:cBhvr additive="base">
                                            <p:cTn id="36" dur="500" fill="hold"/>
                                            <p:tgtEl>
                                              <p:spTgt spid="47"/>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250"/>
                                      </p:stCondLst>
                                      <p:childTnLst>
                                        <p:set>
                                          <p:cBhvr>
                                            <p:cTn id="38" dur="1" fill="hold">
                                              <p:stCondLst>
                                                <p:cond delay="0"/>
                                              </p:stCondLst>
                                            </p:cTn>
                                            <p:tgtEl>
                                              <p:spTgt spid="48"/>
                                            </p:tgtEl>
                                            <p:attrNameLst>
                                              <p:attrName>style.visibility</p:attrName>
                                            </p:attrNameLst>
                                          </p:cBhvr>
                                          <p:to>
                                            <p:strVal val="visible"/>
                                          </p:to>
                                        </p:set>
                                        <p:anim calcmode="lin" valueType="num">
                                          <p:cBhvr additive="base">
                                            <p:cTn id="39" dur="750" fill="hold"/>
                                            <p:tgtEl>
                                              <p:spTgt spid="48"/>
                                            </p:tgtEl>
                                            <p:attrNameLst>
                                              <p:attrName>ppt_x</p:attrName>
                                            </p:attrNameLst>
                                          </p:cBhvr>
                                          <p:tavLst>
                                            <p:tav tm="0">
                                              <p:val>
                                                <p:strVal val="#ppt_x"/>
                                              </p:val>
                                            </p:tav>
                                            <p:tav tm="100000">
                                              <p:val>
                                                <p:strVal val="#ppt_x"/>
                                              </p:val>
                                            </p:tav>
                                          </p:tavLst>
                                        </p:anim>
                                        <p:anim calcmode="lin" valueType="num">
                                          <p:cBhvr additive="base">
                                            <p:cTn id="40" dur="750" fill="hold"/>
                                            <p:tgtEl>
                                              <p:spTgt spid="48"/>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250"/>
                                      </p:stCondLst>
                                      <p:childTnLst>
                                        <p:set>
                                          <p:cBhvr>
                                            <p:cTn id="42" dur="1" fill="hold">
                                              <p:stCondLst>
                                                <p:cond delay="0"/>
                                              </p:stCondLst>
                                            </p:cTn>
                                            <p:tgtEl>
                                              <p:spTgt spid="51"/>
                                            </p:tgtEl>
                                            <p:attrNameLst>
                                              <p:attrName>style.visibility</p:attrName>
                                            </p:attrNameLst>
                                          </p:cBhvr>
                                          <p:to>
                                            <p:strVal val="visible"/>
                                          </p:to>
                                        </p:set>
                                        <p:anim calcmode="lin" valueType="num">
                                          <p:cBhvr additive="base">
                                            <p:cTn id="43" dur="500" fill="hold"/>
                                            <p:tgtEl>
                                              <p:spTgt spid="51"/>
                                            </p:tgtEl>
                                            <p:attrNameLst>
                                              <p:attrName>ppt_x</p:attrName>
                                            </p:attrNameLst>
                                          </p:cBhvr>
                                          <p:tavLst>
                                            <p:tav tm="0">
                                              <p:val>
                                                <p:strVal val="#ppt_x"/>
                                              </p:val>
                                            </p:tav>
                                            <p:tav tm="100000">
                                              <p:val>
                                                <p:strVal val="#ppt_x"/>
                                              </p:val>
                                            </p:tav>
                                          </p:tavLst>
                                        </p:anim>
                                        <p:anim calcmode="lin" valueType="num">
                                          <p:cBhvr additive="base">
                                            <p:cTn id="44" dur="500" fill="hold"/>
                                            <p:tgtEl>
                                              <p:spTgt spid="51"/>
                                            </p:tgtEl>
                                            <p:attrNameLst>
                                              <p:attrName>ppt_y</p:attrName>
                                            </p:attrNameLst>
                                          </p:cBhvr>
                                          <p:tavLst>
                                            <p:tav tm="0">
                                              <p:val>
                                                <p:strVal val="0-#ppt_h/2"/>
                                              </p:val>
                                            </p:tav>
                                            <p:tav tm="100000">
                                              <p:val>
                                                <p:strVal val="#ppt_y"/>
                                              </p:val>
                                            </p:tav>
                                          </p:tavLst>
                                        </p:anim>
                                      </p:childTnLst>
                                    </p:cTn>
                                  </p:par>
                                </p:childTnLst>
                              </p:cTn>
                            </p:par>
                            <p:par>
                              <p:cTn id="45" fill="hold">
                                <p:stCondLst>
                                  <p:cond delay="1500"/>
                                </p:stCondLst>
                                <p:childTnLst>
                                  <p:par>
                                    <p:cTn id="46" presetID="2" presetClass="entr" presetSubtype="2" fill="hold" nodeType="afterEffect">
                                      <p:stCondLst>
                                        <p:cond delay="0"/>
                                      </p:stCondLst>
                                      <p:childTnLst>
                                        <p:set>
                                          <p:cBhvr>
                                            <p:cTn id="47" dur="1" fill="hold">
                                              <p:stCondLst>
                                                <p:cond delay="0"/>
                                              </p:stCondLst>
                                            </p:cTn>
                                            <p:tgtEl>
                                              <p:spTgt spid="52"/>
                                            </p:tgtEl>
                                            <p:attrNameLst>
                                              <p:attrName>style.visibility</p:attrName>
                                            </p:attrNameLst>
                                          </p:cBhvr>
                                          <p:to>
                                            <p:strVal val="visible"/>
                                          </p:to>
                                        </p:set>
                                        <p:anim calcmode="lin" valueType="num">
                                          <p:cBhvr additive="base">
                                            <p:cTn id="48" dur="500" fill="hold"/>
                                            <p:tgtEl>
                                              <p:spTgt spid="52"/>
                                            </p:tgtEl>
                                            <p:attrNameLst>
                                              <p:attrName>ppt_x</p:attrName>
                                            </p:attrNameLst>
                                          </p:cBhvr>
                                          <p:tavLst>
                                            <p:tav tm="0">
                                              <p:val>
                                                <p:strVal val="1+#ppt_w/2"/>
                                              </p:val>
                                            </p:tav>
                                            <p:tav tm="100000">
                                              <p:val>
                                                <p:strVal val="#ppt_x"/>
                                              </p:val>
                                            </p:tav>
                                          </p:tavLst>
                                        </p:anim>
                                        <p:anim calcmode="lin" valueType="num">
                                          <p:cBhvr additive="base">
                                            <p:cTn id="49" dur="500" fill="hold"/>
                                            <p:tgtEl>
                                              <p:spTgt spid="52"/>
                                            </p:tgtEl>
                                            <p:attrNameLst>
                                              <p:attrName>ppt_y</p:attrName>
                                            </p:attrNameLst>
                                          </p:cBhvr>
                                          <p:tavLst>
                                            <p:tav tm="0">
                                              <p:val>
                                                <p:strVal val="#ppt_y"/>
                                              </p:val>
                                            </p:tav>
                                            <p:tav tm="100000">
                                              <p:val>
                                                <p:strVal val="#ppt_y"/>
                                              </p:val>
                                            </p:tav>
                                          </p:tavLst>
                                        </p:anim>
                                      </p:childTnLst>
                                    </p:cTn>
                                  </p:par>
                                  <p:par>
                                    <p:cTn id="50" presetID="0" presetClass="path" presetSubtype="0" accel="50000" decel="50000" fill="hold" nodeType="withEffect">
                                      <p:stCondLst>
                                        <p:cond delay="5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51" dur="6500" fill="hold"/>
                                            <p:tgtEl>
                                              <p:spTgt spid="52"/>
                                            </p:tgtEl>
                                            <p:attrNameLst>
                                              <p:attrName>ppt_x</p:attrName>
                                              <p:attrName>ppt_y</p:attrName>
                                            </p:attrNameLst>
                                          </p:cBhvr>
                                        </p:animMotion>
                                      </p:childTnLst>
                                    </p:cTn>
                                  </p:par>
                                  <p:par>
                                    <p:cTn id="52" presetID="8" presetClass="emph" presetSubtype="0" repeatCount="2000" fill="hold" grpId="1" nodeType="withEffect">
                                      <p:stCondLst>
                                        <p:cond delay="0"/>
                                      </p:stCondLst>
                                      <p:childTnLst>
                                        <p:animRot by="21600000">
                                          <p:cBhvr>
                                            <p:cTn id="53" dur="3500" fill="hold"/>
                                            <p:tgtEl>
                                              <p:spTgt spid="41"/>
                                            </p:tgtEl>
                                            <p:attrNameLst>
                                              <p:attrName>r</p:attrName>
                                            </p:attrNameLst>
                                          </p:cBhvr>
                                        </p:animRot>
                                      </p:childTnLst>
                                    </p:cTn>
                                  </p:par>
                                  <p:par>
                                    <p:cTn id="54" presetID="8" presetClass="emph" presetSubtype="0" repeatCount="2000" fill="hold" grpId="1" nodeType="withEffect">
                                      <p:stCondLst>
                                        <p:cond delay="0"/>
                                      </p:stCondLst>
                                      <p:childTnLst>
                                        <p:animRot by="-21600000">
                                          <p:cBhvr>
                                            <p:cTn id="55" dur="3500" fill="hold"/>
                                            <p:tgtEl>
                                              <p:spTgt spid="44"/>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45"/>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47"/>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43"/>
                                            </p:tgtEl>
                                            <p:attrNameLst>
                                              <p:attrName>r</p:attrName>
                                            </p:attrNameLst>
                                          </p:cBhvr>
                                        </p:animRot>
                                      </p:childTnLst>
                                    </p:cTn>
                                  </p:par>
                                  <p:par>
                                    <p:cTn id="62" presetID="6" presetClass="emph" presetSubtype="0" repeatCount="2000" autoRev="1" fill="hold" grpId="1" nodeType="withEffect">
                                      <p:stCondLst>
                                        <p:cond delay="0"/>
                                      </p:stCondLst>
                                      <p:childTnLst>
                                        <p:animScale>
                                          <p:cBhvr>
                                            <p:cTn id="63" dur="2000" fill="hold"/>
                                            <p:tgtEl>
                                              <p:spTgt spid="51"/>
                                            </p:tgtEl>
                                          </p:cBhvr>
                                          <p:by x="150000" y="150000"/>
                                        </p:animScale>
                                      </p:childTnLst>
                                    </p:cTn>
                                  </p:par>
                                  <p:par>
                                    <p:cTn id="64" presetID="6" presetClass="emph" presetSubtype="0" repeatCount="2000" autoRev="1" fill="hold" grpId="1" nodeType="withEffect">
                                      <p:stCondLst>
                                        <p:cond delay="0"/>
                                      </p:stCondLst>
                                      <p:childTnLst>
                                        <p:animScale>
                                          <p:cBhvr>
                                            <p:cTn id="65" dur="2000" fill="hold"/>
                                            <p:tgtEl>
                                              <p:spTgt spid="4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7" grpId="0" animBg="1"/>
          <p:bldP spid="47" grpId="1" animBg="1"/>
          <p:bldP spid="48" grpId="0" animBg="1"/>
          <p:bldP spid="51" grpId="0" animBg="1"/>
          <p:bldP spid="51" grpId="1"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4602"/>
            <a:ext cx="12192000" cy="6858000"/>
          </a:xfrm>
          <a:prstGeom prst="rect">
            <a:avLst/>
          </a:prstGeom>
          <a:noFill/>
        </p:spPr>
      </p:pic>
      <p:sp>
        <p:nvSpPr>
          <p:cNvPr id="4" name="Title 1"/>
          <p:cNvSpPr>
            <a:spLocks noGrp="1"/>
          </p:cNvSpPr>
          <p:nvPr>
            <p:ph type="title"/>
          </p:nvPr>
        </p:nvSpPr>
        <p:spPr>
          <a:xfrm>
            <a:off x="0" y="742333"/>
            <a:ext cx="11452853" cy="466064"/>
          </a:xfrm>
        </p:spPr>
        <p:txBody>
          <a:bodyPr>
            <a:noAutofit/>
          </a:bodyPr>
          <a:lstStyle/>
          <a:p>
            <a:br>
              <a:rPr lang="en-US" sz="3600" b="1" dirty="0">
                <a:solidFill>
                  <a:srgbClr val="FF0000"/>
                </a:solidFill>
                <a:latin typeface="+mn-lt"/>
                <a:ea typeface="Tahoma" panose="020B0604030504040204" pitchFamily="34" charset="0"/>
                <a:cs typeface="Tahoma" panose="020B0604030504040204" pitchFamily="34" charset="0"/>
              </a:rPr>
            </a:br>
            <a:r>
              <a:rPr lang="en-US" sz="4000" b="1" dirty="0">
                <a:solidFill>
                  <a:srgbClr val="FF0000"/>
                </a:solidFill>
                <a:latin typeface="+mn-lt"/>
                <a:ea typeface="Tahoma" panose="020B0604030504040204" pitchFamily="34" charset="0"/>
                <a:cs typeface="Tahoma" panose="020B0604030504040204" pitchFamily="34" charset="0"/>
              </a:rPr>
              <a:t>1. </a:t>
            </a:r>
            <a:r>
              <a:rPr lang="en-US" sz="4000" b="1" dirty="0" err="1">
                <a:solidFill>
                  <a:srgbClr val="FF0000"/>
                </a:solidFill>
                <a:latin typeface="+mn-lt"/>
                <a:ea typeface="Tahoma" panose="020B0604030504040204" pitchFamily="34" charset="0"/>
                <a:cs typeface="Tahoma" panose="020B0604030504040204" pitchFamily="34" charset="0"/>
              </a:rPr>
              <a:t>Cảm</a:t>
            </a:r>
            <a:r>
              <a:rPr lang="en-US" sz="4000" b="1" dirty="0">
                <a:solidFill>
                  <a:srgbClr val="FF0000"/>
                </a:solidFill>
                <a:latin typeface="+mn-lt"/>
                <a:ea typeface="Tahoma" panose="020B0604030504040204" pitchFamily="34" charset="0"/>
                <a:cs typeface="Tahoma" panose="020B0604030504040204" pitchFamily="34" charset="0"/>
              </a:rPr>
              <a:t> </a:t>
            </a:r>
            <a:r>
              <a:rPr lang="en-US" sz="4000" b="1" dirty="0" err="1">
                <a:solidFill>
                  <a:srgbClr val="FF0000"/>
                </a:solidFill>
                <a:latin typeface="+mn-lt"/>
                <a:ea typeface="Tahoma" panose="020B0604030504040204" pitchFamily="34" charset="0"/>
                <a:cs typeface="Tahoma" panose="020B0604030504040204" pitchFamily="34" charset="0"/>
              </a:rPr>
              <a:t>xúc</a:t>
            </a:r>
            <a:r>
              <a:rPr lang="en-US" sz="4000" b="1" dirty="0">
                <a:solidFill>
                  <a:srgbClr val="FF0000"/>
                </a:solidFill>
                <a:latin typeface="+mn-lt"/>
                <a:ea typeface="Tahoma" panose="020B0604030504040204" pitchFamily="34" charset="0"/>
                <a:cs typeface="Tahoma" panose="020B0604030504040204" pitchFamily="34" charset="0"/>
              </a:rPr>
              <a:t>, </a:t>
            </a:r>
            <a:r>
              <a:rPr lang="en-US" sz="4000" b="1" dirty="0" err="1">
                <a:solidFill>
                  <a:srgbClr val="FF0000"/>
                </a:solidFill>
                <a:latin typeface="+mn-lt"/>
                <a:ea typeface="Tahoma" panose="020B0604030504040204" pitchFamily="34" charset="0"/>
                <a:cs typeface="Tahoma" panose="020B0604030504040204" pitchFamily="34" charset="0"/>
              </a:rPr>
              <a:t>suy</a:t>
            </a:r>
            <a:r>
              <a:rPr lang="en-US" sz="4000" b="1" dirty="0">
                <a:solidFill>
                  <a:srgbClr val="FF0000"/>
                </a:solidFill>
                <a:latin typeface="+mn-lt"/>
                <a:ea typeface="Tahoma" panose="020B0604030504040204" pitchFamily="34" charset="0"/>
                <a:cs typeface="Tahoma" panose="020B0604030504040204" pitchFamily="34" charset="0"/>
              </a:rPr>
              <a:t> </a:t>
            </a:r>
            <a:r>
              <a:rPr lang="en-US" sz="4000" b="1" dirty="0" err="1">
                <a:solidFill>
                  <a:srgbClr val="FF0000"/>
                </a:solidFill>
                <a:latin typeface="+mn-lt"/>
                <a:ea typeface="Tahoma" panose="020B0604030504040204" pitchFamily="34" charset="0"/>
                <a:cs typeface="Tahoma" panose="020B0604030504040204" pitchFamily="34" charset="0"/>
              </a:rPr>
              <a:t>nghĩ</a:t>
            </a:r>
            <a:r>
              <a:rPr lang="en-US" sz="4000" b="1" dirty="0">
                <a:solidFill>
                  <a:srgbClr val="FF0000"/>
                </a:solidFill>
                <a:latin typeface="+mn-lt"/>
                <a:ea typeface="Tahoma" panose="020B0604030504040204" pitchFamily="34" charset="0"/>
                <a:cs typeface="Tahoma" panose="020B0604030504040204" pitchFamily="34" charset="0"/>
              </a:rPr>
              <a:t> </a:t>
            </a:r>
            <a:r>
              <a:rPr lang="en-US" sz="4000" b="1" dirty="0" err="1">
                <a:solidFill>
                  <a:srgbClr val="FF0000"/>
                </a:solidFill>
                <a:latin typeface="+mn-lt"/>
                <a:ea typeface="Tahoma" panose="020B0604030504040204" pitchFamily="34" charset="0"/>
                <a:cs typeface="Tahoma" panose="020B0604030504040204" pitchFamily="34" charset="0"/>
              </a:rPr>
              <a:t>của</a:t>
            </a:r>
            <a:r>
              <a:rPr lang="en-US" sz="4000" b="1" dirty="0">
                <a:solidFill>
                  <a:srgbClr val="FF0000"/>
                </a:solidFill>
                <a:latin typeface="+mn-lt"/>
                <a:ea typeface="Tahoma" panose="020B0604030504040204" pitchFamily="34" charset="0"/>
                <a:cs typeface="Tahoma" panose="020B0604030504040204" pitchFamily="34" charset="0"/>
              </a:rPr>
              <a:t> </a:t>
            </a:r>
            <a:r>
              <a:rPr lang="en-US" sz="4000" b="1" dirty="0" err="1">
                <a:solidFill>
                  <a:srgbClr val="FF0000"/>
                </a:solidFill>
                <a:latin typeface="+mn-lt"/>
                <a:ea typeface="Tahoma" panose="020B0604030504040204" pitchFamily="34" charset="0"/>
                <a:cs typeface="Tahoma" panose="020B0604030504040204" pitchFamily="34" charset="0"/>
              </a:rPr>
              <a:t>nhân</a:t>
            </a:r>
            <a:r>
              <a:rPr lang="en-US" sz="4000" b="1" dirty="0">
                <a:solidFill>
                  <a:srgbClr val="FF0000"/>
                </a:solidFill>
                <a:latin typeface="+mn-lt"/>
                <a:ea typeface="Tahoma" panose="020B0604030504040204" pitchFamily="34" charset="0"/>
                <a:cs typeface="Tahoma" panose="020B0604030504040204" pitchFamily="34" charset="0"/>
              </a:rPr>
              <a:t> </a:t>
            </a:r>
            <a:r>
              <a:rPr lang="en-US" sz="4000" b="1" dirty="0" err="1">
                <a:solidFill>
                  <a:srgbClr val="FF0000"/>
                </a:solidFill>
                <a:latin typeface="+mn-lt"/>
                <a:ea typeface="Tahoma" panose="020B0604030504040204" pitchFamily="34" charset="0"/>
                <a:cs typeface="Tahoma" panose="020B0604030504040204" pitchFamily="34" charset="0"/>
              </a:rPr>
              <a:t>vật</a:t>
            </a:r>
            <a:r>
              <a:rPr lang="en-US" sz="4000" b="1" dirty="0">
                <a:solidFill>
                  <a:srgbClr val="FF0000"/>
                </a:solidFill>
                <a:latin typeface="+mn-lt"/>
                <a:ea typeface="Tahoma" panose="020B0604030504040204" pitchFamily="34" charset="0"/>
                <a:cs typeface="Tahoma" panose="020B0604030504040204" pitchFamily="34" charset="0"/>
              </a:rPr>
              <a:t> “</a:t>
            </a:r>
            <a:r>
              <a:rPr lang="en-US" sz="4000" b="1" dirty="0" err="1">
                <a:solidFill>
                  <a:srgbClr val="FF0000"/>
                </a:solidFill>
                <a:latin typeface="+mn-lt"/>
                <a:ea typeface="Tahoma" panose="020B0604030504040204" pitchFamily="34" charset="0"/>
                <a:cs typeface="Tahoma" panose="020B0604030504040204" pitchFamily="34" charset="0"/>
              </a:rPr>
              <a:t>tôi</a:t>
            </a:r>
            <a:r>
              <a:rPr lang="en-US" sz="4000" b="1" dirty="0">
                <a:solidFill>
                  <a:srgbClr val="FF0000"/>
                </a:solidFill>
                <a:latin typeface="+mn-lt"/>
                <a:ea typeface="Tahoma" panose="020B0604030504040204" pitchFamily="34" charset="0"/>
                <a:cs typeface="Tahoma" panose="020B0604030504040204" pitchFamily="34" charset="0"/>
              </a:rPr>
              <a:t>”</a:t>
            </a:r>
          </a:p>
        </p:txBody>
      </p:sp>
      <p:sp>
        <p:nvSpPr>
          <p:cNvPr id="6" name="泪滴形 16"/>
          <p:cNvSpPr/>
          <p:nvPr/>
        </p:nvSpPr>
        <p:spPr bwMode="auto">
          <a:xfrm>
            <a:off x="830178" y="2052865"/>
            <a:ext cx="8758989" cy="4800533"/>
          </a:xfrm>
          <a:prstGeom prst="teardrop">
            <a:avLst/>
          </a:prstGeom>
          <a:solidFill>
            <a:srgbClr val="FFC000"/>
          </a:solidFill>
          <a:ln w="38100" cap="flat" cmpd="sng" algn="ctr">
            <a:solidFill>
              <a:schemeClr val="bg1">
                <a:lumMod val="85000"/>
              </a:schemeClr>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nSpc>
                <a:spcPct val="115000"/>
              </a:lnSpc>
              <a:spcAft>
                <a:spcPts val="1067"/>
              </a:spcAft>
              <a:tabLst>
                <a:tab pos="2997125" algn="l"/>
              </a:tabLst>
            </a:pPr>
            <a:r>
              <a:rPr lang="en-US" sz="32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Xác</a:t>
            </a:r>
            <a:r>
              <a:rPr lang="en-US" sz="36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36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a:t>
            </a:r>
            <a:r>
              <a:rPr lang="en-US" sz="36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nêu</a:t>
            </a:r>
            <a:r>
              <a:rPr lang="en-US" sz="36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tác</a:t>
            </a:r>
            <a:r>
              <a:rPr lang="en-US" sz="36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36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6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36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phép</a:t>
            </a:r>
            <a:r>
              <a:rPr lang="en-US" sz="36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so </a:t>
            </a:r>
            <a:r>
              <a:rPr lang="en-US" sz="36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sánh</a:t>
            </a:r>
            <a:r>
              <a:rPr lang="en-US" sz="36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dùng</a:t>
            </a:r>
            <a:r>
              <a:rPr lang="en-US" sz="36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để</a:t>
            </a:r>
            <a:r>
              <a:rPr lang="en-US" sz="36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diễn</a:t>
            </a:r>
            <a:r>
              <a:rPr lang="en-US" sz="36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tả</a:t>
            </a:r>
            <a:r>
              <a:rPr lang="en-US" sz="36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cảm</a:t>
            </a:r>
            <a:r>
              <a:rPr lang="en-US" sz="36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xúc</a:t>
            </a:r>
            <a:r>
              <a:rPr lang="en-US" sz="36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suy</a:t>
            </a:r>
            <a:r>
              <a:rPr lang="en-US" sz="36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nghĩ</a:t>
            </a:r>
            <a:r>
              <a:rPr lang="en-US" sz="36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6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nhân</a:t>
            </a:r>
            <a:r>
              <a:rPr lang="en-US" sz="36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6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tôi</a:t>
            </a:r>
            <a:r>
              <a:rPr lang="en-US" sz="36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26810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1958" y="0"/>
            <a:ext cx="12192000" cy="6858000"/>
          </a:xfrm>
          <a:prstGeom prst="rect">
            <a:avLst/>
          </a:prstGeom>
          <a:noFill/>
        </p:spPr>
      </p:pic>
      <p:sp>
        <p:nvSpPr>
          <p:cNvPr id="2" name="Rectangle 1"/>
          <p:cNvSpPr/>
          <p:nvPr/>
        </p:nvSpPr>
        <p:spPr>
          <a:xfrm>
            <a:off x="561958" y="996179"/>
            <a:ext cx="11445558" cy="1791260"/>
          </a:xfrm>
          <a:prstGeom prst="rect">
            <a:avLst/>
          </a:prstGeom>
        </p:spPr>
        <p:txBody>
          <a:bodyPr wrap="square">
            <a:spAutoFit/>
          </a:bodyPr>
          <a:lstStyle/>
          <a:p>
            <a:pPr algn="just">
              <a:lnSpc>
                <a:spcPct val="115000"/>
              </a:lnSpc>
              <a:spcAft>
                <a:spcPts val="1067"/>
              </a:spcAft>
              <a:tabLst>
                <a:tab pos="2997125" algn="l"/>
              </a:tabLst>
            </a:pP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Tôi</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quên</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thế</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nào</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cảm</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giác</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sáng</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ấy</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nảy</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nở</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lòng</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tôi</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mấy</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u="sng" dirty="0" err="1">
                <a:latin typeface="Times New Roman" panose="02020603050405020304" pitchFamily="18" charset="0"/>
                <a:ea typeface="Calibri" panose="020F0502020204030204" pitchFamily="34" charset="0"/>
                <a:cs typeface="Times New Roman" panose="02020603050405020304" pitchFamily="18" charset="0"/>
              </a:rPr>
              <a:t>cành</a:t>
            </a:r>
            <a:r>
              <a:rPr lang="en-US" sz="3200" b="1" i="1" u="sng"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u="sng" dirty="0" err="1">
                <a:latin typeface="Times New Roman" panose="02020603050405020304" pitchFamily="18" charset="0"/>
                <a:ea typeface="Calibri" panose="020F0502020204030204" pitchFamily="34" charset="0"/>
                <a:cs typeface="Times New Roman" panose="02020603050405020304" pitchFamily="18" charset="0"/>
              </a:rPr>
              <a:t>hoa</a:t>
            </a:r>
            <a:r>
              <a:rPr lang="en-US" sz="3200" b="1" i="1" u="sng"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u="sng" dirty="0" err="1">
                <a:latin typeface="Times New Roman" panose="02020603050405020304" pitchFamily="18" charset="0"/>
                <a:ea typeface="Calibri" panose="020F0502020204030204" pitchFamily="34" charset="0"/>
                <a:cs typeface="Times New Roman" panose="02020603050405020304" pitchFamily="18" charset="0"/>
              </a:rPr>
              <a:t>tươi</a:t>
            </a:r>
            <a:r>
              <a:rPr lang="en-US" sz="3200" b="1" i="1" u="sng"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u="sng" dirty="0" err="1">
                <a:latin typeface="Times New Roman" panose="02020603050405020304" pitchFamily="18" charset="0"/>
                <a:ea typeface="Calibri" panose="020F0502020204030204" pitchFamily="34" charset="0"/>
                <a:cs typeface="Times New Roman" panose="02020603050405020304" pitchFamily="18" charset="0"/>
              </a:rPr>
              <a:t>mỉm</a:t>
            </a:r>
            <a:r>
              <a:rPr lang="en-US" sz="3200" b="1" i="1" u="sng"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u="sng" dirty="0" err="1">
                <a:latin typeface="Times New Roman" panose="02020603050405020304" pitchFamily="18" charset="0"/>
                <a:ea typeface="Calibri" panose="020F0502020204030204" pitchFamily="34" charset="0"/>
                <a:cs typeface="Times New Roman" panose="02020603050405020304" pitchFamily="18" charset="0"/>
              </a:rPr>
              <a:t>cười</a:t>
            </a:r>
            <a:r>
              <a:rPr lang="en-US" sz="3200" b="1" i="1" u="sng"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u="sng" dirty="0" err="1">
                <a:latin typeface="Times New Roman" panose="02020603050405020304" pitchFamily="18" charset="0"/>
                <a:ea typeface="Calibri" panose="020F0502020204030204" pitchFamily="34" charset="0"/>
                <a:cs typeface="Times New Roman" panose="02020603050405020304" pitchFamily="18" charset="0"/>
              </a:rPr>
              <a:t>giữa</a:t>
            </a:r>
            <a:r>
              <a:rPr lang="en-US" sz="3200" b="1" i="1" u="sng"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u="sng" dirty="0" err="1">
                <a:latin typeface="Times New Roman" panose="02020603050405020304" pitchFamily="18" charset="0"/>
                <a:ea typeface="Calibri" panose="020F0502020204030204" pitchFamily="34" charset="0"/>
                <a:cs typeface="Times New Roman" panose="02020603050405020304" pitchFamily="18" charset="0"/>
              </a:rPr>
              <a:t>bầu</a:t>
            </a:r>
            <a:r>
              <a:rPr lang="en-US" sz="3200" b="1" i="1" u="sng"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u="sng" dirty="0" err="1">
                <a:latin typeface="Times New Roman" panose="02020603050405020304" pitchFamily="18" charset="0"/>
                <a:ea typeface="Calibri" panose="020F0502020204030204" pitchFamily="34" charset="0"/>
                <a:cs typeface="Times New Roman" panose="02020603050405020304" pitchFamily="18" charset="0"/>
              </a:rPr>
              <a:t>trời</a:t>
            </a:r>
            <a:r>
              <a:rPr lang="en-US" sz="3200" b="1" i="1" u="sng"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u="sng" dirty="0" err="1">
                <a:latin typeface="Times New Roman" panose="02020603050405020304" pitchFamily="18" charset="0"/>
                <a:ea typeface="Calibri" panose="020F0502020204030204" pitchFamily="34" charset="0"/>
                <a:cs typeface="Times New Roman" panose="02020603050405020304" pitchFamily="18" charset="0"/>
              </a:rPr>
              <a:t>quang</a:t>
            </a:r>
            <a:r>
              <a:rPr lang="en-US" sz="3200" b="1" i="1" u="sng"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u="sng" dirty="0" err="1">
                <a:latin typeface="Times New Roman" panose="02020603050405020304" pitchFamily="18" charset="0"/>
                <a:ea typeface="Calibri" panose="020F0502020204030204" pitchFamily="34" charset="0"/>
                <a:cs typeface="Times New Roman" panose="02020603050405020304" pitchFamily="18" charset="0"/>
              </a:rPr>
              <a:t>đãng</a:t>
            </a:r>
            <a:r>
              <a:rPr lang="en-US" sz="3200" b="1" i="1" u="sng" dirty="0">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605852" y="4098365"/>
            <a:ext cx="10901321" cy="1224951"/>
          </a:xfrm>
          <a:prstGeom prst="rect">
            <a:avLst/>
          </a:prstGeom>
        </p:spPr>
        <p:txBody>
          <a:bodyPr wrap="square">
            <a:spAutoFit/>
          </a:bodyPr>
          <a:lstStyle/>
          <a:p>
            <a:pPr algn="just">
              <a:lnSpc>
                <a:spcPct val="115000"/>
              </a:lnSpc>
              <a:spcAft>
                <a:spcPts val="1067"/>
              </a:spcAft>
              <a:tabLst>
                <a:tab pos="2997125" algn="l"/>
              </a:tabLst>
            </a:pP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u="sng" dirty="0">
                <a:latin typeface="Times New Roman" panose="02020603050405020304" pitchFamily="18" charset="0"/>
                <a:ea typeface="Calibri" panose="020F0502020204030204" pitchFamily="34" charset="0"/>
                <a:cs typeface="Times New Roman" panose="02020603050405020304" pitchFamily="18" charset="0"/>
              </a:rPr>
              <a:t>Ý </a:t>
            </a:r>
            <a:r>
              <a:rPr lang="en-US" sz="3200" b="1" i="1" u="sng" dirty="0" err="1">
                <a:latin typeface="Times New Roman" panose="02020603050405020304" pitchFamily="18" charset="0"/>
                <a:ea typeface="Calibri" panose="020F0502020204030204" pitchFamily="34" charset="0"/>
                <a:cs typeface="Times New Roman" panose="02020603050405020304" pitchFamily="18" charset="0"/>
              </a:rPr>
              <a:t>nghĩ</a:t>
            </a:r>
            <a:r>
              <a:rPr lang="en-US" sz="3200" b="1" i="1" u="sng"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u="sng" dirty="0" err="1">
                <a:latin typeface="Times New Roman" panose="02020603050405020304" pitchFamily="18" charset="0"/>
                <a:ea typeface="Calibri" panose="020F0502020204030204" pitchFamily="34" charset="0"/>
                <a:cs typeface="Times New Roman" panose="02020603050405020304" pitchFamily="18" charset="0"/>
              </a:rPr>
              <a:t>thoáng</a:t>
            </a:r>
            <a:r>
              <a:rPr lang="en-US" sz="3200" b="1" i="1" u="sng" dirty="0">
                <a:latin typeface="Times New Roman" panose="02020603050405020304" pitchFamily="18" charset="0"/>
                <a:ea typeface="Calibri" panose="020F0502020204030204" pitchFamily="34" charset="0"/>
                <a:cs typeface="Times New Roman" panose="02020603050405020304" pitchFamily="18" charset="0"/>
              </a:rPr>
              <a:t> qua </a:t>
            </a:r>
            <a:r>
              <a:rPr lang="en-US" sz="3200" b="1" i="1" u="sng" dirty="0" err="1">
                <a:latin typeface="Times New Roman" panose="02020603050405020304" pitchFamily="18" charset="0"/>
                <a:ea typeface="Calibri" panose="020F0502020204030204" pitchFamily="34" charset="0"/>
                <a:cs typeface="Times New Roman" panose="02020603050405020304" pitchFamily="18" charset="0"/>
              </a:rPr>
              <a:t>ấy</a:t>
            </a:r>
            <a:r>
              <a:rPr lang="en-US" sz="3200" b="1" i="1" u="sng"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u="sng"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b="1" i="1" u="sng"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u="sng" dirty="0" err="1">
                <a:latin typeface="Times New Roman" panose="02020603050405020304" pitchFamily="18" charset="0"/>
                <a:ea typeface="Calibri" panose="020F0502020204030204" pitchFamily="34" charset="0"/>
                <a:cs typeface="Times New Roman" panose="02020603050405020304" pitchFamily="18" charset="0"/>
              </a:rPr>
              <a:t>trí</a:t>
            </a:r>
            <a:r>
              <a:rPr lang="en-US" sz="3200" b="1" i="1" u="sng"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u="sng" dirty="0" err="1">
                <a:latin typeface="Times New Roman" panose="02020603050405020304" pitchFamily="18" charset="0"/>
                <a:ea typeface="Calibri" panose="020F0502020204030204" pitchFamily="34" charset="0"/>
                <a:cs typeface="Times New Roman" panose="02020603050405020304" pitchFamily="18" charset="0"/>
              </a:rPr>
              <a:t>óc</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tôi</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nhẹ</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nhàng</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u="sng" dirty="0" err="1">
                <a:latin typeface="Times New Roman" panose="02020603050405020304" pitchFamily="18" charset="0"/>
                <a:ea typeface="Calibri" panose="020F0502020204030204" pitchFamily="34" charset="0"/>
                <a:cs typeface="Times New Roman" panose="02020603050405020304" pitchFamily="18" charset="0"/>
              </a:rPr>
              <a:t>làn</a:t>
            </a:r>
            <a:r>
              <a:rPr lang="en-US" sz="3200" b="1" i="1" u="sng"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u="sng" dirty="0" err="1">
                <a:latin typeface="Times New Roman" panose="02020603050405020304" pitchFamily="18" charset="0"/>
                <a:ea typeface="Calibri" panose="020F0502020204030204" pitchFamily="34" charset="0"/>
                <a:cs typeface="Times New Roman" panose="02020603050405020304" pitchFamily="18" charset="0"/>
              </a:rPr>
              <a:t>mây</a:t>
            </a:r>
            <a:r>
              <a:rPr lang="en-US" sz="3200" b="1" i="1" u="sng"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u="sng" dirty="0" err="1">
                <a:latin typeface="Times New Roman" panose="02020603050405020304" pitchFamily="18" charset="0"/>
                <a:ea typeface="Calibri" panose="020F0502020204030204" pitchFamily="34" charset="0"/>
                <a:cs typeface="Times New Roman" panose="02020603050405020304" pitchFamily="18" charset="0"/>
              </a:rPr>
              <a:t>lướt</a:t>
            </a:r>
            <a:r>
              <a:rPr lang="en-US" sz="3200" b="1" i="1" u="sng"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u="sng" dirty="0" err="1">
                <a:latin typeface="Times New Roman" panose="02020603050405020304" pitchFamily="18" charset="0"/>
                <a:ea typeface="Calibri" panose="020F0502020204030204" pitchFamily="34" charset="0"/>
                <a:cs typeface="Times New Roman" panose="02020603050405020304" pitchFamily="18" charset="0"/>
              </a:rPr>
              <a:t>ngang</a:t>
            </a:r>
            <a:r>
              <a:rPr lang="en-US" sz="3200" b="1" i="1" u="sng"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u="sng" dirty="0" err="1">
                <a:latin typeface="Times New Roman" panose="02020603050405020304" pitchFamily="18" charset="0"/>
                <a:ea typeface="Calibri" panose="020F0502020204030204" pitchFamily="34" charset="0"/>
                <a:cs typeface="Times New Roman" panose="02020603050405020304" pitchFamily="18" charset="0"/>
              </a:rPr>
              <a:t>trên</a:t>
            </a:r>
            <a:r>
              <a:rPr lang="en-US" sz="3200" b="1" i="1" u="sng"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u="sng" dirty="0" err="1">
                <a:latin typeface="Times New Roman" panose="02020603050405020304" pitchFamily="18" charset="0"/>
                <a:ea typeface="Calibri" panose="020F0502020204030204" pitchFamily="34" charset="0"/>
                <a:cs typeface="Times New Roman" panose="02020603050405020304" pitchFamily="18" charset="0"/>
              </a:rPr>
              <a:t>ngọn</a:t>
            </a:r>
            <a:r>
              <a:rPr lang="en-US" sz="3200" b="1" i="1" u="sng"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u="sng" dirty="0" err="1">
                <a:latin typeface="Times New Roman" panose="02020603050405020304" pitchFamily="18" charset="0"/>
                <a:ea typeface="Calibri" panose="020F0502020204030204" pitchFamily="34" charset="0"/>
                <a:cs typeface="Times New Roman" panose="02020603050405020304" pitchFamily="18" charset="0"/>
              </a:rPr>
              <a:t>núi</a:t>
            </a:r>
            <a:r>
              <a:rPr lang="en-US" sz="3200" b="1" i="1" u="sng" dirty="0">
                <a:latin typeface="Times New Roman" panose="02020603050405020304" pitchFamily="18" charset="0"/>
                <a:ea typeface="Calibri" panose="020F0502020204030204" pitchFamily="34" charset="0"/>
                <a:cs typeface="Times New Roman" panose="02020603050405020304" pitchFamily="18" charset="0"/>
              </a:rPr>
              <a:t>.</a:t>
            </a:r>
            <a:endParaRPr lang="en-US" sz="3200" b="1" i="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628926" y="2311310"/>
            <a:ext cx="11378589" cy="1838004"/>
          </a:xfrm>
          <a:prstGeom prst="rect">
            <a:avLst/>
          </a:prstGeom>
        </p:spPr>
        <p:txBody>
          <a:bodyPr wrap="square">
            <a:spAutoFit/>
          </a:bodyPr>
          <a:lstStyle/>
          <a:p>
            <a:pPr algn="just">
              <a:lnSpc>
                <a:spcPct val="115000"/>
              </a:lnSpc>
              <a:spcAft>
                <a:spcPts val="1067"/>
              </a:spcAft>
              <a:tabLst>
                <a:tab pos="2997125" algn="l"/>
              </a:tabLst>
            </a:pPr>
            <a:endParaRPr lang="en-US" sz="2667"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67"/>
              </a:spcAft>
              <a:tabLst>
                <a:tab pos="2997125" algn="l"/>
              </a:tabLst>
            </a:pPr>
            <a:r>
              <a:rPr lang="en-US" sz="2667" b="1" dirty="0">
                <a:latin typeface="Times New Roman" panose="02020603050405020304" pitchFamily="18" charset="0"/>
                <a:ea typeface="Calibri" panose="020F0502020204030204" pitchFamily="34" charset="0"/>
                <a:cs typeface="Times New Roman" panose="02020603050405020304" pitchFamily="18" charset="0"/>
              </a:rPr>
              <a:t>-&gt;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Biện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pháp</a:t>
            </a:r>
            <a:r>
              <a:rPr lang="en-US" sz="3200" b="1" dirty="0">
                <a:latin typeface="Times New Roman" panose="02020603050405020304" pitchFamily="18" charset="0"/>
                <a:ea typeface="Calibri" panose="020F0502020204030204" pitchFamily="34" charset="0"/>
                <a:cs typeface="Times New Roman" panose="02020603050405020304" pitchFamily="18" charset="0"/>
              </a:rPr>
              <a:t> so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sánh</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diễn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tả</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niềm</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vui</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nhân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vật</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tôi</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khi</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nhớ</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lại</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kí</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ức</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buổi</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tựu</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3200" b="1"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7" name="Rectangle 6"/>
          <p:cNvSpPr/>
          <p:nvPr/>
        </p:nvSpPr>
        <p:spPr>
          <a:xfrm>
            <a:off x="605852" y="5380387"/>
            <a:ext cx="11401664" cy="584775"/>
          </a:xfrm>
          <a:prstGeom prst="rect">
            <a:avLst/>
          </a:prstGeom>
        </p:spPr>
        <p:txBody>
          <a:bodyPr wrap="square">
            <a:spAutoFit/>
          </a:bodyPr>
          <a:lstStyle/>
          <a:p>
            <a:pPr algn="just"/>
            <a:r>
              <a:rPr lang="en-US" sz="3200" b="1" dirty="0">
                <a:latin typeface="Times New Roman" panose="02020603050405020304" pitchFamily="18" charset="0"/>
                <a:ea typeface="Calibri" panose="020F0502020204030204" pitchFamily="34" charset="0"/>
              </a:rPr>
              <a:t>-&gt; </a:t>
            </a:r>
            <a:r>
              <a:rPr lang="en-US" sz="3200" b="1" dirty="0" err="1">
                <a:latin typeface="Times New Roman" panose="02020603050405020304" pitchFamily="18" charset="0"/>
                <a:ea typeface="Calibri" panose="020F0502020204030204" pitchFamily="34" charset="0"/>
              </a:rPr>
              <a:t>Tâm</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trạng</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bỡ</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ngỡ</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của</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nhân</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vật</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tôi</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khi</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lần</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đầu</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tiên</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đi</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học</a:t>
            </a:r>
            <a:r>
              <a:rPr lang="en-US" sz="3200" b="1" dirty="0">
                <a:latin typeface="Times New Roman" panose="02020603050405020304" pitchFamily="18" charset="0"/>
                <a:ea typeface="Calibri" panose="020F0502020204030204" pitchFamily="34" charset="0"/>
              </a:rPr>
              <a:t>.</a:t>
            </a:r>
            <a:endParaRPr lang="en-US" sz="3200" b="1" dirty="0"/>
          </a:p>
        </p:txBody>
      </p:sp>
    </p:spTree>
    <p:extLst>
      <p:ext uri="{BB962C8B-B14F-4D97-AF65-F5344CB8AC3E}">
        <p14:creationId xmlns:p14="http://schemas.microsoft.com/office/powerpoint/2010/main" val="41342981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anim calcmode="lin" valueType="num">
                                      <p:cBhvr>
                                        <p:cTn id="15" dur="500" fill="hold"/>
                                        <p:tgtEl>
                                          <p:spTgt spid="3"/>
                                        </p:tgtEl>
                                        <p:attrNameLst>
                                          <p:attrName>ppt_x</p:attrName>
                                        </p:attrNameLst>
                                      </p:cBhvr>
                                      <p:tavLst>
                                        <p:tav tm="0">
                                          <p:val>
                                            <p:strVal val="#ppt_x"/>
                                          </p:val>
                                        </p:tav>
                                        <p:tav tm="100000">
                                          <p:val>
                                            <p:strVal val="#ppt_x"/>
                                          </p:val>
                                        </p:tav>
                                      </p:tavLst>
                                    </p:anim>
                                    <p:anim calcmode="lin" valueType="num">
                                      <p:cBhvr>
                                        <p:cTn id="16"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anim calcmode="lin" valueType="num">
                                      <p:cBhvr>
                                        <p:cTn id="22" dur="500" fill="hold"/>
                                        <p:tgtEl>
                                          <p:spTgt spid="5"/>
                                        </p:tgtEl>
                                        <p:attrNameLst>
                                          <p:attrName>ppt_x</p:attrName>
                                        </p:attrNameLst>
                                      </p:cBhvr>
                                      <p:tavLst>
                                        <p:tav tm="0">
                                          <p:val>
                                            <p:strVal val="#ppt_x"/>
                                          </p:val>
                                        </p:tav>
                                        <p:tav tm="100000">
                                          <p:val>
                                            <p:strVal val="#ppt_x"/>
                                          </p:val>
                                        </p:tav>
                                      </p:tavLst>
                                    </p:anim>
                                    <p:anim calcmode="lin" valueType="num">
                                      <p:cBhvr>
                                        <p:cTn id="23"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anim calcmode="lin" valueType="num">
                                      <p:cBhvr>
                                        <p:cTn id="29" dur="500" fill="hold"/>
                                        <p:tgtEl>
                                          <p:spTgt spid="7"/>
                                        </p:tgtEl>
                                        <p:attrNameLst>
                                          <p:attrName>ppt_x</p:attrName>
                                        </p:attrNameLst>
                                      </p:cBhvr>
                                      <p:tavLst>
                                        <p:tav tm="0">
                                          <p:val>
                                            <p:strVal val="#ppt_x"/>
                                          </p:val>
                                        </p:tav>
                                        <p:tav tm="100000">
                                          <p:val>
                                            <p:strVal val="#ppt_x"/>
                                          </p:val>
                                        </p:tav>
                                      </p:tavLst>
                                    </p:anim>
                                    <p:anim calcmode="lin" valueType="num">
                                      <p:cBhvr>
                                        <p:cTn id="30"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382" y="0"/>
            <a:ext cx="12192000" cy="6858000"/>
          </a:xfrm>
          <a:prstGeom prst="rect">
            <a:avLst/>
          </a:prstGeom>
          <a:noFill/>
        </p:spPr>
      </p:pic>
      <p:sp>
        <p:nvSpPr>
          <p:cNvPr id="23" name="标题 22"/>
          <p:cNvSpPr>
            <a:spLocks noGrp="1"/>
          </p:cNvSpPr>
          <p:nvPr>
            <p:ph type="title"/>
          </p:nvPr>
        </p:nvSpPr>
        <p:spPr>
          <a:xfrm>
            <a:off x="609600" y="260648"/>
            <a:ext cx="10972800" cy="466064"/>
          </a:xfrm>
        </p:spPr>
        <p:txBody>
          <a:bodyPr>
            <a:noAutofit/>
          </a:bodyPr>
          <a:lstStyle/>
          <a:p>
            <a:r>
              <a:rPr lang="en-US" sz="3733" b="1" dirty="0">
                <a:solidFill>
                  <a:srgbClr val="FF0000"/>
                </a:solidFill>
                <a:latin typeface="Times New Roman" panose="02020603050405020304" pitchFamily="18" charset="0"/>
                <a:cs typeface="Times New Roman" panose="02020603050405020304" pitchFamily="18" charset="0"/>
              </a:rPr>
              <a:t>2. </a:t>
            </a:r>
            <a:r>
              <a:rPr lang="en-US" sz="3733" b="1" dirty="0" err="1">
                <a:solidFill>
                  <a:srgbClr val="FF0000"/>
                </a:solidFill>
                <a:latin typeface="Times New Roman" panose="02020603050405020304" pitchFamily="18" charset="0"/>
                <a:cs typeface="Times New Roman" panose="02020603050405020304" pitchFamily="18" charset="0"/>
              </a:rPr>
              <a:t>Diễn</a:t>
            </a:r>
            <a:r>
              <a:rPr lang="en-US" sz="3733" b="1" dirty="0">
                <a:solidFill>
                  <a:srgbClr val="FF0000"/>
                </a:solidFill>
                <a:latin typeface="Times New Roman" panose="02020603050405020304" pitchFamily="18" charset="0"/>
                <a:cs typeface="Times New Roman" panose="02020603050405020304" pitchFamily="18" charset="0"/>
              </a:rPr>
              <a:t> </a:t>
            </a:r>
            <a:r>
              <a:rPr lang="en-US" sz="3733" b="1" dirty="0" err="1">
                <a:solidFill>
                  <a:srgbClr val="FF0000"/>
                </a:solidFill>
                <a:latin typeface="Times New Roman" panose="02020603050405020304" pitchFamily="18" charset="0"/>
                <a:cs typeface="Times New Roman" panose="02020603050405020304" pitchFamily="18" charset="0"/>
              </a:rPr>
              <a:t>biến</a:t>
            </a:r>
            <a:r>
              <a:rPr lang="en-US" sz="3733" b="1" dirty="0">
                <a:solidFill>
                  <a:srgbClr val="FF0000"/>
                </a:solidFill>
                <a:latin typeface="Times New Roman" panose="02020603050405020304" pitchFamily="18" charset="0"/>
                <a:cs typeface="Times New Roman" panose="02020603050405020304" pitchFamily="18" charset="0"/>
              </a:rPr>
              <a:t> </a:t>
            </a:r>
            <a:r>
              <a:rPr lang="en-US" sz="3733" b="1" dirty="0" err="1">
                <a:solidFill>
                  <a:srgbClr val="FF0000"/>
                </a:solidFill>
                <a:latin typeface="Times New Roman" panose="02020603050405020304" pitchFamily="18" charset="0"/>
                <a:cs typeface="Times New Roman" panose="02020603050405020304" pitchFamily="18" charset="0"/>
              </a:rPr>
              <a:t>tâm</a:t>
            </a:r>
            <a:r>
              <a:rPr lang="en-US" sz="3733" b="1" dirty="0">
                <a:solidFill>
                  <a:srgbClr val="FF0000"/>
                </a:solidFill>
                <a:latin typeface="Times New Roman" panose="02020603050405020304" pitchFamily="18" charset="0"/>
                <a:cs typeface="Times New Roman" panose="02020603050405020304" pitchFamily="18" charset="0"/>
              </a:rPr>
              <a:t> </a:t>
            </a:r>
            <a:r>
              <a:rPr lang="en-US" sz="3733" b="1" dirty="0" err="1">
                <a:solidFill>
                  <a:srgbClr val="FF0000"/>
                </a:solidFill>
                <a:latin typeface="Times New Roman" panose="02020603050405020304" pitchFamily="18" charset="0"/>
                <a:cs typeface="Times New Roman" panose="02020603050405020304" pitchFamily="18" charset="0"/>
              </a:rPr>
              <a:t>trạng</a:t>
            </a:r>
            <a:r>
              <a:rPr lang="en-US" sz="3733" b="1" dirty="0">
                <a:solidFill>
                  <a:srgbClr val="FF0000"/>
                </a:solidFill>
                <a:latin typeface="Times New Roman" panose="02020603050405020304" pitchFamily="18" charset="0"/>
                <a:cs typeface="Times New Roman" panose="02020603050405020304" pitchFamily="18" charset="0"/>
              </a:rPr>
              <a:t> </a:t>
            </a:r>
            <a:r>
              <a:rPr lang="en-US" sz="3733" b="1" dirty="0" err="1">
                <a:solidFill>
                  <a:srgbClr val="FF0000"/>
                </a:solidFill>
                <a:latin typeface="Times New Roman" panose="02020603050405020304" pitchFamily="18" charset="0"/>
                <a:cs typeface="Times New Roman" panose="02020603050405020304" pitchFamily="18" charset="0"/>
              </a:rPr>
              <a:t>của</a:t>
            </a:r>
            <a:r>
              <a:rPr lang="en-US" sz="3733" b="1" dirty="0">
                <a:solidFill>
                  <a:srgbClr val="FF0000"/>
                </a:solidFill>
                <a:latin typeface="Times New Roman" panose="02020603050405020304" pitchFamily="18" charset="0"/>
                <a:cs typeface="Times New Roman" panose="02020603050405020304" pitchFamily="18" charset="0"/>
              </a:rPr>
              <a:t> </a:t>
            </a:r>
            <a:r>
              <a:rPr lang="en-US" sz="3733" b="1" dirty="0" err="1">
                <a:solidFill>
                  <a:srgbClr val="FF0000"/>
                </a:solidFill>
                <a:latin typeface="Times New Roman" panose="02020603050405020304" pitchFamily="18" charset="0"/>
                <a:cs typeface="Times New Roman" panose="02020603050405020304" pitchFamily="18" charset="0"/>
              </a:rPr>
              <a:t>nhân</a:t>
            </a:r>
            <a:r>
              <a:rPr lang="en-US" sz="3733" b="1" dirty="0">
                <a:solidFill>
                  <a:srgbClr val="FF0000"/>
                </a:solidFill>
                <a:latin typeface="Times New Roman" panose="02020603050405020304" pitchFamily="18" charset="0"/>
                <a:cs typeface="Times New Roman" panose="02020603050405020304" pitchFamily="18" charset="0"/>
              </a:rPr>
              <a:t> </a:t>
            </a:r>
            <a:r>
              <a:rPr lang="en-US" sz="3733" b="1" dirty="0" err="1">
                <a:solidFill>
                  <a:srgbClr val="FF0000"/>
                </a:solidFill>
                <a:latin typeface="Times New Roman" panose="02020603050405020304" pitchFamily="18" charset="0"/>
                <a:cs typeface="Times New Roman" panose="02020603050405020304" pitchFamily="18" charset="0"/>
              </a:rPr>
              <a:t>vật</a:t>
            </a:r>
            <a:r>
              <a:rPr lang="en-US" sz="3733" b="1" dirty="0">
                <a:solidFill>
                  <a:srgbClr val="FF0000"/>
                </a:solidFill>
                <a:latin typeface="Times New Roman" panose="02020603050405020304" pitchFamily="18" charset="0"/>
                <a:cs typeface="Times New Roman" panose="02020603050405020304" pitchFamily="18" charset="0"/>
              </a:rPr>
              <a:t> “</a:t>
            </a:r>
            <a:r>
              <a:rPr lang="en-US" sz="3733" b="1" dirty="0" err="1">
                <a:solidFill>
                  <a:srgbClr val="FF0000"/>
                </a:solidFill>
                <a:latin typeface="Times New Roman" panose="02020603050405020304" pitchFamily="18" charset="0"/>
                <a:cs typeface="Times New Roman" panose="02020603050405020304" pitchFamily="18" charset="0"/>
              </a:rPr>
              <a:t>tôi</a:t>
            </a:r>
            <a:r>
              <a:rPr lang="en-US" sz="3733" b="1" dirty="0">
                <a:solidFill>
                  <a:srgbClr val="FF0000"/>
                </a:solidFill>
                <a:latin typeface="Times New Roman" panose="02020603050405020304" pitchFamily="18" charset="0"/>
                <a:cs typeface="Times New Roman" panose="02020603050405020304" pitchFamily="18" charset="0"/>
              </a:rPr>
              <a:t>”</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24" name="Teardrop 23"/>
          <p:cNvSpPr/>
          <p:nvPr/>
        </p:nvSpPr>
        <p:spPr>
          <a:xfrm>
            <a:off x="8037095" y="1316764"/>
            <a:ext cx="3645567" cy="4128459"/>
          </a:xfrm>
          <a:prstGeom prst="teardrop">
            <a:avLst/>
          </a:prstGeom>
          <a:solidFill>
            <a:schemeClr val="accent1">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i="1" dirty="0">
                <a:solidFill>
                  <a:srgbClr val="0070C0"/>
                </a:solidFill>
              </a:rPr>
              <a:t>? </a:t>
            </a:r>
            <a:r>
              <a:rPr lang="en-US" sz="3200" b="1" i="1" dirty="0" err="1">
                <a:solidFill>
                  <a:srgbClr val="0070C0"/>
                </a:solidFill>
              </a:rPr>
              <a:t>Khi</a:t>
            </a:r>
            <a:r>
              <a:rPr lang="en-US" sz="3200" b="1" i="1" dirty="0">
                <a:solidFill>
                  <a:srgbClr val="0070C0"/>
                </a:solidFill>
              </a:rPr>
              <a:t> </a:t>
            </a:r>
            <a:r>
              <a:rPr lang="en-US" sz="3200" b="1" i="1" dirty="0" err="1">
                <a:solidFill>
                  <a:srgbClr val="0070C0"/>
                </a:solidFill>
              </a:rPr>
              <a:t>vào</a:t>
            </a:r>
            <a:r>
              <a:rPr lang="en-US" sz="3200" b="1" i="1" dirty="0">
                <a:solidFill>
                  <a:srgbClr val="0070C0"/>
                </a:solidFill>
              </a:rPr>
              <a:t> </a:t>
            </a:r>
            <a:r>
              <a:rPr lang="en-US" sz="3200" b="1" i="1" dirty="0" err="1">
                <a:solidFill>
                  <a:srgbClr val="0070C0"/>
                </a:solidFill>
              </a:rPr>
              <a:t>lớp</a:t>
            </a:r>
            <a:r>
              <a:rPr lang="en-US" sz="3200" b="1" i="1" dirty="0">
                <a:solidFill>
                  <a:srgbClr val="0070C0"/>
                </a:solidFill>
              </a:rPr>
              <a:t> </a:t>
            </a:r>
            <a:r>
              <a:rPr lang="en-US" sz="3200" b="1" i="1" dirty="0" err="1">
                <a:solidFill>
                  <a:srgbClr val="0070C0"/>
                </a:solidFill>
              </a:rPr>
              <a:t>học</a:t>
            </a:r>
            <a:r>
              <a:rPr lang="en-US" sz="3200" b="1" i="1" dirty="0">
                <a:solidFill>
                  <a:srgbClr val="0070C0"/>
                </a:solidFill>
              </a:rPr>
              <a:t> </a:t>
            </a:r>
            <a:r>
              <a:rPr lang="en-US" sz="3200" b="1" i="1" dirty="0" err="1">
                <a:solidFill>
                  <a:srgbClr val="0070C0"/>
                </a:solidFill>
              </a:rPr>
              <a:t>tâm</a:t>
            </a:r>
            <a:r>
              <a:rPr lang="en-US" sz="3200" b="1" i="1" dirty="0">
                <a:solidFill>
                  <a:srgbClr val="0070C0"/>
                </a:solidFill>
              </a:rPr>
              <a:t> </a:t>
            </a:r>
            <a:r>
              <a:rPr lang="en-US" sz="3200" b="1" i="1" dirty="0" err="1">
                <a:solidFill>
                  <a:srgbClr val="0070C0"/>
                </a:solidFill>
              </a:rPr>
              <a:t>trạng</a:t>
            </a:r>
            <a:r>
              <a:rPr lang="en-US" sz="3200" b="1" i="1" dirty="0">
                <a:solidFill>
                  <a:srgbClr val="0070C0"/>
                </a:solidFill>
              </a:rPr>
              <a:t> </a:t>
            </a:r>
            <a:r>
              <a:rPr lang="en-US" sz="3200" b="1" i="1" dirty="0" err="1">
                <a:solidFill>
                  <a:srgbClr val="0070C0"/>
                </a:solidFill>
              </a:rPr>
              <a:t>của</a:t>
            </a:r>
            <a:r>
              <a:rPr lang="en-US" sz="3200" b="1" i="1" dirty="0">
                <a:solidFill>
                  <a:srgbClr val="0070C0"/>
                </a:solidFill>
              </a:rPr>
              <a:t> </a:t>
            </a:r>
            <a:r>
              <a:rPr lang="en-US" sz="3200" b="1" i="1" dirty="0" err="1">
                <a:solidFill>
                  <a:srgbClr val="0070C0"/>
                </a:solidFill>
              </a:rPr>
              <a:t>nhân</a:t>
            </a:r>
            <a:r>
              <a:rPr lang="en-US" sz="3200" b="1" i="1" dirty="0">
                <a:solidFill>
                  <a:srgbClr val="0070C0"/>
                </a:solidFill>
              </a:rPr>
              <a:t> </a:t>
            </a:r>
            <a:r>
              <a:rPr lang="en-US" sz="3200" b="1" i="1" dirty="0" err="1">
                <a:solidFill>
                  <a:srgbClr val="0070C0"/>
                </a:solidFill>
              </a:rPr>
              <a:t>vật</a:t>
            </a:r>
            <a:r>
              <a:rPr lang="en-US" sz="3200" b="1" i="1" dirty="0">
                <a:solidFill>
                  <a:srgbClr val="0070C0"/>
                </a:solidFill>
              </a:rPr>
              <a:t> “</a:t>
            </a:r>
            <a:r>
              <a:rPr lang="en-US" sz="3200" b="1" i="1" dirty="0" err="1">
                <a:solidFill>
                  <a:srgbClr val="0070C0"/>
                </a:solidFill>
              </a:rPr>
              <a:t>tôi</a:t>
            </a:r>
            <a:r>
              <a:rPr lang="en-US" sz="3200" b="1" i="1" dirty="0">
                <a:solidFill>
                  <a:srgbClr val="0070C0"/>
                </a:solidFill>
              </a:rPr>
              <a:t>” </a:t>
            </a:r>
            <a:r>
              <a:rPr lang="en-US" sz="3200" b="1" i="1" dirty="0" err="1">
                <a:solidFill>
                  <a:srgbClr val="0070C0"/>
                </a:solidFill>
              </a:rPr>
              <a:t>thay</a:t>
            </a:r>
            <a:r>
              <a:rPr lang="en-US" sz="3200" b="1" i="1" dirty="0">
                <a:solidFill>
                  <a:srgbClr val="0070C0"/>
                </a:solidFill>
              </a:rPr>
              <a:t> </a:t>
            </a:r>
            <a:r>
              <a:rPr lang="en-US" sz="3200" b="1" i="1" dirty="0" err="1">
                <a:solidFill>
                  <a:srgbClr val="0070C0"/>
                </a:solidFill>
              </a:rPr>
              <a:t>đổi</a:t>
            </a:r>
            <a:r>
              <a:rPr lang="en-US" sz="3200" b="1" i="1" dirty="0">
                <a:solidFill>
                  <a:srgbClr val="0070C0"/>
                </a:solidFill>
              </a:rPr>
              <a:t> </a:t>
            </a:r>
            <a:r>
              <a:rPr lang="en-US" sz="3200" b="1" i="1" dirty="0" err="1">
                <a:solidFill>
                  <a:srgbClr val="0070C0"/>
                </a:solidFill>
              </a:rPr>
              <a:t>như</a:t>
            </a:r>
            <a:r>
              <a:rPr lang="en-US" sz="3200" b="1" i="1" dirty="0">
                <a:solidFill>
                  <a:srgbClr val="0070C0"/>
                </a:solidFill>
              </a:rPr>
              <a:t> </a:t>
            </a:r>
            <a:r>
              <a:rPr lang="en-US" sz="3200" b="1" i="1" dirty="0" err="1">
                <a:solidFill>
                  <a:srgbClr val="0070C0"/>
                </a:solidFill>
              </a:rPr>
              <a:t>thế</a:t>
            </a:r>
            <a:r>
              <a:rPr lang="en-US" sz="3200" b="1" i="1" dirty="0">
                <a:solidFill>
                  <a:srgbClr val="0070C0"/>
                </a:solidFill>
              </a:rPr>
              <a:t> </a:t>
            </a:r>
            <a:r>
              <a:rPr lang="en-US" sz="3200" b="1" i="1" dirty="0" err="1">
                <a:solidFill>
                  <a:srgbClr val="0070C0"/>
                </a:solidFill>
              </a:rPr>
              <a:t>nào</a:t>
            </a:r>
            <a:r>
              <a:rPr lang="en-US" sz="3200" b="1" i="1" dirty="0">
                <a:solidFill>
                  <a:srgbClr val="0070C0"/>
                </a:solidFill>
              </a:rPr>
              <a:t>? </a:t>
            </a:r>
            <a:r>
              <a:rPr lang="en-US" sz="3200" b="1" i="1" dirty="0" err="1">
                <a:solidFill>
                  <a:srgbClr val="0070C0"/>
                </a:solidFill>
              </a:rPr>
              <a:t>Vì</a:t>
            </a:r>
            <a:r>
              <a:rPr lang="en-US" sz="3200" b="1" i="1" dirty="0">
                <a:solidFill>
                  <a:srgbClr val="0070C0"/>
                </a:solidFill>
              </a:rPr>
              <a:t> </a:t>
            </a:r>
            <a:r>
              <a:rPr lang="en-US" sz="3200" b="1" i="1" dirty="0" err="1">
                <a:solidFill>
                  <a:srgbClr val="0070C0"/>
                </a:solidFill>
              </a:rPr>
              <a:t>sao</a:t>
            </a:r>
            <a:r>
              <a:rPr lang="en-US" sz="3200" b="1" i="1" dirty="0">
                <a:solidFill>
                  <a:srgbClr val="0070C0"/>
                </a:solidFill>
              </a:rPr>
              <a:t> </a:t>
            </a:r>
            <a:r>
              <a:rPr lang="en-US" sz="3200" b="1" i="1" dirty="0" err="1">
                <a:solidFill>
                  <a:srgbClr val="0070C0"/>
                </a:solidFill>
              </a:rPr>
              <a:t>có</a:t>
            </a:r>
            <a:r>
              <a:rPr lang="en-US" sz="3200" b="1" i="1" dirty="0">
                <a:solidFill>
                  <a:srgbClr val="0070C0"/>
                </a:solidFill>
              </a:rPr>
              <a:t> </a:t>
            </a:r>
            <a:r>
              <a:rPr lang="en-US" sz="3200" b="1" i="1" dirty="0" err="1">
                <a:solidFill>
                  <a:srgbClr val="0070C0"/>
                </a:solidFill>
              </a:rPr>
              <a:t>sự</a:t>
            </a:r>
            <a:r>
              <a:rPr lang="en-US" sz="3200" b="1" i="1" dirty="0">
                <a:solidFill>
                  <a:srgbClr val="0070C0"/>
                </a:solidFill>
              </a:rPr>
              <a:t> </a:t>
            </a:r>
            <a:r>
              <a:rPr lang="en-US" sz="3200" b="1" i="1" dirty="0" err="1">
                <a:solidFill>
                  <a:srgbClr val="0070C0"/>
                </a:solidFill>
              </a:rPr>
              <a:t>thay</a:t>
            </a:r>
            <a:r>
              <a:rPr lang="en-US" sz="3200" b="1" i="1" dirty="0">
                <a:solidFill>
                  <a:srgbClr val="0070C0"/>
                </a:solidFill>
              </a:rPr>
              <a:t> </a:t>
            </a:r>
            <a:r>
              <a:rPr lang="en-US" sz="3200" b="1" i="1" dirty="0" err="1">
                <a:solidFill>
                  <a:srgbClr val="0070C0"/>
                </a:solidFill>
              </a:rPr>
              <a:t>đổi</a:t>
            </a:r>
            <a:r>
              <a:rPr lang="en-US" sz="3200" b="1" i="1" dirty="0">
                <a:solidFill>
                  <a:srgbClr val="0070C0"/>
                </a:solidFill>
              </a:rPr>
              <a:t> </a:t>
            </a:r>
            <a:r>
              <a:rPr lang="en-US" sz="3200" b="1" i="1" dirty="0" err="1">
                <a:solidFill>
                  <a:srgbClr val="0070C0"/>
                </a:solidFill>
              </a:rPr>
              <a:t>ấy</a:t>
            </a:r>
            <a:r>
              <a:rPr lang="en-US" sz="3200" b="1" i="1" dirty="0">
                <a:solidFill>
                  <a:srgbClr val="0070C0"/>
                </a:solidFill>
              </a:rPr>
              <a:t>?</a:t>
            </a:r>
            <a:endParaRPr lang="en-US" sz="3200" b="1" dirty="0">
              <a:solidFill>
                <a:srgbClr val="0070C0"/>
              </a:solidFill>
            </a:endParaRPr>
          </a:p>
        </p:txBody>
      </p:sp>
      <p:sp>
        <p:nvSpPr>
          <p:cNvPr id="25" name="Rectangle 24"/>
          <p:cNvSpPr/>
          <p:nvPr/>
        </p:nvSpPr>
        <p:spPr>
          <a:xfrm>
            <a:off x="527381" y="932723"/>
            <a:ext cx="7509714" cy="4947508"/>
          </a:xfrm>
          <a:prstGeom prst="rect">
            <a:avLst/>
          </a:prstGeom>
        </p:spPr>
        <p:txBody>
          <a:bodyPr wrap="square">
            <a:spAutoFit/>
          </a:bodyPr>
          <a:lstStyle/>
          <a:p>
            <a:pPr>
              <a:lnSpc>
                <a:spcPct val="150000"/>
              </a:lnSpc>
              <a:spcAft>
                <a:spcPts val="1067"/>
              </a:spcAft>
              <a:tabLst>
                <a:tab pos="2997125" algn="l"/>
              </a:tabLst>
            </a:pP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còn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bỡ</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ngỡ</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sợ</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sệt</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mà</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cảm</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thấy</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mọi</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thứ</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lớp</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học</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thân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quen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quyến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luyến</a:t>
            </a:r>
            <a:r>
              <a:rPr lang="en-US" sz="3200" b="1"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50000"/>
              </a:lnSpc>
              <a:spcAft>
                <a:spcPts val="1067"/>
              </a:spcAft>
              <a:tabLst>
                <a:tab pos="2997125" algn="l"/>
              </a:tabLst>
            </a:pP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thay</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đổi</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tâm</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ấy</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do: </a:t>
            </a:r>
          </a:p>
          <a:p>
            <a:pPr>
              <a:lnSpc>
                <a:spcPct val="150000"/>
              </a:lnSpc>
              <a:spcAft>
                <a:spcPts val="1067"/>
              </a:spcAft>
              <a:tabLst>
                <a:tab pos="2997125" algn="l"/>
              </a:tabLst>
            </a:pP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Thầy</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giáo</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đón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tiếp</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ân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cần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tình</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150000"/>
              </a:lnSpc>
            </a:pP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Tình</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cảm</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bạn</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bè</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ấm</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áp</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thân</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thiện</a:t>
            </a:r>
            <a:r>
              <a:rPr lang="en-US" sz="3200" b="1" dirty="0">
                <a:latin typeface="Times New Roman" panose="02020603050405020304" pitchFamily="18" charset="0"/>
                <a:ea typeface="Calibri" panose="020F0502020204030204" pitchFamily="34" charset="0"/>
              </a:rPr>
              <a:t>.</a:t>
            </a:r>
            <a:endParaRPr lang="en-US" sz="3200" b="1" dirty="0"/>
          </a:p>
        </p:txBody>
      </p:sp>
    </p:spTree>
    <p:extLst>
      <p:ext uri="{BB962C8B-B14F-4D97-AF65-F5344CB8AC3E}">
        <p14:creationId xmlns:p14="http://schemas.microsoft.com/office/powerpoint/2010/main" val="6421508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 calcmode="lin" valueType="num">
                                      <p:cBhvr>
                                        <p:cTn id="9" dur="500" fill="hold"/>
                                        <p:tgtEl>
                                          <p:spTgt spid="24"/>
                                        </p:tgtEl>
                                        <p:attrNameLst>
                                          <p:attrName>style.rotation</p:attrName>
                                        </p:attrNameLst>
                                      </p:cBhvr>
                                      <p:tavLst>
                                        <p:tav tm="0">
                                          <p:val>
                                            <p:fltVal val="90"/>
                                          </p:val>
                                        </p:tav>
                                        <p:tav tm="100000">
                                          <p:val>
                                            <p:fltVal val="0"/>
                                          </p:val>
                                        </p:tav>
                                      </p:tavLst>
                                    </p:anim>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grpId="1" nodeType="clickEffect">
                                  <p:stCondLst>
                                    <p:cond delay="0"/>
                                  </p:stCondLst>
                                  <p:childTnLst>
                                    <p:anim calcmode="lin" valueType="num">
                                      <p:cBhvr additive="base">
                                        <p:cTn id="14" dur="500"/>
                                        <p:tgtEl>
                                          <p:spTgt spid="24"/>
                                        </p:tgtEl>
                                        <p:attrNameLst>
                                          <p:attrName>ppt_x</p:attrName>
                                        </p:attrNameLst>
                                      </p:cBhvr>
                                      <p:tavLst>
                                        <p:tav tm="0">
                                          <p:val>
                                            <p:strVal val="ppt_x"/>
                                          </p:val>
                                        </p:tav>
                                        <p:tav tm="100000">
                                          <p:val>
                                            <p:strVal val="ppt_x"/>
                                          </p:val>
                                        </p:tav>
                                      </p:tavLst>
                                    </p:anim>
                                    <p:anim calcmode="lin" valueType="num">
                                      <p:cBhvr additive="base">
                                        <p:cTn id="15" dur="500"/>
                                        <p:tgtEl>
                                          <p:spTgt spid="24"/>
                                        </p:tgtEl>
                                        <p:attrNameLst>
                                          <p:attrName>ppt_y</p:attrName>
                                        </p:attrNameLst>
                                      </p:cBhvr>
                                      <p:tavLst>
                                        <p:tav tm="0">
                                          <p:val>
                                            <p:strVal val="ppt_y"/>
                                          </p:val>
                                        </p:tav>
                                        <p:tav tm="100000">
                                          <p:val>
                                            <p:strVal val="1+ppt_h/2"/>
                                          </p:val>
                                        </p:tav>
                                      </p:tavLst>
                                    </p:anim>
                                    <p:set>
                                      <p:cBhvr>
                                        <p:cTn id="16" dur="1" fill="hold">
                                          <p:stCondLst>
                                            <p:cond delay="499"/>
                                          </p:stCondLst>
                                        </p:cTn>
                                        <p:tgtEl>
                                          <p:spTgt spid="2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5">
                                            <p:txEl>
                                              <p:pRg st="0" end="0"/>
                                            </p:txEl>
                                          </p:spTgt>
                                        </p:tgtEl>
                                        <p:attrNameLst>
                                          <p:attrName>style.visibility</p:attrName>
                                        </p:attrNameLst>
                                      </p:cBhvr>
                                      <p:to>
                                        <p:strVal val="visible"/>
                                      </p:to>
                                    </p:set>
                                    <p:animEffect transition="in" filter="fade">
                                      <p:cBhvr>
                                        <p:cTn id="21" dur="500"/>
                                        <p:tgtEl>
                                          <p:spTgt spid="25">
                                            <p:txEl>
                                              <p:pRg st="0" end="0"/>
                                            </p:txEl>
                                          </p:spTgt>
                                        </p:tgtEl>
                                      </p:cBhvr>
                                    </p:animEffect>
                                    <p:anim calcmode="lin" valueType="num">
                                      <p:cBhvr>
                                        <p:cTn id="22"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23" dur="5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5">
                                            <p:txEl>
                                              <p:pRg st="1" end="1"/>
                                            </p:txEl>
                                          </p:spTgt>
                                        </p:tgtEl>
                                        <p:attrNameLst>
                                          <p:attrName>style.visibility</p:attrName>
                                        </p:attrNameLst>
                                      </p:cBhvr>
                                      <p:to>
                                        <p:strVal val="visible"/>
                                      </p:to>
                                    </p:set>
                                    <p:animEffect transition="in" filter="fade">
                                      <p:cBhvr>
                                        <p:cTn id="28" dur="500"/>
                                        <p:tgtEl>
                                          <p:spTgt spid="25">
                                            <p:txEl>
                                              <p:pRg st="1" end="1"/>
                                            </p:txEl>
                                          </p:spTgt>
                                        </p:tgtEl>
                                      </p:cBhvr>
                                    </p:animEffect>
                                    <p:anim calcmode="lin" valueType="num">
                                      <p:cBhvr>
                                        <p:cTn id="29"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p:cTn id="30" dur="500" fill="hold"/>
                                        <p:tgtEl>
                                          <p:spTgt spid="2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5">
                                            <p:txEl>
                                              <p:pRg st="2" end="2"/>
                                            </p:txEl>
                                          </p:spTgt>
                                        </p:tgtEl>
                                        <p:attrNameLst>
                                          <p:attrName>style.visibility</p:attrName>
                                        </p:attrNameLst>
                                      </p:cBhvr>
                                      <p:to>
                                        <p:strVal val="visible"/>
                                      </p:to>
                                    </p:set>
                                    <p:animEffect transition="in" filter="fade">
                                      <p:cBhvr>
                                        <p:cTn id="35" dur="500"/>
                                        <p:tgtEl>
                                          <p:spTgt spid="25">
                                            <p:txEl>
                                              <p:pRg st="2" end="2"/>
                                            </p:txEl>
                                          </p:spTgt>
                                        </p:tgtEl>
                                      </p:cBhvr>
                                    </p:animEffect>
                                    <p:anim calcmode="lin" valueType="num">
                                      <p:cBhvr>
                                        <p:cTn id="36" dur="500" fill="hold"/>
                                        <p:tgtEl>
                                          <p:spTgt spid="25">
                                            <p:txEl>
                                              <p:pRg st="2" end="2"/>
                                            </p:txEl>
                                          </p:spTgt>
                                        </p:tgtEl>
                                        <p:attrNameLst>
                                          <p:attrName>ppt_x</p:attrName>
                                        </p:attrNameLst>
                                      </p:cBhvr>
                                      <p:tavLst>
                                        <p:tav tm="0">
                                          <p:val>
                                            <p:strVal val="#ppt_x"/>
                                          </p:val>
                                        </p:tav>
                                        <p:tav tm="100000">
                                          <p:val>
                                            <p:strVal val="#ppt_x"/>
                                          </p:val>
                                        </p:tav>
                                      </p:tavLst>
                                    </p:anim>
                                    <p:anim calcmode="lin" valueType="num">
                                      <p:cBhvr>
                                        <p:cTn id="37" dur="500" fill="hold"/>
                                        <p:tgtEl>
                                          <p:spTgt spid="2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5">
                                            <p:txEl>
                                              <p:pRg st="3" end="3"/>
                                            </p:txEl>
                                          </p:spTgt>
                                        </p:tgtEl>
                                        <p:attrNameLst>
                                          <p:attrName>style.visibility</p:attrName>
                                        </p:attrNameLst>
                                      </p:cBhvr>
                                      <p:to>
                                        <p:strVal val="visible"/>
                                      </p:to>
                                    </p:set>
                                    <p:animEffect transition="in" filter="fade">
                                      <p:cBhvr>
                                        <p:cTn id="42" dur="500"/>
                                        <p:tgtEl>
                                          <p:spTgt spid="25">
                                            <p:txEl>
                                              <p:pRg st="3" end="3"/>
                                            </p:txEl>
                                          </p:spTgt>
                                        </p:tgtEl>
                                      </p:cBhvr>
                                    </p:animEffect>
                                    <p:anim calcmode="lin" valueType="num">
                                      <p:cBhvr>
                                        <p:cTn id="43" dur="500" fill="hold"/>
                                        <p:tgtEl>
                                          <p:spTgt spid="25">
                                            <p:txEl>
                                              <p:pRg st="3" end="3"/>
                                            </p:txEl>
                                          </p:spTgt>
                                        </p:tgtEl>
                                        <p:attrNameLst>
                                          <p:attrName>ppt_x</p:attrName>
                                        </p:attrNameLst>
                                      </p:cBhvr>
                                      <p:tavLst>
                                        <p:tav tm="0">
                                          <p:val>
                                            <p:strVal val="#ppt_x"/>
                                          </p:val>
                                        </p:tav>
                                        <p:tav tm="100000">
                                          <p:val>
                                            <p:strVal val="#ppt_x"/>
                                          </p:val>
                                        </p:tav>
                                      </p:tavLst>
                                    </p:anim>
                                    <p:anim calcmode="lin" valueType="num">
                                      <p:cBhvr>
                                        <p:cTn id="44" dur="500" fill="hold"/>
                                        <p:tgtEl>
                                          <p:spTgt spid="2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23" name="标题 22"/>
          <p:cNvSpPr>
            <a:spLocks noGrp="1"/>
          </p:cNvSpPr>
          <p:nvPr>
            <p:ph type="title"/>
          </p:nvPr>
        </p:nvSpPr>
        <p:spPr>
          <a:xfrm>
            <a:off x="3369366" y="48492"/>
            <a:ext cx="4403034" cy="1325563"/>
          </a:xfrm>
        </p:spPr>
        <p:txBody>
          <a:bodyPr>
            <a:noAutofit/>
          </a:bodyPr>
          <a:lstStyle/>
          <a:p>
            <a:r>
              <a:rPr lang="en-US" sz="3733" b="1" dirty="0">
                <a:solidFill>
                  <a:srgbClr val="FF0000"/>
                </a:solidFill>
                <a:latin typeface="Times New Roman" panose="02020603050405020304" pitchFamily="18" charset="0"/>
                <a:cs typeface="Times New Roman" panose="02020603050405020304" pitchFamily="18" charset="0"/>
              </a:rPr>
              <a:t>3. </a:t>
            </a:r>
            <a:r>
              <a:rPr lang="en-US" sz="3733" b="1" u="sng" dirty="0">
                <a:solidFill>
                  <a:srgbClr val="FF0000"/>
                </a:solidFill>
                <a:latin typeface="Times New Roman" panose="02020603050405020304" pitchFamily="18" charset="0"/>
                <a:cs typeface="Times New Roman" panose="02020603050405020304" pitchFamily="18" charset="0"/>
              </a:rPr>
              <a:t>Ý </a:t>
            </a:r>
            <a:r>
              <a:rPr lang="en-US" sz="3733" b="1" u="sng" dirty="0" err="1">
                <a:solidFill>
                  <a:srgbClr val="FF0000"/>
                </a:solidFill>
                <a:latin typeface="Times New Roman" panose="02020603050405020304" pitchFamily="18" charset="0"/>
                <a:cs typeface="Times New Roman" panose="02020603050405020304" pitchFamily="18" charset="0"/>
              </a:rPr>
              <a:t>nghĩa</a:t>
            </a:r>
            <a:r>
              <a:rPr lang="en-US" sz="3733" b="1" u="sng" dirty="0">
                <a:solidFill>
                  <a:srgbClr val="FF0000"/>
                </a:solidFill>
                <a:latin typeface="Times New Roman" panose="02020603050405020304" pitchFamily="18" charset="0"/>
                <a:cs typeface="Times New Roman" panose="02020603050405020304" pitchFamily="18" charset="0"/>
              </a:rPr>
              <a:t> </a:t>
            </a:r>
            <a:r>
              <a:rPr lang="en-US" sz="3733" b="1" u="sng" dirty="0" err="1">
                <a:solidFill>
                  <a:srgbClr val="FF0000"/>
                </a:solidFill>
                <a:latin typeface="Times New Roman" panose="02020603050405020304" pitchFamily="18" charset="0"/>
                <a:cs typeface="Times New Roman" panose="02020603050405020304" pitchFamily="18" charset="0"/>
              </a:rPr>
              <a:t>nhan</a:t>
            </a:r>
            <a:r>
              <a:rPr lang="en-US" sz="3733" b="1" u="sng" dirty="0">
                <a:solidFill>
                  <a:srgbClr val="FF0000"/>
                </a:solidFill>
                <a:latin typeface="Times New Roman" panose="02020603050405020304" pitchFamily="18" charset="0"/>
                <a:cs typeface="Times New Roman" panose="02020603050405020304" pitchFamily="18" charset="0"/>
              </a:rPr>
              <a:t> </a:t>
            </a:r>
            <a:r>
              <a:rPr lang="en-US" sz="3733" b="1" u="sng" dirty="0" err="1">
                <a:solidFill>
                  <a:srgbClr val="FF0000"/>
                </a:solidFill>
                <a:latin typeface="Times New Roman" panose="02020603050405020304" pitchFamily="18" charset="0"/>
                <a:cs typeface="Times New Roman" panose="02020603050405020304" pitchFamily="18" charset="0"/>
              </a:rPr>
              <a:t>đề</a:t>
            </a:r>
            <a:r>
              <a:rPr lang="en-US" sz="3733" b="1" dirty="0">
                <a:solidFill>
                  <a:srgbClr val="FF0000"/>
                </a:solidFill>
                <a:latin typeface="Times New Roman" panose="02020603050405020304" pitchFamily="18" charset="0"/>
                <a:cs typeface="Times New Roman" panose="02020603050405020304" pitchFamily="18" charset="0"/>
              </a:rPr>
              <a:t>:</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25" name="Teardrop 24"/>
          <p:cNvSpPr/>
          <p:nvPr/>
        </p:nvSpPr>
        <p:spPr>
          <a:xfrm rot="10800000">
            <a:off x="6288022" y="1220755"/>
            <a:ext cx="5376597" cy="5044644"/>
          </a:xfrm>
          <a:prstGeom prst="teardrop">
            <a:avLst>
              <a:gd name="adj" fmla="val 9837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lumMod val="50000"/>
                </a:schemeClr>
              </a:solidFill>
            </a:endParaRPr>
          </a:p>
        </p:txBody>
      </p:sp>
      <p:sp>
        <p:nvSpPr>
          <p:cNvPr id="24" name="Rectangle 23"/>
          <p:cNvSpPr/>
          <p:nvPr/>
        </p:nvSpPr>
        <p:spPr>
          <a:xfrm>
            <a:off x="6757874" y="2372883"/>
            <a:ext cx="4330681" cy="3046988"/>
          </a:xfrm>
          <a:prstGeom prst="rect">
            <a:avLst/>
          </a:prstGeom>
        </p:spPr>
        <p:txBody>
          <a:bodyPr wrap="square">
            <a:spAutoFit/>
          </a:bodyPr>
          <a:lstStyle/>
          <a:p>
            <a:pPr algn="just">
              <a:spcAft>
                <a:spcPts val="400"/>
              </a:spcAft>
            </a:pPr>
            <a:r>
              <a:rPr lang="en-US" sz="32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Tôi</a:t>
            </a:r>
            <a:r>
              <a:rPr lang="en-US" sz="32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đi</a:t>
            </a:r>
            <a:r>
              <a:rPr lang="en-US" sz="32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học</a:t>
            </a:r>
            <a:r>
              <a:rPr lang="en-US" sz="32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vừa</a:t>
            </a:r>
            <a:r>
              <a:rPr lang="en-US" sz="32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nhan</a:t>
            </a:r>
            <a:r>
              <a:rPr lang="en-US" sz="32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đề</a:t>
            </a:r>
            <a:r>
              <a:rPr lang="en-US" sz="32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vừa</a:t>
            </a:r>
            <a:r>
              <a:rPr lang="en-US" sz="32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cụm</a:t>
            </a:r>
            <a:r>
              <a:rPr lang="en-US" sz="32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từ</a:t>
            </a:r>
            <a:r>
              <a:rPr lang="en-US" sz="32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nhà</a:t>
            </a:r>
            <a:r>
              <a:rPr lang="en-US" sz="32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văn</a:t>
            </a:r>
            <a:r>
              <a:rPr lang="en-US" sz="32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dùng</a:t>
            </a:r>
            <a:r>
              <a:rPr lang="en-US" sz="32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để</a:t>
            </a:r>
            <a:r>
              <a:rPr lang="en-US" sz="32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khép</a:t>
            </a:r>
            <a:r>
              <a:rPr lang="en-US" sz="32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lại</a:t>
            </a:r>
            <a:r>
              <a:rPr lang="en-US" sz="32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văn</a:t>
            </a:r>
            <a:r>
              <a:rPr lang="en-US" sz="32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bản</a:t>
            </a:r>
            <a:r>
              <a:rPr lang="en-US" sz="32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Theo </a:t>
            </a:r>
            <a:r>
              <a:rPr lang="en-US" sz="32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em</a:t>
            </a:r>
            <a:r>
              <a:rPr lang="en-US" sz="32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cụm</a:t>
            </a:r>
            <a:r>
              <a:rPr lang="en-US" sz="32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từ</a:t>
            </a:r>
            <a:r>
              <a:rPr lang="en-US" sz="32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ấy</a:t>
            </a:r>
            <a:r>
              <a:rPr lang="en-US" sz="32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gợi</a:t>
            </a:r>
            <a:r>
              <a:rPr lang="en-US" sz="32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ra</a:t>
            </a:r>
            <a:r>
              <a:rPr lang="en-US" sz="32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ý </a:t>
            </a:r>
            <a:r>
              <a:rPr lang="en-US" sz="32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nghĩa</a:t>
            </a:r>
            <a:r>
              <a:rPr lang="en-US" sz="32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gì</a:t>
            </a:r>
            <a:r>
              <a:rPr lang="en-US" sz="32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26" name="Rectangle 25"/>
          <p:cNvSpPr/>
          <p:nvPr/>
        </p:nvSpPr>
        <p:spPr>
          <a:xfrm>
            <a:off x="682137" y="1269675"/>
            <a:ext cx="5605885" cy="4524315"/>
          </a:xfrm>
          <a:prstGeom prst="rect">
            <a:avLst/>
          </a:prstGeom>
        </p:spPr>
        <p:txBody>
          <a:bodyPr wrap="square">
            <a:spAutoFit/>
          </a:bodyPr>
          <a:lstStyle/>
          <a:p>
            <a:pPr>
              <a:lnSpc>
                <a:spcPct val="150000"/>
              </a:lnSpc>
              <a:spcAft>
                <a:spcPts val="1067"/>
              </a:spcAft>
              <a:tabLst>
                <a:tab pos="2997125" algn="l"/>
              </a:tabLs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a:latin typeface="Times New Roman" panose="02020603050405020304" pitchFamily="18" charset="0"/>
                <a:ea typeface="Calibri" panose="020F0502020204030204" pitchFamily="34" charset="0"/>
                <a:cs typeface="Times New Roman" panose="02020603050405020304" pitchFamily="18" charset="0"/>
              </a:rPr>
              <a:t>“</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Tôi</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đi</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học</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gợi</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nhắc</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mốc</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quan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trọng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Đó</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là</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ngày</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tiên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đi</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học</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ngày</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bắt</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hành</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lĩnh</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hội</a:t>
            </a:r>
            <a:r>
              <a:rPr lang="en-US" sz="3200" b="1" dirty="0">
                <a:latin typeface="Times New Roman" panose="02020603050405020304" pitchFamily="18" charset="0"/>
                <a:ea typeface="Calibri" panose="020F0502020204030204" pitchFamily="34" charset="0"/>
                <a:cs typeface="Times New Roman" panose="02020603050405020304" pitchFamily="18" charset="0"/>
              </a:rPr>
              <a:t> tri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thức</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với</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sự</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trân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trọng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nâng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niu</a:t>
            </a:r>
            <a:r>
              <a:rPr lang="en-US" sz="3200" b="1" dirty="0">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3103897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1000" fill="hold"/>
                                        <p:tgtEl>
                                          <p:spTgt spid="24"/>
                                        </p:tgtEl>
                                        <p:attrNameLst>
                                          <p:attrName>ppt_w</p:attrName>
                                        </p:attrNameLst>
                                      </p:cBhvr>
                                      <p:tavLst>
                                        <p:tav tm="0">
                                          <p:val>
                                            <p:fltVal val="0"/>
                                          </p:val>
                                        </p:tav>
                                        <p:tav tm="100000">
                                          <p:val>
                                            <p:strVal val="#ppt_w"/>
                                          </p:val>
                                        </p:tav>
                                      </p:tavLst>
                                    </p:anim>
                                    <p:anim calcmode="lin" valueType="num">
                                      <p:cBhvr>
                                        <p:cTn id="14" dur="1000" fill="hold"/>
                                        <p:tgtEl>
                                          <p:spTgt spid="24"/>
                                        </p:tgtEl>
                                        <p:attrNameLst>
                                          <p:attrName>ppt_h</p:attrName>
                                        </p:attrNameLst>
                                      </p:cBhvr>
                                      <p:tavLst>
                                        <p:tav tm="0">
                                          <p:val>
                                            <p:fltVal val="0"/>
                                          </p:val>
                                        </p:tav>
                                        <p:tav tm="100000">
                                          <p:val>
                                            <p:strVal val="#ppt_h"/>
                                          </p:val>
                                        </p:tav>
                                      </p:tavLst>
                                    </p:anim>
                                    <p:anim calcmode="lin" valueType="num">
                                      <p:cBhvr>
                                        <p:cTn id="15" dur="1000" fill="hold"/>
                                        <p:tgtEl>
                                          <p:spTgt spid="24"/>
                                        </p:tgtEl>
                                        <p:attrNameLst>
                                          <p:attrName>style.rotation</p:attrName>
                                        </p:attrNameLst>
                                      </p:cBhvr>
                                      <p:tavLst>
                                        <p:tav tm="0">
                                          <p:val>
                                            <p:fltVal val="90"/>
                                          </p:val>
                                        </p:tav>
                                        <p:tav tm="100000">
                                          <p:val>
                                            <p:fltVal val="0"/>
                                          </p:val>
                                        </p:tav>
                                      </p:tavLst>
                                    </p:anim>
                                    <p:animEffect transition="in" filter="fade">
                                      <p:cBhvr>
                                        <p:cTn id="16" dur="10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xit" presetSubtype="32" fill="hold" grpId="1" nodeType="clickEffect">
                                  <p:stCondLst>
                                    <p:cond delay="0"/>
                                  </p:stCondLst>
                                  <p:childTnLst>
                                    <p:anim calcmode="lin" valueType="num">
                                      <p:cBhvr>
                                        <p:cTn id="20" dur="500"/>
                                        <p:tgtEl>
                                          <p:spTgt spid="25"/>
                                        </p:tgtEl>
                                        <p:attrNameLst>
                                          <p:attrName>ppt_w</p:attrName>
                                        </p:attrNameLst>
                                      </p:cBhvr>
                                      <p:tavLst>
                                        <p:tav tm="0">
                                          <p:val>
                                            <p:strVal val="ppt_w"/>
                                          </p:val>
                                        </p:tav>
                                        <p:tav tm="100000">
                                          <p:val>
                                            <p:fltVal val="0"/>
                                          </p:val>
                                        </p:tav>
                                      </p:tavLst>
                                    </p:anim>
                                    <p:anim calcmode="lin" valueType="num">
                                      <p:cBhvr>
                                        <p:cTn id="21" dur="500"/>
                                        <p:tgtEl>
                                          <p:spTgt spid="25"/>
                                        </p:tgtEl>
                                        <p:attrNameLst>
                                          <p:attrName>ppt_h</p:attrName>
                                        </p:attrNameLst>
                                      </p:cBhvr>
                                      <p:tavLst>
                                        <p:tav tm="0">
                                          <p:val>
                                            <p:strVal val="ppt_h"/>
                                          </p:val>
                                        </p:tav>
                                        <p:tav tm="100000">
                                          <p:val>
                                            <p:fltVal val="0"/>
                                          </p:val>
                                        </p:tav>
                                      </p:tavLst>
                                    </p:anim>
                                    <p:set>
                                      <p:cBhvr>
                                        <p:cTn id="22" dur="1" fill="hold">
                                          <p:stCondLst>
                                            <p:cond delay="499"/>
                                          </p:stCondLst>
                                        </p:cTn>
                                        <p:tgtEl>
                                          <p:spTgt spid="25"/>
                                        </p:tgtEl>
                                        <p:attrNameLst>
                                          <p:attrName>style.visibility</p:attrName>
                                        </p:attrNameLst>
                                      </p:cBhvr>
                                      <p:to>
                                        <p:strVal val="hidden"/>
                                      </p:to>
                                    </p:set>
                                  </p:childTnLst>
                                </p:cTn>
                              </p:par>
                              <p:par>
                                <p:cTn id="23" presetID="23" presetClass="exit" presetSubtype="32" fill="hold" grpId="1" nodeType="withEffect">
                                  <p:stCondLst>
                                    <p:cond delay="0"/>
                                  </p:stCondLst>
                                  <p:childTnLst>
                                    <p:anim calcmode="lin" valueType="num">
                                      <p:cBhvr>
                                        <p:cTn id="24" dur="500"/>
                                        <p:tgtEl>
                                          <p:spTgt spid="24"/>
                                        </p:tgtEl>
                                        <p:attrNameLst>
                                          <p:attrName>ppt_w</p:attrName>
                                        </p:attrNameLst>
                                      </p:cBhvr>
                                      <p:tavLst>
                                        <p:tav tm="0">
                                          <p:val>
                                            <p:strVal val="ppt_w"/>
                                          </p:val>
                                        </p:tav>
                                        <p:tav tm="100000">
                                          <p:val>
                                            <p:fltVal val="0"/>
                                          </p:val>
                                        </p:tav>
                                      </p:tavLst>
                                    </p:anim>
                                    <p:anim calcmode="lin" valueType="num">
                                      <p:cBhvr>
                                        <p:cTn id="25" dur="500"/>
                                        <p:tgtEl>
                                          <p:spTgt spid="24"/>
                                        </p:tgtEl>
                                        <p:attrNameLst>
                                          <p:attrName>ppt_h</p:attrName>
                                        </p:attrNameLst>
                                      </p:cBhvr>
                                      <p:tavLst>
                                        <p:tav tm="0">
                                          <p:val>
                                            <p:strVal val="ppt_h"/>
                                          </p:val>
                                        </p:tav>
                                        <p:tav tm="100000">
                                          <p:val>
                                            <p:fltVal val="0"/>
                                          </p:val>
                                        </p:tav>
                                      </p:tavLst>
                                    </p:anim>
                                    <p:set>
                                      <p:cBhvr>
                                        <p:cTn id="26" dur="1" fill="hold">
                                          <p:stCondLst>
                                            <p:cond delay="499"/>
                                          </p:stCondLst>
                                        </p:cTn>
                                        <p:tgtEl>
                                          <p:spTgt spid="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24">
                                            <p:txEl>
                                              <p:pRg st="0" end="0"/>
                                            </p:txEl>
                                          </p:spTgt>
                                        </p:tgtEl>
                                        <p:attrNameLst>
                                          <p:attrName>style.visibility</p:attrName>
                                        </p:attrNameLst>
                                      </p:cBhvr>
                                      <p:to>
                                        <p:strVal val="visible"/>
                                      </p:to>
                                    </p:set>
                                    <p:animEffect transition="in" filter="circle(in)">
                                      <p:cBhvr>
                                        <p:cTn id="31" dur="2000"/>
                                        <p:tgtEl>
                                          <p:spTgt spid="24">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26">
                                            <p:txEl>
                                              <p:pRg st="0" end="0"/>
                                            </p:txEl>
                                          </p:spTgt>
                                        </p:tgtEl>
                                        <p:attrNameLst>
                                          <p:attrName>style.visibility</p:attrName>
                                        </p:attrNameLst>
                                      </p:cBhvr>
                                      <p:to>
                                        <p:strVal val="visible"/>
                                      </p:to>
                                    </p:set>
                                    <p:animEffect transition="in" filter="circle(in)">
                                      <p:cBhvr>
                                        <p:cTn id="36" dur="20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4" grpId="0"/>
      <p:bldP spid="24"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3" name="Horizontal Scroll 2"/>
          <p:cNvSpPr/>
          <p:nvPr/>
        </p:nvSpPr>
        <p:spPr>
          <a:xfrm>
            <a:off x="3071664" y="2052072"/>
            <a:ext cx="6048672" cy="3072341"/>
          </a:xfrm>
          <a:prstGeom prst="horizontalScroll">
            <a:avLst/>
          </a:prstGeom>
          <a:solidFill>
            <a:schemeClr val="accent2">
              <a:lumMod val="60000"/>
              <a:lumOff val="4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p:cNvSpPr txBox="1"/>
          <p:nvPr/>
        </p:nvSpPr>
        <p:spPr>
          <a:xfrm>
            <a:off x="4015089" y="3075282"/>
            <a:ext cx="4586512" cy="995209"/>
          </a:xfrm>
          <a:prstGeom prst="rect">
            <a:avLst/>
          </a:prstGeom>
          <a:noFill/>
        </p:spPr>
        <p:txBody>
          <a:bodyPr wrap="none" rtlCol="0">
            <a:spAutoFit/>
          </a:bodyPr>
          <a:lstStyle/>
          <a:p>
            <a:r>
              <a:rPr lang="en-US" sz="5867" b="1" dirty="0">
                <a:solidFill>
                  <a:srgbClr val="0070C0"/>
                </a:solidFill>
                <a:latin typeface="Bahnschrift Light" panose="020B0502040204020203" pitchFamily="34" charset="0"/>
              </a:rPr>
              <a:t>KHỞI ĐỘNG</a:t>
            </a:r>
          </a:p>
        </p:txBody>
      </p:sp>
    </p:spTree>
    <p:extLst>
      <p:ext uri="{BB962C8B-B14F-4D97-AF65-F5344CB8AC3E}">
        <p14:creationId xmlns:p14="http://schemas.microsoft.com/office/powerpoint/2010/main" val="2827365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9" name="Freeform 12"/>
          <p:cNvSpPr>
            <a:spLocks noChangeArrowheads="1"/>
          </p:cNvSpPr>
          <p:nvPr/>
        </p:nvSpPr>
        <p:spPr bwMode="auto">
          <a:xfrm>
            <a:off x="6412233" y="1039340"/>
            <a:ext cx="1054100" cy="2103967"/>
          </a:xfrm>
          <a:custGeom>
            <a:avLst/>
            <a:gdLst>
              <a:gd name="T0" fmla="*/ 0 w 498"/>
              <a:gd name="T1" fmla="*/ 0 h 994"/>
              <a:gd name="T2" fmla="*/ 498 w 498"/>
              <a:gd name="T3" fmla="*/ 498 h 994"/>
              <a:gd name="T4" fmla="*/ 0 w 498"/>
              <a:gd name="T5" fmla="*/ 994 h 994"/>
              <a:gd name="T6" fmla="*/ 0 w 498"/>
              <a:gd name="T7" fmla="*/ 0 h 994"/>
              <a:gd name="T8" fmla="*/ 0 60000 65536"/>
              <a:gd name="T9" fmla="*/ 0 60000 65536"/>
              <a:gd name="T10" fmla="*/ 0 60000 65536"/>
              <a:gd name="T11" fmla="*/ 0 60000 65536"/>
              <a:gd name="T12" fmla="*/ 0 w 498"/>
              <a:gd name="T13" fmla="*/ 0 h 994"/>
              <a:gd name="T14" fmla="*/ 498 w 498"/>
              <a:gd name="T15" fmla="*/ 994 h 994"/>
            </a:gdLst>
            <a:ahLst/>
            <a:cxnLst>
              <a:cxn ang="T8">
                <a:pos x="T0" y="T1"/>
              </a:cxn>
              <a:cxn ang="T9">
                <a:pos x="T2" y="T3"/>
              </a:cxn>
              <a:cxn ang="T10">
                <a:pos x="T4" y="T5"/>
              </a:cxn>
              <a:cxn ang="T11">
                <a:pos x="T6" y="T7"/>
              </a:cxn>
            </a:cxnLst>
            <a:rect l="T12" t="T13" r="T14" b="T15"/>
            <a:pathLst>
              <a:path w="498" h="994">
                <a:moveTo>
                  <a:pt x="0" y="0"/>
                </a:moveTo>
                <a:lnTo>
                  <a:pt x="498" y="498"/>
                </a:lnTo>
                <a:lnTo>
                  <a:pt x="0" y="994"/>
                </a:lnTo>
                <a:lnTo>
                  <a:pt x="0" y="0"/>
                </a:lnTo>
                <a:close/>
              </a:path>
            </a:pathLst>
          </a:custGeom>
          <a:solidFill>
            <a:schemeClr val="accent1"/>
          </a:solidFill>
          <a:ln>
            <a:noFill/>
          </a:ln>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2133">
              <a:solidFill>
                <a:srgbClr val="000000"/>
              </a:solidFill>
              <a:sym typeface="宋体" pitchFamily="2" charset="-122"/>
            </a:endParaRPr>
          </a:p>
        </p:txBody>
      </p:sp>
      <p:sp>
        <p:nvSpPr>
          <p:cNvPr id="11" name="TextBox 341"/>
          <p:cNvSpPr>
            <a:spLocks noChangeArrowheads="1"/>
          </p:cNvSpPr>
          <p:nvPr/>
        </p:nvSpPr>
        <p:spPr bwMode="auto">
          <a:xfrm>
            <a:off x="1517421" y="412592"/>
            <a:ext cx="2351927"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r>
              <a:rPr lang="en-US" altLang="zh-CN" sz="3733" b="1" dirty="0">
                <a:solidFill>
                  <a:srgbClr val="FF0000"/>
                </a:solidFill>
                <a:latin typeface="+mn-lt"/>
              </a:rPr>
              <a:t>1.Nội dung</a:t>
            </a:r>
            <a:endParaRPr lang="zh-CN" altLang="en-US" sz="3733" b="1" dirty="0">
              <a:solidFill>
                <a:srgbClr val="FF0000"/>
              </a:solidFill>
              <a:latin typeface="+mn-lt"/>
            </a:endParaRPr>
          </a:p>
        </p:txBody>
      </p:sp>
      <p:sp>
        <p:nvSpPr>
          <p:cNvPr id="12" name="矩形 11"/>
          <p:cNvSpPr>
            <a:spLocks noChangeArrowheads="1"/>
          </p:cNvSpPr>
          <p:nvPr/>
        </p:nvSpPr>
        <p:spPr bwMode="auto">
          <a:xfrm>
            <a:off x="337179" y="1068651"/>
            <a:ext cx="564813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squar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just"/>
            <a:r>
              <a:rPr lang="nl-NL" sz="3200" b="1" dirty="0">
                <a:latin typeface="Times New Roman" panose="02020603050405020304" pitchFamily="18" charset="0"/>
                <a:ea typeface="Tahoma" panose="020B0604030504040204" pitchFamily="34" charset="0"/>
                <a:cs typeface="Times New Roman" panose="02020603050405020304" pitchFamily="18" charset="0"/>
              </a:rPr>
              <a:t>- Truyện kể lại kỷ niệm ngày </a:t>
            </a:r>
            <a:r>
              <a:rPr lang="nl-NL"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r>
              <a:rPr lang="nl-NL" sz="3200" b="1" dirty="0">
                <a:latin typeface="Times New Roman" panose="02020603050405020304" pitchFamily="18" charset="0"/>
                <a:ea typeface="Tahoma" panose="020B0604030504040204" pitchFamily="34" charset="0"/>
                <a:cs typeface="Times New Roman" panose="02020603050405020304" pitchFamily="18" charset="0"/>
              </a:rPr>
              <a:t>qua dòng hồi ức của </a:t>
            </a:r>
            <a:r>
              <a:rPr lang="nl-NL"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Title 1"/>
          <p:cNvSpPr txBox="1">
            <a:spLocks/>
          </p:cNvSpPr>
          <p:nvPr/>
        </p:nvSpPr>
        <p:spPr>
          <a:xfrm>
            <a:off x="992755" y="5060"/>
            <a:ext cx="9985109" cy="46606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latin typeface="Times New Roman" panose="02020603050405020304" pitchFamily="18" charset="0"/>
                <a:cs typeface="Times New Roman" panose="02020603050405020304" pitchFamily="18" charset="0"/>
              </a:rPr>
              <a:t>III. TỔNG KẾT</a:t>
            </a:r>
          </a:p>
        </p:txBody>
      </p:sp>
      <p:pic>
        <p:nvPicPr>
          <p:cNvPr id="20" name="Picture 2" descr="Cảm nhận về truyện ngắn Tôi đi học của Thanh Tị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4312" y="844131"/>
            <a:ext cx="3689125" cy="2368161"/>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13"/>
          <p:cNvSpPr>
            <a:spLocks noChangeArrowheads="1"/>
          </p:cNvSpPr>
          <p:nvPr/>
        </p:nvSpPr>
        <p:spPr bwMode="auto">
          <a:xfrm>
            <a:off x="3722894" y="4074850"/>
            <a:ext cx="1049867" cy="2103967"/>
          </a:xfrm>
          <a:custGeom>
            <a:avLst/>
            <a:gdLst>
              <a:gd name="T0" fmla="*/ 496 w 496"/>
              <a:gd name="T1" fmla="*/ 994 h 994"/>
              <a:gd name="T2" fmla="*/ 0 w 496"/>
              <a:gd name="T3" fmla="*/ 498 h 994"/>
              <a:gd name="T4" fmla="*/ 496 w 496"/>
              <a:gd name="T5" fmla="*/ 0 h 994"/>
              <a:gd name="T6" fmla="*/ 496 w 496"/>
              <a:gd name="T7" fmla="*/ 994 h 994"/>
              <a:gd name="T8" fmla="*/ 0 60000 65536"/>
              <a:gd name="T9" fmla="*/ 0 60000 65536"/>
              <a:gd name="T10" fmla="*/ 0 60000 65536"/>
              <a:gd name="T11" fmla="*/ 0 60000 65536"/>
              <a:gd name="T12" fmla="*/ 0 w 496"/>
              <a:gd name="T13" fmla="*/ 0 h 994"/>
              <a:gd name="T14" fmla="*/ 496 w 496"/>
              <a:gd name="T15" fmla="*/ 994 h 994"/>
            </a:gdLst>
            <a:ahLst/>
            <a:cxnLst>
              <a:cxn ang="T8">
                <a:pos x="T0" y="T1"/>
              </a:cxn>
              <a:cxn ang="T9">
                <a:pos x="T2" y="T3"/>
              </a:cxn>
              <a:cxn ang="T10">
                <a:pos x="T4" y="T5"/>
              </a:cxn>
              <a:cxn ang="T11">
                <a:pos x="T6" y="T7"/>
              </a:cxn>
            </a:cxnLst>
            <a:rect l="T12" t="T13" r="T14" b="T15"/>
            <a:pathLst>
              <a:path w="496" h="994">
                <a:moveTo>
                  <a:pt x="496" y="994"/>
                </a:moveTo>
                <a:lnTo>
                  <a:pt x="0" y="498"/>
                </a:lnTo>
                <a:lnTo>
                  <a:pt x="496" y="0"/>
                </a:lnTo>
                <a:lnTo>
                  <a:pt x="496" y="994"/>
                </a:lnTo>
                <a:close/>
              </a:path>
            </a:pathLst>
          </a:custGeom>
          <a:solidFill>
            <a:schemeClr val="accent2"/>
          </a:solidFill>
          <a:ln>
            <a:noFill/>
          </a:ln>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2133">
              <a:solidFill>
                <a:srgbClr val="000000"/>
              </a:solidFill>
              <a:sym typeface="宋体" pitchFamily="2" charset="-122"/>
            </a:endParaRPr>
          </a:p>
        </p:txBody>
      </p:sp>
      <p:sp>
        <p:nvSpPr>
          <p:cNvPr id="8" name="TextBox 344"/>
          <p:cNvSpPr>
            <a:spLocks noChangeArrowheads="1"/>
          </p:cNvSpPr>
          <p:nvPr/>
        </p:nvSpPr>
        <p:spPr bwMode="auto">
          <a:xfrm>
            <a:off x="7215678" y="3390564"/>
            <a:ext cx="279647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r>
              <a:rPr lang="en-US" altLang="zh-CN" sz="3600" b="1" dirty="0">
                <a:solidFill>
                  <a:srgbClr val="FF0000"/>
                </a:solidFill>
                <a:latin typeface="+mn-lt"/>
              </a:rPr>
              <a:t>2. </a:t>
            </a:r>
            <a:r>
              <a:rPr lang="en-US" altLang="zh-CN" sz="3600" b="1" dirty="0" err="1">
                <a:solidFill>
                  <a:srgbClr val="FF0000"/>
                </a:solidFill>
                <a:latin typeface="+mn-lt"/>
              </a:rPr>
              <a:t>Nghệ</a:t>
            </a:r>
            <a:r>
              <a:rPr lang="en-US" altLang="zh-CN" sz="3600" b="1" dirty="0">
                <a:solidFill>
                  <a:srgbClr val="FF0000"/>
                </a:solidFill>
                <a:latin typeface="+mn-lt"/>
              </a:rPr>
              <a:t> </a:t>
            </a:r>
            <a:r>
              <a:rPr lang="en-US" altLang="zh-CN" sz="3600" b="1" dirty="0" err="1">
                <a:solidFill>
                  <a:srgbClr val="FF0000"/>
                </a:solidFill>
                <a:latin typeface="+mn-lt"/>
              </a:rPr>
              <a:t>thuật</a:t>
            </a:r>
            <a:endParaRPr lang="zh-CN" altLang="en-US" sz="3600" b="1" dirty="0">
              <a:solidFill>
                <a:srgbClr val="FF0000"/>
              </a:solidFill>
              <a:latin typeface="+mn-lt"/>
            </a:endParaRPr>
          </a:p>
        </p:txBody>
      </p:sp>
      <p:sp>
        <p:nvSpPr>
          <p:cNvPr id="10" name="矩形 14"/>
          <p:cNvSpPr>
            <a:spLocks noChangeArrowheads="1"/>
          </p:cNvSpPr>
          <p:nvPr/>
        </p:nvSpPr>
        <p:spPr bwMode="auto">
          <a:xfrm>
            <a:off x="4811455" y="3949099"/>
            <a:ext cx="738054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squar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457200" indent="-457200" algn="just">
              <a:buFontTx/>
              <a:buChar char="-"/>
            </a:pPr>
            <a:r>
              <a:rPr lang="nl-NL" sz="3200" b="1" dirty="0">
                <a:latin typeface="Times New Roman" panose="02020603050405020304" pitchFamily="18" charset="0"/>
                <a:ea typeface="Tahoma" panose="020B0604030504040204" pitchFamily="34" charset="0"/>
                <a:cs typeface="Times New Roman" panose="02020603050405020304" pitchFamily="18" charset="0"/>
              </a:rPr>
              <a:t>Nghệ thuật </a:t>
            </a:r>
            <a:r>
              <a:rPr lang="nl-NL"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r>
              <a:rPr lang="nl-NL" sz="3200" b="1" dirty="0">
                <a:latin typeface="Times New Roman" panose="02020603050405020304" pitchFamily="18" charset="0"/>
                <a:ea typeface="Tahoma" panose="020B0604030504040204" pitchFamily="34" charset="0"/>
                <a:cs typeface="Times New Roman" panose="02020603050405020304" pitchFamily="18" charset="0"/>
              </a:rPr>
              <a:t>, hình ảnh cảm xúc.</a:t>
            </a:r>
            <a:endParaRPr lang="en-US" sz="3200" b="1" dirty="0">
              <a:latin typeface="Times New Roman" panose="02020603050405020304" pitchFamily="18" charset="0"/>
              <a:ea typeface="Tahoma" panose="020B0604030504040204" pitchFamily="34" charset="0"/>
              <a:cs typeface="Times New Roman" panose="02020603050405020304" pitchFamily="18" charset="0"/>
            </a:endParaRPr>
          </a:p>
          <a:p>
            <a:pPr algn="just"/>
            <a:r>
              <a:rPr lang="nl-NL" sz="3200" b="1" dirty="0">
                <a:latin typeface="Times New Roman" panose="02020603050405020304" pitchFamily="18" charset="0"/>
                <a:ea typeface="Tahoma" panose="020B0604030504040204" pitchFamily="34" charset="0"/>
                <a:cs typeface="Times New Roman" panose="02020603050405020304" pitchFamily="18" charset="0"/>
              </a:rPr>
              <a:t>-   Ngôn ngữ trong sáng, giàu </a:t>
            </a:r>
            <a:r>
              <a:rPr lang="nl-NL"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endParaRPr lang="zh-CN" altLang="en-US" sz="3200" b="1" dirty="0">
              <a:solidFill>
                <a:srgbClr val="FF0000"/>
              </a:solidFill>
              <a:latin typeface="Times New Roman" panose="02020603050405020304" pitchFamily="18" charset="0"/>
              <a:ea typeface="微软雅黑" pitchFamily="34" charset="-122"/>
              <a:cs typeface="Times New Roman" panose="02020603050405020304" pitchFamily="18" charset="0"/>
              <a:sym typeface="微软雅黑" pitchFamily="34" charset="-122"/>
            </a:endParaRPr>
          </a:p>
        </p:txBody>
      </p:sp>
      <p:pic>
        <p:nvPicPr>
          <p:cNvPr id="13" name="Picture 2" descr="Thay đổi cách đánh giá, xếp loại học sinh tiểu học - VnExpres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602" y="3929076"/>
            <a:ext cx="3539599" cy="2362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0949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8"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9" name="Freeform 12"/>
          <p:cNvSpPr>
            <a:spLocks noChangeArrowheads="1"/>
          </p:cNvSpPr>
          <p:nvPr/>
        </p:nvSpPr>
        <p:spPr bwMode="auto">
          <a:xfrm>
            <a:off x="6412233" y="1039340"/>
            <a:ext cx="1054100" cy="2103967"/>
          </a:xfrm>
          <a:custGeom>
            <a:avLst/>
            <a:gdLst>
              <a:gd name="T0" fmla="*/ 0 w 498"/>
              <a:gd name="T1" fmla="*/ 0 h 994"/>
              <a:gd name="T2" fmla="*/ 498 w 498"/>
              <a:gd name="T3" fmla="*/ 498 h 994"/>
              <a:gd name="T4" fmla="*/ 0 w 498"/>
              <a:gd name="T5" fmla="*/ 994 h 994"/>
              <a:gd name="T6" fmla="*/ 0 w 498"/>
              <a:gd name="T7" fmla="*/ 0 h 994"/>
              <a:gd name="T8" fmla="*/ 0 60000 65536"/>
              <a:gd name="T9" fmla="*/ 0 60000 65536"/>
              <a:gd name="T10" fmla="*/ 0 60000 65536"/>
              <a:gd name="T11" fmla="*/ 0 60000 65536"/>
              <a:gd name="T12" fmla="*/ 0 w 498"/>
              <a:gd name="T13" fmla="*/ 0 h 994"/>
              <a:gd name="T14" fmla="*/ 498 w 498"/>
              <a:gd name="T15" fmla="*/ 994 h 994"/>
            </a:gdLst>
            <a:ahLst/>
            <a:cxnLst>
              <a:cxn ang="T8">
                <a:pos x="T0" y="T1"/>
              </a:cxn>
              <a:cxn ang="T9">
                <a:pos x="T2" y="T3"/>
              </a:cxn>
              <a:cxn ang="T10">
                <a:pos x="T4" y="T5"/>
              </a:cxn>
              <a:cxn ang="T11">
                <a:pos x="T6" y="T7"/>
              </a:cxn>
            </a:cxnLst>
            <a:rect l="T12" t="T13" r="T14" b="T15"/>
            <a:pathLst>
              <a:path w="498" h="994">
                <a:moveTo>
                  <a:pt x="0" y="0"/>
                </a:moveTo>
                <a:lnTo>
                  <a:pt x="498" y="498"/>
                </a:lnTo>
                <a:lnTo>
                  <a:pt x="0" y="994"/>
                </a:lnTo>
                <a:lnTo>
                  <a:pt x="0" y="0"/>
                </a:lnTo>
                <a:close/>
              </a:path>
            </a:pathLst>
          </a:custGeom>
          <a:solidFill>
            <a:schemeClr val="accent1"/>
          </a:solidFill>
          <a:ln>
            <a:noFill/>
          </a:ln>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2133">
              <a:solidFill>
                <a:srgbClr val="000000"/>
              </a:solidFill>
              <a:sym typeface="宋体" pitchFamily="2" charset="-122"/>
            </a:endParaRPr>
          </a:p>
        </p:txBody>
      </p:sp>
      <p:sp>
        <p:nvSpPr>
          <p:cNvPr id="11" name="TextBox 341"/>
          <p:cNvSpPr>
            <a:spLocks noChangeArrowheads="1"/>
          </p:cNvSpPr>
          <p:nvPr/>
        </p:nvSpPr>
        <p:spPr bwMode="auto">
          <a:xfrm>
            <a:off x="1517421" y="412592"/>
            <a:ext cx="2351927"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r>
              <a:rPr lang="en-US" altLang="zh-CN" sz="3733" b="1" dirty="0">
                <a:solidFill>
                  <a:srgbClr val="FF0000"/>
                </a:solidFill>
                <a:latin typeface="+mn-lt"/>
              </a:rPr>
              <a:t>1.Nội dung</a:t>
            </a:r>
            <a:endParaRPr lang="zh-CN" altLang="en-US" sz="3733" b="1" dirty="0">
              <a:solidFill>
                <a:srgbClr val="FF0000"/>
              </a:solidFill>
              <a:latin typeface="+mn-lt"/>
            </a:endParaRPr>
          </a:p>
        </p:txBody>
      </p:sp>
      <p:sp>
        <p:nvSpPr>
          <p:cNvPr id="12" name="矩形 11"/>
          <p:cNvSpPr>
            <a:spLocks noChangeArrowheads="1"/>
          </p:cNvSpPr>
          <p:nvPr/>
        </p:nvSpPr>
        <p:spPr bwMode="auto">
          <a:xfrm>
            <a:off x="337179" y="1068651"/>
            <a:ext cx="564813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squar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just"/>
            <a:r>
              <a:rPr lang="nl-NL" sz="3200" b="1" dirty="0">
                <a:latin typeface="Times New Roman" panose="02020603050405020304" pitchFamily="18" charset="0"/>
                <a:ea typeface="Tahoma" panose="020B0604030504040204" pitchFamily="34" charset="0"/>
                <a:cs typeface="Times New Roman" panose="02020603050405020304" pitchFamily="18" charset="0"/>
              </a:rPr>
              <a:t>- Truyện kể lại kỷ niệm ngày </a:t>
            </a:r>
            <a:r>
              <a:rPr lang="nl-NL"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đầu tiên đi học </a:t>
            </a:r>
            <a:r>
              <a:rPr lang="nl-NL" sz="3200" b="1" dirty="0">
                <a:latin typeface="Times New Roman" panose="02020603050405020304" pitchFamily="18" charset="0"/>
                <a:ea typeface="Tahoma" panose="020B0604030504040204" pitchFamily="34" charset="0"/>
                <a:cs typeface="Times New Roman" panose="02020603050405020304" pitchFamily="18" charset="0"/>
              </a:rPr>
              <a:t>qua dòng hồi ức của nhà văn.</a:t>
            </a:r>
            <a:endParaRPr lang="en-US" sz="32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Title 1"/>
          <p:cNvSpPr txBox="1">
            <a:spLocks/>
          </p:cNvSpPr>
          <p:nvPr/>
        </p:nvSpPr>
        <p:spPr>
          <a:xfrm>
            <a:off x="992755" y="5060"/>
            <a:ext cx="9985109" cy="46606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latin typeface="Times New Roman" panose="02020603050405020304" pitchFamily="18" charset="0"/>
                <a:cs typeface="Times New Roman" panose="02020603050405020304" pitchFamily="18" charset="0"/>
              </a:rPr>
              <a:t>III. TỔNG KẾT</a:t>
            </a:r>
          </a:p>
        </p:txBody>
      </p:sp>
      <p:pic>
        <p:nvPicPr>
          <p:cNvPr id="20" name="Picture 2" descr="Cảm nhận về truyện ngắn Tôi đi học của Thanh Tị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4312" y="844131"/>
            <a:ext cx="3689125" cy="2368161"/>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13"/>
          <p:cNvSpPr>
            <a:spLocks noChangeArrowheads="1"/>
          </p:cNvSpPr>
          <p:nvPr/>
        </p:nvSpPr>
        <p:spPr bwMode="auto">
          <a:xfrm>
            <a:off x="3722894" y="4074850"/>
            <a:ext cx="1049867" cy="2103967"/>
          </a:xfrm>
          <a:custGeom>
            <a:avLst/>
            <a:gdLst>
              <a:gd name="T0" fmla="*/ 496 w 496"/>
              <a:gd name="T1" fmla="*/ 994 h 994"/>
              <a:gd name="T2" fmla="*/ 0 w 496"/>
              <a:gd name="T3" fmla="*/ 498 h 994"/>
              <a:gd name="T4" fmla="*/ 496 w 496"/>
              <a:gd name="T5" fmla="*/ 0 h 994"/>
              <a:gd name="T6" fmla="*/ 496 w 496"/>
              <a:gd name="T7" fmla="*/ 994 h 994"/>
              <a:gd name="T8" fmla="*/ 0 60000 65536"/>
              <a:gd name="T9" fmla="*/ 0 60000 65536"/>
              <a:gd name="T10" fmla="*/ 0 60000 65536"/>
              <a:gd name="T11" fmla="*/ 0 60000 65536"/>
              <a:gd name="T12" fmla="*/ 0 w 496"/>
              <a:gd name="T13" fmla="*/ 0 h 994"/>
              <a:gd name="T14" fmla="*/ 496 w 496"/>
              <a:gd name="T15" fmla="*/ 994 h 994"/>
            </a:gdLst>
            <a:ahLst/>
            <a:cxnLst>
              <a:cxn ang="T8">
                <a:pos x="T0" y="T1"/>
              </a:cxn>
              <a:cxn ang="T9">
                <a:pos x="T2" y="T3"/>
              </a:cxn>
              <a:cxn ang="T10">
                <a:pos x="T4" y="T5"/>
              </a:cxn>
              <a:cxn ang="T11">
                <a:pos x="T6" y="T7"/>
              </a:cxn>
            </a:cxnLst>
            <a:rect l="T12" t="T13" r="T14" b="T15"/>
            <a:pathLst>
              <a:path w="496" h="994">
                <a:moveTo>
                  <a:pt x="496" y="994"/>
                </a:moveTo>
                <a:lnTo>
                  <a:pt x="0" y="498"/>
                </a:lnTo>
                <a:lnTo>
                  <a:pt x="496" y="0"/>
                </a:lnTo>
                <a:lnTo>
                  <a:pt x="496" y="994"/>
                </a:lnTo>
                <a:close/>
              </a:path>
            </a:pathLst>
          </a:custGeom>
          <a:solidFill>
            <a:schemeClr val="accent2"/>
          </a:solidFill>
          <a:ln>
            <a:noFill/>
          </a:ln>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2133">
              <a:solidFill>
                <a:srgbClr val="000000"/>
              </a:solidFill>
              <a:sym typeface="宋体" pitchFamily="2" charset="-122"/>
            </a:endParaRPr>
          </a:p>
        </p:txBody>
      </p:sp>
      <p:sp>
        <p:nvSpPr>
          <p:cNvPr id="8" name="TextBox 344"/>
          <p:cNvSpPr>
            <a:spLocks noChangeArrowheads="1"/>
          </p:cNvSpPr>
          <p:nvPr/>
        </p:nvSpPr>
        <p:spPr bwMode="auto">
          <a:xfrm>
            <a:off x="7215678" y="3390564"/>
            <a:ext cx="279647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r>
              <a:rPr lang="en-US" altLang="zh-CN" sz="3600" b="1" dirty="0">
                <a:solidFill>
                  <a:srgbClr val="FF0000"/>
                </a:solidFill>
                <a:latin typeface="+mn-lt"/>
              </a:rPr>
              <a:t>2. </a:t>
            </a:r>
            <a:r>
              <a:rPr lang="en-US" altLang="zh-CN" sz="3600" b="1" dirty="0" err="1">
                <a:solidFill>
                  <a:srgbClr val="FF0000"/>
                </a:solidFill>
                <a:latin typeface="+mn-lt"/>
              </a:rPr>
              <a:t>Nghệ</a:t>
            </a:r>
            <a:r>
              <a:rPr lang="en-US" altLang="zh-CN" sz="3600" b="1" dirty="0">
                <a:solidFill>
                  <a:srgbClr val="FF0000"/>
                </a:solidFill>
                <a:latin typeface="+mn-lt"/>
              </a:rPr>
              <a:t> </a:t>
            </a:r>
            <a:r>
              <a:rPr lang="en-US" altLang="zh-CN" sz="3600" b="1" dirty="0" err="1">
                <a:solidFill>
                  <a:srgbClr val="FF0000"/>
                </a:solidFill>
                <a:latin typeface="+mn-lt"/>
              </a:rPr>
              <a:t>thuật</a:t>
            </a:r>
            <a:endParaRPr lang="zh-CN" altLang="en-US" sz="3600" b="1" dirty="0">
              <a:solidFill>
                <a:srgbClr val="FF0000"/>
              </a:solidFill>
              <a:latin typeface="+mn-lt"/>
            </a:endParaRPr>
          </a:p>
        </p:txBody>
      </p:sp>
      <p:sp>
        <p:nvSpPr>
          <p:cNvPr id="10" name="矩形 14"/>
          <p:cNvSpPr>
            <a:spLocks noChangeArrowheads="1"/>
          </p:cNvSpPr>
          <p:nvPr/>
        </p:nvSpPr>
        <p:spPr bwMode="auto">
          <a:xfrm>
            <a:off x="4811455" y="3949099"/>
            <a:ext cx="738054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squar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457200" indent="-457200" algn="just">
              <a:buFontTx/>
              <a:buChar char="-"/>
            </a:pPr>
            <a:r>
              <a:rPr lang="nl-NL" sz="3200" b="1" dirty="0">
                <a:latin typeface="Times New Roman" panose="02020603050405020304" pitchFamily="18" charset="0"/>
                <a:ea typeface="Tahoma" panose="020B0604030504040204" pitchFamily="34" charset="0"/>
                <a:cs typeface="Times New Roman" panose="02020603050405020304" pitchFamily="18" charset="0"/>
              </a:rPr>
              <a:t>Nghệ thuật </a:t>
            </a:r>
            <a:r>
              <a:rPr lang="nl-NL"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so sánh</a:t>
            </a:r>
            <a:r>
              <a:rPr lang="nl-NL" sz="3200" b="1" dirty="0">
                <a:latin typeface="Times New Roman" panose="02020603050405020304" pitchFamily="18" charset="0"/>
                <a:ea typeface="Tahoma" panose="020B0604030504040204" pitchFamily="34" charset="0"/>
                <a:cs typeface="Times New Roman" panose="02020603050405020304" pitchFamily="18" charset="0"/>
              </a:rPr>
              <a:t>, hình ảnh cảm xúc.</a:t>
            </a:r>
            <a:endParaRPr lang="en-US" sz="3200" b="1" dirty="0">
              <a:latin typeface="Times New Roman" panose="02020603050405020304" pitchFamily="18" charset="0"/>
              <a:ea typeface="Tahoma" panose="020B0604030504040204" pitchFamily="34" charset="0"/>
              <a:cs typeface="Times New Roman" panose="02020603050405020304" pitchFamily="18" charset="0"/>
            </a:endParaRPr>
          </a:p>
          <a:p>
            <a:pPr algn="just"/>
            <a:r>
              <a:rPr lang="nl-NL" sz="3200" b="1" dirty="0">
                <a:latin typeface="Times New Roman" panose="02020603050405020304" pitchFamily="18" charset="0"/>
                <a:ea typeface="Tahoma" panose="020B0604030504040204" pitchFamily="34" charset="0"/>
                <a:cs typeface="Times New Roman" panose="02020603050405020304" pitchFamily="18" charset="0"/>
              </a:rPr>
              <a:t>-   Ngôn ngữ trong sáng, giàu </a:t>
            </a:r>
            <a:r>
              <a:rPr lang="nl-NL"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chất thơ</a:t>
            </a:r>
            <a:r>
              <a:rPr lang="nl-NL" sz="3200" b="1" dirty="0">
                <a:latin typeface="Times New Roman" panose="02020603050405020304" pitchFamily="18" charset="0"/>
                <a:ea typeface="Tahoma" panose="020B0604030504040204" pitchFamily="34" charset="0"/>
                <a:cs typeface="Times New Roman" panose="02020603050405020304" pitchFamily="18" charset="0"/>
              </a:rPr>
              <a:t>.</a:t>
            </a:r>
            <a:endParaRPr lang="zh-CN" altLang="en-US" sz="3200" b="1" dirty="0">
              <a:solidFill>
                <a:schemeClr val="tx1">
                  <a:lumMod val="65000"/>
                  <a:lumOff val="35000"/>
                </a:schemeClr>
              </a:solidFill>
              <a:latin typeface="Times New Roman" panose="02020603050405020304" pitchFamily="18" charset="0"/>
              <a:ea typeface="微软雅黑" pitchFamily="34" charset="-122"/>
              <a:cs typeface="Times New Roman" panose="02020603050405020304" pitchFamily="18" charset="0"/>
              <a:sym typeface="微软雅黑" pitchFamily="34" charset="-122"/>
            </a:endParaRPr>
          </a:p>
        </p:txBody>
      </p:sp>
      <p:pic>
        <p:nvPicPr>
          <p:cNvPr id="13" name="Picture 2" descr="Thay đổi cách đánh giá, xếp loại học sinh tiểu học - VnExpres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602" y="3929076"/>
            <a:ext cx="3539599" cy="2362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9058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8"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graphicFrame>
        <p:nvGraphicFramePr>
          <p:cNvPr id="2" name="Diagram 1"/>
          <p:cNvGraphicFramePr/>
          <p:nvPr>
            <p:extLst>
              <p:ext uri="{D42A27DB-BD31-4B8C-83A1-F6EECF244321}">
                <p14:modId xmlns:p14="http://schemas.microsoft.com/office/powerpoint/2010/main" val="11374068"/>
              </p:ext>
            </p:extLst>
          </p:nvPr>
        </p:nvGraphicFramePr>
        <p:xfrm>
          <a:off x="0" y="0"/>
          <a:ext cx="12191999"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p:cNvSpPr/>
          <p:nvPr/>
        </p:nvSpPr>
        <p:spPr>
          <a:xfrm>
            <a:off x="4487779" y="2133600"/>
            <a:ext cx="3128209" cy="20540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rPr>
              <a:t>Hành</a:t>
            </a:r>
            <a:r>
              <a:rPr lang="en-US" sz="4800" b="1" dirty="0">
                <a:solidFill>
                  <a:srgbClr val="FF0000"/>
                </a:solidFill>
              </a:rPr>
              <a:t> </a:t>
            </a:r>
            <a:r>
              <a:rPr lang="en-US" sz="4800" b="1" dirty="0" err="1">
                <a:solidFill>
                  <a:srgbClr val="FF0000"/>
                </a:solidFill>
              </a:rPr>
              <a:t>trình</a:t>
            </a:r>
            <a:r>
              <a:rPr lang="en-US" sz="4800" b="1" dirty="0">
                <a:solidFill>
                  <a:srgbClr val="FF0000"/>
                </a:solidFill>
              </a:rPr>
              <a:t> tri </a:t>
            </a:r>
            <a:r>
              <a:rPr lang="en-US" sz="4800" b="1" dirty="0" err="1">
                <a:solidFill>
                  <a:srgbClr val="FF0000"/>
                </a:solidFill>
              </a:rPr>
              <a:t>thức</a:t>
            </a:r>
            <a:endParaRPr lang="en-US" sz="4800" b="1" dirty="0">
              <a:solidFill>
                <a:srgbClr val="FF0000"/>
              </a:solidFill>
            </a:endParaRPr>
          </a:p>
        </p:txBody>
      </p:sp>
    </p:spTree>
    <p:extLst>
      <p:ext uri="{BB962C8B-B14F-4D97-AF65-F5344CB8AC3E}">
        <p14:creationId xmlns:p14="http://schemas.microsoft.com/office/powerpoint/2010/main" val="106793882"/>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48007"/>
            <a:ext cx="12192000" cy="6858000"/>
          </a:xfrm>
          <a:prstGeom prst="rect">
            <a:avLst/>
          </a:prstGeom>
          <a:noFill/>
        </p:spPr>
      </p:pic>
      <p:sp>
        <p:nvSpPr>
          <p:cNvPr id="4" name="Teardrop 3"/>
          <p:cNvSpPr/>
          <p:nvPr/>
        </p:nvSpPr>
        <p:spPr>
          <a:xfrm flipH="1" flipV="1">
            <a:off x="7255042" y="606901"/>
            <a:ext cx="4217313" cy="5276540"/>
          </a:xfrm>
          <a:prstGeom prst="teardrop">
            <a:avLst>
              <a:gd name="adj" fmla="val 98559"/>
            </a:avLst>
          </a:prstGeom>
          <a:solidFill>
            <a:schemeClr val="accent2">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5" name="Rectangle 4"/>
          <p:cNvSpPr/>
          <p:nvPr/>
        </p:nvSpPr>
        <p:spPr>
          <a:xfrm>
            <a:off x="7524328" y="2276872"/>
            <a:ext cx="3768080" cy="2862322"/>
          </a:xfrm>
          <a:prstGeom prst="rect">
            <a:avLst/>
          </a:prstGeom>
        </p:spPr>
        <p:txBody>
          <a:bodyPr wrap="square">
            <a:spAutoFit/>
          </a:bodyPr>
          <a:lstStyle/>
          <a:p>
            <a:pPr algn="just">
              <a:spcAft>
                <a:spcPts val="1067"/>
              </a:spcAft>
            </a:pPr>
            <a:r>
              <a:rPr lang="en-US" sz="3600" b="1" i="1" kern="100" dirty="0">
                <a:solidFill>
                  <a:srgbClr val="0070C0"/>
                </a:solidFill>
                <a:latin typeface="Times New Roman" panose="02020603050405020304" pitchFamily="18" charset="0"/>
                <a:ea typeface="SimSun" panose="02010600030101010101" pitchFamily="2" charset="-122"/>
                <a:cs typeface="Times New Roman" panose="02020603050405020304" pitchFamily="18" charset="0"/>
              </a:rPr>
              <a:t>? </a:t>
            </a:r>
            <a:r>
              <a:rPr lang="en-US" sz="3600" b="1" i="1" kern="100" dirty="0" err="1">
                <a:solidFill>
                  <a:srgbClr val="0070C0"/>
                </a:solidFill>
                <a:latin typeface="Times New Roman" panose="02020603050405020304" pitchFamily="18" charset="0"/>
                <a:ea typeface="SimSun" panose="02010600030101010101" pitchFamily="2" charset="-122"/>
                <a:cs typeface="Times New Roman" panose="02020603050405020304" pitchFamily="18" charset="0"/>
              </a:rPr>
              <a:t>Trình</a:t>
            </a:r>
            <a:r>
              <a:rPr lang="en-US" sz="3600" b="1" i="1" kern="100" dirty="0">
                <a:solidFill>
                  <a:srgbClr val="0070C0"/>
                </a:solidFill>
                <a:latin typeface="Times New Roman" panose="02020603050405020304" pitchFamily="18" charset="0"/>
                <a:ea typeface="SimSun" panose="02010600030101010101" pitchFamily="2" charset="-122"/>
                <a:cs typeface="Times New Roman" panose="02020603050405020304" pitchFamily="18" charset="0"/>
              </a:rPr>
              <a:t> </a:t>
            </a:r>
            <a:r>
              <a:rPr lang="en-US" sz="3600" b="1" i="1" kern="100" dirty="0" err="1">
                <a:solidFill>
                  <a:srgbClr val="0070C0"/>
                </a:solidFill>
                <a:latin typeface="Times New Roman" panose="02020603050405020304" pitchFamily="18" charset="0"/>
                <a:ea typeface="SimSun" panose="02010600030101010101" pitchFamily="2" charset="-122"/>
                <a:cs typeface="Times New Roman" panose="02020603050405020304" pitchFamily="18" charset="0"/>
              </a:rPr>
              <a:t>bày</a:t>
            </a:r>
            <a:r>
              <a:rPr lang="en-US" sz="3600" b="1" i="1" kern="100" dirty="0">
                <a:solidFill>
                  <a:srgbClr val="0070C0"/>
                </a:solidFill>
                <a:latin typeface="Times New Roman" panose="02020603050405020304" pitchFamily="18" charset="0"/>
                <a:ea typeface="SimSun" panose="02010600030101010101" pitchFamily="2" charset="-122"/>
                <a:cs typeface="Times New Roman" panose="02020603050405020304" pitchFamily="18" charset="0"/>
              </a:rPr>
              <a:t> ý </a:t>
            </a:r>
            <a:r>
              <a:rPr lang="en-US" sz="3600" b="1" i="1" kern="100" dirty="0" err="1">
                <a:solidFill>
                  <a:srgbClr val="0070C0"/>
                </a:solidFill>
                <a:latin typeface="Times New Roman" panose="02020603050405020304" pitchFamily="18" charset="0"/>
                <a:ea typeface="SimSun" panose="02010600030101010101" pitchFamily="2" charset="-122"/>
                <a:cs typeface="Times New Roman" panose="02020603050405020304" pitchFamily="18" charset="0"/>
              </a:rPr>
              <a:t>kiến</a:t>
            </a:r>
            <a:r>
              <a:rPr lang="en-US" sz="3600" b="1" i="1" kern="100" dirty="0">
                <a:solidFill>
                  <a:srgbClr val="0070C0"/>
                </a:solidFill>
                <a:latin typeface="Times New Roman" panose="02020603050405020304" pitchFamily="18" charset="0"/>
                <a:ea typeface="SimSun" panose="02010600030101010101" pitchFamily="2" charset="-122"/>
                <a:cs typeface="Times New Roman" panose="02020603050405020304" pitchFamily="18" charset="0"/>
              </a:rPr>
              <a:t> </a:t>
            </a:r>
            <a:r>
              <a:rPr lang="en-US" sz="3600" b="1" i="1" kern="100" dirty="0" err="1">
                <a:solidFill>
                  <a:srgbClr val="0070C0"/>
                </a:solidFill>
                <a:latin typeface="Times New Roman" panose="02020603050405020304" pitchFamily="18" charset="0"/>
                <a:ea typeface="SimSun" panose="02010600030101010101" pitchFamily="2" charset="-122"/>
                <a:cs typeface="Times New Roman" panose="02020603050405020304" pitchFamily="18" charset="0"/>
              </a:rPr>
              <a:t>của</a:t>
            </a:r>
            <a:r>
              <a:rPr lang="en-US" sz="3600" b="1" i="1" kern="100" dirty="0">
                <a:solidFill>
                  <a:srgbClr val="0070C0"/>
                </a:solidFill>
                <a:latin typeface="Times New Roman" panose="02020603050405020304" pitchFamily="18" charset="0"/>
                <a:ea typeface="SimSun" panose="02010600030101010101" pitchFamily="2" charset="-122"/>
                <a:cs typeface="Times New Roman" panose="02020603050405020304" pitchFamily="18" charset="0"/>
              </a:rPr>
              <a:t> </a:t>
            </a:r>
            <a:r>
              <a:rPr lang="en-US" sz="3600" b="1" i="1" kern="100" dirty="0" err="1">
                <a:solidFill>
                  <a:srgbClr val="0070C0"/>
                </a:solidFill>
                <a:latin typeface="Times New Roman" panose="02020603050405020304" pitchFamily="18" charset="0"/>
                <a:ea typeface="SimSun" panose="02010600030101010101" pitchFamily="2" charset="-122"/>
                <a:cs typeface="Times New Roman" panose="02020603050405020304" pitchFamily="18" charset="0"/>
              </a:rPr>
              <a:t>em</a:t>
            </a:r>
            <a:r>
              <a:rPr lang="en-US" sz="3600" b="1" i="1" kern="100" dirty="0">
                <a:solidFill>
                  <a:srgbClr val="0070C0"/>
                </a:solidFill>
                <a:latin typeface="Times New Roman" panose="02020603050405020304" pitchFamily="18" charset="0"/>
                <a:ea typeface="SimSun" panose="02010600030101010101" pitchFamily="2" charset="-122"/>
                <a:cs typeface="Times New Roman" panose="02020603050405020304" pitchFamily="18" charset="0"/>
              </a:rPr>
              <a:t> </a:t>
            </a:r>
            <a:r>
              <a:rPr lang="en-US" sz="3600" b="1" i="1" kern="100" dirty="0" err="1">
                <a:solidFill>
                  <a:srgbClr val="0070C0"/>
                </a:solidFill>
                <a:latin typeface="Times New Roman" panose="02020603050405020304" pitchFamily="18" charset="0"/>
                <a:ea typeface="SimSun" panose="02010600030101010101" pitchFamily="2" charset="-122"/>
                <a:cs typeface="Times New Roman" panose="02020603050405020304" pitchFamily="18" charset="0"/>
              </a:rPr>
              <a:t>về</a:t>
            </a:r>
            <a:r>
              <a:rPr lang="en-US" sz="3600" b="1" i="1" kern="100" dirty="0">
                <a:solidFill>
                  <a:srgbClr val="0070C0"/>
                </a:solidFill>
                <a:latin typeface="Times New Roman" panose="02020603050405020304" pitchFamily="18" charset="0"/>
                <a:ea typeface="SimSun" panose="02010600030101010101" pitchFamily="2" charset="-122"/>
                <a:cs typeface="Times New Roman" panose="02020603050405020304" pitchFamily="18" charset="0"/>
              </a:rPr>
              <a:t> </a:t>
            </a:r>
            <a:r>
              <a:rPr lang="en-US" sz="3600" b="1" i="1" kern="100" dirty="0" err="1">
                <a:solidFill>
                  <a:srgbClr val="0070C0"/>
                </a:solidFill>
                <a:latin typeface="Times New Roman" panose="02020603050405020304" pitchFamily="18" charset="0"/>
                <a:ea typeface="SimSun" panose="02010600030101010101" pitchFamily="2" charset="-122"/>
                <a:cs typeface="Times New Roman" panose="02020603050405020304" pitchFamily="18" charset="0"/>
              </a:rPr>
              <a:t>mối</a:t>
            </a:r>
            <a:r>
              <a:rPr lang="en-US" sz="3600" b="1" i="1" kern="100" dirty="0">
                <a:solidFill>
                  <a:srgbClr val="0070C0"/>
                </a:solidFill>
                <a:latin typeface="Times New Roman" panose="02020603050405020304" pitchFamily="18" charset="0"/>
                <a:ea typeface="SimSun" panose="02010600030101010101" pitchFamily="2" charset="-122"/>
                <a:cs typeface="Times New Roman" panose="02020603050405020304" pitchFamily="18" charset="0"/>
              </a:rPr>
              <a:t> </a:t>
            </a:r>
            <a:r>
              <a:rPr lang="en-US" sz="3600" b="1" i="1" kern="100" dirty="0" err="1">
                <a:solidFill>
                  <a:srgbClr val="0070C0"/>
                </a:solidFill>
                <a:latin typeface="Times New Roman" panose="02020603050405020304" pitchFamily="18" charset="0"/>
                <a:ea typeface="SimSun" panose="02010600030101010101" pitchFamily="2" charset="-122"/>
                <a:cs typeface="Times New Roman" panose="02020603050405020304" pitchFamily="18" charset="0"/>
              </a:rPr>
              <a:t>quan</a:t>
            </a:r>
            <a:r>
              <a:rPr lang="en-US" sz="3600" b="1" i="1" kern="100" dirty="0">
                <a:solidFill>
                  <a:srgbClr val="0070C0"/>
                </a:solidFill>
                <a:latin typeface="Times New Roman" panose="02020603050405020304" pitchFamily="18" charset="0"/>
                <a:ea typeface="SimSun" panose="02010600030101010101" pitchFamily="2" charset="-122"/>
                <a:cs typeface="Times New Roman" panose="02020603050405020304" pitchFamily="18" charset="0"/>
              </a:rPr>
              <a:t> </a:t>
            </a:r>
            <a:r>
              <a:rPr lang="en-US" sz="3600" b="1" i="1" kern="100" dirty="0" err="1">
                <a:solidFill>
                  <a:srgbClr val="0070C0"/>
                </a:solidFill>
                <a:latin typeface="Times New Roman" panose="02020603050405020304" pitchFamily="18" charset="0"/>
                <a:ea typeface="SimSun" panose="02010600030101010101" pitchFamily="2" charset="-122"/>
                <a:cs typeface="Times New Roman" panose="02020603050405020304" pitchFamily="18" charset="0"/>
              </a:rPr>
              <a:t>hệ</a:t>
            </a:r>
            <a:r>
              <a:rPr lang="en-US" sz="3600" b="1" i="1" kern="100" dirty="0">
                <a:solidFill>
                  <a:srgbClr val="0070C0"/>
                </a:solidFill>
                <a:latin typeface="Times New Roman" panose="02020603050405020304" pitchFamily="18" charset="0"/>
                <a:ea typeface="SimSun" panose="02010600030101010101" pitchFamily="2" charset="-122"/>
                <a:cs typeface="Times New Roman" panose="02020603050405020304" pitchFamily="18" charset="0"/>
              </a:rPr>
              <a:t> </a:t>
            </a:r>
            <a:r>
              <a:rPr lang="en-US" sz="3600" b="1" i="1" kern="100" dirty="0" err="1">
                <a:solidFill>
                  <a:srgbClr val="0070C0"/>
                </a:solidFill>
                <a:latin typeface="Times New Roman" panose="02020603050405020304" pitchFamily="18" charset="0"/>
                <a:ea typeface="SimSun" panose="02010600030101010101" pitchFamily="2" charset="-122"/>
                <a:cs typeface="Times New Roman" panose="02020603050405020304" pitchFamily="18" charset="0"/>
              </a:rPr>
              <a:t>giữa</a:t>
            </a:r>
            <a:r>
              <a:rPr lang="en-US" sz="3600" b="1" i="1" kern="100" dirty="0">
                <a:solidFill>
                  <a:srgbClr val="0070C0"/>
                </a:solidFill>
                <a:latin typeface="Times New Roman" panose="02020603050405020304" pitchFamily="18" charset="0"/>
                <a:ea typeface="SimSun" panose="02010600030101010101" pitchFamily="2" charset="-122"/>
                <a:cs typeface="Times New Roman" panose="02020603050405020304" pitchFamily="18" charset="0"/>
              </a:rPr>
              <a:t> </a:t>
            </a:r>
            <a:r>
              <a:rPr lang="en-US" sz="3600" b="1" i="1" kern="100" dirty="0" err="1">
                <a:solidFill>
                  <a:srgbClr val="0070C0"/>
                </a:solidFill>
                <a:latin typeface="Times New Roman" panose="02020603050405020304" pitchFamily="18" charset="0"/>
                <a:ea typeface="SimSun" panose="02010600030101010101" pitchFamily="2" charset="-122"/>
                <a:cs typeface="Times New Roman" panose="02020603050405020304" pitchFamily="18" charset="0"/>
              </a:rPr>
              <a:t>việc</a:t>
            </a:r>
            <a:r>
              <a:rPr lang="en-US" sz="3600" b="1" i="1" kern="100" dirty="0">
                <a:solidFill>
                  <a:srgbClr val="0070C0"/>
                </a:solidFill>
                <a:latin typeface="Times New Roman" panose="02020603050405020304" pitchFamily="18" charset="0"/>
                <a:ea typeface="SimSun" panose="02010600030101010101" pitchFamily="2" charset="-122"/>
                <a:cs typeface="Times New Roman" panose="02020603050405020304" pitchFamily="18" charset="0"/>
              </a:rPr>
              <a:t> </a:t>
            </a:r>
            <a:r>
              <a:rPr lang="en-US" sz="3600" b="1"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đi</a:t>
            </a:r>
            <a:r>
              <a:rPr lang="en-US" sz="3600" b="1"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3600" b="1"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học</a:t>
            </a:r>
            <a:r>
              <a:rPr lang="en-US" sz="3600" b="1"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 </a:t>
            </a:r>
            <a:r>
              <a:rPr lang="en-US" sz="3600" b="1"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tự</a:t>
            </a:r>
            <a:r>
              <a:rPr lang="en-US" sz="3600" b="1"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3600" b="1"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học</a:t>
            </a:r>
            <a:r>
              <a:rPr lang="en-US" sz="3600" b="1"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 </a:t>
            </a:r>
            <a:r>
              <a:rPr lang="en-US" sz="3600" b="1"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đọc</a:t>
            </a:r>
            <a:r>
              <a:rPr lang="en-US" sz="3600" b="1"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3600" b="1"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sách</a:t>
            </a:r>
            <a:r>
              <a:rPr lang="en-US" sz="3600" b="1"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a:t>
            </a:r>
            <a:endParaRPr lang="en-US" sz="36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613611" y="661738"/>
            <a:ext cx="6201792" cy="5643853"/>
          </a:xfrm>
          <a:prstGeom prst="rect">
            <a:avLst/>
          </a:prstGeom>
        </p:spPr>
        <p:txBody>
          <a:bodyPr wrap="square">
            <a:spAutoFit/>
          </a:bodyPr>
          <a:lstStyle/>
          <a:p>
            <a:pPr algn="just">
              <a:lnSpc>
                <a:spcPct val="107000"/>
              </a:lnSpc>
              <a:spcAft>
                <a:spcPts val="1067"/>
              </a:spcAft>
              <a:tabLst>
                <a:tab pos="2997125" algn="l"/>
              </a:tabLst>
            </a:pPr>
            <a:r>
              <a:rPr lang="en-US" sz="3200" b="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b="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Đi</a:t>
            </a:r>
            <a:r>
              <a:rPr lang="en-US" sz="3200" b="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b="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học</a:t>
            </a:r>
            <a:r>
              <a:rPr lang="en-US" sz="3200" b="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b="1" kern="100" dirty="0" err="1">
                <a:solidFill>
                  <a:srgbClr val="0070C0"/>
                </a:solidFill>
                <a:latin typeface="Times New Roman" panose="02020603050405020304" pitchFamily="18" charset="0"/>
                <a:ea typeface="SimSun" panose="02010600030101010101" pitchFamily="2" charset="-122"/>
                <a:cs typeface="Times New Roman" panose="02020603050405020304" pitchFamily="18" charset="0"/>
              </a:rPr>
              <a:t>là</a:t>
            </a:r>
            <a:r>
              <a:rPr lang="en-US" sz="3200" b="1" kern="100" dirty="0">
                <a:solidFill>
                  <a:srgbClr val="0070C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b="1" kern="100" dirty="0" err="1">
                <a:solidFill>
                  <a:srgbClr val="0070C0"/>
                </a:solidFill>
                <a:latin typeface="Times New Roman" panose="02020603050405020304" pitchFamily="18" charset="0"/>
                <a:ea typeface="SimSun" panose="02010600030101010101" pitchFamily="2" charset="-122"/>
                <a:cs typeface="Times New Roman" panose="02020603050405020304" pitchFamily="18" charset="0"/>
              </a:rPr>
              <a:t>quá</a:t>
            </a:r>
            <a:r>
              <a:rPr lang="en-US" sz="3200" b="1" kern="100" dirty="0">
                <a:solidFill>
                  <a:srgbClr val="0070C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b="1" kern="100" dirty="0" err="1">
                <a:solidFill>
                  <a:srgbClr val="0070C0"/>
                </a:solidFill>
                <a:latin typeface="Times New Roman" panose="02020603050405020304" pitchFamily="18" charset="0"/>
                <a:ea typeface="SimSun" panose="02010600030101010101" pitchFamily="2" charset="-122"/>
                <a:cs typeface="Times New Roman" panose="02020603050405020304" pitchFamily="18" charset="0"/>
              </a:rPr>
              <a:t>trình</a:t>
            </a:r>
            <a:r>
              <a:rPr lang="en-US" sz="3200" b="1" kern="100" dirty="0">
                <a:solidFill>
                  <a:srgbClr val="0070C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b="1" kern="100" dirty="0" err="1">
                <a:solidFill>
                  <a:srgbClr val="0070C0"/>
                </a:solidFill>
                <a:latin typeface="Times New Roman" panose="02020603050405020304" pitchFamily="18" charset="0"/>
                <a:ea typeface="SimSun" panose="02010600030101010101" pitchFamily="2" charset="-122"/>
                <a:cs typeface="Times New Roman" panose="02020603050405020304" pitchFamily="18" charset="0"/>
              </a:rPr>
              <a:t>trau</a:t>
            </a:r>
            <a:r>
              <a:rPr lang="en-US" sz="3200" b="1" kern="100" dirty="0">
                <a:solidFill>
                  <a:srgbClr val="0070C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b="1" kern="100" dirty="0" err="1">
                <a:solidFill>
                  <a:srgbClr val="0070C0"/>
                </a:solidFill>
                <a:latin typeface="Times New Roman" panose="02020603050405020304" pitchFamily="18" charset="0"/>
                <a:ea typeface="SimSun" panose="02010600030101010101" pitchFamily="2" charset="-122"/>
                <a:cs typeface="Times New Roman" panose="02020603050405020304" pitchFamily="18" charset="0"/>
              </a:rPr>
              <a:t>dồi</a:t>
            </a:r>
            <a:r>
              <a:rPr lang="en-US" sz="3200" b="1" kern="100" dirty="0">
                <a:solidFill>
                  <a:srgbClr val="0070C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b="1" kern="100" dirty="0" err="1">
                <a:solidFill>
                  <a:srgbClr val="0070C0"/>
                </a:solidFill>
                <a:latin typeface="Times New Roman" panose="02020603050405020304" pitchFamily="18" charset="0"/>
                <a:ea typeface="SimSun" panose="02010600030101010101" pitchFamily="2" charset="-122"/>
                <a:cs typeface="Times New Roman" panose="02020603050405020304" pitchFamily="18" charset="0"/>
              </a:rPr>
              <a:t>kiến</a:t>
            </a:r>
            <a:r>
              <a:rPr lang="en-US" sz="3200" b="1" kern="100" dirty="0">
                <a:solidFill>
                  <a:srgbClr val="0070C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b="1" kern="100" dirty="0" err="1">
                <a:solidFill>
                  <a:srgbClr val="0070C0"/>
                </a:solidFill>
                <a:latin typeface="Times New Roman" panose="02020603050405020304" pitchFamily="18" charset="0"/>
                <a:ea typeface="SimSun" panose="02010600030101010101" pitchFamily="2" charset="-122"/>
                <a:cs typeface="Times New Roman" panose="02020603050405020304" pitchFamily="18" charset="0"/>
              </a:rPr>
              <a:t>thức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trau</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dồi</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kiến</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thức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trí</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tuệ</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vận</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nó</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vào</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cuộc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xã</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hội</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1067"/>
              </a:spcAft>
              <a:tabLst>
                <a:tab pos="2997125" algn="l"/>
              </a:tabLst>
            </a:pPr>
            <a:r>
              <a:rPr lang="en-US" sz="3200" b="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b="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Tự</a:t>
            </a:r>
            <a:r>
              <a:rPr lang="en-US" sz="3200" b="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b="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học</a:t>
            </a:r>
            <a:r>
              <a:rPr lang="en-US" sz="3200" b="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b="1" kern="100" dirty="0" err="1">
                <a:solidFill>
                  <a:srgbClr val="0070C0"/>
                </a:solidFill>
                <a:latin typeface="Times New Roman" panose="02020603050405020304" pitchFamily="18" charset="0"/>
                <a:ea typeface="SimSun" panose="02010600030101010101" pitchFamily="2" charset="-122"/>
                <a:cs typeface="Times New Roman" panose="02020603050405020304" pitchFamily="18" charset="0"/>
              </a:rPr>
              <a:t>giúp</a:t>
            </a:r>
            <a:r>
              <a:rPr lang="en-US" sz="3200" b="1" kern="100" dirty="0">
                <a:solidFill>
                  <a:srgbClr val="0070C0"/>
                </a:solidFill>
                <a:latin typeface="Times New Roman" panose="02020603050405020304" pitchFamily="18" charset="0"/>
                <a:ea typeface="SimSun" panose="02010600030101010101" pitchFamily="2" charset="-122"/>
                <a:cs typeface="Times New Roman" panose="02020603050405020304" pitchFamily="18" charset="0"/>
              </a:rPr>
              <a:t> ta </a:t>
            </a:r>
            <a:r>
              <a:rPr lang="en-US" sz="3200" b="1" kern="100" dirty="0" err="1">
                <a:solidFill>
                  <a:srgbClr val="0070C0"/>
                </a:solidFill>
                <a:latin typeface="Times New Roman" panose="02020603050405020304" pitchFamily="18" charset="0"/>
                <a:ea typeface="SimSun" panose="02010600030101010101" pitchFamily="2" charset="-122"/>
                <a:cs typeface="Times New Roman" panose="02020603050405020304" pitchFamily="18" charset="0"/>
              </a:rPr>
              <a:t>nhớ</a:t>
            </a:r>
            <a:r>
              <a:rPr lang="en-US" sz="3200" b="1" kern="100" dirty="0">
                <a:solidFill>
                  <a:srgbClr val="0070C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b="1" kern="100" dirty="0" err="1">
                <a:solidFill>
                  <a:srgbClr val="0070C0"/>
                </a:solidFill>
                <a:latin typeface="Times New Roman" panose="02020603050405020304" pitchFamily="18" charset="0"/>
                <a:ea typeface="SimSun" panose="02010600030101010101" pitchFamily="2" charset="-122"/>
                <a:cs typeface="Times New Roman" panose="02020603050405020304" pitchFamily="18" charset="0"/>
              </a:rPr>
              <a:t>lâu</a:t>
            </a:r>
            <a:r>
              <a:rPr lang="en-US" sz="3200" b="1" kern="100" dirty="0">
                <a:solidFill>
                  <a:srgbClr val="0070C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b="1" kern="100" dirty="0" err="1">
                <a:solidFill>
                  <a:srgbClr val="0070C0"/>
                </a:solidFill>
                <a:latin typeface="Times New Roman" panose="02020603050405020304" pitchFamily="18" charset="0"/>
                <a:ea typeface="SimSun" panose="02010600030101010101" pitchFamily="2" charset="-122"/>
                <a:cs typeface="Times New Roman" panose="02020603050405020304" pitchFamily="18" charset="0"/>
              </a:rPr>
              <a:t>và</a:t>
            </a:r>
            <a:r>
              <a:rPr lang="en-US" sz="3200" b="1" kern="100" dirty="0">
                <a:solidFill>
                  <a:srgbClr val="0070C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b="1" kern="100" dirty="0" err="1">
                <a:solidFill>
                  <a:srgbClr val="0070C0"/>
                </a:solidFill>
                <a:latin typeface="Times New Roman" panose="02020603050405020304" pitchFamily="18" charset="0"/>
                <a:ea typeface="SimSun" panose="02010600030101010101" pitchFamily="2" charset="-122"/>
                <a:cs typeface="Times New Roman" panose="02020603050405020304" pitchFamily="18" charset="0"/>
              </a:rPr>
              <a:t>bổ</a:t>
            </a:r>
            <a:r>
              <a:rPr lang="en-US" sz="3200" b="1" kern="100" dirty="0">
                <a:solidFill>
                  <a:srgbClr val="0070C0"/>
                </a:solidFill>
                <a:latin typeface="Times New Roman" panose="02020603050405020304" pitchFamily="18" charset="0"/>
                <a:ea typeface="SimSun" panose="02010600030101010101" pitchFamily="2" charset="-122"/>
                <a:cs typeface="Times New Roman" panose="02020603050405020304" pitchFamily="18" charset="0"/>
              </a:rPr>
              <a:t> sung </a:t>
            </a:r>
            <a:r>
              <a:rPr lang="en-US" sz="3200" b="1" kern="100" dirty="0" err="1">
                <a:solidFill>
                  <a:srgbClr val="0070C0"/>
                </a:solidFill>
                <a:latin typeface="Times New Roman" panose="02020603050405020304" pitchFamily="18" charset="0"/>
                <a:ea typeface="SimSun" panose="02010600030101010101" pitchFamily="2" charset="-122"/>
                <a:cs typeface="Times New Roman" panose="02020603050405020304" pitchFamily="18" charset="0"/>
              </a:rPr>
              <a:t>kiến</a:t>
            </a:r>
            <a:r>
              <a:rPr lang="en-US" sz="3200" b="1" kern="100" dirty="0">
                <a:solidFill>
                  <a:srgbClr val="0070C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b="1" kern="100" dirty="0" err="1">
                <a:solidFill>
                  <a:srgbClr val="0070C0"/>
                </a:solidFill>
                <a:latin typeface="Times New Roman" panose="02020603050405020304" pitchFamily="18" charset="0"/>
                <a:ea typeface="SimSun" panose="02010600030101010101" pitchFamily="2" charset="-122"/>
                <a:cs typeface="Times New Roman" panose="02020603050405020304" pitchFamily="18" charset="0"/>
              </a:rPr>
              <a:t>thức</a:t>
            </a:r>
            <a:r>
              <a:rPr lang="en-US" sz="3200" b="1" kern="100" dirty="0">
                <a:solidFill>
                  <a:srgbClr val="0070C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b="1" kern="100" dirty="0" err="1">
                <a:solidFill>
                  <a:srgbClr val="0070C0"/>
                </a:solidFill>
                <a:latin typeface="Times New Roman" panose="02020603050405020304" pitchFamily="18" charset="0"/>
                <a:ea typeface="SimSun" panose="02010600030101010101" pitchFamily="2" charset="-122"/>
                <a:cs typeface="Times New Roman" panose="02020603050405020304" pitchFamily="18" charset="0"/>
              </a:rPr>
              <a:t>còn</a:t>
            </a:r>
            <a:r>
              <a:rPr lang="en-US" sz="3200" b="1" kern="100" dirty="0">
                <a:solidFill>
                  <a:srgbClr val="0070C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b="1" kern="100" dirty="0" err="1">
                <a:solidFill>
                  <a:srgbClr val="0070C0"/>
                </a:solidFill>
                <a:latin typeface="Times New Roman" panose="02020603050405020304" pitchFamily="18" charset="0"/>
                <a:ea typeface="SimSun" panose="02010600030101010101" pitchFamily="2" charset="-122"/>
                <a:cs typeface="Times New Roman" panose="02020603050405020304" pitchFamily="18" charset="0"/>
              </a:rPr>
              <a:t>thiếu</a:t>
            </a:r>
            <a:r>
              <a:rPr lang="en-US" sz="3200" b="1" kern="100" dirty="0">
                <a:solidFill>
                  <a:srgbClr val="0070C0"/>
                </a:solidFill>
                <a:latin typeface="Times New Roman" panose="02020603050405020304" pitchFamily="18" charset="0"/>
                <a:ea typeface="SimSun" panose="02010600030101010101" pitchFamily="2" charset="-122"/>
                <a:cs typeface="Times New Roman" panose="02020603050405020304" pitchFamily="18" charset="0"/>
              </a:rPr>
              <a:t> ở </a:t>
            </a:r>
            <a:r>
              <a:rPr lang="en-US" sz="3200" b="1" kern="100" dirty="0" err="1">
                <a:solidFill>
                  <a:srgbClr val="0070C0"/>
                </a:solidFill>
                <a:latin typeface="Times New Roman" panose="02020603050405020304" pitchFamily="18" charset="0"/>
                <a:ea typeface="SimSun" panose="02010600030101010101" pitchFamily="2" charset="-122"/>
                <a:cs typeface="Times New Roman" panose="02020603050405020304" pitchFamily="18" charset="0"/>
              </a:rPr>
              <a:t>nhà</a:t>
            </a:r>
            <a:r>
              <a:rPr lang="en-US" sz="3200" b="1" kern="100" dirty="0">
                <a:solidFill>
                  <a:srgbClr val="0070C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b="1" kern="100" dirty="0" err="1">
                <a:solidFill>
                  <a:srgbClr val="0070C0"/>
                </a:solidFill>
                <a:latin typeface="Times New Roman" panose="02020603050405020304" pitchFamily="18" charset="0"/>
                <a:ea typeface="SimSun" panose="02010600030101010101" pitchFamily="2" charset="-122"/>
                <a:cs typeface="Times New Roman" panose="02020603050405020304" pitchFamily="18" charset="0"/>
              </a:rPr>
              <a:t>trường</a:t>
            </a:r>
            <a:r>
              <a:rPr lang="en-US" sz="3200" b="1" kern="100" dirty="0">
                <a:solidFill>
                  <a:srgbClr val="0070C0"/>
                </a:solidFill>
                <a:latin typeface="Times New Roman" panose="02020603050405020304" pitchFamily="18" charset="0"/>
                <a:ea typeface="SimSun" panose="02010600030101010101" pitchFamily="2" charset="-122"/>
                <a:cs typeface="Times New Roman" panose="02020603050405020304" pitchFamily="18" charset="0"/>
              </a:rPr>
              <a:t>.</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Aft>
                <a:spcPts val="1067"/>
              </a:spcAft>
              <a:tabLst>
                <a:tab pos="2997125" algn="l"/>
              </a:tabLst>
            </a:pPr>
            <a:r>
              <a:rPr lang="en-US" sz="3200" b="1" kern="100" dirty="0">
                <a:solidFill>
                  <a:srgbClr val="FF0000"/>
                </a:solidFill>
                <a:latin typeface="Times New Roman" panose="02020603050405020304" pitchFamily="18" charset="0"/>
                <a:ea typeface="SimSun" panose="02010600030101010101" pitchFamily="2" charset="-122"/>
              </a:rPr>
              <a:t>- </a:t>
            </a:r>
            <a:r>
              <a:rPr lang="en-US" sz="3200" b="1" kern="100" dirty="0" err="1">
                <a:solidFill>
                  <a:srgbClr val="FF0000"/>
                </a:solidFill>
                <a:latin typeface="Times New Roman" panose="02020603050405020304" pitchFamily="18" charset="0"/>
                <a:ea typeface="SimSun" panose="02010600030101010101" pitchFamily="2" charset="-122"/>
              </a:rPr>
              <a:t>Đọc</a:t>
            </a:r>
            <a:r>
              <a:rPr lang="en-US" sz="3200" b="1" kern="100" dirty="0">
                <a:solidFill>
                  <a:srgbClr val="FF0000"/>
                </a:solidFill>
                <a:latin typeface="Times New Roman" panose="02020603050405020304" pitchFamily="18" charset="0"/>
                <a:ea typeface="SimSun" panose="02010600030101010101" pitchFamily="2" charset="-122"/>
              </a:rPr>
              <a:t> </a:t>
            </a:r>
            <a:r>
              <a:rPr lang="en-US" sz="3200" b="1" kern="100" dirty="0" err="1">
                <a:solidFill>
                  <a:srgbClr val="FF0000"/>
                </a:solidFill>
                <a:latin typeface="Times New Roman" panose="02020603050405020304" pitchFamily="18" charset="0"/>
                <a:ea typeface="SimSun" panose="02010600030101010101" pitchFamily="2" charset="-122"/>
              </a:rPr>
              <a:t>sách</a:t>
            </a:r>
            <a:r>
              <a:rPr lang="en-US" sz="3200" b="1" kern="100" dirty="0">
                <a:solidFill>
                  <a:srgbClr val="FF0000"/>
                </a:solidFill>
                <a:latin typeface="Times New Roman" panose="02020603050405020304" pitchFamily="18" charset="0"/>
                <a:ea typeface="SimSun" panose="02010600030101010101" pitchFamily="2" charset="-122"/>
              </a:rPr>
              <a:t> </a:t>
            </a:r>
            <a:r>
              <a:rPr lang="en-US" sz="3200" b="1" kern="100" dirty="0" err="1">
                <a:solidFill>
                  <a:srgbClr val="0070C0"/>
                </a:solidFill>
                <a:latin typeface="Times New Roman" panose="02020603050405020304" pitchFamily="18" charset="0"/>
                <a:ea typeface="SimSun" panose="02010600030101010101" pitchFamily="2" charset="-122"/>
              </a:rPr>
              <a:t>nâng</a:t>
            </a:r>
            <a:r>
              <a:rPr lang="en-US" sz="3200" b="1" kern="100" dirty="0">
                <a:solidFill>
                  <a:srgbClr val="0070C0"/>
                </a:solidFill>
                <a:latin typeface="Times New Roman" panose="02020603050405020304" pitchFamily="18" charset="0"/>
                <a:ea typeface="SimSun" panose="02010600030101010101" pitchFamily="2" charset="-122"/>
              </a:rPr>
              <a:t> </a:t>
            </a:r>
            <a:r>
              <a:rPr lang="en-US" sz="3200" b="1" kern="100" dirty="0" err="1">
                <a:solidFill>
                  <a:srgbClr val="0070C0"/>
                </a:solidFill>
                <a:latin typeface="Times New Roman" panose="02020603050405020304" pitchFamily="18" charset="0"/>
                <a:ea typeface="SimSun" panose="02010600030101010101" pitchFamily="2" charset="-122"/>
              </a:rPr>
              <a:t>cao</a:t>
            </a:r>
            <a:r>
              <a:rPr lang="en-US" sz="3200" b="1" kern="100" dirty="0">
                <a:solidFill>
                  <a:srgbClr val="0070C0"/>
                </a:solidFill>
                <a:latin typeface="Times New Roman" panose="02020603050405020304" pitchFamily="18" charset="0"/>
                <a:ea typeface="SimSun" panose="02010600030101010101" pitchFamily="2" charset="-122"/>
              </a:rPr>
              <a:t> </a:t>
            </a:r>
            <a:r>
              <a:rPr lang="en-US" sz="3200" b="1" kern="100" dirty="0" err="1">
                <a:solidFill>
                  <a:srgbClr val="0070C0"/>
                </a:solidFill>
                <a:latin typeface="Times New Roman" panose="02020603050405020304" pitchFamily="18" charset="0"/>
                <a:ea typeface="SimSun" panose="02010600030101010101" pitchFamily="2" charset="-122"/>
              </a:rPr>
              <a:t>kiến</a:t>
            </a:r>
            <a:r>
              <a:rPr lang="en-US" sz="3200" b="1" kern="100" dirty="0">
                <a:solidFill>
                  <a:srgbClr val="0070C0"/>
                </a:solidFill>
                <a:latin typeface="Times New Roman" panose="02020603050405020304" pitchFamily="18" charset="0"/>
                <a:ea typeface="SimSun" panose="02010600030101010101" pitchFamily="2" charset="-122"/>
              </a:rPr>
              <a:t> </a:t>
            </a:r>
            <a:r>
              <a:rPr lang="en-US" sz="3200" b="1" kern="100" dirty="0" err="1">
                <a:solidFill>
                  <a:srgbClr val="0070C0"/>
                </a:solidFill>
                <a:latin typeface="Times New Roman" panose="02020603050405020304" pitchFamily="18" charset="0"/>
                <a:ea typeface="SimSun" panose="02010600030101010101" pitchFamily="2" charset="-122"/>
              </a:rPr>
              <a:t>thức</a:t>
            </a:r>
            <a:r>
              <a:rPr lang="en-US" sz="3200" b="1" kern="100" dirty="0">
                <a:solidFill>
                  <a:srgbClr val="0070C0"/>
                </a:solidFill>
                <a:latin typeface="Times New Roman" panose="02020603050405020304" pitchFamily="18" charset="0"/>
                <a:ea typeface="SimSun" panose="02010600030101010101" pitchFamily="2" charset="-122"/>
              </a:rPr>
              <a:t>, </a:t>
            </a:r>
            <a:r>
              <a:rPr lang="en-US" sz="3200" b="1" kern="100" dirty="0" err="1">
                <a:solidFill>
                  <a:srgbClr val="0070C0"/>
                </a:solidFill>
                <a:latin typeface="Times New Roman" panose="02020603050405020304" pitchFamily="18" charset="0"/>
                <a:ea typeface="SimSun" panose="02010600030101010101" pitchFamily="2" charset="-122"/>
              </a:rPr>
              <a:t>kỹ</a:t>
            </a:r>
            <a:r>
              <a:rPr lang="en-US" sz="3200" b="1" kern="100" dirty="0">
                <a:solidFill>
                  <a:srgbClr val="0070C0"/>
                </a:solidFill>
                <a:latin typeface="Times New Roman" panose="02020603050405020304" pitchFamily="18" charset="0"/>
                <a:ea typeface="SimSun" panose="02010600030101010101" pitchFamily="2" charset="-122"/>
              </a:rPr>
              <a:t> </a:t>
            </a:r>
            <a:r>
              <a:rPr lang="en-US" sz="3200" b="1" kern="100" dirty="0" err="1">
                <a:solidFill>
                  <a:srgbClr val="0070C0"/>
                </a:solidFill>
                <a:latin typeface="Times New Roman" panose="02020603050405020304" pitchFamily="18" charset="0"/>
                <a:ea typeface="SimSun" panose="02010600030101010101" pitchFamily="2" charset="-122"/>
              </a:rPr>
              <a:t>năng</a:t>
            </a:r>
            <a:r>
              <a:rPr lang="en-US" sz="3200" b="1" kern="100" dirty="0">
                <a:solidFill>
                  <a:srgbClr val="0070C0"/>
                </a:solidFill>
                <a:latin typeface="Times New Roman" panose="02020603050405020304" pitchFamily="18" charset="0"/>
                <a:ea typeface="SimSun" panose="02010600030101010101" pitchFamily="2" charset="-122"/>
              </a:rPr>
              <a:t>, </a:t>
            </a:r>
            <a:r>
              <a:rPr lang="en-US" sz="3200" b="1" kern="100" dirty="0" err="1">
                <a:solidFill>
                  <a:srgbClr val="0070C0"/>
                </a:solidFill>
                <a:latin typeface="Times New Roman" panose="02020603050405020304" pitchFamily="18" charset="0"/>
                <a:ea typeface="SimSun" panose="02010600030101010101" pitchFamily="2" charset="-122"/>
              </a:rPr>
              <a:t>phát</a:t>
            </a:r>
            <a:r>
              <a:rPr lang="en-US" sz="3200" b="1" kern="100" dirty="0">
                <a:solidFill>
                  <a:srgbClr val="0070C0"/>
                </a:solidFill>
                <a:latin typeface="Times New Roman" panose="02020603050405020304" pitchFamily="18" charset="0"/>
                <a:ea typeface="SimSun" panose="02010600030101010101" pitchFamily="2" charset="-122"/>
              </a:rPr>
              <a:t> </a:t>
            </a:r>
            <a:r>
              <a:rPr lang="en-US" sz="3200" b="1" kern="100" dirty="0" err="1">
                <a:solidFill>
                  <a:srgbClr val="0070C0"/>
                </a:solidFill>
                <a:latin typeface="Times New Roman" panose="02020603050405020304" pitchFamily="18" charset="0"/>
                <a:ea typeface="SimSun" panose="02010600030101010101" pitchFamily="2" charset="-122"/>
              </a:rPr>
              <a:t>triển</a:t>
            </a:r>
            <a:r>
              <a:rPr lang="en-US" sz="3200" b="1" kern="100" dirty="0">
                <a:solidFill>
                  <a:srgbClr val="0070C0"/>
                </a:solidFill>
                <a:latin typeface="Times New Roman" panose="02020603050405020304" pitchFamily="18" charset="0"/>
                <a:ea typeface="SimSun" panose="02010600030101010101" pitchFamily="2" charset="-122"/>
              </a:rPr>
              <a:t> </a:t>
            </a:r>
            <a:r>
              <a:rPr lang="en-US" sz="3200" b="1" kern="100" dirty="0" err="1">
                <a:solidFill>
                  <a:srgbClr val="0070C0"/>
                </a:solidFill>
                <a:latin typeface="Times New Roman" panose="02020603050405020304" pitchFamily="18" charset="0"/>
                <a:ea typeface="SimSun" panose="02010600030101010101" pitchFamily="2" charset="-122"/>
              </a:rPr>
              <a:t>tư</a:t>
            </a:r>
            <a:r>
              <a:rPr lang="en-US" sz="3200" b="1" kern="100" dirty="0">
                <a:solidFill>
                  <a:srgbClr val="0070C0"/>
                </a:solidFill>
                <a:latin typeface="Times New Roman" panose="02020603050405020304" pitchFamily="18" charset="0"/>
                <a:ea typeface="SimSun" panose="02010600030101010101" pitchFamily="2" charset="-122"/>
              </a:rPr>
              <a:t> </a:t>
            </a:r>
            <a:r>
              <a:rPr lang="en-US" sz="3200" b="1" kern="100" dirty="0" err="1">
                <a:solidFill>
                  <a:srgbClr val="0070C0"/>
                </a:solidFill>
                <a:latin typeface="Times New Roman" panose="02020603050405020304" pitchFamily="18" charset="0"/>
                <a:ea typeface="SimSun" panose="02010600030101010101" pitchFamily="2" charset="-122"/>
              </a:rPr>
              <a:t>duy</a:t>
            </a:r>
            <a:r>
              <a:rPr lang="en-US" sz="3200" b="1" kern="100" dirty="0">
                <a:solidFill>
                  <a:srgbClr val="0070C0"/>
                </a:solidFill>
                <a:latin typeface="Times New Roman" panose="02020603050405020304" pitchFamily="18" charset="0"/>
                <a:ea typeface="SimSun" panose="02010600030101010101" pitchFamily="2" charset="-122"/>
              </a:rPr>
              <a:t>, </a:t>
            </a:r>
            <a:r>
              <a:rPr lang="en-US" sz="3200" b="1" kern="100" dirty="0" err="1">
                <a:solidFill>
                  <a:srgbClr val="0070C0"/>
                </a:solidFill>
                <a:latin typeface="Times New Roman" panose="02020603050405020304" pitchFamily="18" charset="0"/>
                <a:ea typeface="SimSun" panose="02010600030101010101" pitchFamily="2" charset="-122"/>
              </a:rPr>
              <a:t>rèn</a:t>
            </a:r>
            <a:r>
              <a:rPr lang="en-US" sz="3200" b="1" kern="100" dirty="0">
                <a:solidFill>
                  <a:srgbClr val="0070C0"/>
                </a:solidFill>
                <a:latin typeface="Times New Roman" panose="02020603050405020304" pitchFamily="18" charset="0"/>
                <a:ea typeface="SimSun" panose="02010600030101010101" pitchFamily="2" charset="-122"/>
              </a:rPr>
              <a:t> </a:t>
            </a:r>
            <a:r>
              <a:rPr lang="en-US" sz="3200" b="1" kern="100" dirty="0" err="1">
                <a:solidFill>
                  <a:srgbClr val="0070C0"/>
                </a:solidFill>
                <a:latin typeface="Times New Roman" panose="02020603050405020304" pitchFamily="18" charset="0"/>
                <a:ea typeface="SimSun" panose="02010600030101010101" pitchFamily="2" charset="-122"/>
              </a:rPr>
              <a:t>luyện</a:t>
            </a:r>
            <a:r>
              <a:rPr lang="en-US" sz="3200" b="1" kern="100" dirty="0">
                <a:solidFill>
                  <a:srgbClr val="0070C0"/>
                </a:solidFill>
                <a:latin typeface="Times New Roman" panose="02020603050405020304" pitchFamily="18" charset="0"/>
                <a:ea typeface="SimSun" panose="02010600030101010101" pitchFamily="2" charset="-122"/>
              </a:rPr>
              <a:t> </a:t>
            </a:r>
            <a:r>
              <a:rPr lang="en-US" sz="3200" b="1" kern="100" dirty="0" err="1">
                <a:solidFill>
                  <a:srgbClr val="0070C0"/>
                </a:solidFill>
                <a:latin typeface="Times New Roman" panose="02020603050405020304" pitchFamily="18" charset="0"/>
                <a:ea typeface="SimSun" panose="02010600030101010101" pitchFamily="2" charset="-122"/>
              </a:rPr>
              <a:t>nhân</a:t>
            </a:r>
            <a:r>
              <a:rPr lang="en-US" sz="3200" b="1" kern="100" dirty="0">
                <a:solidFill>
                  <a:srgbClr val="0070C0"/>
                </a:solidFill>
                <a:latin typeface="Times New Roman" panose="02020603050405020304" pitchFamily="18" charset="0"/>
                <a:ea typeface="SimSun" panose="02010600030101010101" pitchFamily="2" charset="-122"/>
              </a:rPr>
              <a:t> </a:t>
            </a:r>
            <a:r>
              <a:rPr lang="en-US" sz="3200" b="1" kern="100" dirty="0" err="1">
                <a:solidFill>
                  <a:srgbClr val="0070C0"/>
                </a:solidFill>
                <a:latin typeface="Times New Roman" panose="02020603050405020304" pitchFamily="18" charset="0"/>
                <a:ea typeface="SimSun" panose="02010600030101010101" pitchFamily="2" charset="-122"/>
              </a:rPr>
              <a:t>cách</a:t>
            </a:r>
            <a:r>
              <a:rPr lang="en-US" sz="3200" b="1" kern="100" dirty="0">
                <a:solidFill>
                  <a:srgbClr val="0070C0"/>
                </a:solidFill>
                <a:latin typeface="Times New Roman" panose="02020603050405020304" pitchFamily="18" charset="0"/>
                <a:ea typeface="SimSun" panose="02010600030101010101" pitchFamily="2" charset="-122"/>
              </a:rPr>
              <a:t> con </a:t>
            </a:r>
            <a:r>
              <a:rPr lang="en-US" sz="3200" b="1" kern="100" dirty="0" err="1">
                <a:solidFill>
                  <a:srgbClr val="0070C0"/>
                </a:solidFill>
                <a:latin typeface="Times New Roman" panose="02020603050405020304" pitchFamily="18" charset="0"/>
                <a:ea typeface="SimSun" panose="02010600030101010101" pitchFamily="2" charset="-122"/>
              </a:rPr>
              <a:t>người</a:t>
            </a:r>
            <a:r>
              <a:rPr lang="en-US" sz="3200" b="1" kern="100" dirty="0">
                <a:solidFill>
                  <a:srgbClr val="0070C0"/>
                </a:solidFill>
                <a:latin typeface="Times New Roman" panose="02020603050405020304" pitchFamily="18" charset="0"/>
                <a:ea typeface="SimSun" panose="02010600030101010101" pitchFamily="2" charset="-122"/>
              </a:rPr>
              <a:t>.</a:t>
            </a:r>
            <a:endParaRPr lang="en-US" sz="3200" b="1" dirty="0">
              <a:solidFill>
                <a:srgbClr val="0070C0"/>
              </a:solidFill>
            </a:endParaRPr>
          </a:p>
        </p:txBody>
      </p:sp>
    </p:spTree>
    <p:extLst>
      <p:ext uri="{BB962C8B-B14F-4D97-AF65-F5344CB8AC3E}">
        <p14:creationId xmlns:p14="http://schemas.microsoft.com/office/powerpoint/2010/main" val="37786840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xit" presetSubtype="21" fill="hold" grpId="0" nodeType="withEffect">
                                  <p:stCondLst>
                                    <p:cond delay="0"/>
                                  </p:stCondLst>
                                  <p:childTnLst>
                                    <p:animEffect transition="out" filter="barn(inVertical)">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6" presetClass="exit" presetSubtype="21" fill="hold" grpId="0" nodeType="withEffect">
                                  <p:stCondLst>
                                    <p:cond delay="0"/>
                                  </p:stCondLst>
                                  <p:childTnLst>
                                    <p:animEffect transition="out" filter="barn(inVertical)">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3" name="Horizontal Scroll 2"/>
          <p:cNvSpPr/>
          <p:nvPr/>
        </p:nvSpPr>
        <p:spPr>
          <a:xfrm>
            <a:off x="3071664" y="2052072"/>
            <a:ext cx="6577662" cy="3072341"/>
          </a:xfrm>
          <a:prstGeom prst="horizontalScroll">
            <a:avLst/>
          </a:prstGeom>
          <a:solidFill>
            <a:schemeClr val="accent2">
              <a:lumMod val="60000"/>
              <a:lumOff val="4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p:cNvSpPr txBox="1"/>
          <p:nvPr/>
        </p:nvSpPr>
        <p:spPr>
          <a:xfrm>
            <a:off x="4015089" y="3075282"/>
            <a:ext cx="5612434" cy="995209"/>
          </a:xfrm>
          <a:prstGeom prst="rect">
            <a:avLst/>
          </a:prstGeom>
          <a:noFill/>
        </p:spPr>
        <p:txBody>
          <a:bodyPr wrap="none" rtlCol="0">
            <a:spAutoFit/>
          </a:bodyPr>
          <a:lstStyle/>
          <a:p>
            <a:r>
              <a:rPr lang="en-US" sz="5867" b="1" dirty="0">
                <a:solidFill>
                  <a:srgbClr val="FF0000"/>
                </a:solidFill>
                <a:latin typeface="Times New Roman" panose="02020603050405020304" pitchFamily="18" charset="0"/>
                <a:cs typeface="Times New Roman" panose="02020603050405020304" pitchFamily="18" charset="0"/>
              </a:rPr>
              <a:t>IV. LUYỆN TẬP</a:t>
            </a:r>
          </a:p>
        </p:txBody>
      </p:sp>
    </p:spTree>
    <p:extLst>
      <p:ext uri="{BB962C8B-B14F-4D97-AF65-F5344CB8AC3E}">
        <p14:creationId xmlns:p14="http://schemas.microsoft.com/office/powerpoint/2010/main" val="416542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12192000" cy="6858000"/>
          </a:xfrm>
          <a:prstGeom prst="rect">
            <a:avLst/>
          </a:prstGeom>
          <a:solidFill>
            <a:srgbClr val="00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5" y="-49893"/>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9"/>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6" y="3584278"/>
            <a:ext cx="10872191" cy="12519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8" y="3616545"/>
            <a:ext cx="9383697" cy="1241237"/>
          </a:xfrm>
          <a:prstGeom prst="rect">
            <a:avLst/>
          </a:prstGeom>
          <a:noFill/>
        </p:spPr>
        <p:txBody>
          <a:bodyPr wrap="square" rtlCol="0">
            <a:spAutoFit/>
          </a:bodyPr>
          <a:lstStyle/>
          <a:p>
            <a:r>
              <a:rPr lang="vi-VN" sz="3733" b="1" dirty="0">
                <a:latin typeface="Times New Roman" panose="02020603050405020304" pitchFamily="18" charset="0"/>
                <a:cs typeface="Times New Roman" panose="02020603050405020304" pitchFamily="18" charset="0"/>
              </a:rPr>
              <a:t>Câu </a:t>
            </a:r>
            <a:r>
              <a:rPr lang="en-US" sz="3733" b="1" dirty="0">
                <a:latin typeface="Times New Roman" panose="02020603050405020304" pitchFamily="18" charset="0"/>
                <a:cs typeface="Times New Roman" panose="02020603050405020304" pitchFamily="18" charset="0"/>
              </a:rPr>
              <a:t>1</a:t>
            </a:r>
            <a:r>
              <a:rPr lang="vi-VN" sz="3733" b="1" dirty="0">
                <a:latin typeface="Times New Roman" panose="02020603050405020304" pitchFamily="18" charset="0"/>
                <a:cs typeface="Times New Roman" panose="02020603050405020304" pitchFamily="18" charset="0"/>
              </a:rPr>
              <a:t>:</a:t>
            </a:r>
            <a:r>
              <a:rPr lang="vi-VN" sz="3733" dirty="0">
                <a:latin typeface="Times New Roman" panose="02020603050405020304" pitchFamily="18" charset="0"/>
                <a:cs typeface="Times New Roman" panose="02020603050405020304" pitchFamily="18" charset="0"/>
              </a:rPr>
              <a:t> “Tôi đi học” của Thanh Tịnh được viết theo thể loại nào?</a:t>
            </a:r>
            <a:endParaRPr lang="en-US" sz="3733" dirty="0">
              <a:latin typeface="Times New Roman" panose="02020603050405020304" pitchFamily="18" charset="0"/>
              <a:cs typeface="Times New Roman" panose="02020603050405020304" pitchFamily="18"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804610"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6"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104285" y="6063494"/>
            <a:ext cx="4650419" cy="502766"/>
          </a:xfrm>
          <a:prstGeom prst="rect">
            <a:avLst/>
          </a:prstGeom>
          <a:noFill/>
        </p:spPr>
        <p:txBody>
          <a:bodyPr wrap="square" rtlCol="0">
            <a:spAutoFit/>
          </a:bodyPr>
          <a:lstStyle/>
          <a:p>
            <a:r>
              <a:rPr lang="en-US" sz="2667" dirty="0">
                <a:solidFill>
                  <a:schemeClr val="bg1"/>
                </a:solidFill>
                <a:latin typeface="Times New Roman" panose="02020603050405020304" pitchFamily="18" charset="0"/>
                <a:cs typeface="Times New Roman" panose="02020603050405020304" pitchFamily="18" charset="0"/>
              </a:rPr>
              <a:t>C</a:t>
            </a:r>
            <a:r>
              <a:rPr lang="vi-VN" sz="2667" dirty="0">
                <a:solidFill>
                  <a:schemeClr val="bg1"/>
                </a:solidFill>
                <a:latin typeface="Times New Roman" panose="02020603050405020304" pitchFamily="18" charset="0"/>
                <a:cs typeface="Times New Roman" panose="02020603050405020304" pitchFamily="18" charset="0"/>
              </a:rPr>
              <a:t>. Truyện ngắn trữ tình</a:t>
            </a:r>
            <a:endParaRPr lang="en-US" sz="2667" dirty="0">
              <a:solidFill>
                <a:schemeClr val="bg1"/>
              </a:solidFill>
              <a:latin typeface="Times New Roman" panose="02020603050405020304" pitchFamily="18"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35572" y="5197163"/>
            <a:ext cx="4650419" cy="502766"/>
          </a:xfrm>
          <a:prstGeom prst="rect">
            <a:avLst/>
          </a:prstGeom>
          <a:noFill/>
        </p:spPr>
        <p:txBody>
          <a:bodyPr wrap="square" rtlCol="0">
            <a:spAutoFit/>
          </a:bodyPr>
          <a:lstStyle/>
          <a:p>
            <a:r>
              <a:rPr lang="en-US" sz="2667" dirty="0">
                <a:solidFill>
                  <a:schemeClr val="bg1"/>
                </a:solidFill>
                <a:latin typeface="Times New Roman" panose="02020603050405020304" pitchFamily="18" charset="0"/>
                <a:cs typeface="Times New Roman" panose="02020603050405020304" pitchFamily="18" charset="0"/>
              </a:rPr>
              <a:t>B</a:t>
            </a:r>
            <a:r>
              <a:rPr lang="vi-VN" sz="2667" dirty="0">
                <a:solidFill>
                  <a:schemeClr val="bg1"/>
                </a:solidFill>
                <a:latin typeface="Times New Roman" panose="02020603050405020304" pitchFamily="18" charset="0"/>
                <a:cs typeface="Times New Roman" panose="02020603050405020304" pitchFamily="18" charset="0"/>
              </a:rPr>
              <a:t>. Tiểu thuyết</a:t>
            </a:r>
            <a:endParaRPr lang="en-US" sz="2667" dirty="0">
              <a:solidFill>
                <a:schemeClr val="bg1"/>
              </a:solidFill>
              <a:latin typeface="Times New Roman" panose="02020603050405020304" pitchFamily="18"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6"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9" y="5197163"/>
            <a:ext cx="4650419" cy="502766"/>
          </a:xfrm>
          <a:prstGeom prst="rect">
            <a:avLst/>
          </a:prstGeom>
          <a:noFill/>
        </p:spPr>
        <p:txBody>
          <a:bodyPr wrap="square" rtlCol="0">
            <a:spAutoFit/>
          </a:bodyPr>
          <a:lstStyle/>
          <a:p>
            <a:r>
              <a:rPr lang="vi-VN" sz="2667" dirty="0">
                <a:solidFill>
                  <a:schemeClr val="bg1"/>
                </a:solidFill>
                <a:latin typeface="Times New Roman" panose="02020603050405020304" pitchFamily="18" charset="0"/>
                <a:cs typeface="Times New Roman" panose="02020603050405020304" pitchFamily="18" charset="0"/>
              </a:rPr>
              <a:t>A. Bút kí</a:t>
            </a:r>
            <a:endParaRPr lang="en-US" sz="2667" dirty="0">
              <a:solidFill>
                <a:schemeClr val="bg1"/>
              </a:solidFill>
              <a:latin typeface="Times New Roman" panose="02020603050405020304" pitchFamily="18"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2" y="6060425"/>
            <a:ext cx="4650419" cy="502766"/>
          </a:xfrm>
          <a:prstGeom prst="rect">
            <a:avLst/>
          </a:prstGeom>
          <a:noFill/>
        </p:spPr>
        <p:txBody>
          <a:bodyPr wrap="square" rtlCol="0">
            <a:spAutoFit/>
          </a:bodyPr>
          <a:lstStyle/>
          <a:p>
            <a:r>
              <a:rPr lang="vi-VN" sz="2667" dirty="0">
                <a:solidFill>
                  <a:schemeClr val="bg1"/>
                </a:solidFill>
                <a:latin typeface="Times New Roman" panose="02020603050405020304" pitchFamily="18" charset="0"/>
                <a:cs typeface="Times New Roman" panose="02020603050405020304" pitchFamily="18" charset="0"/>
              </a:rPr>
              <a:t>D. Tuỳ bút</a:t>
            </a:r>
            <a:endParaRPr lang="en-US" sz="2667" dirty="0">
              <a:solidFill>
                <a:schemeClr val="bg1"/>
              </a:solidFill>
              <a:latin typeface="Times New Roman" panose="02020603050405020304" pitchFamily="18"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0"/>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6"/>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2"/>
            <a:ext cx="487363" cy="487363"/>
          </a:xfrm>
          <a:prstGeom prst="rect">
            <a:avLst/>
          </a:prstGeom>
        </p:spPr>
      </p:pic>
    </p:spTree>
    <p:extLst>
      <p:ext uri="{BB962C8B-B14F-4D97-AF65-F5344CB8AC3E}">
        <p14:creationId xmlns:p14="http://schemas.microsoft.com/office/powerpoint/2010/main" val="334081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12192000" cy="6858000"/>
          </a:xfrm>
          <a:prstGeom prst="rect">
            <a:avLst/>
          </a:prstGeom>
          <a:solidFill>
            <a:srgbClr val="00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5" y="-49893"/>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9"/>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6" y="3584278"/>
            <a:ext cx="10872191" cy="12519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8" y="3616545"/>
            <a:ext cx="9383697" cy="1077218"/>
          </a:xfrm>
          <a:prstGeom prst="rect">
            <a:avLst/>
          </a:prstGeom>
          <a:noFill/>
        </p:spPr>
        <p:txBody>
          <a:bodyPr wrap="square" rtlCol="0">
            <a:spAutoFit/>
          </a:bodyPr>
          <a:lstStyle/>
          <a:p>
            <a:r>
              <a:rPr lang="vi-VN" sz="3200" b="1" dirty="0">
                <a:latin typeface="Times New Roman" panose="02020603050405020304" pitchFamily="18" charset="0"/>
                <a:cs typeface="Times New Roman" panose="02020603050405020304" pitchFamily="18" charset="0"/>
              </a:rPr>
              <a:t>Câu </a:t>
            </a:r>
            <a:r>
              <a:rPr lang="en-US" sz="3200" b="1" dirty="0">
                <a:latin typeface="Times New Roman" panose="02020603050405020304" pitchFamily="18" charset="0"/>
                <a:cs typeface="Times New Roman" panose="02020603050405020304" pitchFamily="18" charset="0"/>
              </a:rPr>
              <a:t>2</a:t>
            </a:r>
            <a:r>
              <a:rPr lang="vi-VN" sz="3200" b="1"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Các phương thức bi</a:t>
            </a:r>
            <a:r>
              <a:rPr lang="en-US" sz="3200" dirty="0">
                <a:latin typeface="Times New Roman" panose="02020603050405020304" pitchFamily="18" charset="0"/>
                <a:cs typeface="Times New Roman" panose="02020603050405020304" pitchFamily="18" charset="0"/>
              </a:rPr>
              <a:t>ể</a:t>
            </a:r>
            <a:r>
              <a:rPr lang="vi-VN" sz="3200" dirty="0">
                <a:latin typeface="Times New Roman" panose="02020603050405020304" pitchFamily="18" charset="0"/>
                <a:cs typeface="Times New Roman" panose="02020603050405020304" pitchFamily="18" charset="0"/>
              </a:rPr>
              <a:t>u đạt được tác giả Thanh Tịnh sử dụng trong văn bản "Tôi đi học”?</a:t>
            </a:r>
            <a:endParaRPr lang="en-US" sz="3200" dirty="0">
              <a:latin typeface="Times New Roman" panose="02020603050405020304" pitchFamily="18" charset="0"/>
              <a:cs typeface="Times New Roman" panose="02020603050405020304"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6135896"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435572" y="5202785"/>
            <a:ext cx="4650419" cy="502766"/>
          </a:xfrm>
          <a:prstGeom prst="rect">
            <a:avLst/>
          </a:prstGeom>
          <a:noFill/>
        </p:spPr>
        <p:txBody>
          <a:bodyPr wrap="square" rtlCol="0">
            <a:spAutoFit/>
          </a:bodyPr>
          <a:lstStyle/>
          <a:p>
            <a:r>
              <a:rPr lang="en-US" sz="2667" dirty="0">
                <a:solidFill>
                  <a:schemeClr val="bg1"/>
                </a:solidFill>
                <a:latin typeface="Times New Roman" panose="02020603050405020304" pitchFamily="18" charset="0"/>
                <a:cs typeface="Times New Roman" panose="02020603050405020304" pitchFamily="18" charset="0"/>
              </a:rPr>
              <a:t>B</a:t>
            </a:r>
            <a:r>
              <a:rPr lang="vi-VN" sz="2667" dirty="0">
                <a:solidFill>
                  <a:schemeClr val="bg1"/>
                </a:solidFill>
                <a:latin typeface="Times New Roman" panose="02020603050405020304" pitchFamily="18" charset="0"/>
                <a:cs typeface="Times New Roman" panose="02020603050405020304" pitchFamily="18" charset="0"/>
              </a:rPr>
              <a:t>. </a:t>
            </a:r>
            <a:r>
              <a:rPr lang="en-US" sz="2667" dirty="0" err="1">
                <a:solidFill>
                  <a:schemeClr val="bg1"/>
                </a:solidFill>
                <a:latin typeface="Times New Roman" panose="02020603050405020304" pitchFamily="18" charset="0"/>
                <a:cs typeface="Times New Roman" panose="02020603050405020304" pitchFamily="18" charset="0"/>
              </a:rPr>
              <a:t>Tự</a:t>
            </a:r>
            <a:r>
              <a:rPr lang="en-US" sz="2667" dirty="0">
                <a:solidFill>
                  <a:schemeClr val="bg1"/>
                </a:solidFill>
                <a:latin typeface="Times New Roman" panose="02020603050405020304" pitchFamily="18" charset="0"/>
                <a:cs typeface="Times New Roman" panose="02020603050405020304" pitchFamily="18" charset="0"/>
              </a:rPr>
              <a:t> </a:t>
            </a:r>
            <a:r>
              <a:rPr lang="en-US" sz="2667" dirty="0" err="1">
                <a:solidFill>
                  <a:schemeClr val="bg1"/>
                </a:solidFill>
                <a:latin typeface="Times New Roman" panose="02020603050405020304" pitchFamily="18" charset="0"/>
                <a:cs typeface="Times New Roman" panose="02020603050405020304" pitchFamily="18" charset="0"/>
              </a:rPr>
              <a:t>sự</a:t>
            </a:r>
            <a:r>
              <a:rPr lang="en-US" sz="2667" dirty="0">
                <a:solidFill>
                  <a:schemeClr val="bg1"/>
                </a:solidFill>
                <a:latin typeface="Times New Roman" panose="02020603050405020304" pitchFamily="18" charset="0"/>
                <a:cs typeface="Times New Roman" panose="02020603050405020304" pitchFamily="18" charset="0"/>
              </a:rPr>
              <a:t>, </a:t>
            </a:r>
            <a:r>
              <a:rPr lang="en-US" sz="2667" dirty="0" err="1">
                <a:solidFill>
                  <a:schemeClr val="bg1"/>
                </a:solidFill>
                <a:latin typeface="Times New Roman" panose="02020603050405020304" pitchFamily="18" charset="0"/>
                <a:cs typeface="Times New Roman" panose="02020603050405020304" pitchFamily="18" charset="0"/>
              </a:rPr>
              <a:t>miêu</a:t>
            </a:r>
            <a:r>
              <a:rPr lang="en-US" sz="2667" dirty="0">
                <a:solidFill>
                  <a:schemeClr val="bg1"/>
                </a:solidFill>
                <a:latin typeface="Times New Roman" panose="02020603050405020304" pitchFamily="18" charset="0"/>
                <a:cs typeface="Times New Roman" panose="02020603050405020304" pitchFamily="18" charset="0"/>
              </a:rPr>
              <a:t> </a:t>
            </a:r>
            <a:r>
              <a:rPr lang="en-US" sz="2667" dirty="0" err="1">
                <a:solidFill>
                  <a:schemeClr val="bg1"/>
                </a:solidFill>
                <a:latin typeface="Times New Roman" panose="02020603050405020304" pitchFamily="18" charset="0"/>
                <a:cs typeface="Times New Roman" panose="02020603050405020304" pitchFamily="18" charset="0"/>
              </a:rPr>
              <a:t>tả</a:t>
            </a:r>
            <a:r>
              <a:rPr lang="en-US" sz="2667" dirty="0">
                <a:solidFill>
                  <a:schemeClr val="bg1"/>
                </a:solidFill>
                <a:latin typeface="Times New Roman" panose="02020603050405020304" pitchFamily="18" charset="0"/>
                <a:cs typeface="Times New Roman" panose="02020603050405020304" pitchFamily="18" charset="0"/>
              </a:rPr>
              <a:t>, </a:t>
            </a:r>
            <a:r>
              <a:rPr lang="en-US" sz="2667" dirty="0" err="1">
                <a:solidFill>
                  <a:schemeClr val="bg1"/>
                </a:solidFill>
                <a:latin typeface="Times New Roman" panose="02020603050405020304" pitchFamily="18" charset="0"/>
                <a:cs typeface="Times New Roman" panose="02020603050405020304" pitchFamily="18" charset="0"/>
              </a:rPr>
              <a:t>biểu</a:t>
            </a:r>
            <a:r>
              <a:rPr lang="en-US" sz="2667" dirty="0">
                <a:solidFill>
                  <a:schemeClr val="bg1"/>
                </a:solidFill>
                <a:latin typeface="Times New Roman" panose="02020603050405020304" pitchFamily="18" charset="0"/>
                <a:cs typeface="Times New Roman" panose="02020603050405020304" pitchFamily="18" charset="0"/>
              </a:rPr>
              <a:t> </a:t>
            </a:r>
            <a:r>
              <a:rPr lang="en-US" sz="2667" dirty="0" err="1">
                <a:solidFill>
                  <a:schemeClr val="bg1"/>
                </a:solidFill>
                <a:latin typeface="Times New Roman" panose="02020603050405020304" pitchFamily="18" charset="0"/>
                <a:cs typeface="Times New Roman" panose="02020603050405020304" pitchFamily="18" charset="0"/>
              </a:rPr>
              <a:t>cảm</a:t>
            </a:r>
            <a:endParaRPr lang="en-US" sz="2667" dirty="0">
              <a:solidFill>
                <a:schemeClr val="bg1"/>
              </a:solidFill>
              <a:latin typeface="Times New Roman" panose="02020603050405020304" pitchFamily="18" charset="0"/>
              <a:cs typeface="Times New Roman" panose="02020603050405020304"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106009" y="6060425"/>
            <a:ext cx="4650419" cy="502766"/>
          </a:xfrm>
          <a:prstGeom prst="rect">
            <a:avLst/>
          </a:prstGeom>
          <a:noFill/>
        </p:spPr>
        <p:txBody>
          <a:bodyPr wrap="square" rtlCol="0">
            <a:spAutoFit/>
          </a:bodyPr>
          <a:lstStyle/>
          <a:p>
            <a:r>
              <a:rPr lang="en-US" sz="2667" dirty="0">
                <a:solidFill>
                  <a:schemeClr val="bg1"/>
                </a:solidFill>
                <a:latin typeface="Times New Roman" panose="02020603050405020304" pitchFamily="18" charset="0"/>
                <a:cs typeface="Times New Roman" panose="02020603050405020304" pitchFamily="18" charset="0"/>
              </a:rPr>
              <a:t>C</a:t>
            </a:r>
            <a:r>
              <a:rPr lang="vi-VN" sz="2667" dirty="0">
                <a:solidFill>
                  <a:schemeClr val="bg1"/>
                </a:solidFill>
                <a:latin typeface="Times New Roman" panose="02020603050405020304" pitchFamily="18" charset="0"/>
                <a:cs typeface="Times New Roman" panose="02020603050405020304" pitchFamily="18" charset="0"/>
              </a:rPr>
              <a:t>. Miêu tả</a:t>
            </a:r>
            <a:r>
              <a:rPr lang="en-US" sz="2667" dirty="0">
                <a:solidFill>
                  <a:schemeClr val="bg1"/>
                </a:solidFill>
                <a:latin typeface="Times New Roman" panose="02020603050405020304" pitchFamily="18" charset="0"/>
                <a:cs typeface="Times New Roman" panose="02020603050405020304" pitchFamily="18" charset="0"/>
              </a:rPr>
              <a:t>, </a:t>
            </a:r>
            <a:r>
              <a:rPr lang="en-US" sz="2667" dirty="0" err="1">
                <a:solidFill>
                  <a:schemeClr val="bg1"/>
                </a:solidFill>
                <a:latin typeface="Times New Roman" panose="02020603050405020304" pitchFamily="18" charset="0"/>
                <a:cs typeface="Times New Roman" panose="02020603050405020304" pitchFamily="18" charset="0"/>
              </a:rPr>
              <a:t>tự</a:t>
            </a:r>
            <a:r>
              <a:rPr lang="en-US" sz="2667" dirty="0">
                <a:solidFill>
                  <a:schemeClr val="bg1"/>
                </a:solidFill>
                <a:latin typeface="Times New Roman" panose="02020603050405020304" pitchFamily="18" charset="0"/>
                <a:cs typeface="Times New Roman" panose="02020603050405020304" pitchFamily="18" charset="0"/>
              </a:rPr>
              <a:t> </a:t>
            </a:r>
            <a:r>
              <a:rPr lang="en-US" sz="2667" dirty="0" err="1">
                <a:solidFill>
                  <a:schemeClr val="bg1"/>
                </a:solidFill>
                <a:latin typeface="Times New Roman" panose="02020603050405020304" pitchFamily="18" charset="0"/>
                <a:cs typeface="Times New Roman" panose="02020603050405020304" pitchFamily="18" charset="0"/>
              </a:rPr>
              <a:t>sự</a:t>
            </a:r>
            <a:endParaRPr lang="en-US" sz="2667" dirty="0">
              <a:solidFill>
                <a:schemeClr val="bg1"/>
              </a:solidFill>
              <a:latin typeface="Times New Roman" panose="02020603050405020304" pitchFamily="18"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3200" b="1">
              <a:solidFill>
                <a:prstClr val="white"/>
              </a:solidFill>
              <a:latin typeface="Times New Roman" panose="02020603050405020304" pitchFamily="18" charset="0"/>
              <a:cs typeface="Times New Roman" pitchFamily="18"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6"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9" y="5197163"/>
            <a:ext cx="4650419" cy="502766"/>
          </a:xfrm>
          <a:prstGeom prst="rect">
            <a:avLst/>
          </a:prstGeom>
          <a:noFill/>
        </p:spPr>
        <p:txBody>
          <a:bodyPr wrap="square" rtlCol="0">
            <a:spAutoFit/>
          </a:bodyPr>
          <a:lstStyle/>
          <a:p>
            <a:r>
              <a:rPr lang="vi-VN" sz="2667" dirty="0">
                <a:solidFill>
                  <a:schemeClr val="bg1"/>
                </a:solidFill>
                <a:latin typeface="Times New Roman" panose="02020603050405020304" pitchFamily="18" charset="0"/>
                <a:cs typeface="Times New Roman" panose="02020603050405020304" pitchFamily="18" charset="0"/>
              </a:rPr>
              <a:t>A. Tự sự</a:t>
            </a:r>
            <a:endParaRPr lang="en-US" sz="2667" dirty="0">
              <a:solidFill>
                <a:schemeClr val="bg1"/>
              </a:solidFill>
              <a:latin typeface="Times New Roman" panose="02020603050405020304" pitchFamily="18"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2" y="6060425"/>
            <a:ext cx="4650419" cy="1077218"/>
          </a:xfrm>
          <a:prstGeom prst="rect">
            <a:avLst/>
          </a:prstGeom>
          <a:noFill/>
        </p:spPr>
        <p:txBody>
          <a:bodyPr wrap="square" rtlCol="0">
            <a:spAutoFit/>
          </a:bodyPr>
          <a:lstStyle/>
          <a:p>
            <a:r>
              <a:rPr lang="en-US" sz="2667" dirty="0">
                <a:solidFill>
                  <a:schemeClr val="bg1"/>
                </a:solidFill>
                <a:latin typeface="Times New Roman" panose="02020603050405020304" pitchFamily="18" charset="0"/>
                <a:cs typeface="Times New Roman" panose="02020603050405020304" pitchFamily="18" charset="0"/>
              </a:rPr>
              <a:t>D</a:t>
            </a:r>
            <a:r>
              <a:rPr lang="vi-VN" sz="2667" dirty="0">
                <a:solidFill>
                  <a:schemeClr val="bg1"/>
                </a:solidFill>
                <a:latin typeface="Times New Roman" panose="02020603050405020304" pitchFamily="18" charset="0"/>
                <a:cs typeface="Times New Roman" panose="02020603050405020304" pitchFamily="18" charset="0"/>
              </a:rPr>
              <a:t>. Biểu cảm</a:t>
            </a:r>
            <a:r>
              <a:rPr lang="en-US" sz="2667" dirty="0">
                <a:solidFill>
                  <a:schemeClr val="bg1"/>
                </a:solidFill>
                <a:latin typeface="Times New Roman" panose="02020603050405020304" pitchFamily="18" charset="0"/>
                <a:cs typeface="Times New Roman" panose="02020603050405020304" pitchFamily="18" charset="0"/>
              </a:rPr>
              <a:t>, </a:t>
            </a:r>
            <a:r>
              <a:rPr lang="en-US" sz="2667" dirty="0" err="1">
                <a:solidFill>
                  <a:schemeClr val="bg1"/>
                </a:solidFill>
                <a:latin typeface="Times New Roman" panose="02020603050405020304" pitchFamily="18" charset="0"/>
                <a:cs typeface="Times New Roman" panose="02020603050405020304" pitchFamily="18" charset="0"/>
              </a:rPr>
              <a:t>miêu</a:t>
            </a:r>
            <a:r>
              <a:rPr lang="en-US" sz="2667" dirty="0">
                <a:solidFill>
                  <a:schemeClr val="bg1"/>
                </a:solidFill>
                <a:latin typeface="Times New Roman" panose="02020603050405020304" pitchFamily="18" charset="0"/>
                <a:cs typeface="Times New Roman" panose="02020603050405020304" pitchFamily="18" charset="0"/>
              </a:rPr>
              <a:t> </a:t>
            </a:r>
            <a:r>
              <a:rPr lang="en-US" sz="2667" dirty="0" err="1">
                <a:solidFill>
                  <a:schemeClr val="bg1"/>
                </a:solidFill>
                <a:latin typeface="Times New Roman" panose="02020603050405020304" pitchFamily="18" charset="0"/>
                <a:cs typeface="Times New Roman" panose="02020603050405020304" pitchFamily="18" charset="0"/>
              </a:rPr>
              <a:t>tả</a:t>
            </a:r>
            <a:endParaRPr lang="en-US" sz="2667" dirty="0">
              <a:solidFill>
                <a:schemeClr val="bg1"/>
              </a:solidFill>
              <a:latin typeface="Times New Roman" panose="02020603050405020304" pitchFamily="18" charset="0"/>
              <a:cs typeface="Times New Roman" panose="02020603050405020304" pitchFamily="18" charset="0"/>
            </a:endParaRPr>
          </a:p>
          <a:p>
            <a:pPr marL="342891" indent="-342891" defTabSz="914377">
              <a:buClr>
                <a:schemeClr val="bg1"/>
              </a:buClr>
              <a:buFont typeface="Wingdings" panose="05000000000000000000" pitchFamily="2" charset="2"/>
              <a:buChar char="w"/>
              <a:defRPr/>
            </a:pPr>
            <a:endParaRPr lang="en-US" sz="3733" b="1"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0"/>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6"/>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2"/>
            <a:ext cx="487363" cy="487363"/>
          </a:xfrm>
          <a:prstGeom prst="rect">
            <a:avLst/>
          </a:prstGeom>
        </p:spPr>
      </p:pic>
    </p:spTree>
    <p:extLst>
      <p:ext uri="{BB962C8B-B14F-4D97-AF65-F5344CB8AC3E}">
        <p14:creationId xmlns:p14="http://schemas.microsoft.com/office/powerpoint/2010/main" val="2111553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12192000" cy="6858000"/>
          </a:xfrm>
          <a:prstGeom prst="rect">
            <a:avLst/>
          </a:prstGeom>
          <a:solidFill>
            <a:srgbClr val="00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5" y="-49893"/>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9"/>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6" y="3584278"/>
            <a:ext cx="10872191" cy="12519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133" dirty="0">
              <a:solidFill>
                <a:prstClr val="white"/>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8" y="3616546"/>
            <a:ext cx="9383697" cy="1241237"/>
          </a:xfrm>
          <a:prstGeom prst="rect">
            <a:avLst/>
          </a:prstGeom>
          <a:noFill/>
        </p:spPr>
        <p:txBody>
          <a:bodyPr wrap="square" rtlCol="0">
            <a:spAutoFit/>
          </a:bodyPr>
          <a:lstStyle/>
          <a:p>
            <a:r>
              <a:rPr lang="vi-VN" sz="3733" b="1" dirty="0">
                <a:latin typeface="Times New Roman" panose="02020603050405020304" pitchFamily="18" charset="0"/>
                <a:cs typeface="Times New Roman" panose="02020603050405020304" pitchFamily="18" charset="0"/>
              </a:rPr>
              <a:t>Câu </a:t>
            </a:r>
            <a:r>
              <a:rPr lang="en-US" sz="3733" b="1" dirty="0">
                <a:latin typeface="Times New Roman" panose="02020603050405020304" pitchFamily="18" charset="0"/>
                <a:cs typeface="Times New Roman" panose="02020603050405020304" pitchFamily="18" charset="0"/>
              </a:rPr>
              <a:t>3</a:t>
            </a:r>
            <a:r>
              <a:rPr lang="vi-VN" sz="3733" b="1" dirty="0">
                <a:latin typeface="Times New Roman" panose="02020603050405020304" pitchFamily="18" charset="0"/>
                <a:cs typeface="Times New Roman" panose="02020603050405020304" pitchFamily="18" charset="0"/>
              </a:rPr>
              <a:t>:</a:t>
            </a:r>
            <a:r>
              <a:rPr lang="vi-VN" sz="3733" dirty="0">
                <a:latin typeface="Times New Roman" panose="02020603050405020304" pitchFamily="18" charset="0"/>
                <a:cs typeface="Times New Roman" panose="02020603050405020304" pitchFamily="18" charset="0"/>
              </a:rPr>
              <a:t> Nhân vật chính trong văn bản" Tôi đi học” là ai?</a:t>
            </a:r>
            <a:endParaRPr lang="en-US" sz="3733" dirty="0">
              <a:latin typeface="Times New Roman" panose="02020603050405020304" pitchFamily="18" charset="0"/>
              <a:cs typeface="Times New Roman" panose="02020603050405020304" pitchFamily="18"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6135896"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indent="-285744" algn="ctr" defTabSz="914377">
              <a:buClr>
                <a:schemeClr val="bg1"/>
              </a:buClr>
              <a:buFont typeface="Wingdings" panose="05000000000000000000" pitchFamily="2" charset="2"/>
              <a:buChar char="w"/>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6"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indent="-285744" algn="ctr" defTabSz="914377">
              <a:buClr>
                <a:schemeClr val="bg1"/>
              </a:buClr>
              <a:buFont typeface="Wingdings" panose="05000000000000000000" pitchFamily="2" charset="2"/>
              <a:buChar char="w"/>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435572" y="6034665"/>
            <a:ext cx="4650419" cy="502766"/>
          </a:xfrm>
          <a:prstGeom prst="rect">
            <a:avLst/>
          </a:prstGeom>
          <a:noFill/>
        </p:spPr>
        <p:txBody>
          <a:bodyPr wrap="square" rtlCol="0">
            <a:spAutoFit/>
          </a:bodyPr>
          <a:lstStyle/>
          <a:p>
            <a:r>
              <a:rPr lang="vi-VN" sz="2667" dirty="0">
                <a:solidFill>
                  <a:schemeClr val="bg1"/>
                </a:solidFill>
                <a:latin typeface="Times New Roman" panose="02020603050405020304" pitchFamily="18" charset="0"/>
                <a:cs typeface="Times New Roman" panose="02020603050405020304" pitchFamily="18" charset="0"/>
              </a:rPr>
              <a:t>D. Nhân vật “tôi”</a:t>
            </a:r>
            <a:endParaRPr lang="en-US" sz="2667" dirty="0">
              <a:solidFill>
                <a:schemeClr val="bg1"/>
              </a:solidFill>
              <a:latin typeface="Times New Roman" panose="02020603050405020304" pitchFamily="18"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35572" y="5197161"/>
            <a:ext cx="4650419" cy="502766"/>
          </a:xfrm>
          <a:prstGeom prst="rect">
            <a:avLst/>
          </a:prstGeom>
          <a:noFill/>
        </p:spPr>
        <p:txBody>
          <a:bodyPr wrap="square" rtlCol="0">
            <a:spAutoFit/>
          </a:bodyPr>
          <a:lstStyle/>
          <a:p>
            <a:r>
              <a:rPr lang="vi-VN" sz="2667" dirty="0">
                <a:solidFill>
                  <a:schemeClr val="bg1"/>
                </a:solidFill>
                <a:latin typeface="Times New Roman" panose="02020603050405020304" pitchFamily="18" charset="0"/>
                <a:cs typeface="Times New Roman" panose="02020603050405020304" pitchFamily="18" charset="0"/>
              </a:rPr>
              <a:t>B. Người thầy giáo</a:t>
            </a:r>
            <a:endParaRPr lang="en-US" sz="2667" dirty="0">
              <a:solidFill>
                <a:schemeClr val="bg1"/>
              </a:solidFill>
              <a:latin typeface="Times New Roman" panose="02020603050405020304" pitchFamily="18"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9" y="5197161"/>
            <a:ext cx="4650419" cy="502766"/>
          </a:xfrm>
          <a:prstGeom prst="rect">
            <a:avLst/>
          </a:prstGeom>
          <a:noFill/>
        </p:spPr>
        <p:txBody>
          <a:bodyPr wrap="square" rtlCol="0">
            <a:spAutoFit/>
          </a:bodyPr>
          <a:lstStyle/>
          <a:p>
            <a:r>
              <a:rPr lang="vi-VN" sz="2667" dirty="0">
                <a:solidFill>
                  <a:schemeClr val="bg1"/>
                </a:solidFill>
                <a:latin typeface="Times New Roman" panose="02020603050405020304" pitchFamily="18" charset="0"/>
                <a:cs typeface="Times New Roman" panose="02020603050405020304" pitchFamily="18" charset="0"/>
              </a:rPr>
              <a:t>A. Người mẹ</a:t>
            </a:r>
            <a:endParaRPr lang="en-US" sz="2667" dirty="0">
              <a:solidFill>
                <a:schemeClr val="bg1"/>
              </a:solidFill>
              <a:latin typeface="Times New Roman" panose="02020603050405020304" pitchFamily="18" charset="0"/>
              <a:cs typeface="Times New Roman" panose="02020603050405020304"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1106009" y="6060424"/>
            <a:ext cx="4650419" cy="502766"/>
          </a:xfrm>
          <a:prstGeom prst="rect">
            <a:avLst/>
          </a:prstGeom>
          <a:noFill/>
        </p:spPr>
        <p:txBody>
          <a:bodyPr wrap="square" rtlCol="0">
            <a:spAutoFit/>
          </a:bodyPr>
          <a:lstStyle/>
          <a:p>
            <a:r>
              <a:rPr lang="vi-VN" sz="2667" dirty="0">
                <a:solidFill>
                  <a:schemeClr val="bg1"/>
                </a:solidFill>
                <a:latin typeface="Times New Roman" panose="02020603050405020304" pitchFamily="18" charset="0"/>
                <a:cs typeface="Times New Roman" panose="02020603050405020304" pitchFamily="18" charset="0"/>
              </a:rPr>
              <a:t>C. Ông đốc</a:t>
            </a:r>
            <a:endParaRPr lang="en-US" sz="2667" dirty="0">
              <a:solidFill>
                <a:schemeClr val="bg1"/>
              </a:solidFill>
              <a:latin typeface="Times New Roman" panose="02020603050405020304" pitchFamily="18"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0"/>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6"/>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2"/>
            <a:ext cx="487363" cy="487363"/>
          </a:xfrm>
          <a:prstGeom prst="rect">
            <a:avLst/>
          </a:prstGeom>
        </p:spPr>
      </p:pic>
    </p:spTree>
    <p:extLst>
      <p:ext uri="{BB962C8B-B14F-4D97-AF65-F5344CB8AC3E}">
        <p14:creationId xmlns:p14="http://schemas.microsoft.com/office/powerpoint/2010/main" val="72041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49893"/>
            <a:ext cx="12192000" cy="6858000"/>
          </a:xfrm>
          <a:prstGeom prst="rect">
            <a:avLst/>
          </a:prstGeom>
          <a:solidFill>
            <a:srgbClr val="00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5" y="0"/>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310373"/>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447112"/>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244602"/>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6" y="3634171"/>
            <a:ext cx="10872191" cy="12519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106009" y="3666440"/>
            <a:ext cx="10111491" cy="1241237"/>
          </a:xfrm>
          <a:prstGeom prst="rect">
            <a:avLst/>
          </a:prstGeom>
          <a:noFill/>
        </p:spPr>
        <p:txBody>
          <a:bodyPr wrap="square" rtlCol="0">
            <a:spAutoFit/>
          </a:bodyPr>
          <a:lstStyle/>
          <a:p>
            <a:r>
              <a:rPr lang="vi-VN" sz="3733" b="1" dirty="0">
                <a:latin typeface="Times New Roman" panose="02020603050405020304" pitchFamily="18" charset="0"/>
                <a:cs typeface="Times New Roman" panose="02020603050405020304" pitchFamily="18" charset="0"/>
              </a:rPr>
              <a:t>Câu </a:t>
            </a:r>
            <a:r>
              <a:rPr lang="en-US" sz="3733" b="1" dirty="0">
                <a:latin typeface="Times New Roman" panose="02020603050405020304" pitchFamily="18" charset="0"/>
                <a:cs typeface="Times New Roman" panose="02020603050405020304" pitchFamily="18" charset="0"/>
              </a:rPr>
              <a:t>4</a:t>
            </a:r>
            <a:r>
              <a:rPr lang="vi-VN" sz="3733" b="1" dirty="0">
                <a:latin typeface="Times New Roman" panose="02020603050405020304" pitchFamily="18" charset="0"/>
                <a:cs typeface="Times New Roman" panose="02020603050405020304" pitchFamily="18" charset="0"/>
              </a:rPr>
              <a:t>:</a:t>
            </a:r>
            <a:r>
              <a:rPr lang="vi-VN" sz="3733" dirty="0">
                <a:latin typeface="Times New Roman" panose="02020603050405020304" pitchFamily="18" charset="0"/>
                <a:cs typeface="Times New Roman" panose="02020603050405020304" pitchFamily="18" charset="0"/>
              </a:rPr>
              <a:t> Nhân vật chính trong văn bản" Tôi đi học" được miêu tả chủ yếu ở phương diện nào?</a:t>
            </a:r>
            <a:endParaRPr lang="en-US" sz="3733" dirty="0">
              <a:latin typeface="Times New Roman" panose="02020603050405020304" pitchFamily="18" charset="0"/>
              <a:cs typeface="Times New Roman" panose="02020603050405020304" pitchFamily="18"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6135896" y="6008116"/>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indent="-285744" algn="ctr" defTabSz="914377">
              <a:buClr>
                <a:schemeClr val="bg1"/>
              </a:buClr>
              <a:buFont typeface="Wingdings" panose="05000000000000000000" pitchFamily="2" charset="2"/>
              <a:buChar char="w"/>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6" y="514485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indent="-285744" algn="ctr" defTabSz="914377">
              <a:buClr>
                <a:schemeClr val="bg1"/>
              </a:buClr>
              <a:buFont typeface="Wingdings" panose="05000000000000000000" pitchFamily="2" charset="2"/>
              <a:buChar char="w"/>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435572" y="6084560"/>
            <a:ext cx="4650419" cy="584775"/>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D</a:t>
            </a:r>
            <a:r>
              <a:rPr lang="vi-VN" sz="3200" dirty="0">
                <a:solidFill>
                  <a:schemeClr val="bg1"/>
                </a:solidFill>
                <a:latin typeface="Times New Roman" panose="02020603050405020304" pitchFamily="18" charset="0"/>
                <a:cs typeface="Times New Roman" panose="02020603050405020304" pitchFamily="18" charset="0"/>
              </a:rPr>
              <a:t>. Tâm trạng</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35572" y="5247055"/>
            <a:ext cx="4650419" cy="584775"/>
          </a:xfrm>
          <a:prstGeom prst="rect">
            <a:avLst/>
          </a:prstGeom>
          <a:noFill/>
        </p:spPr>
        <p:txBody>
          <a:bodyPr wrap="square" rtlCol="0">
            <a:spAutoFit/>
          </a:bodyPr>
          <a:lstStyle/>
          <a:p>
            <a:r>
              <a:rPr lang="vi-VN" sz="3200" dirty="0">
                <a:solidFill>
                  <a:schemeClr val="bg1"/>
                </a:solidFill>
                <a:latin typeface="Times New Roman" panose="02020603050405020304" pitchFamily="18" charset="0"/>
                <a:cs typeface="Times New Roman" panose="02020603050405020304" pitchFamily="18" charset="0"/>
              </a:rPr>
              <a:t>B. Tính cách</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2" y="514485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32" y="6008116"/>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9" y="5247056"/>
            <a:ext cx="4650419" cy="584775"/>
          </a:xfrm>
          <a:prstGeom prst="rect">
            <a:avLst/>
          </a:prstGeom>
          <a:noFill/>
        </p:spPr>
        <p:txBody>
          <a:bodyPr wrap="square" rtlCol="0">
            <a:spAutoFit/>
          </a:bodyPr>
          <a:lstStyle/>
          <a:p>
            <a:r>
              <a:rPr lang="vi-VN" sz="3200" dirty="0">
                <a:solidFill>
                  <a:schemeClr val="bg1"/>
                </a:solidFill>
                <a:latin typeface="Times New Roman" panose="02020603050405020304" pitchFamily="18" charset="0"/>
                <a:cs typeface="Times New Roman" panose="02020603050405020304" pitchFamily="18" charset="0"/>
              </a:rPr>
              <a:t>A. Ngoại hình</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1106009" y="6110318"/>
            <a:ext cx="4650419" cy="584775"/>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C</a:t>
            </a:r>
            <a:r>
              <a:rPr lang="vi-VN" sz="3200" dirty="0">
                <a:solidFill>
                  <a:schemeClr val="bg1"/>
                </a:solidFill>
                <a:latin typeface="Times New Roman" panose="02020603050405020304" pitchFamily="18" charset="0"/>
                <a:cs typeface="Times New Roman" panose="02020603050405020304" pitchFamily="18" charset="0"/>
              </a:rPr>
              <a:t>. Hành động</a:t>
            </a:r>
            <a:endParaRPr lang="en-US" sz="3200" dirty="0">
              <a:solidFill>
                <a:schemeClr val="bg1"/>
              </a:solidFill>
              <a:latin typeface="Times New Roman" panose="02020603050405020304" pitchFamily="18"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913753"/>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528586"/>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124049"/>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80305"/>
            <a:ext cx="487363" cy="487363"/>
          </a:xfrm>
          <a:prstGeom prst="rect">
            <a:avLst/>
          </a:prstGeom>
        </p:spPr>
      </p:pic>
    </p:spTree>
    <p:extLst>
      <p:ext uri="{BB962C8B-B14F-4D97-AF65-F5344CB8AC3E}">
        <p14:creationId xmlns:p14="http://schemas.microsoft.com/office/powerpoint/2010/main" val="302136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12192000" cy="6858000"/>
          </a:xfrm>
          <a:prstGeom prst="rect">
            <a:avLst/>
          </a:prstGeom>
          <a:solidFill>
            <a:srgbClr val="00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5" y="-49893"/>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9"/>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077103"/>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314293"/>
            <a:ext cx="10872191" cy="152192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64256" y="3275034"/>
            <a:ext cx="9383697" cy="1569660"/>
          </a:xfrm>
          <a:prstGeom prst="rect">
            <a:avLst/>
          </a:prstGeom>
          <a:noFill/>
        </p:spPr>
        <p:txBody>
          <a:bodyPr wrap="square" rtlCol="0">
            <a:spAutoFit/>
          </a:bodyPr>
          <a:lstStyle/>
          <a:p>
            <a:r>
              <a:rPr lang="vi-VN" sz="3200" b="1" dirty="0">
                <a:latin typeface="Times New Roman" panose="02020603050405020304" pitchFamily="18" charset="0"/>
                <a:cs typeface="Times New Roman" panose="02020603050405020304" pitchFamily="18" charset="0"/>
              </a:rPr>
              <a:t>Câu </a:t>
            </a:r>
            <a:r>
              <a:rPr lang="en-US" sz="3200" b="1" dirty="0">
                <a:latin typeface="Times New Roman" panose="02020603050405020304" pitchFamily="18" charset="0"/>
                <a:cs typeface="Times New Roman" panose="02020603050405020304" pitchFamily="18" charset="0"/>
              </a:rPr>
              <a:t>5</a:t>
            </a:r>
            <a:r>
              <a:rPr lang="vi-VN" sz="3200" b="1"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Chất thơ trong sáng, nhẹ nhàng và rung động và thấm thía của truyện "Tôi đi học" được thể hiện qua phương thức biểu đạt nào?</a:t>
            </a:r>
            <a:endParaRPr lang="en-US" sz="3200" dirty="0">
              <a:latin typeface="Times New Roman" panose="02020603050405020304" pitchFamily="18" charset="0"/>
              <a:cs typeface="Times New Roman" panose="02020603050405020304"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806332" y="509496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1078312" y="5094278"/>
            <a:ext cx="4650419" cy="584775"/>
          </a:xfrm>
          <a:prstGeom prst="rect">
            <a:avLst/>
          </a:prstGeom>
          <a:noFill/>
        </p:spPr>
        <p:txBody>
          <a:bodyPr wrap="square" rtlCol="0">
            <a:spAutoFit/>
          </a:bodyPr>
          <a:lstStyle/>
          <a:p>
            <a:r>
              <a:rPr lang="vi-VN" sz="3200" dirty="0">
                <a:solidFill>
                  <a:schemeClr val="bg1"/>
                </a:solidFill>
                <a:latin typeface="Times New Roman" panose="02020603050405020304" pitchFamily="18" charset="0"/>
                <a:cs typeface="Times New Roman" panose="02020603050405020304" pitchFamily="18" charset="0"/>
              </a:rPr>
              <a:t>A. Biểu cảm.</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1078312" y="5957539"/>
            <a:ext cx="4650419" cy="584775"/>
          </a:xfrm>
          <a:prstGeom prst="rect">
            <a:avLst/>
          </a:prstGeom>
          <a:noFill/>
        </p:spPr>
        <p:txBody>
          <a:bodyPr wrap="square" rtlCol="0">
            <a:spAutoFit/>
          </a:bodyPr>
          <a:lstStyle/>
          <a:p>
            <a:r>
              <a:rPr lang="vi-VN" sz="3200" dirty="0">
                <a:solidFill>
                  <a:schemeClr val="bg1"/>
                </a:solidFill>
                <a:latin typeface="Times New Roman" panose="02020603050405020304" pitchFamily="18" charset="0"/>
                <a:cs typeface="Times New Roman" panose="02020603050405020304" pitchFamily="18" charset="0"/>
              </a:rPr>
              <a:t>C. Thuyết minh.</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6135896" y="509496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6"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6407875" y="5094278"/>
            <a:ext cx="4650419" cy="584775"/>
          </a:xfrm>
          <a:prstGeom prst="rect">
            <a:avLst/>
          </a:prstGeom>
          <a:noFill/>
        </p:spPr>
        <p:txBody>
          <a:bodyPr wrap="square" rtlCol="0">
            <a:spAutoFit/>
          </a:bodyPr>
          <a:lstStyle/>
          <a:p>
            <a:r>
              <a:rPr lang="vi-VN" sz="3200" dirty="0">
                <a:solidFill>
                  <a:schemeClr val="bg1"/>
                </a:solidFill>
                <a:latin typeface="Times New Roman" panose="02020603050405020304" pitchFamily="18" charset="0"/>
                <a:cs typeface="Times New Roman" panose="02020603050405020304" pitchFamily="18" charset="0"/>
              </a:rPr>
              <a:t>B. Tự sự.</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6407875" y="5957539"/>
            <a:ext cx="4650419" cy="584775"/>
          </a:xfrm>
          <a:prstGeom prst="rect">
            <a:avLst/>
          </a:prstGeom>
          <a:noFill/>
        </p:spPr>
        <p:txBody>
          <a:bodyPr wrap="square" rtlCol="0">
            <a:spAutoFit/>
          </a:bodyPr>
          <a:lstStyle/>
          <a:p>
            <a:r>
              <a:rPr lang="vi-VN" sz="3200" dirty="0">
                <a:solidFill>
                  <a:schemeClr val="bg1"/>
                </a:solidFill>
                <a:latin typeface="Times New Roman" panose="02020603050405020304" pitchFamily="18" charset="0"/>
                <a:cs typeface="Times New Roman" panose="02020603050405020304" pitchFamily="18" charset="0"/>
              </a:rPr>
              <a:t>D. Miêu tả.</a:t>
            </a:r>
            <a:endParaRPr lang="en-US" sz="3200" dirty="0">
              <a:solidFill>
                <a:schemeClr val="bg1"/>
              </a:solidFill>
              <a:latin typeface="Times New Roman" panose="02020603050405020304" pitchFamily="18"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0"/>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6"/>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2"/>
            <a:ext cx="487363" cy="487363"/>
          </a:xfrm>
          <a:prstGeom prst="rect">
            <a:avLst/>
          </a:prstGeom>
        </p:spPr>
      </p:pic>
    </p:spTree>
    <p:extLst>
      <p:ext uri="{BB962C8B-B14F-4D97-AF65-F5344CB8AC3E}">
        <p14:creationId xmlns:p14="http://schemas.microsoft.com/office/powerpoint/2010/main" val="111493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19" name="Picture 18" descr="22858PICdbgea5Gz679dY_PIC2018.png">
            <a:extLst>
              <a:ext uri="{FF2B5EF4-FFF2-40B4-BE49-F238E27FC236}">
                <a16:creationId xmlns:a16="http://schemas.microsoft.com/office/drawing/2014/main" id="{8862BAED-AF75-A34C-BC34-E27A21D57D70}"/>
              </a:ext>
            </a:extLst>
          </p:cNvPr>
          <p:cNvPicPr>
            <a:picLocks noChangeAspect="1"/>
          </p:cNvPicPr>
          <p:nvPr/>
        </p:nvPicPr>
        <p:blipFill>
          <a:blip r:embed="rId4" cstate="print"/>
          <a:stretch>
            <a:fillRect/>
          </a:stretch>
        </p:blipFill>
        <p:spPr>
          <a:xfrm flipH="1">
            <a:off x="644380" y="2686982"/>
            <a:ext cx="4620941" cy="3950149"/>
          </a:xfrm>
          <a:prstGeom prst="rect">
            <a:avLst/>
          </a:prstGeom>
        </p:spPr>
      </p:pic>
      <p:sp>
        <p:nvSpPr>
          <p:cNvPr id="21" name="Oval Callout 20"/>
          <p:cNvSpPr/>
          <p:nvPr/>
        </p:nvSpPr>
        <p:spPr>
          <a:xfrm>
            <a:off x="4479236" y="0"/>
            <a:ext cx="7712764" cy="4126832"/>
          </a:xfrm>
          <a:prstGeom prst="wedgeEllipseCallout">
            <a:avLst>
              <a:gd name="adj1" fmla="val -70345"/>
              <a:gd name="adj2" fmla="val 67490"/>
            </a:avLst>
          </a:prstGeom>
          <a:solidFill>
            <a:schemeClr val="accent2">
              <a:lumMod val="20000"/>
              <a:lumOff val="80000"/>
            </a:schemeClr>
          </a:solidFill>
          <a:ln>
            <a:solidFill>
              <a:srgbClr val="26484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TextBox 33"/>
          <p:cNvSpPr txBox="1"/>
          <p:nvPr/>
        </p:nvSpPr>
        <p:spPr>
          <a:xfrm>
            <a:off x="5552662" y="637434"/>
            <a:ext cx="5994958" cy="2862322"/>
          </a:xfrm>
          <a:prstGeom prst="rect">
            <a:avLst/>
          </a:prstGeom>
          <a:noFill/>
        </p:spPr>
        <p:txBody>
          <a:bodyPr wrap="square" rtlCol="0">
            <a:spAutoFit/>
          </a:bodyPr>
          <a:lstStyle/>
          <a:p>
            <a:r>
              <a:rPr lang="en-US" sz="3600" b="1" i="1" dirty="0" err="1">
                <a:solidFill>
                  <a:srgbClr val="0070C0"/>
                </a:solidFill>
                <a:latin typeface="Times New Roman" panose="02020603050405020304" pitchFamily="18" charset="0"/>
                <a:cs typeface="Times New Roman" panose="02020603050405020304" pitchFamily="18" charset="0"/>
              </a:rPr>
              <a:t>Hãy</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lắng</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nghe</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bài</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hát</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Ngày</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đầu</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tiên</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đi</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học</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một</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sáng</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tác</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của</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nhạc</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sĩ</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Nguyễn</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Ngọc</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Thiện</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và</a:t>
            </a:r>
            <a:r>
              <a:rPr lang="en-US" sz="3600" b="1" i="1" dirty="0">
                <a:solidFill>
                  <a:srgbClr val="0070C0"/>
                </a:solidFill>
                <a:latin typeface="Times New Roman" panose="02020603050405020304" pitchFamily="18" charset="0"/>
                <a:cs typeface="Times New Roman" panose="02020603050405020304" pitchFamily="18" charset="0"/>
              </a:rPr>
              <a:t> chia </a:t>
            </a:r>
            <a:r>
              <a:rPr lang="en-US" sz="3600" b="1" i="1" dirty="0" err="1">
                <a:solidFill>
                  <a:srgbClr val="0070C0"/>
                </a:solidFill>
                <a:latin typeface="Times New Roman" panose="02020603050405020304" pitchFamily="18" charset="0"/>
                <a:cs typeface="Times New Roman" panose="02020603050405020304" pitchFamily="18" charset="0"/>
              </a:rPr>
              <a:t>sẻ</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cảm</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nghĩ</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của</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em</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sau</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khi</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nghe</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bài</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hát</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này</a:t>
            </a:r>
            <a:r>
              <a:rPr lang="en-US" sz="3600" b="1" i="1" dirty="0">
                <a:solidFill>
                  <a:srgbClr val="0070C0"/>
                </a:solidFill>
                <a:latin typeface="Times New Roman" panose="02020603050405020304" pitchFamily="18" charset="0"/>
                <a:cs typeface="Times New Roman" panose="02020603050405020304" pitchFamily="18" charset="0"/>
              </a:rPr>
              <a:t>?</a:t>
            </a:r>
            <a:endParaRPr lang="en-US" sz="36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175711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3" name="Horizontal Scroll 2"/>
          <p:cNvSpPr/>
          <p:nvPr/>
        </p:nvSpPr>
        <p:spPr>
          <a:xfrm>
            <a:off x="3071664" y="2052072"/>
            <a:ext cx="6048672" cy="3072341"/>
          </a:xfrm>
          <a:prstGeom prst="horizontalScroll">
            <a:avLst/>
          </a:prstGeom>
          <a:solidFill>
            <a:schemeClr val="accent2">
              <a:lumMod val="60000"/>
              <a:lumOff val="4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p:cNvSpPr txBox="1"/>
          <p:nvPr/>
        </p:nvSpPr>
        <p:spPr>
          <a:xfrm>
            <a:off x="4015089" y="3075282"/>
            <a:ext cx="5025735" cy="995209"/>
          </a:xfrm>
          <a:prstGeom prst="rect">
            <a:avLst/>
          </a:prstGeom>
          <a:noFill/>
        </p:spPr>
        <p:txBody>
          <a:bodyPr wrap="none" rtlCol="0">
            <a:spAutoFit/>
          </a:bodyPr>
          <a:lstStyle/>
          <a:p>
            <a:r>
              <a:rPr lang="en-US" sz="5867" b="1" dirty="0">
                <a:solidFill>
                  <a:srgbClr val="C00000"/>
                </a:solidFill>
                <a:latin typeface="Times New Roman" panose="02020603050405020304" pitchFamily="18" charset="0"/>
                <a:cs typeface="Times New Roman" panose="02020603050405020304" pitchFamily="18" charset="0"/>
              </a:rPr>
              <a:t>V. VẬN DỤNG</a:t>
            </a:r>
          </a:p>
        </p:txBody>
      </p:sp>
    </p:spTree>
    <p:extLst>
      <p:ext uri="{BB962C8B-B14F-4D97-AF65-F5344CB8AC3E}">
        <p14:creationId xmlns:p14="http://schemas.microsoft.com/office/powerpoint/2010/main" val="293697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103629"/>
            <a:ext cx="12192000" cy="6858000"/>
          </a:xfrm>
          <a:prstGeom prst="rect">
            <a:avLst/>
          </a:prstGeom>
          <a:noFill/>
        </p:spPr>
      </p:pic>
      <p:pic>
        <p:nvPicPr>
          <p:cNvPr id="37" name="图片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0033" y="1564493"/>
            <a:ext cx="7205487" cy="1207011"/>
          </a:xfrm>
          <a:prstGeom prst="rect">
            <a:avLst/>
          </a:prstGeom>
        </p:spPr>
      </p:pic>
      <p:sp>
        <p:nvSpPr>
          <p:cNvPr id="41" name="五角星 40"/>
          <p:cNvSpPr/>
          <p:nvPr/>
        </p:nvSpPr>
        <p:spPr>
          <a:xfrm rot="19903756">
            <a:off x="1038487" y="3004449"/>
            <a:ext cx="1056364" cy="1056364"/>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2" name="五角星 41"/>
          <p:cNvSpPr/>
          <p:nvPr/>
        </p:nvSpPr>
        <p:spPr>
          <a:xfrm rot="21380687">
            <a:off x="1443913" y="4784953"/>
            <a:ext cx="611191" cy="611191"/>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3" name="五角星 42"/>
          <p:cNvSpPr/>
          <p:nvPr/>
        </p:nvSpPr>
        <p:spPr>
          <a:xfrm rot="19938392">
            <a:off x="3336749" y="4702283"/>
            <a:ext cx="48637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4" name="五角星 43"/>
          <p:cNvSpPr/>
          <p:nvPr/>
        </p:nvSpPr>
        <p:spPr>
          <a:xfrm rot="19938392">
            <a:off x="2450993" y="4235015"/>
            <a:ext cx="486379" cy="486379"/>
          </a:xfrm>
          <a:prstGeom prst="star5">
            <a:avLst>
              <a:gd name="adj" fmla="val 23926"/>
              <a:gd name="hf" fmla="val 105146"/>
              <a:gd name="vf" fmla="val 110557"/>
            </a:avLst>
          </a:prstGeom>
          <a:blipFill dpi="0" rotWithShape="1">
            <a:blip r:embed="rId6">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5" name="五角星 44"/>
          <p:cNvSpPr/>
          <p:nvPr/>
        </p:nvSpPr>
        <p:spPr>
          <a:xfrm rot="19967404">
            <a:off x="9635518" y="4132925"/>
            <a:ext cx="611191" cy="611191"/>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6" name="五角星 45"/>
          <p:cNvSpPr/>
          <p:nvPr/>
        </p:nvSpPr>
        <p:spPr>
          <a:xfrm>
            <a:off x="8457663" y="4650042"/>
            <a:ext cx="337916" cy="337916"/>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7" name="五角星 46"/>
          <p:cNvSpPr/>
          <p:nvPr/>
        </p:nvSpPr>
        <p:spPr>
          <a:xfrm>
            <a:off x="10830306" y="4646147"/>
            <a:ext cx="248460" cy="248460"/>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8" name="五角星 47"/>
          <p:cNvSpPr/>
          <p:nvPr/>
        </p:nvSpPr>
        <p:spPr>
          <a:xfrm>
            <a:off x="11514898" y="4970604"/>
            <a:ext cx="124229"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1" name="五角星 50"/>
          <p:cNvSpPr/>
          <p:nvPr/>
        </p:nvSpPr>
        <p:spPr>
          <a:xfrm rot="19922997">
            <a:off x="11089270" y="4136674"/>
            <a:ext cx="191732" cy="191732"/>
          </a:xfrm>
          <a:prstGeom prst="star5">
            <a:avLst>
              <a:gd name="adj" fmla="val 23926"/>
              <a:gd name="hf" fmla="val 105146"/>
              <a:gd name="vf" fmla="val 110557"/>
            </a:avLst>
          </a:prstGeom>
          <a:blipFill dpi="0" rotWithShape="1">
            <a:blip r:embed="rId6">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52" name="Picture 5" descr="C:\Users\Administrator\Desktop\小鸟.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22182" y="2245821"/>
            <a:ext cx="1113169" cy="118318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3074886" y="2370221"/>
            <a:ext cx="6141303" cy="3982453"/>
          </a:xfrm>
          <a:prstGeom prst="roundRect">
            <a:avLst/>
          </a:prstGeom>
          <a:solidFill>
            <a:schemeClr val="accent2">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b="1" dirty="0" err="1">
                <a:solidFill>
                  <a:schemeClr val="accent3">
                    <a:lumMod val="50000"/>
                  </a:schemeClr>
                </a:solidFill>
                <a:latin typeface="Times New Roman" panose="02020603050405020304" pitchFamily="18" charset="0"/>
                <a:cs typeface="Times New Roman" panose="02020603050405020304" pitchFamily="18" charset="0"/>
              </a:rPr>
              <a:t>Kí</a:t>
            </a:r>
            <a:r>
              <a:rPr lang="en-US" sz="3200" b="1" dirty="0">
                <a:solidFill>
                  <a:schemeClr val="accent3">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3">
                    <a:lumMod val="50000"/>
                  </a:schemeClr>
                </a:solidFill>
                <a:latin typeface="Times New Roman" panose="02020603050405020304" pitchFamily="18" charset="0"/>
                <a:cs typeface="Times New Roman" panose="02020603050405020304" pitchFamily="18" charset="0"/>
              </a:rPr>
              <a:t>ức</a:t>
            </a:r>
            <a:r>
              <a:rPr lang="en-US" sz="3200" b="1" dirty="0">
                <a:solidFill>
                  <a:schemeClr val="accent3">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3">
                    <a:lumMod val="50000"/>
                  </a:schemeClr>
                </a:solidFill>
                <a:latin typeface="Times New Roman" panose="02020603050405020304" pitchFamily="18" charset="0"/>
                <a:cs typeface="Times New Roman" panose="02020603050405020304" pitchFamily="18" charset="0"/>
              </a:rPr>
              <a:t>ngày</a:t>
            </a:r>
            <a:r>
              <a:rPr lang="en-US" sz="3200" b="1" dirty="0">
                <a:solidFill>
                  <a:schemeClr val="accent3">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3">
                    <a:lumMod val="50000"/>
                  </a:schemeClr>
                </a:solidFill>
                <a:latin typeface="Times New Roman" panose="02020603050405020304" pitchFamily="18" charset="0"/>
                <a:cs typeface="Times New Roman" panose="02020603050405020304" pitchFamily="18" charset="0"/>
              </a:rPr>
              <a:t>đầu</a:t>
            </a:r>
            <a:r>
              <a:rPr lang="en-US" sz="3200" b="1" dirty="0">
                <a:solidFill>
                  <a:schemeClr val="accent3">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3">
                    <a:lumMod val="50000"/>
                  </a:schemeClr>
                </a:solidFill>
                <a:latin typeface="Times New Roman" panose="02020603050405020304" pitchFamily="18" charset="0"/>
                <a:cs typeface="Times New Roman" panose="02020603050405020304" pitchFamily="18" charset="0"/>
              </a:rPr>
              <a:t>tiên</a:t>
            </a:r>
            <a:r>
              <a:rPr lang="en-US" sz="3200" b="1" dirty="0">
                <a:solidFill>
                  <a:schemeClr val="accent3">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3">
                    <a:lumMod val="50000"/>
                  </a:schemeClr>
                </a:solidFill>
                <a:latin typeface="Times New Roman" panose="02020603050405020304" pitchFamily="18" charset="0"/>
                <a:cs typeface="Times New Roman" panose="02020603050405020304" pitchFamily="18" charset="0"/>
              </a:rPr>
              <a:t>đi</a:t>
            </a:r>
            <a:r>
              <a:rPr lang="en-US" sz="3200" b="1" dirty="0">
                <a:solidFill>
                  <a:schemeClr val="accent3">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3">
                    <a:lumMod val="50000"/>
                  </a:schemeClr>
                </a:solidFill>
                <a:latin typeface="Times New Roman" panose="02020603050405020304" pitchFamily="18" charset="0"/>
                <a:cs typeface="Times New Roman" panose="02020603050405020304" pitchFamily="18" charset="0"/>
              </a:rPr>
              <a:t>học</a:t>
            </a:r>
            <a:r>
              <a:rPr lang="en-US" sz="3200" b="1" dirty="0">
                <a:solidFill>
                  <a:schemeClr val="accent3">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3">
                    <a:lumMod val="50000"/>
                  </a:schemeClr>
                </a:solidFill>
                <a:latin typeface="Times New Roman" panose="02020603050405020304" pitchFamily="18" charset="0"/>
                <a:cs typeface="Times New Roman" panose="02020603050405020304" pitchFamily="18" charset="0"/>
              </a:rPr>
              <a:t>là</a:t>
            </a:r>
            <a:r>
              <a:rPr lang="en-US" sz="3200" b="1" dirty="0">
                <a:solidFill>
                  <a:schemeClr val="accent3">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3">
                    <a:lumMod val="50000"/>
                  </a:schemeClr>
                </a:solidFill>
                <a:latin typeface="Times New Roman" panose="02020603050405020304" pitchFamily="18" charset="0"/>
                <a:cs typeface="Times New Roman" panose="02020603050405020304" pitchFamily="18" charset="0"/>
              </a:rPr>
              <a:t>ấn</a:t>
            </a:r>
            <a:r>
              <a:rPr lang="en-US" sz="3200" b="1" dirty="0">
                <a:solidFill>
                  <a:schemeClr val="accent3">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3">
                    <a:lumMod val="50000"/>
                  </a:schemeClr>
                </a:solidFill>
                <a:latin typeface="Times New Roman" panose="02020603050405020304" pitchFamily="18" charset="0"/>
                <a:cs typeface="Times New Roman" panose="02020603050405020304" pitchFamily="18" charset="0"/>
              </a:rPr>
              <a:t>tượng</a:t>
            </a:r>
            <a:r>
              <a:rPr lang="en-US" sz="3200" b="1" dirty="0">
                <a:solidFill>
                  <a:schemeClr val="accent3">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3">
                    <a:lumMod val="50000"/>
                  </a:schemeClr>
                </a:solidFill>
                <a:latin typeface="Times New Roman" panose="02020603050405020304" pitchFamily="18" charset="0"/>
                <a:cs typeface="Times New Roman" panose="02020603050405020304" pitchFamily="18" charset="0"/>
              </a:rPr>
              <a:t>khó</a:t>
            </a:r>
            <a:r>
              <a:rPr lang="en-US" sz="3200" b="1" dirty="0">
                <a:solidFill>
                  <a:schemeClr val="accent3">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3">
                    <a:lumMod val="50000"/>
                  </a:schemeClr>
                </a:solidFill>
                <a:latin typeface="Times New Roman" panose="02020603050405020304" pitchFamily="18" charset="0"/>
                <a:cs typeface="Times New Roman" panose="02020603050405020304" pitchFamily="18" charset="0"/>
              </a:rPr>
              <a:t>phai</a:t>
            </a:r>
            <a:r>
              <a:rPr lang="en-US" sz="3200" b="1" dirty="0">
                <a:solidFill>
                  <a:schemeClr val="accent3">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3">
                    <a:lumMod val="50000"/>
                  </a:schemeClr>
                </a:solidFill>
                <a:latin typeface="Times New Roman" panose="02020603050405020304" pitchFamily="18" charset="0"/>
                <a:cs typeface="Times New Roman" panose="02020603050405020304" pitchFamily="18" charset="0"/>
              </a:rPr>
              <a:t>trong</a:t>
            </a:r>
            <a:r>
              <a:rPr lang="en-US" sz="3200" b="1" dirty="0">
                <a:solidFill>
                  <a:schemeClr val="accent3">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3">
                    <a:lumMod val="50000"/>
                  </a:schemeClr>
                </a:solidFill>
                <a:latin typeface="Times New Roman" panose="02020603050405020304" pitchFamily="18" charset="0"/>
                <a:cs typeface="Times New Roman" panose="02020603050405020304" pitchFamily="18" charset="0"/>
              </a:rPr>
              <a:t>tâm</a:t>
            </a:r>
            <a:r>
              <a:rPr lang="en-US" sz="3200" b="1" dirty="0">
                <a:solidFill>
                  <a:schemeClr val="accent3">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3">
                    <a:lumMod val="50000"/>
                  </a:schemeClr>
                </a:solidFill>
                <a:latin typeface="Times New Roman" panose="02020603050405020304" pitchFamily="18" charset="0"/>
                <a:cs typeface="Times New Roman" panose="02020603050405020304" pitchFamily="18" charset="0"/>
              </a:rPr>
              <a:t>trí</a:t>
            </a:r>
            <a:r>
              <a:rPr lang="en-US" sz="3200" b="1" dirty="0">
                <a:solidFill>
                  <a:schemeClr val="accent3">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3">
                    <a:lumMod val="50000"/>
                  </a:schemeClr>
                </a:solidFill>
                <a:latin typeface="Times New Roman" panose="02020603050405020304" pitchFamily="18" charset="0"/>
                <a:cs typeface="Times New Roman" panose="02020603050405020304" pitchFamily="18" charset="0"/>
              </a:rPr>
              <a:t>Em</a:t>
            </a:r>
            <a:r>
              <a:rPr lang="en-US" sz="3200" b="1" dirty="0">
                <a:solidFill>
                  <a:schemeClr val="accent3">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3">
                    <a:lumMod val="50000"/>
                  </a:schemeClr>
                </a:solidFill>
                <a:latin typeface="Times New Roman" panose="02020603050405020304" pitchFamily="18" charset="0"/>
                <a:cs typeface="Times New Roman" panose="02020603050405020304" pitchFamily="18" charset="0"/>
              </a:rPr>
              <a:t>hãy</a:t>
            </a:r>
            <a:r>
              <a:rPr lang="en-US" sz="3200" b="1" dirty="0">
                <a:solidFill>
                  <a:schemeClr val="accent3">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3">
                    <a:lumMod val="50000"/>
                  </a:schemeClr>
                </a:solidFill>
                <a:latin typeface="Times New Roman" panose="02020603050405020304" pitchFamily="18" charset="0"/>
                <a:cs typeface="Times New Roman" panose="02020603050405020304" pitchFamily="18" charset="0"/>
              </a:rPr>
              <a:t>viết</a:t>
            </a:r>
            <a:r>
              <a:rPr lang="en-US" sz="3200" b="1" dirty="0">
                <a:solidFill>
                  <a:schemeClr val="accent3">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3">
                    <a:lumMod val="50000"/>
                  </a:schemeClr>
                </a:solidFill>
                <a:latin typeface="Times New Roman" panose="02020603050405020304" pitchFamily="18" charset="0"/>
                <a:cs typeface="Times New Roman" panose="02020603050405020304" pitchFamily="18" charset="0"/>
              </a:rPr>
              <a:t>bài</a:t>
            </a:r>
            <a:r>
              <a:rPr lang="en-US" sz="3200" b="1" dirty="0">
                <a:solidFill>
                  <a:schemeClr val="accent3">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3">
                    <a:lumMod val="50000"/>
                  </a:schemeClr>
                </a:solidFill>
                <a:latin typeface="Times New Roman" panose="02020603050405020304" pitchFamily="18" charset="0"/>
                <a:cs typeface="Times New Roman" panose="02020603050405020304" pitchFamily="18" charset="0"/>
              </a:rPr>
              <a:t>văn</a:t>
            </a:r>
            <a:r>
              <a:rPr lang="en-US" sz="3200" b="1" dirty="0">
                <a:solidFill>
                  <a:schemeClr val="accent3">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3">
                    <a:lumMod val="50000"/>
                  </a:schemeClr>
                </a:solidFill>
                <a:latin typeface="Times New Roman" panose="02020603050405020304" pitchFamily="18" charset="0"/>
                <a:cs typeface="Times New Roman" panose="02020603050405020304" pitchFamily="18" charset="0"/>
              </a:rPr>
              <a:t>và</a:t>
            </a:r>
            <a:r>
              <a:rPr lang="en-US" sz="3200" b="1" dirty="0">
                <a:solidFill>
                  <a:schemeClr val="accent3">
                    <a:lumMod val="50000"/>
                  </a:schemeClr>
                </a:solidFill>
                <a:latin typeface="Times New Roman" panose="02020603050405020304" pitchFamily="18" charset="0"/>
                <a:cs typeface="Times New Roman" panose="02020603050405020304" pitchFamily="18" charset="0"/>
              </a:rPr>
              <a:t> chia </a:t>
            </a:r>
            <a:r>
              <a:rPr lang="en-US" sz="3200" b="1" dirty="0" err="1">
                <a:solidFill>
                  <a:schemeClr val="accent3">
                    <a:lumMod val="50000"/>
                  </a:schemeClr>
                </a:solidFill>
                <a:latin typeface="Times New Roman" panose="02020603050405020304" pitchFamily="18" charset="0"/>
                <a:cs typeface="Times New Roman" panose="02020603050405020304" pitchFamily="18" charset="0"/>
              </a:rPr>
              <a:t>sẻ</a:t>
            </a:r>
            <a:r>
              <a:rPr lang="en-US" sz="3200" b="1" dirty="0">
                <a:solidFill>
                  <a:schemeClr val="accent3">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3">
                    <a:lumMod val="50000"/>
                  </a:schemeClr>
                </a:solidFill>
                <a:latin typeface="Times New Roman" panose="02020603050405020304" pitchFamily="18" charset="0"/>
                <a:cs typeface="Times New Roman" panose="02020603050405020304" pitchFamily="18" charset="0"/>
              </a:rPr>
              <a:t>kỉ</a:t>
            </a:r>
            <a:r>
              <a:rPr lang="en-US" sz="3200" b="1" dirty="0">
                <a:solidFill>
                  <a:schemeClr val="accent3">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3">
                    <a:lumMod val="50000"/>
                  </a:schemeClr>
                </a:solidFill>
                <a:latin typeface="Times New Roman" panose="02020603050405020304" pitchFamily="18" charset="0"/>
                <a:cs typeface="Times New Roman" panose="02020603050405020304" pitchFamily="18" charset="0"/>
              </a:rPr>
              <a:t>niệm</a:t>
            </a:r>
            <a:r>
              <a:rPr lang="en-US" sz="3200" b="1" dirty="0">
                <a:solidFill>
                  <a:schemeClr val="accent3">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3">
                    <a:lumMod val="50000"/>
                  </a:schemeClr>
                </a:solidFill>
                <a:latin typeface="Times New Roman" panose="02020603050405020304" pitchFamily="18" charset="0"/>
                <a:cs typeface="Times New Roman" panose="02020603050405020304" pitchFamily="18" charset="0"/>
              </a:rPr>
              <a:t>ấy</a:t>
            </a:r>
            <a:r>
              <a:rPr lang="en-US" sz="3200" b="1" dirty="0">
                <a:solidFill>
                  <a:schemeClr val="accent3">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3">
                    <a:lumMod val="50000"/>
                  </a:schemeClr>
                </a:solidFill>
                <a:latin typeface="Times New Roman" panose="02020603050405020304" pitchFamily="18" charset="0"/>
                <a:cs typeface="Times New Roman" panose="02020603050405020304" pitchFamily="18" charset="0"/>
              </a:rPr>
              <a:t>với</a:t>
            </a:r>
            <a:r>
              <a:rPr lang="en-US" sz="3200" b="1" dirty="0">
                <a:solidFill>
                  <a:schemeClr val="accent3">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3">
                    <a:lumMod val="50000"/>
                  </a:schemeClr>
                </a:solidFill>
                <a:latin typeface="Times New Roman" panose="02020603050405020304" pitchFamily="18" charset="0"/>
                <a:cs typeface="Times New Roman" panose="02020603050405020304" pitchFamily="18" charset="0"/>
              </a:rPr>
              <a:t>cô</a:t>
            </a:r>
            <a:r>
              <a:rPr lang="en-US" sz="3200" b="1" dirty="0">
                <a:solidFill>
                  <a:schemeClr val="accent3">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3">
                    <a:lumMod val="50000"/>
                  </a:schemeClr>
                </a:solidFill>
                <a:latin typeface="Times New Roman" panose="02020603050405020304" pitchFamily="18" charset="0"/>
                <a:cs typeface="Times New Roman" panose="02020603050405020304" pitchFamily="18" charset="0"/>
              </a:rPr>
              <a:t>giáo</a:t>
            </a:r>
            <a:r>
              <a:rPr lang="en-US" sz="3200" b="1" dirty="0">
                <a:solidFill>
                  <a:schemeClr val="accent3">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3">
                    <a:lumMod val="50000"/>
                  </a:schemeClr>
                </a:solidFill>
                <a:latin typeface="Times New Roman" panose="02020603050405020304" pitchFamily="18" charset="0"/>
                <a:cs typeface="Times New Roman" panose="02020603050405020304" pitchFamily="18" charset="0"/>
              </a:rPr>
              <a:t>đang</a:t>
            </a:r>
            <a:r>
              <a:rPr lang="en-US" sz="3200" b="1" dirty="0">
                <a:solidFill>
                  <a:schemeClr val="accent3">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3">
                    <a:lumMod val="50000"/>
                  </a:schemeClr>
                </a:solidFill>
                <a:latin typeface="Times New Roman" panose="02020603050405020304" pitchFamily="18" charset="0"/>
                <a:cs typeface="Times New Roman" panose="02020603050405020304" pitchFamily="18" charset="0"/>
              </a:rPr>
              <a:t>dạy</a:t>
            </a:r>
            <a:r>
              <a:rPr lang="en-US" sz="3200" b="1" dirty="0">
                <a:solidFill>
                  <a:schemeClr val="accent3">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3">
                    <a:lumMod val="50000"/>
                  </a:schemeClr>
                </a:solidFill>
                <a:latin typeface="Times New Roman" panose="02020603050405020304" pitchFamily="18" charset="0"/>
                <a:cs typeface="Times New Roman" panose="02020603050405020304" pitchFamily="18" charset="0"/>
              </a:rPr>
              <a:t>Ngữ</a:t>
            </a:r>
            <a:r>
              <a:rPr lang="en-US" sz="3200" b="1" dirty="0">
                <a:solidFill>
                  <a:schemeClr val="accent3">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3">
                    <a:lumMod val="50000"/>
                  </a:schemeClr>
                </a:solidFill>
                <a:latin typeface="Times New Roman" panose="02020603050405020304" pitchFamily="18" charset="0"/>
                <a:cs typeface="Times New Roman" panose="02020603050405020304" pitchFamily="18" charset="0"/>
              </a:rPr>
              <a:t>văn</a:t>
            </a:r>
            <a:r>
              <a:rPr lang="en-US" sz="3200" b="1" dirty="0">
                <a:solidFill>
                  <a:schemeClr val="accent3">
                    <a:lumMod val="50000"/>
                  </a:schemeClr>
                </a:solidFill>
                <a:latin typeface="Times New Roman" panose="02020603050405020304" pitchFamily="18" charset="0"/>
                <a:cs typeface="Times New Roman" panose="02020603050405020304" pitchFamily="18" charset="0"/>
              </a:rPr>
              <a:t> 7.</a:t>
            </a:r>
          </a:p>
        </p:txBody>
      </p:sp>
    </p:spTree>
    <p:extLst>
      <p:ext uri="{BB962C8B-B14F-4D97-AF65-F5344CB8AC3E}">
        <p14:creationId xmlns:p14="http://schemas.microsoft.com/office/powerpoint/2010/main" val="1185401133"/>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61AA7A-2AB4-4829-BE50-5CD5210278F9}"/>
              </a:ext>
            </a:extLst>
          </p:cNvPr>
          <p:cNvSpPr txBox="1"/>
          <p:nvPr/>
        </p:nvSpPr>
        <p:spPr>
          <a:xfrm>
            <a:off x="530087" y="530087"/>
            <a:ext cx="10986052" cy="5632311"/>
          </a:xfrm>
          <a:prstGeom prst="rect">
            <a:avLst/>
          </a:prstGeom>
          <a:noFill/>
        </p:spPr>
        <p:txBody>
          <a:bodyPr wrap="square" rtlCol="0">
            <a:spAutoFit/>
          </a:bodyPr>
          <a:lstStyle/>
          <a:p>
            <a:r>
              <a:rPr lang="en-US" dirty="0"/>
              <a:t>       </a:t>
            </a:r>
            <a:r>
              <a:rPr lang="vi-VN" dirty="0"/>
              <a:t>Trong suốt những năm tháng ngồi trên ghế nhà trường, mỗi tiết học đều để lại trong tôi những ấn tượng khó phai. Nhưng có lẽ kỷ niệm với cô H</a:t>
            </a:r>
            <a:r>
              <a:rPr lang="en-US" dirty="0" err="1"/>
              <a:t>ươn</a:t>
            </a:r>
            <a:r>
              <a:rPr lang="vi-VN"/>
              <a:t>g , </a:t>
            </a:r>
            <a:r>
              <a:rPr lang="vi-VN" dirty="0"/>
              <a:t>cô giáo dạy Ngữ văn lớp 7 của tôi, là điều tôi mãi ghi nhớ và trân trọng.</a:t>
            </a:r>
          </a:p>
          <a:p>
            <a:r>
              <a:rPr lang="en-US" dirty="0"/>
              <a:t>          </a:t>
            </a:r>
            <a:r>
              <a:rPr lang="vi-VN" dirty="0"/>
              <a:t>Cô H</a:t>
            </a:r>
            <a:r>
              <a:rPr lang="en-US" dirty="0" err="1"/>
              <a:t>ươn</a:t>
            </a:r>
            <a:r>
              <a:rPr lang="vi-VN" dirty="0"/>
              <a:t>g là một người giáo viên tận tâm, luôn mang đến cho học sinh niềm yêu thích đặc biệt với môn Văn. Tôi còn nhớ rõ một buổi học mà cả lớp được cô giao nhiệm vụ viết một bài văn kể về kỷ niệm với gia đình. Vì chưa từng tự tin trong việc viết văn, tôi cảm thấy rất lo lắng.</a:t>
            </a:r>
          </a:p>
          <a:p>
            <a:r>
              <a:rPr lang="vi-VN" dirty="0"/>
              <a:t>Đêm hôm đó, tôi ngồi trước trang giấy trắng, bút mực trong tay nhưng đầu óc rối bời. Sau nhiều lần xóa đi viết lại, tôi quyết định kể về chuyến đi du lịch cùng gia đình tại Đà Lạt. Câu chữ tuy còn vụng về, nhưng tôi đã viết bằng cả cảm xúc chân thật của mình.</a:t>
            </a:r>
          </a:p>
          <a:p>
            <a:r>
              <a:rPr lang="vi-VN" dirty="0"/>
              <a:t>Hôm trả bài, tôi run lên khi nghe cô gọi tên mình và mời lên đọc bài. Dưới ánh mắt chăm chú của cả lớp, tôi ngập ngừng bắt đầu đọc. Khi đọc đến đoạn kể về khoảnh khắc ngồi bên bếp lửa ấm áp cùng cha mẹ, tôi nhận ra đôi mắt cô Hằng ánh lên sự xúc động. Kết thúc bài, cô bước đến, đặt tay lên vai tôi và nói:</a:t>
            </a:r>
          </a:p>
          <a:p>
            <a:pPr>
              <a:buFont typeface="Arial" panose="020B0604020202020204" pitchFamily="34" charset="0"/>
              <a:buChar char="•"/>
            </a:pPr>
            <a:r>
              <a:rPr lang="vi-VN" dirty="0"/>
              <a:t>“Cảm xúc trong bài của em rất chân thành. Tuy cách diễn đạt còn mộc mạc, nhưng chính điều đó làm bài viết trở nên đặc biệt.”</a:t>
            </a:r>
          </a:p>
          <a:p>
            <a:r>
              <a:rPr lang="vi-VN" dirty="0"/>
              <a:t>Lời khen ấy của cô đã tiếp thêm cho tôi sự tự tin và niềm đam mê với môn Ngữ văn. Từ đó, tôi không còn sợ viết văn, thậm chí mỗi lần đặt bút viết, tôi đều nhớ đến nụ cười ấm áp của cô Hằng.</a:t>
            </a:r>
          </a:p>
          <a:p>
            <a:r>
              <a:rPr lang="vi-VN" dirty="0"/>
              <a:t>Kỷ niệm ấy không chỉ là một dấu mốc trong hành trình học tập của tôi mà còn là bài học quý giá về sự chân thành và niềm tin. Cô Hằng không chỉ dạy tôi cách viết văn, mà còn truyền cảm hứng để tôi học cách lắng nghe và trân trọng cảm xúc của mình.</a:t>
            </a:r>
          </a:p>
          <a:p>
            <a:endParaRPr lang="en-US" dirty="0"/>
          </a:p>
        </p:txBody>
      </p:sp>
    </p:spTree>
    <p:extLst>
      <p:ext uri="{BB962C8B-B14F-4D97-AF65-F5344CB8AC3E}">
        <p14:creationId xmlns:p14="http://schemas.microsoft.com/office/powerpoint/2010/main" val="26006040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3" name="Horizontal Scroll 2"/>
          <p:cNvSpPr/>
          <p:nvPr/>
        </p:nvSpPr>
        <p:spPr>
          <a:xfrm>
            <a:off x="990753" y="-941927"/>
            <a:ext cx="9213421" cy="3194797"/>
          </a:xfrm>
          <a:prstGeom prst="horizontalScroll">
            <a:avLst/>
          </a:prstGeom>
          <a:solidFill>
            <a:schemeClr val="accent2">
              <a:lumMod val="60000"/>
              <a:lumOff val="4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p:cNvSpPr txBox="1"/>
          <p:nvPr/>
        </p:nvSpPr>
        <p:spPr>
          <a:xfrm>
            <a:off x="1536930" y="610376"/>
            <a:ext cx="8077083" cy="995209"/>
          </a:xfrm>
          <a:prstGeom prst="rect">
            <a:avLst/>
          </a:prstGeom>
          <a:noFill/>
        </p:spPr>
        <p:txBody>
          <a:bodyPr wrap="none" rtlCol="0">
            <a:spAutoFit/>
          </a:bodyPr>
          <a:lstStyle/>
          <a:p>
            <a:r>
              <a:rPr lang="en-US" sz="5867" b="1" dirty="0">
                <a:solidFill>
                  <a:srgbClr val="C00000"/>
                </a:solidFill>
                <a:latin typeface="Times New Roman" panose="02020603050405020304" pitchFamily="18" charset="0"/>
                <a:cs typeface="Times New Roman" panose="02020603050405020304" pitchFamily="18" charset="0"/>
              </a:rPr>
              <a:t>HƯỚNG DẪN TỰ HỌC</a:t>
            </a:r>
            <a:endParaRPr lang="en-US" sz="5867" b="1" u="sng" dirty="0">
              <a:solidFill>
                <a:srgbClr val="C0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DB698DD-6B6B-49FA-8472-F583AA82CF23}"/>
              </a:ext>
            </a:extLst>
          </p:cNvPr>
          <p:cNvSpPr txBox="1"/>
          <p:nvPr/>
        </p:nvSpPr>
        <p:spPr>
          <a:xfrm>
            <a:off x="1378226" y="2835965"/>
            <a:ext cx="8547652" cy="1245705"/>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45439789-5DF1-408D-928B-7CFC2F1EF6B6}"/>
              </a:ext>
            </a:extLst>
          </p:cNvPr>
          <p:cNvSpPr txBox="1"/>
          <p:nvPr/>
        </p:nvSpPr>
        <p:spPr>
          <a:xfrm>
            <a:off x="675861" y="2955235"/>
            <a:ext cx="9780103" cy="3139321"/>
          </a:xfrm>
          <a:prstGeom prst="rect">
            <a:avLst/>
          </a:prstGeom>
          <a:noFill/>
        </p:spPr>
        <p:txBody>
          <a:bodyPr wrap="square" rtlCol="0">
            <a:spAutoFit/>
          </a:bodyPr>
          <a:lstStyle/>
          <a:p>
            <a:pPr marL="0" marR="0" algn="just">
              <a:spcBef>
                <a:spcPts val="0"/>
              </a:spcBef>
              <a:spcAft>
                <a:spcPts val="0"/>
              </a:spcAft>
            </a:pPr>
            <a:r>
              <a:rPr lang="en-US" sz="3600" b="1" dirty="0">
                <a:solidFill>
                  <a:srgbClr val="FF0000"/>
                </a:solidFill>
                <a:effectLst/>
                <a:latin typeface="Times New Roman" panose="02020603050405020304" pitchFamily="18" charset="0"/>
                <a:ea typeface="Times New Roman" panose="02020603050405020304" pitchFamily="18" charset="0"/>
              </a:rPr>
              <a:t> - </a:t>
            </a:r>
            <a:r>
              <a:rPr lang="en-US" sz="3600" b="1" dirty="0" err="1">
                <a:solidFill>
                  <a:srgbClr val="FF0000"/>
                </a:solidFill>
                <a:effectLst/>
                <a:latin typeface="Times New Roman" panose="02020603050405020304" pitchFamily="18" charset="0"/>
                <a:ea typeface="Times New Roman" panose="02020603050405020304" pitchFamily="18" charset="0"/>
              </a:rPr>
              <a:t>Về</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học</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kĩ</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nội</a:t>
            </a:r>
            <a:r>
              <a:rPr lang="en-US" sz="3600" b="1" dirty="0">
                <a:solidFill>
                  <a:srgbClr val="FF0000"/>
                </a:solidFill>
                <a:effectLst/>
                <a:latin typeface="Times New Roman" panose="02020603050405020304" pitchFamily="18" charset="0"/>
                <a:ea typeface="Times New Roman" panose="02020603050405020304" pitchFamily="18" charset="0"/>
              </a:rPr>
              <a:t> dung </a:t>
            </a:r>
            <a:r>
              <a:rPr lang="en-US" sz="3600" b="1" dirty="0" err="1">
                <a:solidFill>
                  <a:srgbClr val="FF0000"/>
                </a:solidFill>
                <a:effectLst/>
                <a:latin typeface="Times New Roman" panose="02020603050405020304" pitchFamily="18" charset="0"/>
                <a:ea typeface="Times New Roman" panose="02020603050405020304" pitchFamily="18" charset="0"/>
              </a:rPr>
              <a:t>của</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bài</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học</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và</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đọc</a:t>
            </a:r>
            <a:r>
              <a:rPr lang="en-US" sz="3600" b="1" dirty="0">
                <a:solidFill>
                  <a:srgbClr val="FF0000"/>
                </a:solidFill>
                <a:latin typeface="Times New Roman" panose="02020603050405020304" pitchFamily="18" charset="0"/>
                <a:ea typeface="Times New Roman" panose="02020603050405020304" pitchFamily="18" charset="0"/>
              </a:rPr>
              <a:t>.</a:t>
            </a:r>
          </a:p>
          <a:p>
            <a:pPr marL="0" marR="0" algn="just">
              <a:spcBef>
                <a:spcPts val="0"/>
              </a:spcBef>
              <a:spcAft>
                <a:spcPts val="0"/>
              </a:spcAft>
            </a:pPr>
            <a:r>
              <a:rPr lang="en-US" sz="3600" b="1" dirty="0">
                <a:solidFill>
                  <a:srgbClr val="FF0000"/>
                </a:solidFill>
                <a:effectLst/>
                <a:latin typeface="Times New Roman" panose="02020603050405020304" pitchFamily="18" charset="0"/>
                <a:ea typeface="Times New Roman" panose="02020603050405020304" pitchFamily="18" charset="0"/>
              </a:rPr>
              <a:t> - </a:t>
            </a:r>
            <a:r>
              <a:rPr lang="en-US" sz="3600" b="1" dirty="0" err="1">
                <a:solidFill>
                  <a:srgbClr val="FF0000"/>
                </a:solidFill>
                <a:latin typeface="Times New Roman" panose="02020603050405020304" pitchFamily="18" charset="0"/>
                <a:ea typeface="Times New Roman" panose="02020603050405020304" pitchFamily="18" charset="0"/>
              </a:rPr>
              <a:t>C</a:t>
            </a:r>
            <a:r>
              <a:rPr lang="en-US" sz="3600" b="1" dirty="0" err="1">
                <a:solidFill>
                  <a:srgbClr val="FF0000"/>
                </a:solidFill>
                <a:effectLst/>
                <a:latin typeface="Times New Roman" panose="02020603050405020304" pitchFamily="18" charset="0"/>
                <a:ea typeface="Times New Roman" panose="02020603050405020304" pitchFamily="18" charset="0"/>
              </a:rPr>
              <a:t>huẩn</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bị</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trước</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bài</a:t>
            </a:r>
            <a:r>
              <a:rPr lang="en-US" sz="3600" b="1" dirty="0">
                <a:solidFill>
                  <a:srgbClr val="FF0000"/>
                </a:solidFill>
                <a:effectLst/>
                <a:latin typeface="Times New Roman" panose="02020603050405020304" pitchFamily="18" charset="0"/>
                <a:ea typeface="Times New Roman" panose="02020603050405020304" pitchFamily="18" charset="0"/>
              </a:rPr>
              <a:t> “ </a:t>
            </a:r>
            <a:r>
              <a:rPr lang="en-US" sz="3600" b="1" dirty="0" err="1">
                <a:solidFill>
                  <a:srgbClr val="FF0000"/>
                </a:solidFill>
                <a:effectLst/>
                <a:latin typeface="Times New Roman" panose="02020603050405020304" pitchFamily="18" charset="0"/>
                <a:ea typeface="Times New Roman" panose="02020603050405020304" pitchFamily="18" charset="0"/>
              </a:rPr>
              <a:t>Thực</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hành</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Tiếng</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Việt</a:t>
            </a:r>
            <a:r>
              <a:rPr lang="en-US" sz="3600" b="1" dirty="0">
                <a:solidFill>
                  <a:srgbClr val="FF0000"/>
                </a:solidFill>
                <a:effectLst/>
                <a:latin typeface="Times New Roman" panose="02020603050405020304" pitchFamily="18" charset="0"/>
                <a:ea typeface="Times New Roman" panose="02020603050405020304" pitchFamily="18" charset="0"/>
              </a:rPr>
              <a:t>” - </a:t>
            </a:r>
            <a:r>
              <a:rPr lang="en-US" sz="3600" b="1" dirty="0" err="1">
                <a:solidFill>
                  <a:srgbClr val="FF0000"/>
                </a:solidFill>
                <a:effectLst/>
                <a:latin typeface="Times New Roman" panose="02020603050405020304" pitchFamily="18" charset="0"/>
                <a:ea typeface="Times New Roman" panose="02020603050405020304" pitchFamily="18" charset="0"/>
              </a:rPr>
              <a:t>Liên</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kết</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trong</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văn</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bản</a:t>
            </a:r>
            <a:r>
              <a:rPr lang="en-US" sz="3600" b="1" dirty="0">
                <a:solidFill>
                  <a:srgbClr val="FF0000"/>
                </a:solidFill>
                <a:effectLst/>
                <a:latin typeface="Times New Roman" panose="02020603050405020304" pitchFamily="18" charset="0"/>
                <a:ea typeface="Times New Roman" panose="02020603050405020304" pitchFamily="18" charset="0"/>
              </a:rPr>
              <a:t> :</a:t>
            </a:r>
          </a:p>
          <a:p>
            <a:pPr marL="0" marR="0" algn="just">
              <a:spcBef>
                <a:spcPts val="0"/>
              </a:spcBef>
              <a:spcAft>
                <a:spcPts val="0"/>
              </a:spcAft>
            </a:pPr>
            <a:r>
              <a:rPr lang="en-US" sz="3600" b="1" dirty="0">
                <a:solidFill>
                  <a:srgbClr val="FF0000"/>
                </a:solidFill>
                <a:latin typeface="Times New Roman" panose="02020603050405020304" pitchFamily="18" charset="0"/>
                <a:ea typeface="Times New Roman" panose="02020603050405020304" pitchFamily="18" charset="0"/>
              </a:rPr>
              <a:t>    + </a:t>
            </a:r>
            <a:r>
              <a:rPr lang="en-US" sz="3600" b="1" dirty="0" err="1">
                <a:solidFill>
                  <a:srgbClr val="FF0000"/>
                </a:solidFill>
                <a:latin typeface="Times New Roman" panose="02020603050405020304" pitchFamily="18" charset="0"/>
                <a:ea typeface="Times New Roman" panose="02020603050405020304" pitchFamily="18" charset="0"/>
              </a:rPr>
              <a:t>Xem</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phần</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trị</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thức</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tiếng</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Việt</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Sgk</a:t>
            </a:r>
            <a:r>
              <a:rPr lang="en-US" sz="3600" b="1" dirty="0">
                <a:solidFill>
                  <a:srgbClr val="FF0000"/>
                </a:solidFill>
                <a:latin typeface="Times New Roman" panose="02020603050405020304" pitchFamily="18" charset="0"/>
                <a:ea typeface="Times New Roman" panose="02020603050405020304" pitchFamily="18" charset="0"/>
              </a:rPr>
              <a:t>/ 5-&gt; 7.</a:t>
            </a:r>
          </a:p>
          <a:p>
            <a:pPr marL="0" marR="0" algn="just">
              <a:spcBef>
                <a:spcPts val="0"/>
              </a:spcBef>
              <a:spcAft>
                <a:spcPts val="0"/>
              </a:spcAft>
            </a:pP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a:solidFill>
                  <a:srgbClr val="FF0000"/>
                </a:solidFill>
                <a:latin typeface="Times New Roman" panose="02020603050405020304" pitchFamily="18" charset="0"/>
                <a:ea typeface="Times New Roman" panose="02020603050405020304" pitchFamily="18" charset="0"/>
              </a:rPr>
              <a:t>  + </a:t>
            </a:r>
            <a:r>
              <a:rPr lang="en-US" sz="3600" b="1" dirty="0" err="1">
                <a:solidFill>
                  <a:srgbClr val="FF0000"/>
                </a:solidFill>
                <a:latin typeface="Times New Roman" panose="02020603050405020304" pitchFamily="18" charset="0"/>
                <a:ea typeface="Times New Roman" panose="02020603050405020304" pitchFamily="18" charset="0"/>
              </a:rPr>
              <a:t>Các</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bài</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tập</a:t>
            </a:r>
            <a:r>
              <a:rPr lang="en-US" sz="3600" b="1" dirty="0">
                <a:solidFill>
                  <a:srgbClr val="FF0000"/>
                </a:solidFill>
                <a:latin typeface="Times New Roman" panose="02020603050405020304" pitchFamily="18" charset="0"/>
                <a:ea typeface="Times New Roman" panose="02020603050405020304" pitchFamily="18" charset="0"/>
              </a:rPr>
              <a:t> : </a:t>
            </a:r>
            <a:r>
              <a:rPr lang="en-US" sz="3600" b="1" dirty="0" err="1">
                <a:solidFill>
                  <a:srgbClr val="FF0000"/>
                </a:solidFill>
                <a:latin typeface="Times New Roman" panose="02020603050405020304" pitchFamily="18" charset="0"/>
                <a:ea typeface="Times New Roman" panose="02020603050405020304" pitchFamily="18" charset="0"/>
              </a:rPr>
              <a:t>Sgk</a:t>
            </a:r>
            <a:r>
              <a:rPr lang="en-US" sz="3600" b="1" dirty="0">
                <a:solidFill>
                  <a:srgbClr val="FF0000"/>
                </a:solidFill>
                <a:latin typeface="Times New Roman" panose="02020603050405020304" pitchFamily="18" charset="0"/>
                <a:ea typeface="Times New Roman" panose="02020603050405020304" pitchFamily="18" charset="0"/>
              </a:rPr>
              <a:t>/ 14-&gt; 15.</a:t>
            </a:r>
            <a:endParaRPr lang="en-US" sz="3600" b="1" dirty="0">
              <a:solidFill>
                <a:srgbClr val="FF0000"/>
              </a:solidFill>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15201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34" name="TextBox 33"/>
          <p:cNvSpPr txBox="1"/>
          <p:nvPr/>
        </p:nvSpPr>
        <p:spPr>
          <a:xfrm>
            <a:off x="3507361" y="2484764"/>
            <a:ext cx="5197257" cy="1569660"/>
          </a:xfrm>
          <a:prstGeom prst="rect">
            <a:avLst/>
          </a:prstGeom>
          <a:noFill/>
        </p:spPr>
        <p:txBody>
          <a:bodyPr wrap="none" rtlCol="0">
            <a:spAutoFit/>
          </a:bodyPr>
          <a:lstStyle/>
          <a:p>
            <a:pPr algn="l"/>
            <a:r>
              <a:rPr lang="en-US" altLang="zh-CN" sz="9600" spc="-200" dirty="0">
                <a:ln w="9525">
                  <a:noFill/>
                </a:ln>
                <a:solidFill>
                  <a:schemeClr val="accent3"/>
                </a:solidFill>
                <a:effectLst>
                  <a:outerShdw blurRad="50800" dist="38100" dir="5400000" algn="t" rotWithShape="0">
                    <a:schemeClr val="bg1">
                      <a:alpha val="69000"/>
                    </a:schemeClr>
                  </a:outerShdw>
                </a:effectLst>
                <a:latin typeface="VNI-Vivi" panose="020B7200000000000000" pitchFamily="34" charset="0"/>
                <a:ea typeface="方正卡通简体" pitchFamily="65" charset="-122"/>
              </a:rPr>
              <a:t>Thank you</a:t>
            </a:r>
            <a:endParaRPr lang="zh-CN" altLang="en-US" sz="9600" spc="-200" dirty="0">
              <a:ln w="9525">
                <a:noFill/>
              </a:ln>
              <a:solidFill>
                <a:schemeClr val="accent3"/>
              </a:solidFill>
              <a:effectLst>
                <a:outerShdw blurRad="50800" dist="38100" dir="5400000" algn="t" rotWithShape="0">
                  <a:schemeClr val="bg1">
                    <a:alpha val="69000"/>
                  </a:schemeClr>
                </a:outerShdw>
              </a:effectLst>
              <a:latin typeface="VNI-Vivi" panose="020B7200000000000000" pitchFamily="34" charset="0"/>
              <a:ea typeface="方正卡通简体" pitchFamily="65" charset="-122"/>
            </a:endParaRPr>
          </a:p>
        </p:txBody>
      </p:sp>
      <p:sp>
        <p:nvSpPr>
          <p:cNvPr id="2" name="圆角矩形 1"/>
          <p:cNvSpPr/>
          <p:nvPr/>
        </p:nvSpPr>
        <p:spPr>
          <a:xfrm>
            <a:off x="2811585" y="2276872"/>
            <a:ext cx="6786473" cy="2016224"/>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9" name="五角星 18"/>
          <p:cNvSpPr/>
          <p:nvPr/>
        </p:nvSpPr>
        <p:spPr>
          <a:xfrm rot="19903756">
            <a:off x="1221323" y="3522706"/>
            <a:ext cx="1056364" cy="105636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3" name="五角星 22"/>
          <p:cNvSpPr/>
          <p:nvPr/>
        </p:nvSpPr>
        <p:spPr>
          <a:xfrm rot="21380687">
            <a:off x="1626749" y="5303210"/>
            <a:ext cx="611191"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6" name="五角星 35"/>
          <p:cNvSpPr/>
          <p:nvPr/>
        </p:nvSpPr>
        <p:spPr>
          <a:xfrm rot="19938392">
            <a:off x="3519585" y="5220540"/>
            <a:ext cx="48637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7" name="五角星 36"/>
          <p:cNvSpPr/>
          <p:nvPr/>
        </p:nvSpPr>
        <p:spPr>
          <a:xfrm rot="19938392">
            <a:off x="2633829" y="4753272"/>
            <a:ext cx="48637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8" name="五角星 37"/>
          <p:cNvSpPr/>
          <p:nvPr/>
        </p:nvSpPr>
        <p:spPr>
          <a:xfrm rot="19967404">
            <a:off x="9635518" y="4420957"/>
            <a:ext cx="611191"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9" name="五角星 38"/>
          <p:cNvSpPr/>
          <p:nvPr/>
        </p:nvSpPr>
        <p:spPr>
          <a:xfrm>
            <a:off x="8457663" y="4938074"/>
            <a:ext cx="337916"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0" name="五角星 39"/>
          <p:cNvSpPr/>
          <p:nvPr/>
        </p:nvSpPr>
        <p:spPr>
          <a:xfrm>
            <a:off x="10830306" y="4934179"/>
            <a:ext cx="248460" cy="248460"/>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1" name="五角星 40"/>
          <p:cNvSpPr/>
          <p:nvPr/>
        </p:nvSpPr>
        <p:spPr>
          <a:xfrm>
            <a:off x="11514898" y="5258636"/>
            <a:ext cx="124229"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2" name="五角星 41"/>
          <p:cNvSpPr/>
          <p:nvPr/>
        </p:nvSpPr>
        <p:spPr>
          <a:xfrm rot="19922997">
            <a:off x="11089270" y="4424706"/>
            <a:ext cx="191732"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43"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22182" y="2533853"/>
            <a:ext cx="1113169" cy="1183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42944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2000" fill="hold"/>
                                            <p:tgtEl>
                                              <p:spTgt spid="18"/>
                                            </p:tgtEl>
                                            <p:attrNameLst>
                                              <p:attrName>ppt_w</p:attrName>
                                            </p:attrNameLst>
                                          </p:cBhvr>
                                          <p:tavLst>
                                            <p:tav tm="0">
                                              <p:val>
                                                <p:strVal val="4/3*#ppt_w"/>
                                              </p:val>
                                            </p:tav>
                                            <p:tav tm="100000">
                                              <p:val>
                                                <p:strVal val="#ppt_w"/>
                                              </p:val>
                                            </p:tav>
                                          </p:tavLst>
                                        </p:anim>
                                        <p:anim calcmode="lin" valueType="num">
                                          <p:cBhvr>
                                            <p:cTn id="8" dur="2000" fill="hold"/>
                                            <p:tgtEl>
                                              <p:spTgt spid="18"/>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000"/>
                                            <p:tgtEl>
                                              <p:spTgt spid="18"/>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1000"/>
                                            <p:tgtEl>
                                              <p:spTgt spid="2"/>
                                            </p:tgtEl>
                                          </p:cBhvr>
                                        </p:animEffect>
                                      </p:childTnLst>
                                    </p:cTn>
                                  </p:par>
                                  <p:par>
                                    <p:cTn id="15" presetID="23" presetClass="entr" presetSubtype="36" fill="hold" grpId="0" nodeType="withEffect">
                                      <p:stCondLst>
                                        <p:cond delay="0"/>
                                      </p:stCondLst>
                                      <p:iterate type="lt">
                                        <p:tmPct val="10000"/>
                                      </p:iterate>
                                      <p:childTnLst>
                                        <p:set>
                                          <p:cBhvr>
                                            <p:cTn id="16" dur="1" fill="hold">
                                              <p:stCondLst>
                                                <p:cond delay="0"/>
                                              </p:stCondLst>
                                            </p:cTn>
                                            <p:tgtEl>
                                              <p:spTgt spid="34"/>
                                            </p:tgtEl>
                                            <p:attrNameLst>
                                              <p:attrName>style.visibility</p:attrName>
                                            </p:attrNameLst>
                                          </p:cBhvr>
                                          <p:to>
                                            <p:strVal val="visible"/>
                                          </p:to>
                                        </p:set>
                                        <p:anim calcmode="lin" valueType="num">
                                          <p:cBhvr>
                                            <p:cTn id="17" dur="750" fill="hold"/>
                                            <p:tgtEl>
                                              <p:spTgt spid="34"/>
                                            </p:tgtEl>
                                            <p:attrNameLst>
                                              <p:attrName>ppt_w</p:attrName>
                                            </p:attrNameLst>
                                          </p:cBhvr>
                                          <p:tavLst>
                                            <p:tav tm="0">
                                              <p:val>
                                                <p:strVal val="(6*min(max(#ppt_w*#ppt_h,.3),1)-7.4)/-.7*#ppt_w"/>
                                              </p:val>
                                            </p:tav>
                                            <p:tav tm="100000">
                                              <p:val>
                                                <p:strVal val="#ppt_w"/>
                                              </p:val>
                                            </p:tav>
                                          </p:tavLst>
                                        </p:anim>
                                        <p:anim calcmode="lin" valueType="num">
                                          <p:cBhvr>
                                            <p:cTn id="18" dur="750" fill="hold"/>
                                            <p:tgtEl>
                                              <p:spTgt spid="34"/>
                                            </p:tgtEl>
                                            <p:attrNameLst>
                                              <p:attrName>ppt_h</p:attrName>
                                            </p:attrNameLst>
                                          </p:cBhvr>
                                          <p:tavLst>
                                            <p:tav tm="0">
                                              <p:val>
                                                <p:strVal val="(6*min(max(#ppt_w*#ppt_h,.3),1)-7.4)/-.7*#ppt_h"/>
                                              </p:val>
                                            </p:tav>
                                            <p:tav tm="100000">
                                              <p:val>
                                                <p:strVal val="#ppt_h"/>
                                              </p:val>
                                            </p:tav>
                                          </p:tavLst>
                                        </p:anim>
                                        <p:anim calcmode="lin" valueType="num">
                                          <p:cBhvr>
                                            <p:cTn id="19" dur="750" fill="hold"/>
                                            <p:tgtEl>
                                              <p:spTgt spid="34"/>
                                            </p:tgtEl>
                                            <p:attrNameLst>
                                              <p:attrName>ppt_x</p:attrName>
                                            </p:attrNameLst>
                                          </p:cBhvr>
                                          <p:tavLst>
                                            <p:tav tm="0">
                                              <p:val>
                                                <p:fltVal val="0.5"/>
                                              </p:val>
                                            </p:tav>
                                            <p:tav tm="100000">
                                              <p:val>
                                                <p:strVal val="#ppt_x"/>
                                              </p:val>
                                            </p:tav>
                                          </p:tavLst>
                                        </p:anim>
                                        <p:anim calcmode="lin" valueType="num">
                                          <p:cBhvr>
                                            <p:cTn id="20" dur="750" fill="hold"/>
                                            <p:tgtEl>
                                              <p:spTgt spid="34"/>
                                            </p:tgtEl>
                                            <p:attrNameLst>
                                              <p:attrName>ppt_y</p:attrName>
                                            </p:attrNameLst>
                                          </p:cBhvr>
                                          <p:tavLst>
                                            <p:tav tm="0">
                                              <p:val>
                                                <p:strVal val="1+(6*min(max(#ppt_w*#ppt_h,.3),1)-7.4)/-.7*#ppt_h/2"/>
                                              </p:val>
                                            </p:tav>
                                            <p:tav tm="100000">
                                              <p:val>
                                                <p:strVal val="#ppt_y"/>
                                              </p:val>
                                            </p:tav>
                                          </p:tavLst>
                                        </p:anim>
                                      </p:childTnLst>
                                    </p:cTn>
                                  </p:par>
                                </p:childTnLst>
                              </p:cTn>
                            </p:par>
                            <p:par>
                              <p:cTn id="21" fill="hold">
                                <p:stCondLst>
                                  <p:cond delay="2000"/>
                                </p:stCondLst>
                                <p:childTnLst>
                                  <p:par>
                                    <p:cTn id="22" presetID="2" presetClass="entr" presetSubtype="1" fill="hold" grpId="0" nodeType="afterEffect" p14:presetBounceEnd="50000">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14:bounceEnd="50000">
                                          <p:cBhvr additive="base">
                                            <p:cTn id="24"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25" dur="500" fill="hold"/>
                                            <p:tgtEl>
                                              <p:spTgt spid="19"/>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14:presetBounceEnd="50000">
                                      <p:stCondLst>
                                        <p:cond delay="250"/>
                                      </p:stCondLst>
                                      <p:childTnLst>
                                        <p:set>
                                          <p:cBhvr>
                                            <p:cTn id="27" dur="1" fill="hold">
                                              <p:stCondLst>
                                                <p:cond delay="0"/>
                                              </p:stCondLst>
                                            </p:cTn>
                                            <p:tgtEl>
                                              <p:spTgt spid="23"/>
                                            </p:tgtEl>
                                            <p:attrNameLst>
                                              <p:attrName>style.visibility</p:attrName>
                                            </p:attrNameLst>
                                          </p:cBhvr>
                                          <p:to>
                                            <p:strVal val="visible"/>
                                          </p:to>
                                        </p:set>
                                        <p:anim calcmode="lin" valueType="num" p14:bounceEnd="50000">
                                          <p:cBhvr additive="base">
                                            <p:cTn id="28"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23"/>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14:presetBounceEnd="50000">
                                      <p:stCondLst>
                                        <p:cond delay="500"/>
                                      </p:stCondLst>
                                      <p:childTnLst>
                                        <p:set>
                                          <p:cBhvr>
                                            <p:cTn id="31" dur="1" fill="hold">
                                              <p:stCondLst>
                                                <p:cond delay="0"/>
                                              </p:stCondLst>
                                            </p:cTn>
                                            <p:tgtEl>
                                              <p:spTgt spid="36"/>
                                            </p:tgtEl>
                                            <p:attrNameLst>
                                              <p:attrName>style.visibility</p:attrName>
                                            </p:attrNameLst>
                                          </p:cBhvr>
                                          <p:to>
                                            <p:strVal val="visible"/>
                                          </p:to>
                                        </p:set>
                                        <p:anim calcmode="lin" valueType="num" p14:bounceEnd="50000">
                                          <p:cBhvr additive="base">
                                            <p:cTn id="32" dur="500" fill="hold"/>
                                            <p:tgtEl>
                                              <p:spTgt spid="36"/>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36"/>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14:presetBounceEnd="50000">
                                      <p:stCondLst>
                                        <p:cond delay="0"/>
                                      </p:stCondLst>
                                      <p:childTnLst>
                                        <p:set>
                                          <p:cBhvr>
                                            <p:cTn id="35" dur="1" fill="hold">
                                              <p:stCondLst>
                                                <p:cond delay="0"/>
                                              </p:stCondLst>
                                            </p:cTn>
                                            <p:tgtEl>
                                              <p:spTgt spid="37"/>
                                            </p:tgtEl>
                                            <p:attrNameLst>
                                              <p:attrName>style.visibility</p:attrName>
                                            </p:attrNameLst>
                                          </p:cBhvr>
                                          <p:to>
                                            <p:strVal val="visible"/>
                                          </p:to>
                                        </p:set>
                                        <p:anim calcmode="lin" valueType="num" p14:bounceEnd="50000">
                                          <p:cBhvr additive="base">
                                            <p:cTn id="36" dur="750" fill="hold"/>
                                            <p:tgtEl>
                                              <p:spTgt spid="37"/>
                                            </p:tgtEl>
                                            <p:attrNameLst>
                                              <p:attrName>ppt_x</p:attrName>
                                            </p:attrNameLst>
                                          </p:cBhvr>
                                          <p:tavLst>
                                            <p:tav tm="0">
                                              <p:val>
                                                <p:strVal val="#ppt_x"/>
                                              </p:val>
                                            </p:tav>
                                            <p:tav tm="100000">
                                              <p:val>
                                                <p:strVal val="#ppt_x"/>
                                              </p:val>
                                            </p:tav>
                                          </p:tavLst>
                                        </p:anim>
                                        <p:anim calcmode="lin" valueType="num" p14:bounceEnd="50000">
                                          <p:cBhvr additive="base">
                                            <p:cTn id="37" dur="750" fill="hold"/>
                                            <p:tgtEl>
                                              <p:spTgt spid="37"/>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14:presetBounceEnd="50000">
                                      <p:stCondLst>
                                        <p:cond delay="0"/>
                                      </p:stCondLst>
                                      <p:childTnLst>
                                        <p:set>
                                          <p:cBhvr>
                                            <p:cTn id="39" dur="1" fill="hold">
                                              <p:stCondLst>
                                                <p:cond delay="0"/>
                                              </p:stCondLst>
                                            </p:cTn>
                                            <p:tgtEl>
                                              <p:spTgt spid="38"/>
                                            </p:tgtEl>
                                            <p:attrNameLst>
                                              <p:attrName>style.visibility</p:attrName>
                                            </p:attrNameLst>
                                          </p:cBhvr>
                                          <p:to>
                                            <p:strVal val="visible"/>
                                          </p:to>
                                        </p:set>
                                        <p:anim calcmode="lin" valueType="num" p14:bounceEnd="50000">
                                          <p:cBhvr additive="base">
                                            <p:cTn id="40" dur="500" fill="hold"/>
                                            <p:tgtEl>
                                              <p:spTgt spid="38"/>
                                            </p:tgtEl>
                                            <p:attrNameLst>
                                              <p:attrName>ppt_x</p:attrName>
                                            </p:attrNameLst>
                                          </p:cBhvr>
                                          <p:tavLst>
                                            <p:tav tm="0">
                                              <p:val>
                                                <p:strVal val="#ppt_x"/>
                                              </p:val>
                                            </p:tav>
                                            <p:tav tm="100000">
                                              <p:val>
                                                <p:strVal val="#ppt_x"/>
                                              </p:val>
                                            </p:tav>
                                          </p:tavLst>
                                        </p:anim>
                                        <p:anim calcmode="lin" valueType="num" p14:bounceEnd="50000">
                                          <p:cBhvr additive="base">
                                            <p:cTn id="41" dur="500" fill="hold"/>
                                            <p:tgtEl>
                                              <p:spTgt spid="38"/>
                                            </p:tgtEl>
                                            <p:attrNameLst>
                                              <p:attrName>ppt_y</p:attrName>
                                            </p:attrNameLst>
                                          </p:cBhvr>
                                          <p:tavLst>
                                            <p:tav tm="0">
                                              <p:val>
                                                <p:strVal val="0-#ppt_h/2"/>
                                              </p:val>
                                            </p:tav>
                                            <p:tav tm="100000">
                                              <p:val>
                                                <p:strVal val="#ppt_y"/>
                                              </p:val>
                                            </p:tav>
                                          </p:tavLst>
                                        </p:anim>
                                      </p:childTnLst>
                                    </p:cTn>
                                  </p:par>
                                  <p:par>
                                    <p:cTn id="42" presetID="2" presetClass="entr" presetSubtype="1" fill="hold" grpId="0" nodeType="withEffect" p14:presetBounceEnd="50000">
                                      <p:stCondLst>
                                        <p:cond delay="250"/>
                                      </p:stCondLst>
                                      <p:childTnLst>
                                        <p:set>
                                          <p:cBhvr>
                                            <p:cTn id="43" dur="1" fill="hold">
                                              <p:stCondLst>
                                                <p:cond delay="0"/>
                                              </p:stCondLst>
                                            </p:cTn>
                                            <p:tgtEl>
                                              <p:spTgt spid="39"/>
                                            </p:tgtEl>
                                            <p:attrNameLst>
                                              <p:attrName>style.visibility</p:attrName>
                                            </p:attrNameLst>
                                          </p:cBhvr>
                                          <p:to>
                                            <p:strVal val="visible"/>
                                          </p:to>
                                        </p:set>
                                        <p:anim calcmode="lin" valueType="num" p14:bounceEnd="50000">
                                          <p:cBhvr additive="base">
                                            <p:cTn id="44" dur="750" fill="hold"/>
                                            <p:tgtEl>
                                              <p:spTgt spid="39"/>
                                            </p:tgtEl>
                                            <p:attrNameLst>
                                              <p:attrName>ppt_x</p:attrName>
                                            </p:attrNameLst>
                                          </p:cBhvr>
                                          <p:tavLst>
                                            <p:tav tm="0">
                                              <p:val>
                                                <p:strVal val="#ppt_x"/>
                                              </p:val>
                                            </p:tav>
                                            <p:tav tm="100000">
                                              <p:val>
                                                <p:strVal val="#ppt_x"/>
                                              </p:val>
                                            </p:tav>
                                          </p:tavLst>
                                        </p:anim>
                                        <p:anim calcmode="lin" valueType="num" p14:bounceEnd="50000">
                                          <p:cBhvr additive="base">
                                            <p:cTn id="45" dur="750" fill="hold"/>
                                            <p:tgtEl>
                                              <p:spTgt spid="39"/>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14:presetBounceEnd="50000">
                                      <p:stCondLst>
                                        <p:cond delay="0"/>
                                      </p:stCondLst>
                                      <p:childTnLst>
                                        <p:set>
                                          <p:cBhvr>
                                            <p:cTn id="47" dur="1" fill="hold">
                                              <p:stCondLst>
                                                <p:cond delay="0"/>
                                              </p:stCondLst>
                                            </p:cTn>
                                            <p:tgtEl>
                                              <p:spTgt spid="40"/>
                                            </p:tgtEl>
                                            <p:attrNameLst>
                                              <p:attrName>style.visibility</p:attrName>
                                            </p:attrNameLst>
                                          </p:cBhvr>
                                          <p:to>
                                            <p:strVal val="visible"/>
                                          </p:to>
                                        </p:set>
                                        <p:anim calcmode="lin" valueType="num" p14:bounceEnd="50000">
                                          <p:cBhvr additive="base">
                                            <p:cTn id="48" dur="500" fill="hold"/>
                                            <p:tgtEl>
                                              <p:spTgt spid="40"/>
                                            </p:tgtEl>
                                            <p:attrNameLst>
                                              <p:attrName>ppt_x</p:attrName>
                                            </p:attrNameLst>
                                          </p:cBhvr>
                                          <p:tavLst>
                                            <p:tav tm="0">
                                              <p:val>
                                                <p:strVal val="#ppt_x"/>
                                              </p:val>
                                            </p:tav>
                                            <p:tav tm="100000">
                                              <p:val>
                                                <p:strVal val="#ppt_x"/>
                                              </p:val>
                                            </p:tav>
                                          </p:tavLst>
                                        </p:anim>
                                        <p:anim calcmode="lin" valueType="num" p14:bounceEnd="50000">
                                          <p:cBhvr additive="base">
                                            <p:cTn id="49" dur="500" fill="hold"/>
                                            <p:tgtEl>
                                              <p:spTgt spid="40"/>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14:presetBounceEnd="50000">
                                      <p:stCondLst>
                                        <p:cond delay="250"/>
                                      </p:stCondLst>
                                      <p:childTnLst>
                                        <p:set>
                                          <p:cBhvr>
                                            <p:cTn id="51" dur="1" fill="hold">
                                              <p:stCondLst>
                                                <p:cond delay="0"/>
                                              </p:stCondLst>
                                            </p:cTn>
                                            <p:tgtEl>
                                              <p:spTgt spid="41"/>
                                            </p:tgtEl>
                                            <p:attrNameLst>
                                              <p:attrName>style.visibility</p:attrName>
                                            </p:attrNameLst>
                                          </p:cBhvr>
                                          <p:to>
                                            <p:strVal val="visible"/>
                                          </p:to>
                                        </p:set>
                                        <p:anim calcmode="lin" valueType="num" p14:bounceEnd="50000">
                                          <p:cBhvr additive="base">
                                            <p:cTn id="52" dur="750" fill="hold"/>
                                            <p:tgtEl>
                                              <p:spTgt spid="41"/>
                                            </p:tgtEl>
                                            <p:attrNameLst>
                                              <p:attrName>ppt_x</p:attrName>
                                            </p:attrNameLst>
                                          </p:cBhvr>
                                          <p:tavLst>
                                            <p:tav tm="0">
                                              <p:val>
                                                <p:strVal val="#ppt_x"/>
                                              </p:val>
                                            </p:tav>
                                            <p:tav tm="100000">
                                              <p:val>
                                                <p:strVal val="#ppt_x"/>
                                              </p:val>
                                            </p:tav>
                                          </p:tavLst>
                                        </p:anim>
                                        <p:anim calcmode="lin" valueType="num" p14:bounceEnd="50000">
                                          <p:cBhvr additive="base">
                                            <p:cTn id="53" dur="750" fill="hold"/>
                                            <p:tgtEl>
                                              <p:spTgt spid="41"/>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14:presetBounceEnd="50000">
                                      <p:stCondLst>
                                        <p:cond delay="250"/>
                                      </p:stCondLst>
                                      <p:childTnLst>
                                        <p:set>
                                          <p:cBhvr>
                                            <p:cTn id="55" dur="1" fill="hold">
                                              <p:stCondLst>
                                                <p:cond delay="0"/>
                                              </p:stCondLst>
                                            </p:cTn>
                                            <p:tgtEl>
                                              <p:spTgt spid="42"/>
                                            </p:tgtEl>
                                            <p:attrNameLst>
                                              <p:attrName>style.visibility</p:attrName>
                                            </p:attrNameLst>
                                          </p:cBhvr>
                                          <p:to>
                                            <p:strVal val="visible"/>
                                          </p:to>
                                        </p:set>
                                        <p:anim calcmode="lin" valueType="num" p14:bounceEnd="50000">
                                          <p:cBhvr additive="base">
                                            <p:cTn id="56" dur="500" fill="hold"/>
                                            <p:tgtEl>
                                              <p:spTgt spid="42"/>
                                            </p:tgtEl>
                                            <p:attrNameLst>
                                              <p:attrName>ppt_x</p:attrName>
                                            </p:attrNameLst>
                                          </p:cBhvr>
                                          <p:tavLst>
                                            <p:tav tm="0">
                                              <p:val>
                                                <p:strVal val="#ppt_x"/>
                                              </p:val>
                                            </p:tav>
                                            <p:tav tm="100000">
                                              <p:val>
                                                <p:strVal val="#ppt_x"/>
                                              </p:val>
                                            </p:tav>
                                          </p:tavLst>
                                        </p:anim>
                                        <p:anim calcmode="lin" valueType="num" p14:bounceEnd="50000">
                                          <p:cBhvr additive="base">
                                            <p:cTn id="57" dur="500" fill="hold"/>
                                            <p:tgtEl>
                                              <p:spTgt spid="42"/>
                                            </p:tgtEl>
                                            <p:attrNameLst>
                                              <p:attrName>ppt_y</p:attrName>
                                            </p:attrNameLst>
                                          </p:cBhvr>
                                          <p:tavLst>
                                            <p:tav tm="0">
                                              <p:val>
                                                <p:strVal val="0-#ppt_h/2"/>
                                              </p:val>
                                            </p:tav>
                                            <p:tav tm="100000">
                                              <p:val>
                                                <p:strVal val="#ppt_y"/>
                                              </p:val>
                                            </p:tav>
                                          </p:tavLst>
                                        </p:anim>
                                      </p:childTnLst>
                                    </p:cTn>
                                  </p:par>
                                </p:childTnLst>
                              </p:cTn>
                            </p:par>
                            <p:par>
                              <p:cTn id="58" fill="hold">
                                <p:stCondLst>
                                  <p:cond delay="3000"/>
                                </p:stCondLst>
                                <p:childTnLst>
                                  <p:par>
                                    <p:cTn id="59" presetID="2" presetClass="entr" presetSubtype="2" fill="hold" nodeType="afterEffect">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cBhvr additive="base">
                                            <p:cTn id="61" dur="500" fill="hold"/>
                                            <p:tgtEl>
                                              <p:spTgt spid="43"/>
                                            </p:tgtEl>
                                            <p:attrNameLst>
                                              <p:attrName>ppt_x</p:attrName>
                                            </p:attrNameLst>
                                          </p:cBhvr>
                                          <p:tavLst>
                                            <p:tav tm="0">
                                              <p:val>
                                                <p:strVal val="1+#ppt_w/2"/>
                                              </p:val>
                                            </p:tav>
                                            <p:tav tm="100000">
                                              <p:val>
                                                <p:strVal val="#ppt_x"/>
                                              </p:val>
                                            </p:tav>
                                          </p:tavLst>
                                        </p:anim>
                                        <p:anim calcmode="lin" valueType="num">
                                          <p:cBhvr additive="base">
                                            <p:cTn id="62" dur="500" fill="hold"/>
                                            <p:tgtEl>
                                              <p:spTgt spid="43"/>
                                            </p:tgtEl>
                                            <p:attrNameLst>
                                              <p:attrName>ppt_y</p:attrName>
                                            </p:attrNameLst>
                                          </p:cBhvr>
                                          <p:tavLst>
                                            <p:tav tm="0">
                                              <p:val>
                                                <p:strVal val="#ppt_y"/>
                                              </p:val>
                                            </p:tav>
                                            <p:tav tm="100000">
                                              <p:val>
                                                <p:strVal val="#ppt_y"/>
                                              </p:val>
                                            </p:tav>
                                          </p:tavLst>
                                        </p:anim>
                                      </p:childTnLst>
                                    </p:cTn>
                                  </p:par>
                                  <p:par>
                                    <p:cTn id="63" presetID="0" presetClass="path" presetSubtype="0" accel="50000" decel="50000" fill="hold" nodeType="withEffect">
                                      <p:stCondLst>
                                        <p:cond delay="5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64" dur="6500" fill="hold"/>
                                            <p:tgtEl>
                                              <p:spTgt spid="43"/>
                                            </p:tgtEl>
                                            <p:attrNameLst>
                                              <p:attrName>ppt_x</p:attrName>
                                              <p:attrName>ppt_y</p:attrName>
                                            </p:attrNameLst>
                                          </p:cBhvr>
                                        </p:animMotion>
                                      </p:childTnLst>
                                    </p:cTn>
                                  </p:par>
                                  <p:par>
                                    <p:cTn id="65" presetID="8" presetClass="emph" presetSubtype="0" repeatCount="2000" fill="hold" grpId="1" nodeType="withEffect">
                                      <p:stCondLst>
                                        <p:cond delay="0"/>
                                      </p:stCondLst>
                                      <p:childTnLst>
                                        <p:animRot by="21600000">
                                          <p:cBhvr>
                                            <p:cTn id="66" dur="3500" fill="hold"/>
                                            <p:tgtEl>
                                              <p:spTgt spid="19"/>
                                            </p:tgtEl>
                                            <p:attrNameLst>
                                              <p:attrName>r</p:attrName>
                                            </p:attrNameLst>
                                          </p:cBhvr>
                                        </p:animRot>
                                      </p:childTnLst>
                                    </p:cTn>
                                  </p:par>
                                  <p:par>
                                    <p:cTn id="67" presetID="8" presetClass="emph" presetSubtype="0" repeatCount="2000" fill="hold" grpId="1" nodeType="withEffect">
                                      <p:stCondLst>
                                        <p:cond delay="0"/>
                                      </p:stCondLst>
                                      <p:childTnLst>
                                        <p:animRot by="-21600000">
                                          <p:cBhvr>
                                            <p:cTn id="68" dur="3500" fill="hold"/>
                                            <p:tgtEl>
                                              <p:spTgt spid="37"/>
                                            </p:tgtEl>
                                            <p:attrNameLst>
                                              <p:attrName>r</p:attrName>
                                            </p:attrNameLst>
                                          </p:cBhvr>
                                        </p:animRot>
                                      </p:childTnLst>
                                    </p:cTn>
                                  </p:par>
                                  <p:par>
                                    <p:cTn id="69" presetID="8" presetClass="emph" presetSubtype="0" repeatCount="2000" fill="hold" grpId="1" nodeType="withEffect">
                                      <p:stCondLst>
                                        <p:cond delay="0"/>
                                      </p:stCondLst>
                                      <p:childTnLst>
                                        <p:animRot by="21600000">
                                          <p:cBhvr>
                                            <p:cTn id="70" dur="3500" fill="hold"/>
                                            <p:tgtEl>
                                              <p:spTgt spid="38"/>
                                            </p:tgtEl>
                                            <p:attrNameLst>
                                              <p:attrName>r</p:attrName>
                                            </p:attrNameLst>
                                          </p:cBhvr>
                                        </p:animRot>
                                      </p:childTnLst>
                                    </p:cTn>
                                  </p:par>
                                  <p:par>
                                    <p:cTn id="71" presetID="8" presetClass="emph" presetSubtype="0" repeatCount="2000" fill="hold" grpId="1" nodeType="withEffect">
                                      <p:stCondLst>
                                        <p:cond delay="0"/>
                                      </p:stCondLst>
                                      <p:childTnLst>
                                        <p:animRot by="-21600000">
                                          <p:cBhvr>
                                            <p:cTn id="72" dur="3500" fill="hold"/>
                                            <p:tgtEl>
                                              <p:spTgt spid="40"/>
                                            </p:tgtEl>
                                            <p:attrNameLst>
                                              <p:attrName>r</p:attrName>
                                            </p:attrNameLst>
                                          </p:cBhvr>
                                        </p:animRot>
                                      </p:childTnLst>
                                    </p:cTn>
                                  </p:par>
                                  <p:par>
                                    <p:cTn id="73" presetID="8" presetClass="emph" presetSubtype="0" repeatCount="2000" fill="hold" grpId="1" nodeType="withEffect">
                                      <p:stCondLst>
                                        <p:cond delay="0"/>
                                      </p:stCondLst>
                                      <p:childTnLst>
                                        <p:animRot by="21600000">
                                          <p:cBhvr>
                                            <p:cTn id="74" dur="3500" fill="hold"/>
                                            <p:tgtEl>
                                              <p:spTgt spid="36"/>
                                            </p:tgtEl>
                                            <p:attrNameLst>
                                              <p:attrName>r</p:attrName>
                                            </p:attrNameLst>
                                          </p:cBhvr>
                                        </p:animRot>
                                      </p:childTnLst>
                                    </p:cTn>
                                  </p:par>
                                  <p:par>
                                    <p:cTn id="75" presetID="6" presetClass="emph" presetSubtype="0" repeatCount="2000" autoRev="1" fill="hold" grpId="1" nodeType="withEffect">
                                      <p:stCondLst>
                                        <p:cond delay="0"/>
                                      </p:stCondLst>
                                      <p:childTnLst>
                                        <p:animScale>
                                          <p:cBhvr>
                                            <p:cTn id="76" dur="2000" fill="hold"/>
                                            <p:tgtEl>
                                              <p:spTgt spid="42"/>
                                            </p:tgtEl>
                                          </p:cBhvr>
                                          <p:by x="150000" y="150000"/>
                                        </p:animScale>
                                      </p:childTnLst>
                                    </p:cTn>
                                  </p:par>
                                  <p:par>
                                    <p:cTn id="77" presetID="6" presetClass="emph" presetSubtype="0" repeatCount="2000" autoRev="1" fill="hold" grpId="1" nodeType="withEffect">
                                      <p:stCondLst>
                                        <p:cond delay="0"/>
                                      </p:stCondLst>
                                      <p:childTnLst>
                                        <p:animScale>
                                          <p:cBhvr>
                                            <p:cTn id="78" dur="2000" fill="hold"/>
                                            <p:tgtEl>
                                              <p:spTgt spid="2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 grpId="0" animBg="1"/>
          <p:bldP spid="19" grpId="0" animBg="1"/>
          <p:bldP spid="19" grpId="1" animBg="1"/>
          <p:bldP spid="23" grpId="0" animBg="1"/>
          <p:bldP spid="23" grpId="1" animBg="1"/>
          <p:bldP spid="36" grpId="0" animBg="1"/>
          <p:bldP spid="36" grpId="1" animBg="1"/>
          <p:bldP spid="37" grpId="0" animBg="1"/>
          <p:bldP spid="37" grpId="1" animBg="1"/>
          <p:bldP spid="38" grpId="0" animBg="1"/>
          <p:bldP spid="38" grpId="1" animBg="1"/>
          <p:bldP spid="39" grpId="0" animBg="1"/>
          <p:bldP spid="40" grpId="0" animBg="1"/>
          <p:bldP spid="40" grpId="1" animBg="1"/>
          <p:bldP spid="41" grpId="0" animBg="1"/>
          <p:bldP spid="42" grpId="0" animBg="1"/>
          <p:bldP spid="42"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2000" fill="hold"/>
                                            <p:tgtEl>
                                              <p:spTgt spid="18"/>
                                            </p:tgtEl>
                                            <p:attrNameLst>
                                              <p:attrName>ppt_w</p:attrName>
                                            </p:attrNameLst>
                                          </p:cBhvr>
                                          <p:tavLst>
                                            <p:tav tm="0">
                                              <p:val>
                                                <p:strVal val="4/3*#ppt_w"/>
                                              </p:val>
                                            </p:tav>
                                            <p:tav tm="100000">
                                              <p:val>
                                                <p:strVal val="#ppt_w"/>
                                              </p:val>
                                            </p:tav>
                                          </p:tavLst>
                                        </p:anim>
                                        <p:anim calcmode="lin" valueType="num">
                                          <p:cBhvr>
                                            <p:cTn id="8" dur="2000" fill="hold"/>
                                            <p:tgtEl>
                                              <p:spTgt spid="18"/>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000"/>
                                            <p:tgtEl>
                                              <p:spTgt spid="18"/>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1000"/>
                                            <p:tgtEl>
                                              <p:spTgt spid="2"/>
                                            </p:tgtEl>
                                          </p:cBhvr>
                                        </p:animEffect>
                                      </p:childTnLst>
                                    </p:cTn>
                                  </p:par>
                                  <p:par>
                                    <p:cTn id="15" presetID="23" presetClass="entr" presetSubtype="36" fill="hold" grpId="0" nodeType="withEffect">
                                      <p:stCondLst>
                                        <p:cond delay="0"/>
                                      </p:stCondLst>
                                      <p:iterate type="lt">
                                        <p:tmPct val="10000"/>
                                      </p:iterate>
                                      <p:childTnLst>
                                        <p:set>
                                          <p:cBhvr>
                                            <p:cTn id="16" dur="1" fill="hold">
                                              <p:stCondLst>
                                                <p:cond delay="0"/>
                                              </p:stCondLst>
                                            </p:cTn>
                                            <p:tgtEl>
                                              <p:spTgt spid="34"/>
                                            </p:tgtEl>
                                            <p:attrNameLst>
                                              <p:attrName>style.visibility</p:attrName>
                                            </p:attrNameLst>
                                          </p:cBhvr>
                                          <p:to>
                                            <p:strVal val="visible"/>
                                          </p:to>
                                        </p:set>
                                        <p:anim calcmode="lin" valueType="num">
                                          <p:cBhvr>
                                            <p:cTn id="17" dur="750" fill="hold"/>
                                            <p:tgtEl>
                                              <p:spTgt spid="34"/>
                                            </p:tgtEl>
                                            <p:attrNameLst>
                                              <p:attrName>ppt_w</p:attrName>
                                            </p:attrNameLst>
                                          </p:cBhvr>
                                          <p:tavLst>
                                            <p:tav tm="0">
                                              <p:val>
                                                <p:strVal val="(6*min(max(#ppt_w*#ppt_h,.3),1)-7.4)/-.7*#ppt_w"/>
                                              </p:val>
                                            </p:tav>
                                            <p:tav tm="100000">
                                              <p:val>
                                                <p:strVal val="#ppt_w"/>
                                              </p:val>
                                            </p:tav>
                                          </p:tavLst>
                                        </p:anim>
                                        <p:anim calcmode="lin" valueType="num">
                                          <p:cBhvr>
                                            <p:cTn id="18" dur="750" fill="hold"/>
                                            <p:tgtEl>
                                              <p:spTgt spid="34"/>
                                            </p:tgtEl>
                                            <p:attrNameLst>
                                              <p:attrName>ppt_h</p:attrName>
                                            </p:attrNameLst>
                                          </p:cBhvr>
                                          <p:tavLst>
                                            <p:tav tm="0">
                                              <p:val>
                                                <p:strVal val="(6*min(max(#ppt_w*#ppt_h,.3),1)-7.4)/-.7*#ppt_h"/>
                                              </p:val>
                                            </p:tav>
                                            <p:tav tm="100000">
                                              <p:val>
                                                <p:strVal val="#ppt_h"/>
                                              </p:val>
                                            </p:tav>
                                          </p:tavLst>
                                        </p:anim>
                                        <p:anim calcmode="lin" valueType="num">
                                          <p:cBhvr>
                                            <p:cTn id="19" dur="750" fill="hold"/>
                                            <p:tgtEl>
                                              <p:spTgt spid="34"/>
                                            </p:tgtEl>
                                            <p:attrNameLst>
                                              <p:attrName>ppt_x</p:attrName>
                                            </p:attrNameLst>
                                          </p:cBhvr>
                                          <p:tavLst>
                                            <p:tav tm="0">
                                              <p:val>
                                                <p:fltVal val="0.5"/>
                                              </p:val>
                                            </p:tav>
                                            <p:tav tm="100000">
                                              <p:val>
                                                <p:strVal val="#ppt_x"/>
                                              </p:val>
                                            </p:tav>
                                          </p:tavLst>
                                        </p:anim>
                                        <p:anim calcmode="lin" valueType="num">
                                          <p:cBhvr>
                                            <p:cTn id="20" dur="750" fill="hold"/>
                                            <p:tgtEl>
                                              <p:spTgt spid="34"/>
                                            </p:tgtEl>
                                            <p:attrNameLst>
                                              <p:attrName>ppt_y</p:attrName>
                                            </p:attrNameLst>
                                          </p:cBhvr>
                                          <p:tavLst>
                                            <p:tav tm="0">
                                              <p:val>
                                                <p:strVal val="1+(6*min(max(#ppt_w*#ppt_h,.3),1)-7.4)/-.7*#ppt_h/2"/>
                                              </p:val>
                                            </p:tav>
                                            <p:tav tm="100000">
                                              <p:val>
                                                <p:strVal val="#ppt_y"/>
                                              </p:val>
                                            </p:tav>
                                          </p:tavLst>
                                        </p:anim>
                                      </p:childTnLst>
                                    </p:cTn>
                                  </p:par>
                                </p:childTnLst>
                              </p:cTn>
                            </p:par>
                            <p:par>
                              <p:cTn id="21" fill="hold">
                                <p:stCondLst>
                                  <p:cond delay="2000"/>
                                </p:stCondLst>
                                <p:childTnLst>
                                  <p:par>
                                    <p:cTn id="22" presetID="2" presetClass="entr" presetSubtype="1"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stCondLst>
                                        <p:cond delay="25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ppt_x"/>
                                              </p:val>
                                            </p:tav>
                                            <p:tav tm="100000">
                                              <p:val>
                                                <p:strVal val="#ppt_x"/>
                                              </p:val>
                                            </p:tav>
                                          </p:tavLst>
                                        </p:anim>
                                        <p:anim calcmode="lin" valueType="num">
                                          <p:cBhvr additive="base">
                                            <p:cTn id="29" dur="500" fill="hold"/>
                                            <p:tgtEl>
                                              <p:spTgt spid="23"/>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stCondLst>
                                        <p:cond delay="500"/>
                                      </p:stCondLst>
                                      <p:childTnLst>
                                        <p:set>
                                          <p:cBhvr>
                                            <p:cTn id="31" dur="1" fill="hold">
                                              <p:stCondLst>
                                                <p:cond delay="0"/>
                                              </p:stCondLst>
                                            </p:cTn>
                                            <p:tgtEl>
                                              <p:spTgt spid="36"/>
                                            </p:tgtEl>
                                            <p:attrNameLst>
                                              <p:attrName>style.visibility</p:attrName>
                                            </p:attrNameLst>
                                          </p:cBhvr>
                                          <p:to>
                                            <p:strVal val="visible"/>
                                          </p:to>
                                        </p:set>
                                        <p:anim calcmode="lin" valueType="num">
                                          <p:cBhvr additive="base">
                                            <p:cTn id="32" dur="500" fill="hold"/>
                                            <p:tgtEl>
                                              <p:spTgt spid="36"/>
                                            </p:tgtEl>
                                            <p:attrNameLst>
                                              <p:attrName>ppt_x</p:attrName>
                                            </p:attrNameLst>
                                          </p:cBhvr>
                                          <p:tavLst>
                                            <p:tav tm="0">
                                              <p:val>
                                                <p:strVal val="#ppt_x"/>
                                              </p:val>
                                            </p:tav>
                                            <p:tav tm="100000">
                                              <p:val>
                                                <p:strVal val="#ppt_x"/>
                                              </p:val>
                                            </p:tav>
                                          </p:tavLst>
                                        </p:anim>
                                        <p:anim calcmode="lin" valueType="num">
                                          <p:cBhvr additive="base">
                                            <p:cTn id="33" dur="500" fill="hold"/>
                                            <p:tgtEl>
                                              <p:spTgt spid="36"/>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 calcmode="lin" valueType="num">
                                          <p:cBhvr additive="base">
                                            <p:cTn id="36" dur="750" fill="hold"/>
                                            <p:tgtEl>
                                              <p:spTgt spid="37"/>
                                            </p:tgtEl>
                                            <p:attrNameLst>
                                              <p:attrName>ppt_x</p:attrName>
                                            </p:attrNameLst>
                                          </p:cBhvr>
                                          <p:tavLst>
                                            <p:tav tm="0">
                                              <p:val>
                                                <p:strVal val="#ppt_x"/>
                                              </p:val>
                                            </p:tav>
                                            <p:tav tm="100000">
                                              <p:val>
                                                <p:strVal val="#ppt_x"/>
                                              </p:val>
                                            </p:tav>
                                          </p:tavLst>
                                        </p:anim>
                                        <p:anim calcmode="lin" valueType="num">
                                          <p:cBhvr additive="base">
                                            <p:cTn id="37" dur="750" fill="hold"/>
                                            <p:tgtEl>
                                              <p:spTgt spid="37"/>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anim calcmode="lin" valueType="num">
                                          <p:cBhvr additive="base">
                                            <p:cTn id="40" dur="500" fill="hold"/>
                                            <p:tgtEl>
                                              <p:spTgt spid="38"/>
                                            </p:tgtEl>
                                            <p:attrNameLst>
                                              <p:attrName>ppt_x</p:attrName>
                                            </p:attrNameLst>
                                          </p:cBhvr>
                                          <p:tavLst>
                                            <p:tav tm="0">
                                              <p:val>
                                                <p:strVal val="#ppt_x"/>
                                              </p:val>
                                            </p:tav>
                                            <p:tav tm="100000">
                                              <p:val>
                                                <p:strVal val="#ppt_x"/>
                                              </p:val>
                                            </p:tav>
                                          </p:tavLst>
                                        </p:anim>
                                        <p:anim calcmode="lin" valueType="num">
                                          <p:cBhvr additive="base">
                                            <p:cTn id="41" dur="500" fill="hold"/>
                                            <p:tgtEl>
                                              <p:spTgt spid="38"/>
                                            </p:tgtEl>
                                            <p:attrNameLst>
                                              <p:attrName>ppt_y</p:attrName>
                                            </p:attrNameLst>
                                          </p:cBhvr>
                                          <p:tavLst>
                                            <p:tav tm="0">
                                              <p:val>
                                                <p:strVal val="0-#ppt_h/2"/>
                                              </p:val>
                                            </p:tav>
                                            <p:tav tm="100000">
                                              <p:val>
                                                <p:strVal val="#ppt_y"/>
                                              </p:val>
                                            </p:tav>
                                          </p:tavLst>
                                        </p:anim>
                                      </p:childTnLst>
                                    </p:cTn>
                                  </p:par>
                                  <p:par>
                                    <p:cTn id="42" presetID="2" presetClass="entr" presetSubtype="1" fill="hold" grpId="0" nodeType="withEffect">
                                      <p:stCondLst>
                                        <p:cond delay="250"/>
                                      </p:stCondLst>
                                      <p:childTnLst>
                                        <p:set>
                                          <p:cBhvr>
                                            <p:cTn id="43" dur="1" fill="hold">
                                              <p:stCondLst>
                                                <p:cond delay="0"/>
                                              </p:stCondLst>
                                            </p:cTn>
                                            <p:tgtEl>
                                              <p:spTgt spid="39"/>
                                            </p:tgtEl>
                                            <p:attrNameLst>
                                              <p:attrName>style.visibility</p:attrName>
                                            </p:attrNameLst>
                                          </p:cBhvr>
                                          <p:to>
                                            <p:strVal val="visible"/>
                                          </p:to>
                                        </p:set>
                                        <p:anim calcmode="lin" valueType="num">
                                          <p:cBhvr additive="base">
                                            <p:cTn id="44" dur="750" fill="hold"/>
                                            <p:tgtEl>
                                              <p:spTgt spid="39"/>
                                            </p:tgtEl>
                                            <p:attrNameLst>
                                              <p:attrName>ppt_x</p:attrName>
                                            </p:attrNameLst>
                                          </p:cBhvr>
                                          <p:tavLst>
                                            <p:tav tm="0">
                                              <p:val>
                                                <p:strVal val="#ppt_x"/>
                                              </p:val>
                                            </p:tav>
                                            <p:tav tm="100000">
                                              <p:val>
                                                <p:strVal val="#ppt_x"/>
                                              </p:val>
                                            </p:tav>
                                          </p:tavLst>
                                        </p:anim>
                                        <p:anim calcmode="lin" valueType="num">
                                          <p:cBhvr additive="base">
                                            <p:cTn id="45" dur="750" fill="hold"/>
                                            <p:tgtEl>
                                              <p:spTgt spid="39"/>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stCondLst>
                                        <p:cond delay="0"/>
                                      </p:stCondLst>
                                      <p:childTnLst>
                                        <p:set>
                                          <p:cBhvr>
                                            <p:cTn id="47" dur="1" fill="hold">
                                              <p:stCondLst>
                                                <p:cond delay="0"/>
                                              </p:stCondLst>
                                            </p:cTn>
                                            <p:tgtEl>
                                              <p:spTgt spid="40"/>
                                            </p:tgtEl>
                                            <p:attrNameLst>
                                              <p:attrName>style.visibility</p:attrName>
                                            </p:attrNameLst>
                                          </p:cBhvr>
                                          <p:to>
                                            <p:strVal val="visible"/>
                                          </p:to>
                                        </p:set>
                                        <p:anim calcmode="lin" valueType="num">
                                          <p:cBhvr additive="base">
                                            <p:cTn id="48" dur="500" fill="hold"/>
                                            <p:tgtEl>
                                              <p:spTgt spid="40"/>
                                            </p:tgtEl>
                                            <p:attrNameLst>
                                              <p:attrName>ppt_x</p:attrName>
                                            </p:attrNameLst>
                                          </p:cBhvr>
                                          <p:tavLst>
                                            <p:tav tm="0">
                                              <p:val>
                                                <p:strVal val="#ppt_x"/>
                                              </p:val>
                                            </p:tav>
                                            <p:tav tm="100000">
                                              <p:val>
                                                <p:strVal val="#ppt_x"/>
                                              </p:val>
                                            </p:tav>
                                          </p:tavLst>
                                        </p:anim>
                                        <p:anim calcmode="lin" valueType="num">
                                          <p:cBhvr additive="base">
                                            <p:cTn id="49" dur="500" fill="hold"/>
                                            <p:tgtEl>
                                              <p:spTgt spid="40"/>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stCondLst>
                                        <p:cond delay="250"/>
                                      </p:stCondLst>
                                      <p:childTnLst>
                                        <p:set>
                                          <p:cBhvr>
                                            <p:cTn id="51" dur="1" fill="hold">
                                              <p:stCondLst>
                                                <p:cond delay="0"/>
                                              </p:stCondLst>
                                            </p:cTn>
                                            <p:tgtEl>
                                              <p:spTgt spid="41"/>
                                            </p:tgtEl>
                                            <p:attrNameLst>
                                              <p:attrName>style.visibility</p:attrName>
                                            </p:attrNameLst>
                                          </p:cBhvr>
                                          <p:to>
                                            <p:strVal val="visible"/>
                                          </p:to>
                                        </p:set>
                                        <p:anim calcmode="lin" valueType="num">
                                          <p:cBhvr additive="base">
                                            <p:cTn id="52" dur="750" fill="hold"/>
                                            <p:tgtEl>
                                              <p:spTgt spid="41"/>
                                            </p:tgtEl>
                                            <p:attrNameLst>
                                              <p:attrName>ppt_x</p:attrName>
                                            </p:attrNameLst>
                                          </p:cBhvr>
                                          <p:tavLst>
                                            <p:tav tm="0">
                                              <p:val>
                                                <p:strVal val="#ppt_x"/>
                                              </p:val>
                                            </p:tav>
                                            <p:tav tm="100000">
                                              <p:val>
                                                <p:strVal val="#ppt_x"/>
                                              </p:val>
                                            </p:tav>
                                          </p:tavLst>
                                        </p:anim>
                                        <p:anim calcmode="lin" valueType="num">
                                          <p:cBhvr additive="base">
                                            <p:cTn id="53" dur="750" fill="hold"/>
                                            <p:tgtEl>
                                              <p:spTgt spid="41"/>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stCondLst>
                                        <p:cond delay="250"/>
                                      </p:stCondLst>
                                      <p:childTnLst>
                                        <p:set>
                                          <p:cBhvr>
                                            <p:cTn id="55" dur="1" fill="hold">
                                              <p:stCondLst>
                                                <p:cond delay="0"/>
                                              </p:stCondLst>
                                            </p:cTn>
                                            <p:tgtEl>
                                              <p:spTgt spid="42"/>
                                            </p:tgtEl>
                                            <p:attrNameLst>
                                              <p:attrName>style.visibility</p:attrName>
                                            </p:attrNameLst>
                                          </p:cBhvr>
                                          <p:to>
                                            <p:strVal val="visible"/>
                                          </p:to>
                                        </p:set>
                                        <p:anim calcmode="lin" valueType="num">
                                          <p:cBhvr additive="base">
                                            <p:cTn id="56" dur="500" fill="hold"/>
                                            <p:tgtEl>
                                              <p:spTgt spid="42"/>
                                            </p:tgtEl>
                                            <p:attrNameLst>
                                              <p:attrName>ppt_x</p:attrName>
                                            </p:attrNameLst>
                                          </p:cBhvr>
                                          <p:tavLst>
                                            <p:tav tm="0">
                                              <p:val>
                                                <p:strVal val="#ppt_x"/>
                                              </p:val>
                                            </p:tav>
                                            <p:tav tm="100000">
                                              <p:val>
                                                <p:strVal val="#ppt_x"/>
                                              </p:val>
                                            </p:tav>
                                          </p:tavLst>
                                        </p:anim>
                                        <p:anim calcmode="lin" valueType="num">
                                          <p:cBhvr additive="base">
                                            <p:cTn id="57" dur="500" fill="hold"/>
                                            <p:tgtEl>
                                              <p:spTgt spid="42"/>
                                            </p:tgtEl>
                                            <p:attrNameLst>
                                              <p:attrName>ppt_y</p:attrName>
                                            </p:attrNameLst>
                                          </p:cBhvr>
                                          <p:tavLst>
                                            <p:tav tm="0">
                                              <p:val>
                                                <p:strVal val="0-#ppt_h/2"/>
                                              </p:val>
                                            </p:tav>
                                            <p:tav tm="100000">
                                              <p:val>
                                                <p:strVal val="#ppt_y"/>
                                              </p:val>
                                            </p:tav>
                                          </p:tavLst>
                                        </p:anim>
                                      </p:childTnLst>
                                    </p:cTn>
                                  </p:par>
                                </p:childTnLst>
                              </p:cTn>
                            </p:par>
                            <p:par>
                              <p:cTn id="58" fill="hold">
                                <p:stCondLst>
                                  <p:cond delay="3000"/>
                                </p:stCondLst>
                                <p:childTnLst>
                                  <p:par>
                                    <p:cTn id="59" presetID="2" presetClass="entr" presetSubtype="2" fill="hold" nodeType="afterEffect">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cBhvr additive="base">
                                            <p:cTn id="61" dur="500" fill="hold"/>
                                            <p:tgtEl>
                                              <p:spTgt spid="43"/>
                                            </p:tgtEl>
                                            <p:attrNameLst>
                                              <p:attrName>ppt_x</p:attrName>
                                            </p:attrNameLst>
                                          </p:cBhvr>
                                          <p:tavLst>
                                            <p:tav tm="0">
                                              <p:val>
                                                <p:strVal val="1+#ppt_w/2"/>
                                              </p:val>
                                            </p:tav>
                                            <p:tav tm="100000">
                                              <p:val>
                                                <p:strVal val="#ppt_x"/>
                                              </p:val>
                                            </p:tav>
                                          </p:tavLst>
                                        </p:anim>
                                        <p:anim calcmode="lin" valueType="num">
                                          <p:cBhvr additive="base">
                                            <p:cTn id="62" dur="500" fill="hold"/>
                                            <p:tgtEl>
                                              <p:spTgt spid="43"/>
                                            </p:tgtEl>
                                            <p:attrNameLst>
                                              <p:attrName>ppt_y</p:attrName>
                                            </p:attrNameLst>
                                          </p:cBhvr>
                                          <p:tavLst>
                                            <p:tav tm="0">
                                              <p:val>
                                                <p:strVal val="#ppt_y"/>
                                              </p:val>
                                            </p:tav>
                                            <p:tav tm="100000">
                                              <p:val>
                                                <p:strVal val="#ppt_y"/>
                                              </p:val>
                                            </p:tav>
                                          </p:tavLst>
                                        </p:anim>
                                      </p:childTnLst>
                                    </p:cTn>
                                  </p:par>
                                  <p:par>
                                    <p:cTn id="63" presetID="0" presetClass="path" presetSubtype="0" accel="50000" decel="50000" fill="hold" nodeType="withEffect">
                                      <p:stCondLst>
                                        <p:cond delay="5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64" dur="6500" fill="hold"/>
                                            <p:tgtEl>
                                              <p:spTgt spid="43"/>
                                            </p:tgtEl>
                                            <p:attrNameLst>
                                              <p:attrName>ppt_x</p:attrName>
                                              <p:attrName>ppt_y</p:attrName>
                                            </p:attrNameLst>
                                          </p:cBhvr>
                                        </p:animMotion>
                                      </p:childTnLst>
                                    </p:cTn>
                                  </p:par>
                                  <p:par>
                                    <p:cTn id="65" presetID="8" presetClass="emph" presetSubtype="0" repeatCount="2000" fill="hold" grpId="1" nodeType="withEffect">
                                      <p:stCondLst>
                                        <p:cond delay="0"/>
                                      </p:stCondLst>
                                      <p:childTnLst>
                                        <p:animRot by="21600000">
                                          <p:cBhvr>
                                            <p:cTn id="66" dur="3500" fill="hold"/>
                                            <p:tgtEl>
                                              <p:spTgt spid="19"/>
                                            </p:tgtEl>
                                            <p:attrNameLst>
                                              <p:attrName>r</p:attrName>
                                            </p:attrNameLst>
                                          </p:cBhvr>
                                        </p:animRot>
                                      </p:childTnLst>
                                    </p:cTn>
                                  </p:par>
                                  <p:par>
                                    <p:cTn id="67" presetID="8" presetClass="emph" presetSubtype="0" repeatCount="2000" fill="hold" grpId="1" nodeType="withEffect">
                                      <p:stCondLst>
                                        <p:cond delay="0"/>
                                      </p:stCondLst>
                                      <p:childTnLst>
                                        <p:animRot by="-21600000">
                                          <p:cBhvr>
                                            <p:cTn id="68" dur="3500" fill="hold"/>
                                            <p:tgtEl>
                                              <p:spTgt spid="37"/>
                                            </p:tgtEl>
                                            <p:attrNameLst>
                                              <p:attrName>r</p:attrName>
                                            </p:attrNameLst>
                                          </p:cBhvr>
                                        </p:animRot>
                                      </p:childTnLst>
                                    </p:cTn>
                                  </p:par>
                                  <p:par>
                                    <p:cTn id="69" presetID="8" presetClass="emph" presetSubtype="0" repeatCount="2000" fill="hold" grpId="1" nodeType="withEffect">
                                      <p:stCondLst>
                                        <p:cond delay="0"/>
                                      </p:stCondLst>
                                      <p:childTnLst>
                                        <p:animRot by="21600000">
                                          <p:cBhvr>
                                            <p:cTn id="70" dur="3500" fill="hold"/>
                                            <p:tgtEl>
                                              <p:spTgt spid="38"/>
                                            </p:tgtEl>
                                            <p:attrNameLst>
                                              <p:attrName>r</p:attrName>
                                            </p:attrNameLst>
                                          </p:cBhvr>
                                        </p:animRot>
                                      </p:childTnLst>
                                    </p:cTn>
                                  </p:par>
                                  <p:par>
                                    <p:cTn id="71" presetID="8" presetClass="emph" presetSubtype="0" repeatCount="2000" fill="hold" grpId="1" nodeType="withEffect">
                                      <p:stCondLst>
                                        <p:cond delay="0"/>
                                      </p:stCondLst>
                                      <p:childTnLst>
                                        <p:animRot by="-21600000">
                                          <p:cBhvr>
                                            <p:cTn id="72" dur="3500" fill="hold"/>
                                            <p:tgtEl>
                                              <p:spTgt spid="40"/>
                                            </p:tgtEl>
                                            <p:attrNameLst>
                                              <p:attrName>r</p:attrName>
                                            </p:attrNameLst>
                                          </p:cBhvr>
                                        </p:animRot>
                                      </p:childTnLst>
                                    </p:cTn>
                                  </p:par>
                                  <p:par>
                                    <p:cTn id="73" presetID="8" presetClass="emph" presetSubtype="0" repeatCount="2000" fill="hold" grpId="1" nodeType="withEffect">
                                      <p:stCondLst>
                                        <p:cond delay="0"/>
                                      </p:stCondLst>
                                      <p:childTnLst>
                                        <p:animRot by="21600000">
                                          <p:cBhvr>
                                            <p:cTn id="74" dur="3500" fill="hold"/>
                                            <p:tgtEl>
                                              <p:spTgt spid="36"/>
                                            </p:tgtEl>
                                            <p:attrNameLst>
                                              <p:attrName>r</p:attrName>
                                            </p:attrNameLst>
                                          </p:cBhvr>
                                        </p:animRot>
                                      </p:childTnLst>
                                    </p:cTn>
                                  </p:par>
                                  <p:par>
                                    <p:cTn id="75" presetID="6" presetClass="emph" presetSubtype="0" repeatCount="2000" autoRev="1" fill="hold" grpId="1" nodeType="withEffect">
                                      <p:stCondLst>
                                        <p:cond delay="0"/>
                                      </p:stCondLst>
                                      <p:childTnLst>
                                        <p:animScale>
                                          <p:cBhvr>
                                            <p:cTn id="76" dur="2000" fill="hold"/>
                                            <p:tgtEl>
                                              <p:spTgt spid="42"/>
                                            </p:tgtEl>
                                          </p:cBhvr>
                                          <p:by x="150000" y="150000"/>
                                        </p:animScale>
                                      </p:childTnLst>
                                    </p:cTn>
                                  </p:par>
                                  <p:par>
                                    <p:cTn id="77" presetID="6" presetClass="emph" presetSubtype="0" repeatCount="2000" autoRev="1" fill="hold" grpId="1" nodeType="withEffect">
                                      <p:stCondLst>
                                        <p:cond delay="0"/>
                                      </p:stCondLst>
                                      <p:childTnLst>
                                        <p:animScale>
                                          <p:cBhvr>
                                            <p:cTn id="78" dur="2000" fill="hold"/>
                                            <p:tgtEl>
                                              <p:spTgt spid="2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 grpId="0" animBg="1"/>
          <p:bldP spid="19" grpId="0" animBg="1"/>
          <p:bldP spid="19" grpId="1" animBg="1"/>
          <p:bldP spid="23" grpId="0" animBg="1"/>
          <p:bldP spid="23" grpId="1" animBg="1"/>
          <p:bldP spid="36" grpId="0" animBg="1"/>
          <p:bldP spid="36" grpId="1" animBg="1"/>
          <p:bldP spid="37" grpId="0" animBg="1"/>
          <p:bldP spid="37" grpId="1" animBg="1"/>
          <p:bldP spid="38" grpId="0" animBg="1"/>
          <p:bldP spid="38" grpId="1" animBg="1"/>
          <p:bldP spid="39" grpId="0" animBg="1"/>
          <p:bldP spid="40" grpId="0" animBg="1"/>
          <p:bldP spid="40" grpId="1" animBg="1"/>
          <p:bldP spid="41" grpId="0" animBg="1"/>
          <p:bldP spid="42" grpId="0" animBg="1"/>
          <p:bldP spid="42" grpId="1"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ày Đầu Tiên Đi Học - Nhạc Thiếu Nhi Hay Nhất - Voi TV">
            <a:hlinkClick r:id="" action="ppaction://media"/>
            <a:extLst>
              <a:ext uri="{FF2B5EF4-FFF2-40B4-BE49-F238E27FC236}">
                <a16:creationId xmlns:a16="http://schemas.microsoft.com/office/drawing/2014/main" id="{8821A7B4-0E36-41F9-88F1-6672C4D9569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0" cy="6135757"/>
          </a:xfrm>
          <a:prstGeom prst="rect">
            <a:avLst/>
          </a:prstGeom>
        </p:spPr>
      </p:pic>
    </p:spTree>
    <p:extLst>
      <p:ext uri="{BB962C8B-B14F-4D97-AF65-F5344CB8AC3E}">
        <p14:creationId xmlns:p14="http://schemas.microsoft.com/office/powerpoint/2010/main" val="262866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6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3" name="Horizontal Scroll 2"/>
          <p:cNvSpPr/>
          <p:nvPr/>
        </p:nvSpPr>
        <p:spPr>
          <a:xfrm>
            <a:off x="3071664" y="2052072"/>
            <a:ext cx="6048672" cy="3072341"/>
          </a:xfrm>
          <a:prstGeom prst="horizontalScroll">
            <a:avLst/>
          </a:prstGeom>
          <a:solidFill>
            <a:schemeClr val="accent2">
              <a:lumMod val="60000"/>
              <a:lumOff val="4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p:cNvSpPr txBox="1"/>
          <p:nvPr/>
        </p:nvSpPr>
        <p:spPr>
          <a:xfrm>
            <a:off x="3597077" y="2639200"/>
            <a:ext cx="5311903" cy="1898084"/>
          </a:xfrm>
          <a:prstGeom prst="rect">
            <a:avLst/>
          </a:prstGeom>
          <a:noFill/>
        </p:spPr>
        <p:txBody>
          <a:bodyPr wrap="none" rtlCol="0">
            <a:spAutoFit/>
          </a:bodyPr>
          <a:lstStyle/>
          <a:p>
            <a:pPr algn="ctr"/>
            <a:r>
              <a:rPr lang="en-US" sz="5867" b="1" dirty="0">
                <a:solidFill>
                  <a:srgbClr val="0070C0"/>
                </a:solidFill>
                <a:latin typeface="Times New Roman" panose="02020603050405020304" pitchFamily="18" charset="0"/>
                <a:cs typeface="Times New Roman" panose="02020603050405020304" pitchFamily="18" charset="0"/>
              </a:rPr>
              <a:t>HÌNH THÀNH </a:t>
            </a:r>
          </a:p>
          <a:p>
            <a:pPr algn="ctr"/>
            <a:r>
              <a:rPr lang="en-US" sz="5867" b="1" dirty="0">
                <a:solidFill>
                  <a:srgbClr val="0070C0"/>
                </a:solidFill>
                <a:latin typeface="Times New Roman" panose="02020603050405020304" pitchFamily="18" charset="0"/>
                <a:cs typeface="Times New Roman" panose="02020603050405020304" pitchFamily="18" charset="0"/>
              </a:rPr>
              <a:t>KIẾN THỨC</a:t>
            </a:r>
          </a:p>
        </p:txBody>
      </p:sp>
    </p:spTree>
    <p:extLst>
      <p:ext uri="{BB962C8B-B14F-4D97-AF65-F5344CB8AC3E}">
        <p14:creationId xmlns:p14="http://schemas.microsoft.com/office/powerpoint/2010/main" val="303205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3" name="Horizontal Scroll 2"/>
          <p:cNvSpPr/>
          <p:nvPr/>
        </p:nvSpPr>
        <p:spPr>
          <a:xfrm>
            <a:off x="490331" y="2356492"/>
            <a:ext cx="11701670" cy="2463499"/>
          </a:xfrm>
          <a:prstGeom prst="horizontalScroll">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0" indent="-857250" algn="ctr">
              <a:buAutoNum type="romanUcPeriod"/>
            </a:pPr>
            <a:r>
              <a:rPr lang="en-US" sz="6000" b="1" dirty="0" err="1">
                <a:solidFill>
                  <a:srgbClr val="C00000"/>
                </a:solidFill>
                <a:latin typeface="Arial" pitchFamily="34" charset="0"/>
                <a:cs typeface="Arial" pitchFamily="34" charset="0"/>
              </a:rPr>
              <a:t>Trải</a:t>
            </a:r>
            <a:r>
              <a:rPr lang="en-US" sz="6000" b="1" dirty="0">
                <a:solidFill>
                  <a:srgbClr val="C00000"/>
                </a:solidFill>
                <a:latin typeface="Arial" pitchFamily="34" charset="0"/>
                <a:cs typeface="Arial" pitchFamily="34" charset="0"/>
              </a:rPr>
              <a:t> </a:t>
            </a:r>
            <a:r>
              <a:rPr lang="en-US" sz="6000" b="1" dirty="0" err="1">
                <a:solidFill>
                  <a:srgbClr val="C00000"/>
                </a:solidFill>
                <a:latin typeface="Arial" pitchFamily="34" charset="0"/>
                <a:cs typeface="Arial" pitchFamily="34" charset="0"/>
              </a:rPr>
              <a:t>nghiệm</a:t>
            </a:r>
            <a:r>
              <a:rPr lang="en-US" sz="6000" b="1" dirty="0">
                <a:solidFill>
                  <a:srgbClr val="C00000"/>
                </a:solidFill>
                <a:latin typeface="Arial" pitchFamily="34" charset="0"/>
                <a:cs typeface="Arial" pitchFamily="34" charset="0"/>
              </a:rPr>
              <a:t> </a:t>
            </a:r>
            <a:r>
              <a:rPr lang="en-US" sz="6000" b="1" dirty="0" err="1">
                <a:solidFill>
                  <a:srgbClr val="C00000"/>
                </a:solidFill>
                <a:latin typeface="Arial" pitchFamily="34" charset="0"/>
                <a:cs typeface="Arial" pitchFamily="34" charset="0"/>
              </a:rPr>
              <a:t>cùng</a:t>
            </a:r>
            <a:r>
              <a:rPr lang="en-US" sz="6000" b="1" dirty="0">
                <a:solidFill>
                  <a:srgbClr val="C00000"/>
                </a:solidFill>
                <a:latin typeface="Arial" pitchFamily="34" charset="0"/>
                <a:cs typeface="Arial" pitchFamily="34" charset="0"/>
              </a:rPr>
              <a:t> </a:t>
            </a:r>
            <a:r>
              <a:rPr lang="en-US" sz="6000" b="1" dirty="0" err="1">
                <a:solidFill>
                  <a:srgbClr val="C00000"/>
                </a:solidFill>
                <a:latin typeface="Arial" pitchFamily="34" charset="0"/>
                <a:cs typeface="Arial" pitchFamily="34" charset="0"/>
              </a:rPr>
              <a:t>văn</a:t>
            </a:r>
            <a:r>
              <a:rPr lang="en-US" sz="6000" b="1" dirty="0">
                <a:solidFill>
                  <a:srgbClr val="C00000"/>
                </a:solidFill>
                <a:latin typeface="Arial" pitchFamily="34" charset="0"/>
                <a:cs typeface="Arial" pitchFamily="34" charset="0"/>
              </a:rPr>
              <a:t> </a:t>
            </a:r>
            <a:r>
              <a:rPr lang="en-US" sz="6000" b="1" dirty="0" err="1">
                <a:solidFill>
                  <a:srgbClr val="C00000"/>
                </a:solidFill>
                <a:latin typeface="Arial" pitchFamily="34" charset="0"/>
                <a:cs typeface="Arial" pitchFamily="34" charset="0"/>
              </a:rPr>
              <a:t>bản</a:t>
            </a:r>
            <a:endParaRPr lang="en-US" sz="6000" b="1" dirty="0">
              <a:solidFill>
                <a:srgbClr val="C00000"/>
              </a:solidFill>
              <a:latin typeface="Arial" pitchFamily="34" charset="0"/>
              <a:cs typeface="Arial" pitchFamily="34" charset="0"/>
            </a:endParaRPr>
          </a:p>
        </p:txBody>
      </p:sp>
      <p:sp>
        <p:nvSpPr>
          <p:cNvPr id="2" name="TextBox 1"/>
          <p:cNvSpPr txBox="1"/>
          <p:nvPr/>
        </p:nvSpPr>
        <p:spPr>
          <a:xfrm>
            <a:off x="4015089" y="3075282"/>
            <a:ext cx="184731" cy="995209"/>
          </a:xfrm>
          <a:prstGeom prst="rect">
            <a:avLst/>
          </a:prstGeom>
          <a:noFill/>
        </p:spPr>
        <p:txBody>
          <a:bodyPr wrap="none" rtlCol="0">
            <a:spAutoFit/>
          </a:bodyPr>
          <a:lstStyle/>
          <a:p>
            <a:endParaRPr lang="en-US" sz="5867" b="1" dirty="0">
              <a:solidFill>
                <a:srgbClr val="C00000"/>
              </a:solidFill>
              <a:latin typeface="Bahnschrift Light" panose="020B0502040204020203" pitchFamily="34" charset="0"/>
            </a:endParaRPr>
          </a:p>
        </p:txBody>
      </p:sp>
    </p:spTree>
    <p:extLst>
      <p:ext uri="{BB962C8B-B14F-4D97-AF65-F5344CB8AC3E}">
        <p14:creationId xmlns:p14="http://schemas.microsoft.com/office/powerpoint/2010/main" val="236924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2" name="Picture 1"/>
          <p:cNvPicPr/>
          <p:nvPr/>
        </p:nvPicPr>
        <p:blipFill>
          <a:blip r:embed="rId3"/>
          <a:stretch>
            <a:fillRect/>
          </a:stretch>
        </p:blipFill>
        <p:spPr>
          <a:xfrm>
            <a:off x="911424" y="932723"/>
            <a:ext cx="10177131" cy="5760640"/>
          </a:xfrm>
          <a:prstGeom prst="rect">
            <a:avLst/>
          </a:prstGeom>
        </p:spPr>
      </p:pic>
      <p:sp>
        <p:nvSpPr>
          <p:cNvPr id="3" name="TextBox 2"/>
          <p:cNvSpPr txBox="1"/>
          <p:nvPr/>
        </p:nvSpPr>
        <p:spPr>
          <a:xfrm>
            <a:off x="2543605" y="72035"/>
            <a:ext cx="6432715" cy="748988"/>
          </a:xfrm>
          <a:prstGeom prst="rect">
            <a:avLst/>
          </a:prstGeom>
          <a:noFill/>
        </p:spPr>
        <p:txBody>
          <a:bodyPr wrap="square" rtlCol="0">
            <a:spAutoFit/>
          </a:bodyPr>
          <a:lstStyle/>
          <a:p>
            <a:pPr algn="ctr"/>
            <a:r>
              <a:rPr lang="en-US" sz="4267" b="1" dirty="0">
                <a:solidFill>
                  <a:srgbClr val="C00000"/>
                </a:solidFill>
              </a:rPr>
              <a:t>PHT SỐ 1</a:t>
            </a:r>
          </a:p>
        </p:txBody>
      </p:sp>
    </p:spTree>
    <p:extLst>
      <p:ext uri="{BB962C8B-B14F-4D97-AF65-F5344CB8AC3E}">
        <p14:creationId xmlns:p14="http://schemas.microsoft.com/office/powerpoint/2010/main" val="1611944441"/>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23" name="标题 22"/>
          <p:cNvSpPr>
            <a:spLocks noGrp="1"/>
          </p:cNvSpPr>
          <p:nvPr>
            <p:ph type="title"/>
          </p:nvPr>
        </p:nvSpPr>
        <p:spPr>
          <a:xfrm>
            <a:off x="4634169" y="11525"/>
            <a:ext cx="2554357" cy="1325563"/>
          </a:xfrm>
        </p:spPr>
        <p:txBody>
          <a:bodyPr>
            <a:noAutofit/>
          </a:bodyPr>
          <a:lstStyle/>
          <a:p>
            <a:endParaRPr lang="zh-CN" altLang="en-US" sz="3733" b="1" dirty="0">
              <a:solidFill>
                <a:srgbClr val="FF0000"/>
              </a:solidFill>
              <a:latin typeface="+mn-lt"/>
            </a:endParaRPr>
          </a:p>
        </p:txBody>
      </p:sp>
      <p:pic>
        <p:nvPicPr>
          <p:cNvPr id="24" name="Picture 23" descr="Trang thơ Thanh Tịnh - Trần Văn Ninh (21 bài thơ)"/>
          <p:cNvPicPr/>
          <p:nvPr/>
        </p:nvPicPr>
        <p:blipFill>
          <a:blip r:embed="rId3">
            <a:extLst>
              <a:ext uri="{28A0092B-C50C-407E-A947-70E740481C1C}">
                <a14:useLocalDpi xmlns:a14="http://schemas.microsoft.com/office/drawing/2010/main" val="0"/>
              </a:ext>
            </a:extLst>
          </a:blip>
          <a:srcRect/>
          <a:stretch>
            <a:fillRect/>
          </a:stretch>
        </p:blipFill>
        <p:spPr bwMode="auto">
          <a:xfrm>
            <a:off x="8016213" y="1028733"/>
            <a:ext cx="3840427" cy="4704523"/>
          </a:xfrm>
          <a:prstGeom prst="rect">
            <a:avLst/>
          </a:prstGeom>
          <a:noFill/>
          <a:ln>
            <a:noFill/>
          </a:ln>
        </p:spPr>
      </p:pic>
      <p:sp>
        <p:nvSpPr>
          <p:cNvPr id="25" name="Rectangle 24"/>
          <p:cNvSpPr/>
          <p:nvPr/>
        </p:nvSpPr>
        <p:spPr>
          <a:xfrm>
            <a:off x="0" y="1316765"/>
            <a:ext cx="8016213" cy="3926716"/>
          </a:xfrm>
          <a:prstGeom prst="rect">
            <a:avLst/>
          </a:prstGeom>
        </p:spPr>
        <p:txBody>
          <a:bodyPr wrap="square">
            <a:spAutoFit/>
          </a:bodyPr>
          <a:lstStyle/>
          <a:p>
            <a:pPr>
              <a:lnSpc>
                <a:spcPct val="150000"/>
              </a:lnSpc>
              <a:spcAft>
                <a:spcPts val="1067"/>
              </a:spcAft>
              <a:tabLst>
                <a:tab pos="2997125" algn="l"/>
              </a:tabLst>
            </a:pP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Thanh</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Tịnh</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(1911-1988),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tên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thật</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là</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Trần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Văn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Ninh</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Quê</a:t>
            </a:r>
            <a:r>
              <a:rPr lang="en-US" sz="3200" b="1" dirty="0">
                <a:latin typeface="Times New Roman" panose="02020603050405020304" pitchFamily="18" charset="0"/>
                <a:ea typeface="Calibri" panose="020F0502020204030204" pitchFamily="34" charset="0"/>
                <a:cs typeface="Times New Roman" panose="02020603050405020304" pitchFamily="18" charset="0"/>
              </a:rPr>
              <a:t> ở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ven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sông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Hương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ngoại</a:t>
            </a:r>
            <a:r>
              <a:rPr lang="en-US" sz="3200" b="1" dirty="0">
                <a:latin typeface="Times New Roman" panose="02020603050405020304" pitchFamily="18" charset="0"/>
                <a:ea typeface="Calibri" panose="020F0502020204030204" pitchFamily="34" charset="0"/>
                <a:cs typeface="Times New Roman" panose="02020603050405020304" pitchFamily="18" charset="0"/>
              </a:rPr>
              <a:t> ô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Huế</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Ông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l</a:t>
            </a:r>
            <a:r>
              <a:rPr lang="en-US" sz="3200" b="1" dirty="0" err="1">
                <a:latin typeface="Times New Roman" panose="02020603050405020304" pitchFamily="18" charset="0"/>
                <a:ea typeface="Calibri" panose="020F0502020204030204" pitchFamily="34" charset="0"/>
              </a:rPr>
              <a:t>à</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nhà</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giáo</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nhà</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văn</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nhà</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thơ</a:t>
            </a:r>
            <a:r>
              <a:rPr lang="en-US" sz="3200" b="1" dirty="0">
                <a:latin typeface="Times New Roman" panose="02020603050405020304" pitchFamily="18" charset="0"/>
                <a:ea typeface="Calibri" panose="020F0502020204030204" pitchFamily="34" charset="0"/>
              </a:rPr>
              <a:t>.</a:t>
            </a:r>
            <a:endParaRPr lang="en-US" sz="3200" b="1" dirty="0">
              <a:latin typeface="Times New Roman" panose="02020603050405020304" pitchFamily="18" charset="0"/>
              <a:ea typeface="Times New Roman" panose="02020603050405020304" pitchFamily="18" charset="0"/>
            </a:endParaRPr>
          </a:p>
          <a:p>
            <a:pPr algn="just">
              <a:lnSpc>
                <a:spcPct val="150000"/>
              </a:lnSpc>
            </a:pP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Sáng</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tác</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của</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ông</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toát</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lên</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vẻ</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đẹp</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đằm</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thắm</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tình</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cảm</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êm</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dịu</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trong</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trẻo</a:t>
            </a:r>
            <a:r>
              <a:rPr lang="en-US" sz="3200" b="1" dirty="0">
                <a:latin typeface="Times New Roman" panose="02020603050405020304" pitchFamily="18" charset="0"/>
                <a:ea typeface="Calibri" panose="020F0502020204030204" pitchFamily="34" charset="0"/>
              </a:rPr>
              <a:t>.</a:t>
            </a:r>
            <a:endParaRPr lang="en-US" sz="3200" b="1"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478917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anim calcmode="lin" valueType="num">
                                      <p:cBhvr>
                                        <p:cTn id="8"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
                                            <p:txEl>
                                              <p:pRg st="1" end="1"/>
                                            </p:txEl>
                                          </p:spTgt>
                                        </p:tgtEl>
                                        <p:attrNameLst>
                                          <p:attrName>style.visibility</p:attrName>
                                        </p:attrNameLst>
                                      </p:cBhvr>
                                      <p:to>
                                        <p:strVal val="visible"/>
                                      </p:to>
                                    </p:set>
                                    <p:animEffect transition="in" filter="fade">
                                      <p:cBhvr>
                                        <p:cTn id="14" dur="500"/>
                                        <p:tgtEl>
                                          <p:spTgt spid="25">
                                            <p:txEl>
                                              <p:pRg st="1" end="1"/>
                                            </p:txEl>
                                          </p:spTgt>
                                        </p:tgtEl>
                                      </p:cBhvr>
                                    </p:animEffect>
                                    <p:anim calcmode="lin" valueType="num">
                                      <p:cBhvr>
                                        <p:cTn id="15"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2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cxnSp>
        <p:nvCxnSpPr>
          <p:cNvPr id="3" name="Curved Connector 2"/>
          <p:cNvCxnSpPr/>
          <p:nvPr/>
        </p:nvCxnSpPr>
        <p:spPr>
          <a:xfrm rot="5400000" flipH="1" flipV="1">
            <a:off x="2896032" y="2199965"/>
            <a:ext cx="2545549" cy="1443319"/>
          </a:xfrm>
          <a:prstGeom prst="curvedConnector3">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 name="Curved Connector 3"/>
          <p:cNvCxnSpPr>
            <a:endCxn id="5" idx="1"/>
          </p:cNvCxnSpPr>
          <p:nvPr/>
        </p:nvCxnSpPr>
        <p:spPr>
          <a:xfrm flipV="1">
            <a:off x="3447150" y="2901237"/>
            <a:ext cx="1511737" cy="1293162"/>
          </a:xfrm>
          <a:prstGeom prst="curvedConnector3">
            <a:avLst>
              <a:gd name="adj1" fmla="val 50000"/>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a:xfrm>
            <a:off x="4958886" y="2467953"/>
            <a:ext cx="7139735" cy="866566"/>
          </a:xfrm>
          <a:prstGeom prst="roundRect">
            <a:avLst>
              <a:gd name="adj" fmla="val 48246"/>
            </a:avLst>
          </a:prstGeom>
        </p:spPr>
        <p:style>
          <a:lnRef idx="1">
            <a:schemeClr val="accent1"/>
          </a:lnRef>
          <a:fillRef idx="2">
            <a:schemeClr val="accent1"/>
          </a:fillRef>
          <a:effectRef idx="1">
            <a:schemeClr val="accent1"/>
          </a:effectRef>
          <a:fontRef idx="minor">
            <a:schemeClr val="dk1"/>
          </a:fontRef>
        </p:style>
        <p:txBody>
          <a:bodyPr lIns="91431" tIns="45716" rIns="91431" bIns="45716" rtlCol="0" anchor="ctr"/>
          <a:lstStyle/>
          <a:p>
            <a:pPr defTabSz="914317">
              <a:defRPr/>
            </a:pPr>
            <a:r>
              <a:rPr lang="vi-VN" sz="2800" b="1" dirty="0">
                <a:solidFill>
                  <a:srgbClr val="FF0000"/>
                </a:solidFill>
                <a:latin typeface="Calibri" pitchFamily="34" charset="0"/>
                <a:ea typeface="Times New Roman" panose="02020603050405020304" pitchFamily="18" charset="0"/>
                <a:cs typeface="Calibri" pitchFamily="34" charset="0"/>
              </a:rPr>
              <a:t>T</a:t>
            </a:r>
            <a:r>
              <a:rPr lang="en-US" sz="2800" b="1" dirty="0" err="1">
                <a:solidFill>
                  <a:srgbClr val="FF0000"/>
                </a:solidFill>
                <a:ea typeface="Times New Roman" panose="02020603050405020304" pitchFamily="18" charset="0"/>
                <a:cs typeface="Calibri" pitchFamily="34" charset="0"/>
              </a:rPr>
              <a:t>hể</a:t>
            </a:r>
            <a:r>
              <a:rPr lang="en-US" sz="2800" b="1" dirty="0">
                <a:solidFill>
                  <a:srgbClr val="FF0000"/>
                </a:solidFill>
                <a:ea typeface="Times New Roman" panose="02020603050405020304" pitchFamily="18" charset="0"/>
                <a:cs typeface="Calibri" pitchFamily="34" charset="0"/>
              </a:rPr>
              <a:t> </a:t>
            </a:r>
            <a:r>
              <a:rPr lang="en-US" sz="2800" b="1" dirty="0" err="1">
                <a:solidFill>
                  <a:srgbClr val="FF0000"/>
                </a:solidFill>
                <a:ea typeface="Times New Roman" panose="02020603050405020304" pitchFamily="18" charset="0"/>
                <a:cs typeface="Calibri" pitchFamily="34" charset="0"/>
              </a:rPr>
              <a:t>loại</a:t>
            </a:r>
            <a:r>
              <a:rPr lang="vi-VN" sz="2800" b="1" dirty="0">
                <a:solidFill>
                  <a:srgbClr val="FF0000"/>
                </a:solidFill>
                <a:latin typeface="Calibri" pitchFamily="34" charset="0"/>
                <a:ea typeface="Times New Roman" panose="02020603050405020304" pitchFamily="18" charset="0"/>
                <a:cs typeface="Calibri" pitchFamily="34" charset="0"/>
              </a:rPr>
              <a:t>:</a:t>
            </a:r>
          </a:p>
        </p:txBody>
      </p:sp>
      <p:sp>
        <p:nvSpPr>
          <p:cNvPr id="6" name="Rounded Rectangle 5"/>
          <p:cNvSpPr/>
          <p:nvPr/>
        </p:nvSpPr>
        <p:spPr>
          <a:xfrm>
            <a:off x="5059962" y="3761115"/>
            <a:ext cx="6937583" cy="866566"/>
          </a:xfrm>
          <a:prstGeom prst="roundRect">
            <a:avLst>
              <a:gd name="adj" fmla="val 47193"/>
            </a:avLst>
          </a:prstGeom>
        </p:spPr>
        <p:style>
          <a:lnRef idx="1">
            <a:schemeClr val="accent1"/>
          </a:lnRef>
          <a:fillRef idx="2">
            <a:schemeClr val="accent1"/>
          </a:fillRef>
          <a:effectRef idx="1">
            <a:schemeClr val="accent1"/>
          </a:effectRef>
          <a:fontRef idx="minor">
            <a:schemeClr val="dk1"/>
          </a:fontRef>
        </p:style>
        <p:txBody>
          <a:bodyPr lIns="91431" tIns="45716" rIns="91431" bIns="45716" rtlCol="0" anchor="ctr"/>
          <a:lstStyle/>
          <a:p>
            <a:pPr defTabSz="914317">
              <a:defRPr/>
            </a:pPr>
            <a:r>
              <a:rPr lang="en-US" sz="2800" b="1" dirty="0">
                <a:solidFill>
                  <a:srgbClr val="FF0000"/>
                </a:solidFill>
                <a:ea typeface="Times New Roman" panose="02020603050405020304" pitchFamily="18" charset="0"/>
                <a:cs typeface="Calibri" pitchFamily="34" charset="0"/>
              </a:rPr>
              <a:t>PTBĐ</a:t>
            </a:r>
            <a:r>
              <a:rPr lang="vi-VN" sz="2800" b="1" dirty="0">
                <a:solidFill>
                  <a:srgbClr val="FF0000"/>
                </a:solidFill>
                <a:latin typeface="Calibri" pitchFamily="34" charset="0"/>
                <a:ea typeface="Times New Roman" panose="02020603050405020304" pitchFamily="18" charset="0"/>
                <a:cs typeface="Calibri" pitchFamily="34" charset="0"/>
              </a:rPr>
              <a:t>:</a:t>
            </a:r>
          </a:p>
        </p:txBody>
      </p:sp>
      <p:sp>
        <p:nvSpPr>
          <p:cNvPr id="7" name="Rounded Rectangle 6"/>
          <p:cNvSpPr/>
          <p:nvPr/>
        </p:nvSpPr>
        <p:spPr>
          <a:xfrm>
            <a:off x="5079182" y="5096563"/>
            <a:ext cx="6918363" cy="866566"/>
          </a:xfrm>
          <a:prstGeom prst="roundRect">
            <a:avLst>
              <a:gd name="adj" fmla="val 44035"/>
            </a:avLst>
          </a:prstGeom>
        </p:spPr>
        <p:style>
          <a:lnRef idx="1">
            <a:schemeClr val="accent1"/>
          </a:lnRef>
          <a:fillRef idx="2">
            <a:schemeClr val="accent1"/>
          </a:fillRef>
          <a:effectRef idx="1">
            <a:schemeClr val="accent1"/>
          </a:effectRef>
          <a:fontRef idx="minor">
            <a:schemeClr val="dk1"/>
          </a:fontRef>
        </p:style>
        <p:txBody>
          <a:bodyPr lIns="91431" tIns="45716" rIns="91431" bIns="45716" rtlCol="0" anchor="ctr"/>
          <a:lstStyle/>
          <a:p>
            <a:pPr defTabSz="914317">
              <a:defRPr/>
            </a:pPr>
            <a:r>
              <a:rPr lang="en-US" sz="2800" b="1" dirty="0" err="1">
                <a:solidFill>
                  <a:srgbClr val="FF0000"/>
                </a:solidFill>
                <a:ea typeface="Times New Roman" panose="02020603050405020304" pitchFamily="18" charset="0"/>
                <a:cs typeface="Calibri" pitchFamily="34" charset="0"/>
              </a:rPr>
              <a:t>Bố</a:t>
            </a:r>
            <a:r>
              <a:rPr lang="en-US" sz="2800" b="1" dirty="0">
                <a:solidFill>
                  <a:srgbClr val="FF0000"/>
                </a:solidFill>
                <a:ea typeface="Times New Roman" panose="02020603050405020304" pitchFamily="18" charset="0"/>
                <a:cs typeface="Calibri" pitchFamily="34" charset="0"/>
              </a:rPr>
              <a:t> </a:t>
            </a:r>
            <a:r>
              <a:rPr lang="en-US" sz="2800" b="1" dirty="0" err="1">
                <a:solidFill>
                  <a:srgbClr val="FF0000"/>
                </a:solidFill>
                <a:ea typeface="Times New Roman" panose="02020603050405020304" pitchFamily="18" charset="0"/>
                <a:cs typeface="Calibri" pitchFamily="34" charset="0"/>
              </a:rPr>
              <a:t>cục</a:t>
            </a:r>
            <a:r>
              <a:rPr lang="en-US" sz="2800" b="1" dirty="0">
                <a:solidFill>
                  <a:srgbClr val="FF0000"/>
                </a:solidFill>
                <a:ea typeface="Times New Roman" panose="02020603050405020304" pitchFamily="18" charset="0"/>
                <a:cs typeface="Calibri" pitchFamily="34" charset="0"/>
              </a:rPr>
              <a:t>:</a:t>
            </a:r>
            <a:endParaRPr lang="vi-VN" sz="2800" b="1" dirty="0">
              <a:solidFill>
                <a:srgbClr val="FF0000"/>
              </a:solidFill>
              <a:latin typeface="Calibri" pitchFamily="34" charset="0"/>
              <a:ea typeface="Times New Roman" panose="02020603050405020304" pitchFamily="18" charset="0"/>
              <a:cs typeface="Calibri" pitchFamily="34" charset="0"/>
            </a:endParaRPr>
          </a:p>
        </p:txBody>
      </p:sp>
      <p:cxnSp>
        <p:nvCxnSpPr>
          <p:cNvPr id="8" name="Curved Connector 7"/>
          <p:cNvCxnSpPr>
            <a:endCxn id="7" idx="1"/>
          </p:cNvCxnSpPr>
          <p:nvPr/>
        </p:nvCxnSpPr>
        <p:spPr>
          <a:xfrm>
            <a:off x="3447146" y="4223834"/>
            <a:ext cx="1632036" cy="1306012"/>
          </a:xfrm>
          <a:prstGeom prst="curvedConnector3">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Curved Connector 8"/>
          <p:cNvCxnSpPr>
            <a:endCxn id="6" idx="1"/>
          </p:cNvCxnSpPr>
          <p:nvPr/>
        </p:nvCxnSpPr>
        <p:spPr>
          <a:xfrm flipV="1">
            <a:off x="3447148" y="4194399"/>
            <a:ext cx="1612812" cy="1"/>
          </a:xfrm>
          <a:prstGeom prst="curvedConnector3">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140607" y="3476972"/>
            <a:ext cx="3252455" cy="1240972"/>
          </a:xfrm>
          <a:prstGeom prst="roundRect">
            <a:avLst>
              <a:gd name="adj" fmla="val 49299"/>
            </a:avLst>
          </a:prstGeom>
        </p:spPr>
        <p:style>
          <a:lnRef idx="1">
            <a:schemeClr val="accent6"/>
          </a:lnRef>
          <a:fillRef idx="2">
            <a:schemeClr val="accent6"/>
          </a:fillRef>
          <a:effectRef idx="1">
            <a:schemeClr val="accent6"/>
          </a:effectRef>
          <a:fontRef idx="minor">
            <a:schemeClr val="dk1"/>
          </a:fontRef>
        </p:style>
        <p:txBody>
          <a:bodyPr lIns="91431" tIns="45716" rIns="91431" bIns="45716" rtlCol="0" anchor="ctr"/>
          <a:lstStyle/>
          <a:p>
            <a:pPr algn="ctr" defTabSz="914317">
              <a:lnSpc>
                <a:spcPct val="150000"/>
              </a:lnSpc>
              <a:defRPr/>
            </a:pPr>
            <a:r>
              <a:rPr lang="vi-VN" sz="4000" b="1" dirty="0">
                <a:solidFill>
                  <a:srgbClr val="FF0000"/>
                </a:solidFill>
                <a:latin typeface="Calibri" pitchFamily="34" charset="0"/>
                <a:ea typeface="Times New Roman" panose="02020603050405020304" pitchFamily="18" charset="0"/>
                <a:cs typeface="Calibri" pitchFamily="34" charset="0"/>
              </a:rPr>
              <a:t>b.</a:t>
            </a:r>
            <a:r>
              <a:rPr lang="en-US" sz="4000" b="1" dirty="0">
                <a:solidFill>
                  <a:srgbClr val="FF0000"/>
                </a:solidFill>
                <a:ea typeface="Times New Roman" panose="02020603050405020304" pitchFamily="18" charset="0"/>
                <a:cs typeface="Calibri" pitchFamily="34" charset="0"/>
              </a:rPr>
              <a:t> </a:t>
            </a:r>
            <a:r>
              <a:rPr lang="en-US" sz="4000" b="1" dirty="0" err="1">
                <a:solidFill>
                  <a:srgbClr val="FF0000"/>
                </a:solidFill>
                <a:ea typeface="Times New Roman" panose="02020603050405020304" pitchFamily="18" charset="0"/>
                <a:cs typeface="Calibri" pitchFamily="34" charset="0"/>
              </a:rPr>
              <a:t>Tác</a:t>
            </a:r>
            <a:r>
              <a:rPr lang="en-US" sz="4000" b="1" dirty="0">
                <a:solidFill>
                  <a:srgbClr val="FF0000"/>
                </a:solidFill>
                <a:ea typeface="Times New Roman" panose="02020603050405020304" pitchFamily="18" charset="0"/>
                <a:cs typeface="Calibri" pitchFamily="34" charset="0"/>
              </a:rPr>
              <a:t> </a:t>
            </a:r>
            <a:r>
              <a:rPr lang="en-US" sz="4000" b="1" dirty="0" err="1">
                <a:solidFill>
                  <a:srgbClr val="FF0000"/>
                </a:solidFill>
                <a:ea typeface="Times New Roman" panose="02020603050405020304" pitchFamily="18" charset="0"/>
                <a:cs typeface="Calibri" pitchFamily="34" charset="0"/>
              </a:rPr>
              <a:t>phẩm</a:t>
            </a:r>
            <a:endParaRPr lang="en-US" sz="4000" dirty="0">
              <a:solidFill>
                <a:srgbClr val="FF0000"/>
              </a:solidFill>
              <a:ea typeface="Times New Roman" panose="02020603050405020304" pitchFamily="18" charset="0"/>
              <a:cs typeface="Calibri" pitchFamily="34" charset="0"/>
            </a:endParaRPr>
          </a:p>
        </p:txBody>
      </p:sp>
      <p:sp>
        <p:nvSpPr>
          <p:cNvPr id="11" name="Rectangle 10"/>
          <p:cNvSpPr/>
          <p:nvPr/>
        </p:nvSpPr>
        <p:spPr>
          <a:xfrm>
            <a:off x="6867631" y="2602169"/>
            <a:ext cx="2012328" cy="523212"/>
          </a:xfrm>
          <a:prstGeom prst="rect">
            <a:avLst/>
          </a:prstGeom>
        </p:spPr>
        <p:txBody>
          <a:bodyPr wrap="none" lIns="91431" tIns="45716" rIns="91431" bIns="45716">
            <a:spAutoFit/>
          </a:bodyPr>
          <a:lstStyle/>
          <a:p>
            <a:pPr algn="ctr">
              <a:defRPr/>
            </a:pPr>
            <a:r>
              <a:rPr lang="en-US" sz="2800" b="1" dirty="0" err="1">
                <a:solidFill>
                  <a:prstClr val="black"/>
                </a:solidFill>
                <a:ea typeface="Times New Roman" panose="02020603050405020304" pitchFamily="18" charset="0"/>
                <a:cs typeface="Calibri" pitchFamily="34" charset="0"/>
              </a:rPr>
              <a:t>Truyện</a:t>
            </a:r>
            <a:r>
              <a:rPr lang="en-US" sz="2800" b="1" dirty="0">
                <a:solidFill>
                  <a:prstClr val="black"/>
                </a:solidFill>
                <a:ea typeface="Times New Roman" panose="02020603050405020304" pitchFamily="18" charset="0"/>
                <a:cs typeface="Calibri" pitchFamily="34" charset="0"/>
              </a:rPr>
              <a:t> </a:t>
            </a:r>
            <a:r>
              <a:rPr lang="en-US" sz="2800" b="1" dirty="0" err="1">
                <a:solidFill>
                  <a:prstClr val="black"/>
                </a:solidFill>
                <a:ea typeface="Times New Roman" panose="02020603050405020304" pitchFamily="18" charset="0"/>
                <a:cs typeface="Calibri" pitchFamily="34" charset="0"/>
              </a:rPr>
              <a:t>ngắn</a:t>
            </a:r>
            <a:endParaRPr lang="vi-VN" sz="2800" b="1" dirty="0">
              <a:solidFill>
                <a:prstClr val="black"/>
              </a:solidFill>
              <a:latin typeface="Calibri" pitchFamily="34" charset="0"/>
              <a:ea typeface="Times New Roman" panose="02020603050405020304" pitchFamily="18" charset="0"/>
              <a:cs typeface="Calibri" pitchFamily="34" charset="0"/>
            </a:endParaRPr>
          </a:p>
        </p:txBody>
      </p:sp>
      <p:sp>
        <p:nvSpPr>
          <p:cNvPr id="12" name="Rectangle 11"/>
          <p:cNvSpPr/>
          <p:nvPr/>
        </p:nvSpPr>
        <p:spPr>
          <a:xfrm>
            <a:off x="6280484" y="3928702"/>
            <a:ext cx="5414211" cy="523212"/>
          </a:xfrm>
          <a:prstGeom prst="rect">
            <a:avLst/>
          </a:prstGeom>
        </p:spPr>
        <p:txBody>
          <a:bodyPr wrap="square" lIns="91431" tIns="45716" rIns="91431" bIns="45716">
            <a:spAutoFit/>
          </a:bodyPr>
          <a:lstStyle/>
          <a:p>
            <a:pPr algn="ctr">
              <a:defRPr/>
            </a:pPr>
            <a:r>
              <a:rPr lang="en-US" sz="2800" b="1" dirty="0" err="1">
                <a:solidFill>
                  <a:prstClr val="black"/>
                </a:solidFill>
                <a:ea typeface="Times New Roman" panose="02020603050405020304" pitchFamily="18" charset="0"/>
                <a:cs typeface="Calibri" pitchFamily="34" charset="0"/>
              </a:rPr>
              <a:t>Tự</a:t>
            </a:r>
            <a:r>
              <a:rPr lang="en-US" sz="2800" b="1" dirty="0">
                <a:solidFill>
                  <a:prstClr val="black"/>
                </a:solidFill>
                <a:ea typeface="Times New Roman" panose="02020603050405020304" pitchFamily="18" charset="0"/>
                <a:cs typeface="Calibri" pitchFamily="34" charset="0"/>
              </a:rPr>
              <a:t> </a:t>
            </a:r>
            <a:r>
              <a:rPr lang="en-US" sz="2800" b="1" dirty="0" err="1">
                <a:solidFill>
                  <a:prstClr val="black"/>
                </a:solidFill>
                <a:ea typeface="Times New Roman" panose="02020603050405020304" pitchFamily="18" charset="0"/>
                <a:cs typeface="Calibri" pitchFamily="34" charset="0"/>
              </a:rPr>
              <a:t>sự</a:t>
            </a:r>
            <a:r>
              <a:rPr lang="en-US" sz="2800" b="1" dirty="0">
                <a:solidFill>
                  <a:prstClr val="black"/>
                </a:solidFill>
                <a:ea typeface="Times New Roman" panose="02020603050405020304" pitchFamily="18" charset="0"/>
                <a:cs typeface="Calibri" pitchFamily="34" charset="0"/>
              </a:rPr>
              <a:t> - </a:t>
            </a:r>
            <a:r>
              <a:rPr lang="en-US" sz="2800" b="1" dirty="0" err="1">
                <a:solidFill>
                  <a:prstClr val="black"/>
                </a:solidFill>
                <a:ea typeface="Times New Roman" panose="02020603050405020304" pitchFamily="18" charset="0"/>
                <a:cs typeface="Calibri" pitchFamily="34" charset="0"/>
              </a:rPr>
              <a:t>kết</a:t>
            </a:r>
            <a:r>
              <a:rPr lang="en-US" sz="2800" b="1" dirty="0">
                <a:solidFill>
                  <a:prstClr val="black"/>
                </a:solidFill>
                <a:ea typeface="Times New Roman" panose="02020603050405020304" pitchFamily="18" charset="0"/>
                <a:cs typeface="Calibri" pitchFamily="34" charset="0"/>
              </a:rPr>
              <a:t> </a:t>
            </a:r>
            <a:r>
              <a:rPr lang="en-US" sz="2800" b="1" dirty="0" err="1">
                <a:solidFill>
                  <a:prstClr val="black"/>
                </a:solidFill>
                <a:ea typeface="Times New Roman" panose="02020603050405020304" pitchFamily="18" charset="0"/>
                <a:cs typeface="Calibri" pitchFamily="34" charset="0"/>
              </a:rPr>
              <a:t>hợp</a:t>
            </a:r>
            <a:r>
              <a:rPr lang="en-US" sz="2800" b="1" dirty="0">
                <a:solidFill>
                  <a:prstClr val="black"/>
                </a:solidFill>
                <a:ea typeface="Times New Roman" panose="02020603050405020304" pitchFamily="18" charset="0"/>
                <a:cs typeface="Calibri" pitchFamily="34" charset="0"/>
              </a:rPr>
              <a:t> </a:t>
            </a:r>
            <a:r>
              <a:rPr lang="en-US" sz="2800" b="1" dirty="0" err="1">
                <a:solidFill>
                  <a:prstClr val="black"/>
                </a:solidFill>
                <a:ea typeface="Times New Roman" panose="02020603050405020304" pitchFamily="18" charset="0"/>
                <a:cs typeface="Calibri" pitchFamily="34" charset="0"/>
              </a:rPr>
              <a:t>miêu</a:t>
            </a:r>
            <a:r>
              <a:rPr lang="en-US" sz="2800" b="1" dirty="0">
                <a:solidFill>
                  <a:prstClr val="black"/>
                </a:solidFill>
                <a:ea typeface="Times New Roman" panose="02020603050405020304" pitchFamily="18" charset="0"/>
                <a:cs typeface="Calibri" pitchFamily="34" charset="0"/>
              </a:rPr>
              <a:t> </a:t>
            </a:r>
            <a:r>
              <a:rPr lang="en-US" sz="2800" b="1" dirty="0" err="1">
                <a:solidFill>
                  <a:prstClr val="black"/>
                </a:solidFill>
                <a:ea typeface="Times New Roman" panose="02020603050405020304" pitchFamily="18" charset="0"/>
                <a:cs typeface="Calibri" pitchFamily="34" charset="0"/>
              </a:rPr>
              <a:t>tả</a:t>
            </a:r>
            <a:r>
              <a:rPr lang="en-US" sz="2800" b="1" dirty="0">
                <a:solidFill>
                  <a:prstClr val="black"/>
                </a:solidFill>
                <a:ea typeface="Times New Roman" panose="02020603050405020304" pitchFamily="18" charset="0"/>
                <a:cs typeface="Calibri" pitchFamily="34" charset="0"/>
              </a:rPr>
              <a:t> - </a:t>
            </a:r>
            <a:r>
              <a:rPr lang="en-US" sz="2800" b="1" dirty="0" err="1">
                <a:solidFill>
                  <a:prstClr val="black"/>
                </a:solidFill>
                <a:ea typeface="Times New Roman" panose="02020603050405020304" pitchFamily="18" charset="0"/>
                <a:cs typeface="Calibri" pitchFamily="34" charset="0"/>
              </a:rPr>
              <a:t>biểu</a:t>
            </a:r>
            <a:r>
              <a:rPr lang="en-US" sz="2800" b="1" dirty="0">
                <a:solidFill>
                  <a:prstClr val="black"/>
                </a:solidFill>
                <a:ea typeface="Times New Roman" panose="02020603050405020304" pitchFamily="18" charset="0"/>
                <a:cs typeface="Calibri" pitchFamily="34" charset="0"/>
              </a:rPr>
              <a:t> </a:t>
            </a:r>
            <a:r>
              <a:rPr lang="en-US" sz="2800" b="1" dirty="0" err="1">
                <a:solidFill>
                  <a:prstClr val="black"/>
                </a:solidFill>
                <a:ea typeface="Times New Roman" panose="02020603050405020304" pitchFamily="18" charset="0"/>
                <a:cs typeface="Calibri" pitchFamily="34" charset="0"/>
              </a:rPr>
              <a:t>cảm</a:t>
            </a:r>
            <a:endParaRPr lang="vi-VN" sz="2800" b="1" dirty="0">
              <a:solidFill>
                <a:prstClr val="black"/>
              </a:solidFill>
              <a:latin typeface="Calibri" pitchFamily="34" charset="0"/>
              <a:ea typeface="Times New Roman" panose="02020603050405020304" pitchFamily="18" charset="0"/>
              <a:cs typeface="Calibri" pitchFamily="34" charset="0"/>
            </a:endParaRPr>
          </a:p>
        </p:txBody>
      </p:sp>
      <p:sp>
        <p:nvSpPr>
          <p:cNvPr id="13" name="Rectangle 12"/>
          <p:cNvSpPr/>
          <p:nvPr/>
        </p:nvSpPr>
        <p:spPr>
          <a:xfrm>
            <a:off x="6103322" y="5268240"/>
            <a:ext cx="1770469" cy="523212"/>
          </a:xfrm>
          <a:prstGeom prst="rect">
            <a:avLst/>
          </a:prstGeom>
        </p:spPr>
        <p:txBody>
          <a:bodyPr wrap="square" lIns="91431" tIns="45716" rIns="91431" bIns="45716">
            <a:spAutoFit/>
          </a:bodyPr>
          <a:lstStyle/>
          <a:p>
            <a:pPr algn="ctr"/>
            <a:r>
              <a:rPr lang="en-US" sz="2800" b="1" dirty="0">
                <a:solidFill>
                  <a:prstClr val="black"/>
                </a:solidFill>
                <a:ea typeface="Times New Roman" panose="02020603050405020304" pitchFamily="18" charset="0"/>
                <a:cs typeface="Calibri" pitchFamily="34" charset="0"/>
              </a:rPr>
              <a:t>3 </a:t>
            </a:r>
            <a:r>
              <a:rPr lang="en-US" sz="2800" b="1" dirty="0" err="1">
                <a:solidFill>
                  <a:prstClr val="black"/>
                </a:solidFill>
                <a:ea typeface="Times New Roman" panose="02020603050405020304" pitchFamily="18" charset="0"/>
                <a:cs typeface="Calibri" pitchFamily="34" charset="0"/>
              </a:rPr>
              <a:t>phần</a:t>
            </a:r>
            <a:endParaRPr lang="vi-VN" sz="2800" b="1" dirty="0">
              <a:solidFill>
                <a:prstClr val="black"/>
              </a:solidFill>
              <a:latin typeface="Calibri" pitchFamily="34" charset="0"/>
              <a:ea typeface="Times New Roman" panose="02020603050405020304" pitchFamily="18" charset="0"/>
              <a:cs typeface="Calibri" pitchFamily="34" charset="0"/>
            </a:endParaRPr>
          </a:p>
        </p:txBody>
      </p:sp>
      <p:sp>
        <p:nvSpPr>
          <p:cNvPr id="14" name="Rounded Rectangle 13"/>
          <p:cNvSpPr/>
          <p:nvPr/>
        </p:nvSpPr>
        <p:spPr>
          <a:xfrm>
            <a:off x="4857811" y="1215568"/>
            <a:ext cx="7139735" cy="917720"/>
          </a:xfrm>
          <a:prstGeom prst="roundRect">
            <a:avLst>
              <a:gd name="adj" fmla="val 48246"/>
            </a:avLst>
          </a:prstGeom>
        </p:spPr>
        <p:style>
          <a:lnRef idx="1">
            <a:schemeClr val="accent1"/>
          </a:lnRef>
          <a:fillRef idx="2">
            <a:schemeClr val="accent1"/>
          </a:fillRef>
          <a:effectRef idx="1">
            <a:schemeClr val="accent1"/>
          </a:effectRef>
          <a:fontRef idx="minor">
            <a:schemeClr val="dk1"/>
          </a:fontRef>
        </p:style>
        <p:txBody>
          <a:bodyPr lIns="91431" tIns="45716" rIns="91431" bIns="45716" rtlCol="0" anchor="ctr"/>
          <a:lstStyle/>
          <a:p>
            <a:pPr defTabSz="914317">
              <a:defRPr/>
            </a:pPr>
            <a:r>
              <a:rPr lang="en-US" sz="2800" b="1" dirty="0" err="1">
                <a:solidFill>
                  <a:srgbClr val="FF0000"/>
                </a:solidFill>
                <a:ea typeface="Times New Roman" panose="02020603050405020304" pitchFamily="18" charset="0"/>
                <a:cs typeface="Calibri" pitchFamily="34" charset="0"/>
              </a:rPr>
              <a:t>Xuất</a:t>
            </a:r>
            <a:r>
              <a:rPr lang="en-US" sz="2800" b="1" dirty="0">
                <a:solidFill>
                  <a:srgbClr val="FF0000"/>
                </a:solidFill>
                <a:ea typeface="Times New Roman" panose="02020603050405020304" pitchFamily="18" charset="0"/>
                <a:cs typeface="Calibri" pitchFamily="34" charset="0"/>
              </a:rPr>
              <a:t> </a:t>
            </a:r>
            <a:r>
              <a:rPr lang="en-US" sz="2800" b="1" dirty="0" err="1">
                <a:solidFill>
                  <a:srgbClr val="FF0000"/>
                </a:solidFill>
                <a:ea typeface="Times New Roman" panose="02020603050405020304" pitchFamily="18" charset="0"/>
                <a:cs typeface="Calibri" pitchFamily="34" charset="0"/>
              </a:rPr>
              <a:t>xứ</a:t>
            </a:r>
            <a:r>
              <a:rPr lang="vi-VN" sz="2800" b="1" dirty="0">
                <a:solidFill>
                  <a:srgbClr val="FF0000"/>
                </a:solidFill>
                <a:latin typeface="Calibri" pitchFamily="34" charset="0"/>
                <a:ea typeface="Times New Roman" panose="02020603050405020304" pitchFamily="18" charset="0"/>
                <a:cs typeface="Calibri" pitchFamily="34" charset="0"/>
              </a:rPr>
              <a:t>:</a:t>
            </a:r>
          </a:p>
        </p:txBody>
      </p:sp>
      <p:sp>
        <p:nvSpPr>
          <p:cNvPr id="15" name="Rectangle 14"/>
          <p:cNvSpPr/>
          <p:nvPr/>
        </p:nvSpPr>
        <p:spPr>
          <a:xfrm>
            <a:off x="6394509" y="1429029"/>
            <a:ext cx="5797491" cy="523212"/>
          </a:xfrm>
          <a:prstGeom prst="rect">
            <a:avLst/>
          </a:prstGeom>
        </p:spPr>
        <p:txBody>
          <a:bodyPr wrap="square" lIns="91431" tIns="45716" rIns="91431" bIns="45716">
            <a:spAutoFit/>
          </a:bodyPr>
          <a:lstStyle/>
          <a:p>
            <a:r>
              <a:rPr lang="en-US" sz="2800" b="1" dirty="0">
                <a:solidFill>
                  <a:prstClr val="black"/>
                </a:solidFill>
                <a:ea typeface="Times New Roman" panose="02020603050405020304" pitchFamily="18" charset="0"/>
              </a:rPr>
              <a:t>In </a:t>
            </a:r>
            <a:r>
              <a:rPr lang="en-US" sz="2800" b="1" dirty="0" err="1">
                <a:solidFill>
                  <a:prstClr val="black"/>
                </a:solidFill>
                <a:ea typeface="Times New Roman" panose="02020603050405020304" pitchFamily="18" charset="0"/>
              </a:rPr>
              <a:t>trong</a:t>
            </a:r>
            <a:r>
              <a:rPr lang="en-US" sz="2800" b="1" dirty="0">
                <a:solidFill>
                  <a:prstClr val="black"/>
                </a:solidFill>
                <a:ea typeface="Times New Roman" panose="02020603050405020304" pitchFamily="18" charset="0"/>
              </a:rPr>
              <a:t> </a:t>
            </a:r>
            <a:r>
              <a:rPr lang="en-US" sz="2800" b="1" dirty="0" err="1">
                <a:solidFill>
                  <a:prstClr val="black"/>
                </a:solidFill>
                <a:ea typeface="Times New Roman" panose="02020603050405020304" pitchFamily="18" charset="0"/>
              </a:rPr>
              <a:t>tập</a:t>
            </a:r>
            <a:r>
              <a:rPr lang="en-US" sz="2800" b="1" dirty="0">
                <a:solidFill>
                  <a:prstClr val="black"/>
                </a:solidFill>
                <a:ea typeface="Times New Roman" panose="02020603050405020304" pitchFamily="18" charset="0"/>
              </a:rPr>
              <a:t> “</a:t>
            </a:r>
            <a:r>
              <a:rPr lang="en-US" sz="2800" b="1" dirty="0" err="1">
                <a:solidFill>
                  <a:prstClr val="black"/>
                </a:solidFill>
                <a:ea typeface="Times New Roman" panose="02020603050405020304" pitchFamily="18" charset="0"/>
              </a:rPr>
              <a:t>Quê</a:t>
            </a:r>
            <a:r>
              <a:rPr lang="en-US" sz="2800" b="1" dirty="0">
                <a:solidFill>
                  <a:prstClr val="black"/>
                </a:solidFill>
                <a:ea typeface="Times New Roman" panose="02020603050405020304" pitchFamily="18" charset="0"/>
              </a:rPr>
              <a:t> </a:t>
            </a:r>
            <a:r>
              <a:rPr lang="en-US" sz="2800" b="1" dirty="0" err="1">
                <a:solidFill>
                  <a:prstClr val="black"/>
                </a:solidFill>
                <a:ea typeface="Times New Roman" panose="02020603050405020304" pitchFamily="18" charset="0"/>
              </a:rPr>
              <a:t>mẹ</a:t>
            </a:r>
            <a:r>
              <a:rPr lang="en-US" sz="2800" b="1" dirty="0">
                <a:solidFill>
                  <a:prstClr val="black"/>
                </a:solidFill>
                <a:ea typeface="Times New Roman" panose="02020603050405020304" pitchFamily="18" charset="0"/>
              </a:rPr>
              <a:t>” (1941)</a:t>
            </a:r>
          </a:p>
        </p:txBody>
      </p:sp>
    </p:spTree>
    <p:extLst>
      <p:ext uri="{BB962C8B-B14F-4D97-AF65-F5344CB8AC3E}">
        <p14:creationId xmlns:p14="http://schemas.microsoft.com/office/powerpoint/2010/main" val="389629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399</TotalTime>
  <Words>1640</Words>
  <Application>Microsoft Office PowerPoint</Application>
  <PresentationFormat>Widescreen</PresentationFormat>
  <Paragraphs>117</Paragraphs>
  <Slides>34</Slides>
  <Notes>1</Notes>
  <HiddenSlides>0</HiddenSlides>
  <MMClips>21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.VnTime</vt:lpstr>
      <vt:lpstr>Arial</vt:lpstr>
      <vt:lpstr>Bahnschrift Light</vt:lpstr>
      <vt:lpstr>Calibri</vt:lpstr>
      <vt:lpstr>Calibri Light</vt:lpstr>
      <vt:lpstr>Times New Roman</vt:lpstr>
      <vt:lpstr>VNI-Vivi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1. Cảm xúc, suy nghĩ của nhân vật “tôi”</vt:lpstr>
      <vt:lpstr>PowerPoint Presentation</vt:lpstr>
      <vt:lpstr>2. Diễn biến tâm trạng của nhân vật “tôi”</vt:lpstr>
      <vt:lpstr>3. Ý nghĩa nhan đề:</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55</cp:revision>
  <dcterms:created xsi:type="dcterms:W3CDTF">2022-06-27T02:54:17Z</dcterms:created>
  <dcterms:modified xsi:type="dcterms:W3CDTF">2025-01-13T13:08:44Z</dcterms:modified>
</cp:coreProperties>
</file>