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256" r:id="rId2"/>
    <p:sldId id="268" r:id="rId3"/>
    <p:sldId id="257" r:id="rId4"/>
    <p:sldId id="270" r:id="rId5"/>
    <p:sldId id="363" r:id="rId6"/>
    <p:sldId id="269" r:id="rId7"/>
    <p:sldId id="258" r:id="rId8"/>
    <p:sldId id="259" r:id="rId9"/>
    <p:sldId id="260" r:id="rId10"/>
    <p:sldId id="310" r:id="rId11"/>
    <p:sldId id="311" r:id="rId12"/>
    <p:sldId id="261" r:id="rId13"/>
    <p:sldId id="273" r:id="rId14"/>
    <p:sldId id="318" r:id="rId15"/>
    <p:sldId id="275" r:id="rId16"/>
    <p:sldId id="264" r:id="rId17"/>
    <p:sldId id="317" r:id="rId18"/>
    <p:sldId id="267" r:id="rId19"/>
    <p:sldId id="326" r:id="rId20"/>
    <p:sldId id="282" r:id="rId21"/>
    <p:sldId id="321" r:id="rId22"/>
    <p:sldId id="283" r:id="rId23"/>
    <p:sldId id="302" r:id="rId24"/>
    <p:sldId id="303" r:id="rId25"/>
    <p:sldId id="304" r:id="rId26"/>
    <p:sldId id="305" r:id="rId27"/>
    <p:sldId id="306" r:id="rId28"/>
    <p:sldId id="307" r:id="rId29"/>
    <p:sldId id="308" r:id="rId30"/>
    <p:sldId id="309" r:id="rId31"/>
    <p:sldId id="284" r:id="rId32"/>
    <p:sldId id="323" r:id="rId33"/>
    <p:sldId id="324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325" r:id="rId42"/>
    <p:sldId id="297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3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B74710-0316-4846-9868-06B84C6246B2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FCFDC8-E5B3-40CA-A2F2-80C5CCBBF0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2385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C720E-C658-4651-AE28-4AE7B12013B2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B8FBC-2BA9-4A62-A66D-659E3C8BF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8172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C720E-C658-4651-AE28-4AE7B12013B2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B8FBC-2BA9-4A62-A66D-659E3C8BF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9006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C720E-C658-4651-AE28-4AE7B12013B2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B8FBC-2BA9-4A62-A66D-659E3C8BF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1586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8067289"/>
      </p:ext>
    </p:extLst>
  </p:cSld>
  <p:clrMapOvr>
    <a:masterClrMapping/>
  </p:clrMapOvr>
  <p:transition spd="slow">
    <p:wipe/>
  </p:transition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2361575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C720E-C658-4651-AE28-4AE7B12013B2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B8FBC-2BA9-4A62-A66D-659E3C8BF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3365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C720E-C658-4651-AE28-4AE7B12013B2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B8FBC-2BA9-4A62-A66D-659E3C8BF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6420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C720E-C658-4651-AE28-4AE7B12013B2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B8FBC-2BA9-4A62-A66D-659E3C8BF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5010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C720E-C658-4651-AE28-4AE7B12013B2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B8FBC-2BA9-4A62-A66D-659E3C8BF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128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C720E-C658-4651-AE28-4AE7B12013B2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B8FBC-2BA9-4A62-A66D-659E3C8BF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0990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C720E-C658-4651-AE28-4AE7B12013B2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B8FBC-2BA9-4A62-A66D-659E3C8BF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3349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C720E-C658-4651-AE28-4AE7B12013B2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B8FBC-2BA9-4A62-A66D-659E3C8BF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4906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C720E-C658-4651-AE28-4AE7B12013B2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B8FBC-2BA9-4A62-A66D-659E3C8BF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9891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DC720E-C658-4651-AE28-4AE7B12013B2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EB8FBC-2BA9-4A62-A66D-659E3C8BF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184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29.xml"/><Relationship Id="rId13" Type="http://schemas.openxmlformats.org/officeDocument/2006/relationships/slide" Target="slide31.xml"/><Relationship Id="rId3" Type="http://schemas.openxmlformats.org/officeDocument/2006/relationships/slideLayout" Target="../slideLayouts/slideLayout1.xml"/><Relationship Id="rId7" Type="http://schemas.openxmlformats.org/officeDocument/2006/relationships/slide" Target="slide28.xml"/><Relationship Id="rId12" Type="http://schemas.openxmlformats.org/officeDocument/2006/relationships/image" Target="../media/image21.gif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slide" Target="slide25.xml"/><Relationship Id="rId11" Type="http://schemas.openxmlformats.org/officeDocument/2006/relationships/slide" Target="slide30.xml"/><Relationship Id="rId5" Type="http://schemas.openxmlformats.org/officeDocument/2006/relationships/slide" Target="slide24.xml"/><Relationship Id="rId10" Type="http://schemas.openxmlformats.org/officeDocument/2006/relationships/slide" Target="slide26.xml"/><Relationship Id="rId4" Type="http://schemas.openxmlformats.org/officeDocument/2006/relationships/image" Target="../media/image20.jpg"/><Relationship Id="rId9" Type="http://schemas.openxmlformats.org/officeDocument/2006/relationships/slide" Target="slide27.xml"/><Relationship Id="rId1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slide" Target="slide2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14.xml"/><Relationship Id="rId5" Type="http://schemas.openxmlformats.org/officeDocument/2006/relationships/image" Target="../media/image25.png"/><Relationship Id="rId4" Type="http://schemas.openxmlformats.org/officeDocument/2006/relationships/image" Target="../media/image24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23.xml"/><Relationship Id="rId5" Type="http://schemas.openxmlformats.org/officeDocument/2006/relationships/image" Target="../media/image26.png"/><Relationship Id="rId4" Type="http://schemas.openxmlformats.org/officeDocument/2006/relationships/image" Target="../media/image24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23.xml"/><Relationship Id="rId5" Type="http://schemas.openxmlformats.org/officeDocument/2006/relationships/image" Target="../media/image26.png"/><Relationship Id="rId4" Type="http://schemas.openxmlformats.org/officeDocument/2006/relationships/image" Target="../media/image24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23.xml"/><Relationship Id="rId5" Type="http://schemas.openxmlformats.org/officeDocument/2006/relationships/image" Target="../media/image26.png"/><Relationship Id="rId4" Type="http://schemas.openxmlformats.org/officeDocument/2006/relationships/image" Target="../media/image24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23.xml"/><Relationship Id="rId5" Type="http://schemas.openxmlformats.org/officeDocument/2006/relationships/image" Target="../media/image26.png"/><Relationship Id="rId4" Type="http://schemas.openxmlformats.org/officeDocument/2006/relationships/image" Target="../media/image24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slide" Target="slide2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4.gif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slide" Target="slide23.xml"/><Relationship Id="rId4" Type="http://schemas.openxmlformats.org/officeDocument/2006/relationships/image" Target="../media/image24.gi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g"/><Relationship Id="rId5" Type="http://schemas.openxmlformats.org/officeDocument/2006/relationships/image" Target="../media/image17.jpg"/><Relationship Id="rId4" Type="http://schemas.openxmlformats.org/officeDocument/2006/relationships/image" Target="../media/image18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4" name="图片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00" t="40296"/>
          <a:stretch/>
        </p:blipFill>
        <p:spPr>
          <a:xfrm>
            <a:off x="6437376" y="2763520"/>
            <a:ext cx="5754624" cy="40944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03917" y="-1371533"/>
            <a:ext cx="2031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/>
              <a:t>点击输入文档</a:t>
            </a:r>
          </a:p>
        </p:txBody>
      </p:sp>
      <p:sp>
        <p:nvSpPr>
          <p:cNvPr id="6" name="Rectangle 5"/>
          <p:cNvSpPr/>
          <p:nvPr/>
        </p:nvSpPr>
        <p:spPr>
          <a:xfrm>
            <a:off x="-31382" y="1041096"/>
            <a:ext cx="12167793" cy="2031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400"/>
              </a:spcAft>
            </a:pPr>
            <a:r>
              <a:rPr lang="en-US" sz="5333" b="1" dirty="0"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 75-76 </a:t>
            </a:r>
          </a:p>
          <a:p>
            <a:pPr algn="ctr">
              <a:lnSpc>
                <a:spcPct val="115000"/>
              </a:lnSpc>
              <a:spcAft>
                <a:spcPts val="400"/>
              </a:spcAft>
            </a:pPr>
            <a:r>
              <a:rPr lang="en-US" sz="5333" b="1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BÀN VỀ ĐỌC SÁCH</a:t>
            </a:r>
            <a:endParaRPr lang="en-US" sz="5333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540517" y="3072293"/>
            <a:ext cx="5024004" cy="7000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400"/>
              </a:spcAft>
            </a:pPr>
            <a:r>
              <a:rPr lang="en-US" sz="3733" b="1" i="1" dirty="0">
                <a:ln w="0"/>
                <a:solidFill>
                  <a:srgbClr val="ED42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</a:t>
            </a:r>
            <a:r>
              <a:rPr lang="en-US" sz="3733" b="1" i="1" dirty="0">
                <a:ln w="0"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(Chu </a:t>
            </a:r>
            <a:r>
              <a:rPr lang="en-US" sz="3733" b="1" i="1" dirty="0" err="1">
                <a:ln w="0"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Quang</a:t>
            </a:r>
            <a:r>
              <a:rPr lang="en-US" sz="3733" b="1" i="1" dirty="0">
                <a:ln w="0"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733" b="1" i="1" dirty="0" err="1">
                <a:ln w="0"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Tiềm</a:t>
            </a:r>
            <a:r>
              <a:rPr lang="en-US" sz="3733" b="1" i="1" dirty="0">
                <a:ln w="0"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sz="3733" b="1" dirty="0">
              <a:ln w="0"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图片 5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641704">
            <a:off x="284248" y="4557821"/>
            <a:ext cx="3082426" cy="2498488"/>
          </a:xfrm>
          <a:prstGeom prst="rect">
            <a:avLst/>
          </a:prstGeom>
        </p:spPr>
      </p:pic>
      <p:pic>
        <p:nvPicPr>
          <p:cNvPr id="9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89460" y="104820"/>
            <a:ext cx="1921132" cy="2113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0307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" y="0"/>
            <a:ext cx="12192000" cy="6858000"/>
          </a:xfrm>
          <a:prstGeom prst="rect">
            <a:avLst/>
          </a:prstGeom>
          <a:noFill/>
        </p:spPr>
      </p:pic>
      <p:cxnSp>
        <p:nvCxnSpPr>
          <p:cNvPr id="2" name="Curved Connector 1"/>
          <p:cNvCxnSpPr>
            <a:stCxn id="9" idx="3"/>
            <a:endCxn id="13" idx="1"/>
          </p:cNvCxnSpPr>
          <p:nvPr/>
        </p:nvCxnSpPr>
        <p:spPr>
          <a:xfrm flipV="1">
            <a:off x="3088728" y="1220877"/>
            <a:ext cx="1401211" cy="2466480"/>
          </a:xfrm>
          <a:prstGeom prst="curvedConnector3">
            <a:avLst>
              <a:gd name="adj1" fmla="val 50000"/>
            </a:avLst>
          </a:prstGeom>
          <a:ln w="571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urved Connector 2"/>
          <p:cNvCxnSpPr>
            <a:stCxn id="9" idx="3"/>
            <a:endCxn id="4" idx="1"/>
          </p:cNvCxnSpPr>
          <p:nvPr/>
        </p:nvCxnSpPr>
        <p:spPr>
          <a:xfrm flipV="1">
            <a:off x="3088728" y="2793113"/>
            <a:ext cx="1538056" cy="894244"/>
          </a:xfrm>
          <a:prstGeom prst="curvedConnector3">
            <a:avLst>
              <a:gd name="adj1" fmla="val 50000"/>
            </a:avLst>
          </a:prstGeom>
          <a:ln w="571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ounded Rectangle 3"/>
          <p:cNvSpPr/>
          <p:nvPr/>
        </p:nvSpPr>
        <p:spPr>
          <a:xfrm>
            <a:off x="4626784" y="2250730"/>
            <a:ext cx="7139735" cy="1084766"/>
          </a:xfrm>
          <a:prstGeom prst="roundRect">
            <a:avLst>
              <a:gd name="adj" fmla="val 48246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31" tIns="45716" rIns="91431" bIns="45716" rtlCol="0" anchor="ctr"/>
          <a:lstStyle/>
          <a:p>
            <a:pPr defTabSz="914317">
              <a:defRPr/>
            </a:pP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hể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4779381" y="5260875"/>
            <a:ext cx="6834539" cy="1084766"/>
          </a:xfrm>
          <a:prstGeom prst="roundRect">
            <a:avLst>
              <a:gd name="adj" fmla="val 44035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31" tIns="45716" rIns="91431" bIns="45716" rtlCol="0" anchor="ctr"/>
          <a:lstStyle/>
          <a:p>
            <a:pPr defTabSz="914317">
              <a:defRPr/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Curved Connector 6"/>
          <p:cNvCxnSpPr>
            <a:endCxn id="6" idx="1"/>
          </p:cNvCxnSpPr>
          <p:nvPr/>
        </p:nvCxnSpPr>
        <p:spPr>
          <a:xfrm rot="16200000" flipH="1">
            <a:off x="2856962" y="3880839"/>
            <a:ext cx="2055672" cy="1789166"/>
          </a:xfrm>
          <a:prstGeom prst="curvedConnector2">
            <a:avLst/>
          </a:prstGeom>
          <a:ln w="571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8"/>
          <p:cNvSpPr/>
          <p:nvPr/>
        </p:nvSpPr>
        <p:spPr>
          <a:xfrm>
            <a:off x="0" y="3066871"/>
            <a:ext cx="3088728" cy="1240972"/>
          </a:xfrm>
          <a:prstGeom prst="roundRect">
            <a:avLst>
              <a:gd name="adj" fmla="val 49299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1431" tIns="45716" rIns="91431" bIns="45716" rtlCol="0" anchor="ctr"/>
          <a:lstStyle/>
          <a:p>
            <a:pPr algn="ctr" defTabSz="914317">
              <a:lnSpc>
                <a:spcPct val="150000"/>
              </a:lnSpc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347645" y="2578412"/>
            <a:ext cx="2667700" cy="584767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pPr algn="ctr">
              <a:defRPr/>
            </a:pP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vi-VN" sz="32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234502" y="5487726"/>
            <a:ext cx="1770469" cy="584767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endParaRPr lang="vi-VN" sz="32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489939" y="304800"/>
            <a:ext cx="7242564" cy="1832153"/>
          </a:xfrm>
          <a:prstGeom prst="roundRect">
            <a:avLst>
              <a:gd name="adj" fmla="val 48246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31" tIns="45716" rIns="91431" bIns="45716" rtlCol="0" anchor="ctr"/>
          <a:lstStyle/>
          <a:p>
            <a:pPr defTabSz="914317">
              <a:defRPr/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xứ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342185" y="567301"/>
            <a:ext cx="5584772" cy="1569652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r>
              <a:rPr lang="en-S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SG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S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S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S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SG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S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S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TQ </a:t>
            </a:r>
            <a:r>
              <a:rPr lang="en-SG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S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S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S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S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nỗi</a:t>
            </a:r>
            <a:r>
              <a:rPr lang="en-S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S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S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S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S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S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.”</a:t>
            </a:r>
            <a:endParaRPr lang="en-US" sz="32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4740833" y="3752292"/>
            <a:ext cx="7186124" cy="1084766"/>
          </a:xfrm>
          <a:prstGeom prst="roundRect">
            <a:avLst>
              <a:gd name="adj" fmla="val 47193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31" tIns="45716" rIns="91431" bIns="45716" rtlCol="0" anchor="ctr"/>
          <a:lstStyle/>
          <a:p>
            <a:pPr defTabSz="914317">
              <a:defRPr/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cxnSp>
        <p:nvCxnSpPr>
          <p:cNvPr id="16" name="Curved Connector 15"/>
          <p:cNvCxnSpPr>
            <a:endCxn id="15" idx="1"/>
          </p:cNvCxnSpPr>
          <p:nvPr/>
        </p:nvCxnSpPr>
        <p:spPr>
          <a:xfrm>
            <a:off x="3140250" y="3770400"/>
            <a:ext cx="1600583" cy="524275"/>
          </a:xfrm>
          <a:prstGeom prst="curvedConnector3">
            <a:avLst/>
          </a:prstGeom>
          <a:ln w="571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9870831" y="4033069"/>
            <a:ext cx="2056126" cy="584767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 algn="ctr">
              <a:defRPr/>
            </a:pP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vi-VN" sz="32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A_图片 12">
            <a:extLst>
              <a:ext uri="{FF2B5EF4-FFF2-40B4-BE49-F238E27FC236}">
                <a16:creationId xmlns:a16="http://schemas.microsoft.com/office/drawing/2014/main" id="{F00B450D-DBE3-42E8-8AD4-A94E148320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53757"/>
            <a:ext cx="2778458" cy="2304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161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4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3" name="Striped Right Arrow 2"/>
          <p:cNvSpPr/>
          <p:nvPr/>
        </p:nvSpPr>
        <p:spPr>
          <a:xfrm>
            <a:off x="4323236" y="280577"/>
            <a:ext cx="2888885" cy="1603556"/>
          </a:xfrm>
          <a:prstGeom prst="stripedRightArrow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</a:pPr>
            <a:r>
              <a:rPr lang="en-US" sz="2800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Chevron 8"/>
          <p:cNvSpPr/>
          <p:nvPr/>
        </p:nvSpPr>
        <p:spPr>
          <a:xfrm>
            <a:off x="103031" y="2253803"/>
            <a:ext cx="3519775" cy="2352721"/>
          </a:xfrm>
          <a:prstGeom prst="chevron">
            <a:avLst>
              <a:gd name="adj" fmla="val 4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0" name="Freeform 9"/>
          <p:cNvSpPr/>
          <p:nvPr/>
        </p:nvSpPr>
        <p:spPr>
          <a:xfrm>
            <a:off x="745442" y="2445954"/>
            <a:ext cx="3393188" cy="3556260"/>
          </a:xfrm>
          <a:custGeom>
            <a:avLst/>
            <a:gdLst>
              <a:gd name="connsiteX0" fmla="*/ 0 w 2020887"/>
              <a:gd name="connsiteY0" fmla="*/ 92376 h 923758"/>
              <a:gd name="connsiteX1" fmla="*/ 92376 w 2020887"/>
              <a:gd name="connsiteY1" fmla="*/ 0 h 923758"/>
              <a:gd name="connsiteX2" fmla="*/ 1928511 w 2020887"/>
              <a:gd name="connsiteY2" fmla="*/ 0 h 923758"/>
              <a:gd name="connsiteX3" fmla="*/ 2020887 w 2020887"/>
              <a:gd name="connsiteY3" fmla="*/ 92376 h 923758"/>
              <a:gd name="connsiteX4" fmla="*/ 2020887 w 2020887"/>
              <a:gd name="connsiteY4" fmla="*/ 831382 h 923758"/>
              <a:gd name="connsiteX5" fmla="*/ 1928511 w 2020887"/>
              <a:gd name="connsiteY5" fmla="*/ 923758 h 923758"/>
              <a:gd name="connsiteX6" fmla="*/ 92376 w 2020887"/>
              <a:gd name="connsiteY6" fmla="*/ 923758 h 923758"/>
              <a:gd name="connsiteX7" fmla="*/ 0 w 2020887"/>
              <a:gd name="connsiteY7" fmla="*/ 831382 h 923758"/>
              <a:gd name="connsiteX8" fmla="*/ 0 w 2020887"/>
              <a:gd name="connsiteY8" fmla="*/ 92376 h 923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20887" h="923758">
                <a:moveTo>
                  <a:pt x="0" y="92376"/>
                </a:moveTo>
                <a:cubicBezTo>
                  <a:pt x="0" y="41358"/>
                  <a:pt x="41358" y="0"/>
                  <a:pt x="92376" y="0"/>
                </a:cubicBezTo>
                <a:lnTo>
                  <a:pt x="1928511" y="0"/>
                </a:lnTo>
                <a:cubicBezTo>
                  <a:pt x="1979529" y="0"/>
                  <a:pt x="2020887" y="41358"/>
                  <a:pt x="2020887" y="92376"/>
                </a:cubicBezTo>
                <a:lnTo>
                  <a:pt x="2020887" y="831382"/>
                </a:lnTo>
                <a:cubicBezTo>
                  <a:pt x="2020887" y="882400"/>
                  <a:pt x="1979529" y="923758"/>
                  <a:pt x="1928511" y="923758"/>
                </a:cubicBezTo>
                <a:lnTo>
                  <a:pt x="92376" y="923758"/>
                </a:lnTo>
                <a:cubicBezTo>
                  <a:pt x="41358" y="923758"/>
                  <a:pt x="0" y="882400"/>
                  <a:pt x="0" y="831382"/>
                </a:cubicBezTo>
                <a:lnTo>
                  <a:pt x="0" y="92376"/>
                </a:ln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26192" tIns="226192" rIns="226192" bIns="226192" numCol="1" spcCol="1270" anchor="ctr" anchorCtr="0">
            <a:no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sz="3200" b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SG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SG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 “</a:t>
            </a:r>
            <a:r>
              <a:rPr lang="en-SG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SG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SG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SG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SG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-&gt; </a:t>
            </a:r>
            <a:r>
              <a:rPr lang="en-SG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SG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SG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SG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ý </a:t>
            </a:r>
            <a:r>
              <a:rPr lang="en-SG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SG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SG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SG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SG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Chevron 10"/>
          <p:cNvSpPr/>
          <p:nvPr/>
        </p:nvSpPr>
        <p:spPr>
          <a:xfrm>
            <a:off x="4359491" y="2253803"/>
            <a:ext cx="3519775" cy="2352721"/>
          </a:xfrm>
          <a:prstGeom prst="chevron">
            <a:avLst>
              <a:gd name="adj" fmla="val 4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2" name="Freeform 11"/>
          <p:cNvSpPr/>
          <p:nvPr/>
        </p:nvSpPr>
        <p:spPr>
          <a:xfrm>
            <a:off x="4875315" y="2445953"/>
            <a:ext cx="3519773" cy="3556261"/>
          </a:xfrm>
          <a:custGeom>
            <a:avLst/>
            <a:gdLst>
              <a:gd name="connsiteX0" fmla="*/ 0 w 2020887"/>
              <a:gd name="connsiteY0" fmla="*/ 92376 h 923758"/>
              <a:gd name="connsiteX1" fmla="*/ 92376 w 2020887"/>
              <a:gd name="connsiteY1" fmla="*/ 0 h 923758"/>
              <a:gd name="connsiteX2" fmla="*/ 1928511 w 2020887"/>
              <a:gd name="connsiteY2" fmla="*/ 0 h 923758"/>
              <a:gd name="connsiteX3" fmla="*/ 2020887 w 2020887"/>
              <a:gd name="connsiteY3" fmla="*/ 92376 h 923758"/>
              <a:gd name="connsiteX4" fmla="*/ 2020887 w 2020887"/>
              <a:gd name="connsiteY4" fmla="*/ 831382 h 923758"/>
              <a:gd name="connsiteX5" fmla="*/ 1928511 w 2020887"/>
              <a:gd name="connsiteY5" fmla="*/ 923758 h 923758"/>
              <a:gd name="connsiteX6" fmla="*/ 92376 w 2020887"/>
              <a:gd name="connsiteY6" fmla="*/ 923758 h 923758"/>
              <a:gd name="connsiteX7" fmla="*/ 0 w 2020887"/>
              <a:gd name="connsiteY7" fmla="*/ 831382 h 923758"/>
              <a:gd name="connsiteX8" fmla="*/ 0 w 2020887"/>
              <a:gd name="connsiteY8" fmla="*/ 92376 h 923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20887" h="923758">
                <a:moveTo>
                  <a:pt x="0" y="92376"/>
                </a:moveTo>
                <a:cubicBezTo>
                  <a:pt x="0" y="41358"/>
                  <a:pt x="41358" y="0"/>
                  <a:pt x="92376" y="0"/>
                </a:cubicBezTo>
                <a:lnTo>
                  <a:pt x="1928511" y="0"/>
                </a:lnTo>
                <a:cubicBezTo>
                  <a:pt x="1979529" y="0"/>
                  <a:pt x="2020887" y="41358"/>
                  <a:pt x="2020887" y="92376"/>
                </a:cubicBezTo>
                <a:lnTo>
                  <a:pt x="2020887" y="831382"/>
                </a:lnTo>
                <a:cubicBezTo>
                  <a:pt x="2020887" y="882400"/>
                  <a:pt x="1979529" y="923758"/>
                  <a:pt x="1928511" y="923758"/>
                </a:cubicBezTo>
                <a:lnTo>
                  <a:pt x="92376" y="923758"/>
                </a:lnTo>
                <a:cubicBezTo>
                  <a:pt x="41358" y="923758"/>
                  <a:pt x="0" y="882400"/>
                  <a:pt x="0" y="831382"/>
                </a:cubicBezTo>
                <a:lnTo>
                  <a:pt x="0" y="92376"/>
                </a:ln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26192" tIns="226192" rIns="226192" bIns="226192" numCol="1" spcCol="1270" anchor="ctr" anchorCtr="0">
            <a:no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SG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 “</a:t>
            </a:r>
            <a:r>
              <a:rPr lang="en-SG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SG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SG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SG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SG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SG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-&gt; </a:t>
            </a:r>
            <a:r>
              <a:rPr lang="en-SG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SG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SG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SG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SG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SG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SG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SG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SG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SG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Chevron 12"/>
          <p:cNvSpPr/>
          <p:nvPr/>
        </p:nvSpPr>
        <p:spPr>
          <a:xfrm>
            <a:off x="8143763" y="2253803"/>
            <a:ext cx="3519775" cy="2352721"/>
          </a:xfrm>
          <a:prstGeom prst="chevron">
            <a:avLst>
              <a:gd name="adj" fmla="val 4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8786175" y="2445954"/>
            <a:ext cx="3268450" cy="3556260"/>
          </a:xfrm>
          <a:custGeom>
            <a:avLst/>
            <a:gdLst>
              <a:gd name="connsiteX0" fmla="*/ 0 w 2020887"/>
              <a:gd name="connsiteY0" fmla="*/ 92376 h 923758"/>
              <a:gd name="connsiteX1" fmla="*/ 92376 w 2020887"/>
              <a:gd name="connsiteY1" fmla="*/ 0 h 923758"/>
              <a:gd name="connsiteX2" fmla="*/ 1928511 w 2020887"/>
              <a:gd name="connsiteY2" fmla="*/ 0 h 923758"/>
              <a:gd name="connsiteX3" fmla="*/ 2020887 w 2020887"/>
              <a:gd name="connsiteY3" fmla="*/ 92376 h 923758"/>
              <a:gd name="connsiteX4" fmla="*/ 2020887 w 2020887"/>
              <a:gd name="connsiteY4" fmla="*/ 831382 h 923758"/>
              <a:gd name="connsiteX5" fmla="*/ 1928511 w 2020887"/>
              <a:gd name="connsiteY5" fmla="*/ 923758 h 923758"/>
              <a:gd name="connsiteX6" fmla="*/ 92376 w 2020887"/>
              <a:gd name="connsiteY6" fmla="*/ 923758 h 923758"/>
              <a:gd name="connsiteX7" fmla="*/ 0 w 2020887"/>
              <a:gd name="connsiteY7" fmla="*/ 831382 h 923758"/>
              <a:gd name="connsiteX8" fmla="*/ 0 w 2020887"/>
              <a:gd name="connsiteY8" fmla="*/ 92376 h 923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20887" h="923758">
                <a:moveTo>
                  <a:pt x="0" y="92376"/>
                </a:moveTo>
                <a:cubicBezTo>
                  <a:pt x="0" y="41358"/>
                  <a:pt x="41358" y="0"/>
                  <a:pt x="92376" y="0"/>
                </a:cubicBezTo>
                <a:lnTo>
                  <a:pt x="1928511" y="0"/>
                </a:lnTo>
                <a:cubicBezTo>
                  <a:pt x="1979529" y="0"/>
                  <a:pt x="2020887" y="41358"/>
                  <a:pt x="2020887" y="92376"/>
                </a:cubicBezTo>
                <a:lnTo>
                  <a:pt x="2020887" y="831382"/>
                </a:lnTo>
                <a:cubicBezTo>
                  <a:pt x="2020887" y="882400"/>
                  <a:pt x="1979529" y="923758"/>
                  <a:pt x="1928511" y="923758"/>
                </a:cubicBezTo>
                <a:lnTo>
                  <a:pt x="92376" y="923758"/>
                </a:lnTo>
                <a:cubicBezTo>
                  <a:pt x="41358" y="923758"/>
                  <a:pt x="0" y="882400"/>
                  <a:pt x="0" y="831382"/>
                </a:cubicBezTo>
                <a:lnTo>
                  <a:pt x="0" y="92376"/>
                </a:ln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26192" tIns="226192" rIns="226192" bIns="226192" numCol="1" spcCol="1270" anchor="ctr" anchorCtr="0">
            <a:no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còn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-&gt; </a:t>
            </a:r>
            <a:r>
              <a:rPr lang="en-SG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SG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SG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SG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SG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SG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0201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" y="0"/>
            <a:ext cx="12192000" cy="6858000"/>
          </a:xfrm>
          <a:prstGeom prst="rect">
            <a:avLst/>
          </a:prstGeom>
          <a:noFill/>
        </p:spPr>
      </p:pic>
      <p:grpSp>
        <p:nvGrpSpPr>
          <p:cNvPr id="2" name="Group 5"/>
          <p:cNvGrpSpPr/>
          <p:nvPr/>
        </p:nvGrpSpPr>
        <p:grpSpPr>
          <a:xfrm>
            <a:off x="470223" y="402487"/>
            <a:ext cx="4290548" cy="707887"/>
            <a:chOff x="1738392" y="1477689"/>
            <a:chExt cx="4290549" cy="707886"/>
          </a:xfrm>
        </p:grpSpPr>
        <p:sp>
          <p:nvSpPr>
            <p:cNvPr id="3" name="TextBox 6"/>
            <p:cNvSpPr txBox="1"/>
            <p:nvPr/>
          </p:nvSpPr>
          <p:spPr>
            <a:xfrm>
              <a:off x="1738392" y="1477689"/>
              <a:ext cx="655949" cy="707886"/>
            </a:xfrm>
            <a:prstGeom prst="rect">
              <a:avLst/>
            </a:prstGeom>
            <a:noFill/>
          </p:spPr>
          <p:txBody>
            <a:bodyPr wrap="none" anchor="ctr">
              <a:normAutofit fontScale="85000" lnSpcReduction="20000"/>
            </a:bodyPr>
            <a:lstStyle/>
            <a:p>
              <a:endParaRPr lang="en-US" altLang="zh-CN" sz="5333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4" name="Group 7"/>
            <p:cNvGrpSpPr/>
            <p:nvPr/>
          </p:nvGrpSpPr>
          <p:grpSpPr>
            <a:xfrm>
              <a:off x="2066367" y="1529264"/>
              <a:ext cx="3962574" cy="563232"/>
              <a:chOff x="3943834" y="704409"/>
              <a:chExt cx="3962574" cy="563232"/>
            </a:xfrm>
          </p:grpSpPr>
          <p:sp>
            <p:nvSpPr>
              <p:cNvPr id="5" name="TextBox 8"/>
              <p:cNvSpPr txBox="1"/>
              <p:nvPr/>
            </p:nvSpPr>
            <p:spPr>
              <a:xfrm>
                <a:off x="3943834" y="704409"/>
                <a:ext cx="3962574" cy="242864"/>
              </a:xfrm>
              <a:prstGeom prst="rect">
                <a:avLst/>
              </a:prstGeom>
              <a:noFill/>
            </p:spPr>
            <p:txBody>
              <a:bodyPr wrap="none" lIns="480000" tIns="0" rIns="0" bIns="0" anchor="b" anchorCtr="0">
                <a:normAutofit fontScale="85000" lnSpcReduction="20000"/>
              </a:bodyPr>
              <a:lstStyle/>
              <a:p>
                <a:endParaRPr lang="zh-CN" altLang="en-US" sz="2133" b="1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" name="TextBox 9"/>
              <p:cNvSpPr txBox="1">
                <a:spLocks/>
              </p:cNvSpPr>
              <p:nvPr/>
            </p:nvSpPr>
            <p:spPr>
              <a:xfrm>
                <a:off x="3943834" y="947273"/>
                <a:ext cx="3962574" cy="320368"/>
              </a:xfrm>
              <a:prstGeom prst="rect">
                <a:avLst/>
              </a:prstGeom>
            </p:spPr>
            <p:txBody>
              <a:bodyPr vert="horz" wrap="square" lIns="480000" tIns="0" rIns="0" bIns="0" anchor="ctr" anchorCtr="0">
                <a:normAutofit/>
              </a:bodyPr>
              <a:lstStyle/>
              <a:p>
                <a:pPr>
                  <a:lnSpc>
                    <a:spcPct val="120000"/>
                  </a:lnSpc>
                </a:pPr>
                <a:endParaRPr lang="en-US" altLang="zh-CN" sz="1400" b="1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7" name="TextBox 6"/>
          <p:cNvSpPr txBox="1"/>
          <p:nvPr/>
        </p:nvSpPr>
        <p:spPr>
          <a:xfrm>
            <a:off x="506017" y="1274442"/>
            <a:ext cx="1147496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2. </a:t>
            </a:r>
            <a:r>
              <a:rPr lang="en-US" sz="44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Đọc</a:t>
            </a:r>
            <a:r>
              <a:rPr lang="en-US" sz="4400" b="1" u="sng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44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vb</a:t>
            </a:r>
            <a:r>
              <a:rPr lang="en-US" sz="4400" b="1" u="sng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44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và</a:t>
            </a:r>
            <a:r>
              <a:rPr lang="en-US" sz="4400" b="1" u="sng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44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tìm</a:t>
            </a:r>
            <a:r>
              <a:rPr lang="en-US" sz="4400" b="1" u="sng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44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hiểu</a:t>
            </a:r>
            <a:r>
              <a:rPr lang="en-US" sz="4400" b="1" u="sng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44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chú</a:t>
            </a:r>
            <a:r>
              <a:rPr lang="en-US" sz="4400" b="1" u="sng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44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thích</a:t>
            </a:r>
            <a:r>
              <a:rPr lang="en-US" sz="4400" b="1" u="sng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</a:p>
          <a:p>
            <a:pPr lvl="0"/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    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SGK / 9-&gt;11)</a:t>
            </a:r>
          </a:p>
          <a:p>
            <a:endParaRPr lang="en-US" sz="4400" b="1" u="sng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014" y="3176252"/>
            <a:ext cx="2515420" cy="2263878"/>
          </a:xfrm>
          <a:prstGeom prst="rect">
            <a:avLst/>
          </a:prstGeom>
        </p:spPr>
      </p:pic>
      <p:sp>
        <p:nvSpPr>
          <p:cNvPr id="9" name="Cloud Callout 8"/>
          <p:cNvSpPr/>
          <p:nvPr/>
        </p:nvSpPr>
        <p:spPr>
          <a:xfrm>
            <a:off x="4321249" y="2579076"/>
            <a:ext cx="7659736" cy="2108453"/>
          </a:xfrm>
          <a:prstGeom prst="cloudCallout">
            <a:avLst>
              <a:gd name="adj1" fmla="val -69385"/>
              <a:gd name="adj2" fmla="val 53141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17226" tIns="58613" rIns="117226" bIns="58613" rtlCol="0" anchor="ctr"/>
          <a:lstStyle/>
          <a:p>
            <a:pPr marL="571500" indent="-571500" algn="ctr">
              <a:buFontTx/>
              <a:buChar char="-"/>
            </a:pP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to,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0925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3" name="Horizontal Scroll 2"/>
          <p:cNvSpPr/>
          <p:nvPr/>
        </p:nvSpPr>
        <p:spPr>
          <a:xfrm>
            <a:off x="1007435" y="2356492"/>
            <a:ext cx="9601067" cy="2463499"/>
          </a:xfrm>
          <a:prstGeom prst="horizontalScroll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5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5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ngẫm</a:t>
            </a:r>
            <a:r>
              <a:rPr lang="en-US" sz="5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5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endParaRPr lang="en-US" sz="54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015089" y="3075282"/>
            <a:ext cx="184731" cy="995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5867" b="1" dirty="0">
              <a:solidFill>
                <a:srgbClr val="C00000"/>
              </a:solidFill>
              <a:latin typeface="Bahnschrift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5957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grpSp>
        <p:nvGrpSpPr>
          <p:cNvPr id="5" name="Group 4"/>
          <p:cNvGrpSpPr/>
          <p:nvPr/>
        </p:nvGrpSpPr>
        <p:grpSpPr>
          <a:xfrm>
            <a:off x="1604227" y="915593"/>
            <a:ext cx="9309958" cy="5829764"/>
            <a:chOff x="1604227" y="915593"/>
            <a:chExt cx="6771408" cy="525719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388" r="49054"/>
            <a:stretch>
              <a:fillRect/>
            </a:stretch>
          </p:blipFill>
          <p:spPr>
            <a:xfrm>
              <a:off x="1604227" y="915593"/>
              <a:ext cx="6771408" cy="5257193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2451098" y="2643783"/>
              <a:ext cx="5149850" cy="5828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Bàn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vấn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đề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sách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1099930" y="134631"/>
            <a:ext cx="110920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27" y="4074523"/>
            <a:ext cx="2727156" cy="2727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122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grpSp>
        <p:nvGrpSpPr>
          <p:cNvPr id="5" name="Group 4"/>
          <p:cNvGrpSpPr/>
          <p:nvPr/>
        </p:nvGrpSpPr>
        <p:grpSpPr>
          <a:xfrm>
            <a:off x="1604227" y="915593"/>
            <a:ext cx="9474590" cy="5829764"/>
            <a:chOff x="1604227" y="915593"/>
            <a:chExt cx="7484925" cy="525719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388" r="49054"/>
            <a:stretch>
              <a:fillRect/>
            </a:stretch>
          </p:blipFill>
          <p:spPr>
            <a:xfrm>
              <a:off x="1604227" y="915593"/>
              <a:ext cx="7484925" cy="5257193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3157737" y="2643783"/>
              <a:ext cx="4443211" cy="25811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3600" b="1" i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Vẽ</a:t>
              </a:r>
              <a:r>
                <a:rPr lang="en-US" sz="3600" b="1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sơ</a:t>
              </a:r>
              <a:r>
                <a:rPr lang="en-US" sz="3600" b="1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</a:t>
              </a:r>
              <a:r>
                <a:rPr lang="en-US" sz="3600" b="1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3600" b="1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sz="3600" b="1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mối</a:t>
              </a:r>
              <a:r>
                <a:rPr lang="en-US" sz="3600" b="1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sz="3600" b="1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hệ</a:t>
              </a:r>
              <a:r>
                <a:rPr lang="en-US" sz="3600" b="1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giữa</a:t>
              </a:r>
              <a:r>
                <a:rPr lang="en-US" sz="3600" b="1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600" b="1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ý </a:t>
              </a:r>
              <a:r>
                <a:rPr lang="en-US" sz="3600" b="1" i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kiến</a:t>
              </a:r>
              <a:r>
                <a:rPr lang="en-US" sz="3600" b="1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600" b="1" i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lí</a:t>
              </a:r>
              <a:r>
                <a:rPr lang="en-US" sz="3600" b="1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lẽ</a:t>
              </a:r>
              <a:r>
                <a:rPr lang="en-US" sz="3600" b="1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600" b="1" i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sz="3600" b="1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chứng</a:t>
              </a:r>
              <a:r>
                <a:rPr lang="en-US" sz="3600" b="1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3600" b="1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nêu</a:t>
              </a:r>
              <a:r>
                <a:rPr lang="en-US" sz="3600" b="1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3600" b="1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sz="3600" b="1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</a:t>
              </a:r>
              <a:r>
                <a:rPr lang="en-US" sz="3600" b="1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sz="3600" b="1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sz="3600" b="1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hoàn</a:t>
              </a:r>
              <a:r>
                <a:rPr lang="en-US" sz="3600" b="1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thiện</a:t>
              </a:r>
              <a:r>
                <a:rPr lang="en-US" sz="3600" b="1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PHT 2</a:t>
              </a: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1099931" y="134631"/>
            <a:ext cx="104121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VB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27" y="4074523"/>
            <a:ext cx="2727156" cy="2727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096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2" name="TextBox 6"/>
          <p:cNvSpPr txBox="1"/>
          <p:nvPr/>
        </p:nvSpPr>
        <p:spPr>
          <a:xfrm>
            <a:off x="1103446" y="-29273"/>
            <a:ext cx="9356637" cy="707887"/>
          </a:xfrm>
          <a:prstGeom prst="rect">
            <a:avLst/>
          </a:prstGeom>
          <a:noFill/>
        </p:spPr>
        <p:txBody>
          <a:bodyPr wrap="none" anchor="ctr">
            <a:normAutofit/>
          </a:bodyPr>
          <a:lstStyle/>
          <a:p>
            <a:r>
              <a:rPr lang="en-US" altLang="zh-CN" sz="3733" b="1" dirty="0">
                <a:solidFill>
                  <a:srgbClr val="0070C0"/>
                </a:solidFill>
                <a:latin typeface="Consolas" panose="020B0609020204030204" pitchFamily="49" charset="0"/>
              </a:rPr>
              <a:t>THẢO LUẬN NHÓM HOÀN THÀNH PHT SỐ 2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0487BFE-4C81-4275-9BF1-6869CCCE1847}"/>
              </a:ext>
            </a:extLst>
          </p:cNvPr>
          <p:cNvGrpSpPr/>
          <p:nvPr/>
        </p:nvGrpSpPr>
        <p:grpSpPr>
          <a:xfrm>
            <a:off x="-19443" y="1110371"/>
            <a:ext cx="12211444" cy="5747629"/>
            <a:chOff x="82550" y="-38101"/>
            <a:chExt cx="3679825" cy="2851788"/>
          </a:xfrm>
        </p:grpSpPr>
        <p:sp>
          <p:nvSpPr>
            <p:cNvPr id="4" name="Rectangle: Rounded Corners 4">
              <a:extLst>
                <a:ext uri="{FF2B5EF4-FFF2-40B4-BE49-F238E27FC236}">
                  <a16:creationId xmlns:a16="http://schemas.microsoft.com/office/drawing/2014/main" id="{09714E88-B7BA-432D-983C-CBC2C875B114}"/>
                </a:ext>
              </a:extLst>
            </p:cNvPr>
            <p:cNvSpPr/>
            <p:nvPr/>
          </p:nvSpPr>
          <p:spPr>
            <a:xfrm>
              <a:off x="82550" y="-38100"/>
              <a:ext cx="3679825" cy="2851787"/>
            </a:xfrm>
            <a:prstGeom prst="roundRect">
              <a:avLst>
                <a:gd name="adj" fmla="val 2438"/>
              </a:avLst>
            </a:prstGeom>
            <a:solidFill>
              <a:sysClr val="window" lastClr="FFFFFF"/>
            </a:solidFill>
            <a:ln w="12700" cap="flat" cmpd="sng" algn="ctr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121920" tIns="60960" rIns="121920" bIns="6096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9170">
                <a:defRPr/>
              </a:pPr>
              <a:endParaRPr lang="en-US" sz="2933" kern="0" dirty="0">
                <a:solidFill>
                  <a:sysClr val="window" lastClr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E67E916E-1932-4486-AC27-AA9E389FE8E5}"/>
                </a:ext>
              </a:extLst>
            </p:cNvPr>
            <p:cNvGrpSpPr/>
            <p:nvPr/>
          </p:nvGrpSpPr>
          <p:grpSpPr>
            <a:xfrm>
              <a:off x="82550" y="-38101"/>
              <a:ext cx="3600450" cy="2484275"/>
              <a:chOff x="0" y="-374651"/>
              <a:chExt cx="3600450" cy="2484275"/>
            </a:xfrm>
          </p:grpSpPr>
          <p:sp>
            <p:nvSpPr>
              <p:cNvPr id="6" name="Rectangle: Rounded Corners 6">
                <a:extLst>
                  <a:ext uri="{FF2B5EF4-FFF2-40B4-BE49-F238E27FC236}">
                    <a16:creationId xmlns:a16="http://schemas.microsoft.com/office/drawing/2014/main" id="{76816C5A-165C-46E6-A1ED-FE5E60A5941E}"/>
                  </a:ext>
                </a:extLst>
              </p:cNvPr>
              <p:cNvSpPr/>
              <p:nvPr/>
            </p:nvSpPr>
            <p:spPr>
              <a:xfrm>
                <a:off x="1090608" y="-374651"/>
                <a:ext cx="1600200" cy="685801"/>
              </a:xfrm>
              <a:prstGeom prst="roundRect">
                <a:avLst/>
              </a:prstGeom>
              <a:solidFill>
                <a:srgbClr val="70AD47">
                  <a:lumMod val="60000"/>
                  <a:lumOff val="40000"/>
                </a:srgbClr>
              </a:solidFill>
              <a:ln w="12700" cap="flat" cmpd="sng" algn="ctr">
                <a:solidFill>
                  <a:srgbClr val="70AD47">
                    <a:lumMod val="60000"/>
                    <a:lumOff val="4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VẤN ĐỀ CẦN BÀN LUẬN</a:t>
                </a:r>
              </a:p>
              <a:p>
                <a:pPr algn="ctr"/>
                <a:r>
                  <a:rPr 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Bàn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về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đọc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sách</a:t>
                </a:r>
                <a:endParaRPr lang="en-US" sz="2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" name="Rectangle: Rounded Corners 7">
                <a:extLst>
                  <a:ext uri="{FF2B5EF4-FFF2-40B4-BE49-F238E27FC236}">
                    <a16:creationId xmlns:a16="http://schemas.microsoft.com/office/drawing/2014/main" id="{972B2E14-D2FA-478E-B212-79C751542933}"/>
                  </a:ext>
                </a:extLst>
              </p:cNvPr>
              <p:cNvSpPr/>
              <p:nvPr/>
            </p:nvSpPr>
            <p:spPr>
              <a:xfrm>
                <a:off x="31750" y="749300"/>
                <a:ext cx="1104900" cy="311150"/>
              </a:xfrm>
              <a:prstGeom prst="roundRect">
                <a:avLst/>
              </a:prstGeom>
              <a:solidFill>
                <a:srgbClr val="70AD47">
                  <a:lumMod val="40000"/>
                  <a:lumOff val="60000"/>
                </a:srgbClr>
              </a:solidFill>
              <a:ln w="12700" cap="flat" cmpd="sng" algn="ctr">
                <a:solidFill>
                  <a:srgbClr val="70AD47">
                    <a:lumMod val="40000"/>
                    <a:lumOff val="6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Ý </a:t>
                </a: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kiến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</a:t>
                </a:r>
              </a:p>
            </p:txBody>
          </p:sp>
          <p:sp>
            <p:nvSpPr>
              <p:cNvPr id="8" name="Rectangle: Rounded Corners 8">
                <a:extLst>
                  <a:ext uri="{FF2B5EF4-FFF2-40B4-BE49-F238E27FC236}">
                    <a16:creationId xmlns:a16="http://schemas.microsoft.com/office/drawing/2014/main" id="{77981233-56FC-494F-9477-4A56569DB4AF}"/>
                  </a:ext>
                </a:extLst>
              </p:cNvPr>
              <p:cNvSpPr/>
              <p:nvPr/>
            </p:nvSpPr>
            <p:spPr>
              <a:xfrm>
                <a:off x="1289050" y="768350"/>
                <a:ext cx="1066800" cy="311150"/>
              </a:xfrm>
              <a:prstGeom prst="roundRect">
                <a:avLst/>
              </a:prstGeom>
              <a:solidFill>
                <a:srgbClr val="70AD47">
                  <a:lumMod val="40000"/>
                  <a:lumOff val="60000"/>
                </a:srgbClr>
              </a:solidFill>
              <a:ln w="12700" cap="flat" cmpd="sng" algn="ctr">
                <a:solidFill>
                  <a:srgbClr val="70AD47">
                    <a:lumMod val="40000"/>
                    <a:lumOff val="6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Ý </a:t>
                </a: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kiến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</a:t>
                </a:r>
              </a:p>
            </p:txBody>
          </p:sp>
          <p:sp>
            <p:nvSpPr>
              <p:cNvPr id="9" name="Rectangle: Rounded Corners 9">
                <a:extLst>
                  <a:ext uri="{FF2B5EF4-FFF2-40B4-BE49-F238E27FC236}">
                    <a16:creationId xmlns:a16="http://schemas.microsoft.com/office/drawing/2014/main" id="{4F4DA37F-94DD-4A9F-A92B-459BCD2DDF9C}"/>
                  </a:ext>
                </a:extLst>
              </p:cNvPr>
              <p:cNvSpPr/>
              <p:nvPr/>
            </p:nvSpPr>
            <p:spPr>
              <a:xfrm>
                <a:off x="2476500" y="781050"/>
                <a:ext cx="1085850" cy="311150"/>
              </a:xfrm>
              <a:prstGeom prst="roundRect">
                <a:avLst/>
              </a:prstGeom>
              <a:solidFill>
                <a:srgbClr val="70AD47">
                  <a:lumMod val="40000"/>
                  <a:lumOff val="60000"/>
                </a:srgbClr>
              </a:solidFill>
              <a:ln w="12700" cap="flat" cmpd="sng" algn="ctr">
                <a:solidFill>
                  <a:srgbClr val="70AD47">
                    <a:lumMod val="40000"/>
                    <a:lumOff val="6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Ý </a:t>
                </a: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kiến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3</a:t>
                </a:r>
              </a:p>
            </p:txBody>
          </p:sp>
          <p:sp>
            <p:nvSpPr>
              <p:cNvPr id="10" name="Rectangle: Rounded Corners 10">
                <a:extLst>
                  <a:ext uri="{FF2B5EF4-FFF2-40B4-BE49-F238E27FC236}">
                    <a16:creationId xmlns:a16="http://schemas.microsoft.com/office/drawing/2014/main" id="{77A23DAD-A81F-41E9-A48A-B1BDFFDA2368}"/>
                  </a:ext>
                </a:extLst>
              </p:cNvPr>
              <p:cNvSpPr/>
              <p:nvPr/>
            </p:nvSpPr>
            <p:spPr>
              <a:xfrm>
                <a:off x="0" y="1377950"/>
                <a:ext cx="1054100" cy="684037"/>
              </a:xfrm>
              <a:prstGeom prst="roundRect">
                <a:avLst/>
              </a:prstGeom>
              <a:solidFill>
                <a:srgbClr val="70AD47">
                  <a:lumMod val="20000"/>
                  <a:lumOff val="80000"/>
                </a:srgbClr>
              </a:solidFill>
              <a:ln w="12700" cap="flat" cmpd="sng" algn="ctr">
                <a:solidFill>
                  <a:srgbClr val="70AD47">
                    <a:lumMod val="20000"/>
                    <a:lumOff val="8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r>
                  <a:rPr 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Lí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lẽ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1……….</a:t>
                </a:r>
              </a:p>
              <a:p>
                <a:r>
                  <a:rPr 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Dẫn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chứng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1………..</a:t>
                </a:r>
              </a:p>
            </p:txBody>
          </p:sp>
          <p:sp>
            <p:nvSpPr>
              <p:cNvPr id="11" name="Rectangle: Rounded Corners 11">
                <a:extLst>
                  <a:ext uri="{FF2B5EF4-FFF2-40B4-BE49-F238E27FC236}">
                    <a16:creationId xmlns:a16="http://schemas.microsoft.com/office/drawing/2014/main" id="{C64D01E6-0C60-493E-ABFB-0B8A0775C75E}"/>
                  </a:ext>
                </a:extLst>
              </p:cNvPr>
              <p:cNvSpPr/>
              <p:nvPr/>
            </p:nvSpPr>
            <p:spPr>
              <a:xfrm>
                <a:off x="1257300" y="1390650"/>
                <a:ext cx="1098550" cy="671337"/>
              </a:xfrm>
              <a:prstGeom prst="roundRect">
                <a:avLst/>
              </a:prstGeom>
              <a:solidFill>
                <a:srgbClr val="70AD47">
                  <a:lumMod val="20000"/>
                  <a:lumOff val="80000"/>
                </a:srgbClr>
              </a:solidFill>
              <a:ln w="12700" cap="flat" cmpd="sng" algn="ctr">
                <a:solidFill>
                  <a:srgbClr val="70AD47">
                    <a:lumMod val="20000"/>
                    <a:lumOff val="8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r>
                  <a:rPr 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Lí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lẽ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2……….</a:t>
                </a:r>
              </a:p>
              <a:p>
                <a:r>
                  <a:rPr 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Dẫn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chứng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2………..</a:t>
                </a:r>
              </a:p>
            </p:txBody>
          </p:sp>
          <p:sp>
            <p:nvSpPr>
              <p:cNvPr id="12" name="Rectangle: Rounded Corners 12">
                <a:extLst>
                  <a:ext uri="{FF2B5EF4-FFF2-40B4-BE49-F238E27FC236}">
                    <a16:creationId xmlns:a16="http://schemas.microsoft.com/office/drawing/2014/main" id="{22B1B509-B110-4539-8320-DDB79D4E777F}"/>
                  </a:ext>
                </a:extLst>
              </p:cNvPr>
              <p:cNvSpPr/>
              <p:nvPr/>
            </p:nvSpPr>
            <p:spPr>
              <a:xfrm>
                <a:off x="2546350" y="1390650"/>
                <a:ext cx="1054100" cy="718974"/>
              </a:xfrm>
              <a:prstGeom prst="roundRect">
                <a:avLst/>
              </a:prstGeom>
              <a:solidFill>
                <a:srgbClr val="70AD47">
                  <a:lumMod val="20000"/>
                  <a:lumOff val="80000"/>
                </a:srgbClr>
              </a:solidFill>
              <a:ln w="12700" cap="flat" cmpd="sng" algn="ctr">
                <a:solidFill>
                  <a:srgbClr val="70AD47">
                    <a:lumMod val="20000"/>
                    <a:lumOff val="8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r>
                  <a:rPr 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Lí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lẽ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3……….</a:t>
                </a:r>
              </a:p>
              <a:p>
                <a:r>
                  <a:rPr 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Dẫn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chứng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3………..</a:t>
                </a:r>
              </a:p>
            </p:txBody>
          </p: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EEA51D1C-2BA7-488F-BB21-F30D1E394144}"/>
                  </a:ext>
                </a:extLst>
              </p:cNvPr>
              <p:cNvCxnSpPr/>
              <p:nvPr/>
            </p:nvCxnSpPr>
            <p:spPr>
              <a:xfrm>
                <a:off x="1809750" y="317500"/>
                <a:ext cx="0" cy="463550"/>
              </a:xfrm>
              <a:prstGeom prst="line">
                <a:avLst/>
              </a:prstGeom>
              <a:noFill/>
              <a:ln w="12700" cap="flat" cmpd="sng" algn="ctr">
                <a:solidFill>
                  <a:srgbClr val="70AD47">
                    <a:lumMod val="60000"/>
                    <a:lumOff val="40000"/>
                  </a:srgb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85FA038E-17E4-41C7-B7B6-3AAD322BBADE}"/>
                  </a:ext>
                </a:extLst>
              </p:cNvPr>
              <p:cNvCxnSpPr/>
              <p:nvPr/>
            </p:nvCxnSpPr>
            <p:spPr>
              <a:xfrm flipH="1">
                <a:off x="622300" y="317500"/>
                <a:ext cx="1187450" cy="431800"/>
              </a:xfrm>
              <a:prstGeom prst="line">
                <a:avLst/>
              </a:prstGeom>
              <a:noFill/>
              <a:ln w="12700" cap="flat" cmpd="sng" algn="ctr">
                <a:solidFill>
                  <a:srgbClr val="70AD47">
                    <a:lumMod val="60000"/>
                    <a:lumOff val="40000"/>
                  </a:srgb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DF5AC6F8-5517-41DE-9804-DE67A27EBFDF}"/>
                  </a:ext>
                </a:extLst>
              </p:cNvPr>
              <p:cNvCxnSpPr/>
              <p:nvPr/>
            </p:nvCxnSpPr>
            <p:spPr>
              <a:xfrm>
                <a:off x="1809750" y="317500"/>
                <a:ext cx="1231900" cy="450850"/>
              </a:xfrm>
              <a:prstGeom prst="line">
                <a:avLst/>
              </a:prstGeom>
              <a:noFill/>
              <a:ln w="12700" cap="flat" cmpd="sng" algn="ctr">
                <a:solidFill>
                  <a:srgbClr val="70AD47">
                    <a:lumMod val="60000"/>
                    <a:lumOff val="40000"/>
                  </a:srgb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61B7A58F-42ED-4343-8A35-46B1D72BA2D3}"/>
                  </a:ext>
                </a:extLst>
              </p:cNvPr>
              <p:cNvCxnSpPr/>
              <p:nvPr/>
            </p:nvCxnSpPr>
            <p:spPr>
              <a:xfrm>
                <a:off x="571500" y="1060450"/>
                <a:ext cx="0" cy="304800"/>
              </a:xfrm>
              <a:prstGeom prst="line">
                <a:avLst/>
              </a:prstGeom>
              <a:noFill/>
              <a:ln w="12700" cap="flat" cmpd="sng" algn="ctr">
                <a:solidFill>
                  <a:srgbClr val="70AD47">
                    <a:lumMod val="60000"/>
                    <a:lumOff val="40000"/>
                  </a:srgb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FEEC57B5-B959-433B-97F5-1798699C8B2A}"/>
                  </a:ext>
                </a:extLst>
              </p:cNvPr>
              <p:cNvCxnSpPr/>
              <p:nvPr/>
            </p:nvCxnSpPr>
            <p:spPr>
              <a:xfrm>
                <a:off x="1809750" y="1085850"/>
                <a:ext cx="0" cy="298450"/>
              </a:xfrm>
              <a:prstGeom prst="line">
                <a:avLst/>
              </a:prstGeom>
              <a:noFill/>
              <a:ln w="12700" cap="flat" cmpd="sng" algn="ctr">
                <a:solidFill>
                  <a:srgbClr val="70AD47">
                    <a:lumMod val="60000"/>
                    <a:lumOff val="40000"/>
                  </a:srgb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76D21409-B102-4CC2-BD05-C9B1F7B4C2FA}"/>
                  </a:ext>
                </a:extLst>
              </p:cNvPr>
              <p:cNvCxnSpPr/>
              <p:nvPr/>
            </p:nvCxnSpPr>
            <p:spPr>
              <a:xfrm>
                <a:off x="3041650" y="1085850"/>
                <a:ext cx="0" cy="292100"/>
              </a:xfrm>
              <a:prstGeom prst="line">
                <a:avLst/>
              </a:prstGeom>
              <a:noFill/>
              <a:ln w="12700" cap="flat" cmpd="sng" algn="ctr">
                <a:solidFill>
                  <a:srgbClr val="70AD47">
                    <a:lumMod val="60000"/>
                    <a:lumOff val="40000"/>
                  </a:srgbClr>
                </a:solidFill>
                <a:prstDash val="solid"/>
                <a:miter lim="800000"/>
              </a:ln>
              <a:effectLst/>
            </p:spPr>
          </p:cxnSp>
        </p:grpSp>
      </p:grpSp>
      <p:sp>
        <p:nvSpPr>
          <p:cNvPr id="19" name="TextBox 18"/>
          <p:cNvSpPr txBox="1"/>
          <p:nvPr/>
        </p:nvSpPr>
        <p:spPr>
          <a:xfrm>
            <a:off x="4393640" y="553667"/>
            <a:ext cx="3448829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Hoàn</a:t>
            </a:r>
            <a:r>
              <a:rPr lang="en-US" sz="2667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thiện</a:t>
            </a:r>
            <a:r>
              <a:rPr lang="en-US" sz="2667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sơ</a:t>
            </a:r>
            <a:r>
              <a:rPr lang="en-US" sz="2667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đồ</a:t>
            </a:r>
            <a:r>
              <a:rPr lang="en-US" sz="2667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sau</a:t>
            </a:r>
            <a:r>
              <a:rPr lang="en-US" sz="2667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: 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2" y="1155731"/>
            <a:ext cx="1664718" cy="1664718"/>
          </a:xfrm>
          <a:prstGeom prst="rect">
            <a:avLst/>
          </a:prstGeom>
        </p:spPr>
      </p:pic>
      <p:pic>
        <p:nvPicPr>
          <p:cNvPr id="22" name="Đồng hồ đếm ngược 5 phút - 5 Minutes">
            <a:hlinkClick r:id="" action="ppaction://media"/>
            <a:extLst>
              <a:ext uri="{FF2B5EF4-FFF2-40B4-BE49-F238E27FC236}">
                <a16:creationId xmlns:a16="http://schemas.microsoft.com/office/drawing/2014/main" id="{99DF757C-05F7-49F5-8CE9-B036D8B4F05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324961" y="100854"/>
            <a:ext cx="1615403" cy="908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741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0487BFE-4C81-4275-9BF1-6869CCCE1847}"/>
              </a:ext>
            </a:extLst>
          </p:cNvPr>
          <p:cNvGrpSpPr/>
          <p:nvPr/>
        </p:nvGrpSpPr>
        <p:grpSpPr>
          <a:xfrm>
            <a:off x="-9721" y="-400393"/>
            <a:ext cx="12211444" cy="7458318"/>
            <a:chOff x="86420" y="-206136"/>
            <a:chExt cx="3679825" cy="3054429"/>
          </a:xfrm>
        </p:grpSpPr>
        <p:sp>
          <p:nvSpPr>
            <p:cNvPr id="4" name="Rectangle: Rounded Corners 4">
              <a:extLst>
                <a:ext uri="{FF2B5EF4-FFF2-40B4-BE49-F238E27FC236}">
                  <a16:creationId xmlns:a16="http://schemas.microsoft.com/office/drawing/2014/main" id="{09714E88-B7BA-432D-983C-CBC2C875B114}"/>
                </a:ext>
              </a:extLst>
            </p:cNvPr>
            <p:cNvSpPr/>
            <p:nvPr/>
          </p:nvSpPr>
          <p:spPr>
            <a:xfrm>
              <a:off x="86420" y="-3494"/>
              <a:ext cx="3679825" cy="2851787"/>
            </a:xfrm>
            <a:prstGeom prst="roundRect">
              <a:avLst>
                <a:gd name="adj" fmla="val 2438"/>
              </a:avLst>
            </a:prstGeom>
            <a:solidFill>
              <a:sysClr val="window" lastClr="FFFFFF"/>
            </a:solidFill>
            <a:ln w="12700" cap="flat" cmpd="sng" algn="ctr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121920" tIns="60960" rIns="121920" bIns="6096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9170">
                <a:defRPr/>
              </a:pPr>
              <a:endParaRPr lang="en-US" sz="2933" kern="0" dirty="0">
                <a:solidFill>
                  <a:sysClr val="window" lastClr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E67E916E-1932-4486-AC27-AA9E389FE8E5}"/>
                </a:ext>
              </a:extLst>
            </p:cNvPr>
            <p:cNvGrpSpPr/>
            <p:nvPr/>
          </p:nvGrpSpPr>
          <p:grpSpPr>
            <a:xfrm>
              <a:off x="95398" y="-206136"/>
              <a:ext cx="3587602" cy="3054429"/>
              <a:chOff x="12848" y="-542686"/>
              <a:chExt cx="3587602" cy="3054429"/>
            </a:xfrm>
          </p:grpSpPr>
          <p:sp>
            <p:nvSpPr>
              <p:cNvPr id="6" name="Rectangle: Rounded Corners 6">
                <a:extLst>
                  <a:ext uri="{FF2B5EF4-FFF2-40B4-BE49-F238E27FC236}">
                    <a16:creationId xmlns:a16="http://schemas.microsoft.com/office/drawing/2014/main" id="{76816C5A-165C-46E6-A1ED-FE5E60A5941E}"/>
                  </a:ext>
                </a:extLst>
              </p:cNvPr>
              <p:cNvSpPr/>
              <p:nvPr/>
            </p:nvSpPr>
            <p:spPr>
              <a:xfrm>
                <a:off x="1090608" y="-542686"/>
                <a:ext cx="1600200" cy="548053"/>
              </a:xfrm>
              <a:prstGeom prst="roundRect">
                <a:avLst/>
              </a:prstGeom>
              <a:solidFill>
                <a:srgbClr val="70AD47">
                  <a:lumMod val="60000"/>
                  <a:lumOff val="40000"/>
                </a:srgbClr>
              </a:solidFill>
              <a:ln w="12700" cap="flat" cmpd="sng" algn="ctr">
                <a:solidFill>
                  <a:srgbClr val="70AD47">
                    <a:lumMod val="60000"/>
                    <a:lumOff val="4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24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VẤN ĐỀ CẦN BÀN LUẬN</a:t>
                </a:r>
              </a:p>
              <a:p>
                <a:pPr algn="ctr"/>
                <a:r>
                  <a:rPr 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Bàn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về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đọc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sách</a:t>
                </a:r>
                <a:endParaRPr lang="en-US" sz="2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" name="Rectangle: Rounded Corners 7">
                <a:extLst>
                  <a:ext uri="{FF2B5EF4-FFF2-40B4-BE49-F238E27FC236}">
                    <a16:creationId xmlns:a16="http://schemas.microsoft.com/office/drawing/2014/main" id="{972B2E14-D2FA-478E-B212-79C751542933}"/>
                  </a:ext>
                </a:extLst>
              </p:cNvPr>
              <p:cNvSpPr/>
              <p:nvPr/>
            </p:nvSpPr>
            <p:spPr>
              <a:xfrm>
                <a:off x="31750" y="202786"/>
                <a:ext cx="1104900" cy="454508"/>
              </a:xfrm>
              <a:prstGeom prst="roundRect">
                <a:avLst/>
              </a:prstGeom>
              <a:solidFill>
                <a:srgbClr val="70AD47">
                  <a:lumMod val="40000"/>
                  <a:lumOff val="60000"/>
                </a:srgbClr>
              </a:solidFill>
              <a:ln w="12700" cap="flat" cmpd="sng" algn="ctr">
                <a:solidFill>
                  <a:srgbClr val="70AD47">
                    <a:lumMod val="40000"/>
                    <a:lumOff val="6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r>
                  <a:rPr lang="en-US" sz="24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Ý </a:t>
                </a:r>
                <a:r>
                  <a:rPr lang="en-US" sz="24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kiến</a:t>
                </a:r>
                <a:r>
                  <a:rPr lang="en-US" sz="24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1: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Tầm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quan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trọng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việc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đọc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sách</a:t>
                </a:r>
                <a:endPara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" name="Rectangle: Rounded Corners 8">
                <a:extLst>
                  <a:ext uri="{FF2B5EF4-FFF2-40B4-BE49-F238E27FC236}">
                    <a16:creationId xmlns:a16="http://schemas.microsoft.com/office/drawing/2014/main" id="{77981233-56FC-494F-9477-4A56569DB4AF}"/>
                  </a:ext>
                </a:extLst>
              </p:cNvPr>
              <p:cNvSpPr/>
              <p:nvPr/>
            </p:nvSpPr>
            <p:spPr>
              <a:xfrm>
                <a:off x="1328014" y="202786"/>
                <a:ext cx="1027836" cy="454508"/>
              </a:xfrm>
              <a:prstGeom prst="roundRect">
                <a:avLst/>
              </a:prstGeom>
              <a:solidFill>
                <a:srgbClr val="70AD47">
                  <a:lumMod val="40000"/>
                  <a:lumOff val="60000"/>
                </a:srgbClr>
              </a:solidFill>
              <a:ln w="12700" cap="flat" cmpd="sng" algn="ctr">
                <a:solidFill>
                  <a:srgbClr val="70AD47">
                    <a:lumMod val="40000"/>
                    <a:lumOff val="6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24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Ý </a:t>
                </a:r>
                <a:r>
                  <a:rPr lang="en-US" sz="24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kiến</a:t>
                </a:r>
                <a:r>
                  <a:rPr lang="en-US" sz="24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2: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Tác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hại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việc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đọc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sách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đúng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pp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  <p:sp>
            <p:nvSpPr>
              <p:cNvPr id="9" name="Rectangle: Rounded Corners 9">
                <a:extLst>
                  <a:ext uri="{FF2B5EF4-FFF2-40B4-BE49-F238E27FC236}">
                    <a16:creationId xmlns:a16="http://schemas.microsoft.com/office/drawing/2014/main" id="{4F4DA37F-94DD-4A9F-A92B-459BCD2DDF9C}"/>
                  </a:ext>
                </a:extLst>
              </p:cNvPr>
              <p:cNvSpPr/>
              <p:nvPr/>
            </p:nvSpPr>
            <p:spPr>
              <a:xfrm>
                <a:off x="2498725" y="202786"/>
                <a:ext cx="1085850" cy="454509"/>
              </a:xfrm>
              <a:prstGeom prst="roundRect">
                <a:avLst>
                  <a:gd name="adj" fmla="val 14800"/>
                </a:avLst>
              </a:prstGeom>
              <a:solidFill>
                <a:srgbClr val="70AD47">
                  <a:lumMod val="40000"/>
                  <a:lumOff val="60000"/>
                </a:srgbClr>
              </a:solidFill>
              <a:ln w="12700" cap="flat" cmpd="sng" algn="ctr">
                <a:solidFill>
                  <a:srgbClr val="70AD47">
                    <a:lumMod val="40000"/>
                    <a:lumOff val="6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24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Ý </a:t>
                </a:r>
                <a:r>
                  <a:rPr lang="en-US" sz="24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kiến</a:t>
                </a:r>
                <a:r>
                  <a:rPr lang="en-US" sz="24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3: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Bàn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về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pháp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đọc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sách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hiệu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quả</a:t>
                </a:r>
                <a:endPara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" name="Rectangle: Rounded Corners 10">
                <a:extLst>
                  <a:ext uri="{FF2B5EF4-FFF2-40B4-BE49-F238E27FC236}">
                    <a16:creationId xmlns:a16="http://schemas.microsoft.com/office/drawing/2014/main" id="{77A23DAD-A81F-41E9-A48A-B1BDFFDA2368}"/>
                  </a:ext>
                </a:extLst>
              </p:cNvPr>
              <p:cNvSpPr/>
              <p:nvPr/>
            </p:nvSpPr>
            <p:spPr>
              <a:xfrm>
                <a:off x="12848" y="775552"/>
                <a:ext cx="986629" cy="1736191"/>
              </a:xfrm>
              <a:prstGeom prst="roundRect">
                <a:avLst/>
              </a:prstGeom>
              <a:solidFill>
                <a:srgbClr val="70AD47">
                  <a:lumMod val="20000"/>
                  <a:lumOff val="80000"/>
                </a:srgbClr>
              </a:solidFill>
              <a:ln w="12700" cap="flat" cmpd="sng" algn="ctr">
                <a:solidFill>
                  <a:srgbClr val="70AD47">
                    <a:lumMod val="20000"/>
                    <a:lumOff val="8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r>
                  <a:rPr lang="en-US" sz="20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Lí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lẽ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Học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vấn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thành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quả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lũy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lâu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dài</a:t>
                </a:r>
                <a:endPara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Dẫn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chứng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1: </a:t>
                </a:r>
                <a:r>
                  <a:rPr lang="en-US" sz="2400" b="1" dirty="0" err="1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Sách</a:t>
                </a:r>
                <a:r>
                  <a:rPr lang="en-US" sz="2400" b="1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chính</a:t>
                </a:r>
                <a:r>
                  <a:rPr lang="en-US" sz="2400" b="1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400" b="1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kho</a:t>
                </a:r>
                <a:r>
                  <a:rPr lang="en-US" sz="2400" b="1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tàng</a:t>
                </a:r>
                <a:r>
                  <a:rPr lang="en-US" sz="2400" b="1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lưu</a:t>
                </a:r>
                <a:r>
                  <a:rPr lang="en-US" sz="2400" b="1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giữ</a:t>
                </a:r>
                <a:r>
                  <a:rPr lang="en-US" sz="2400" b="1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kiến</a:t>
                </a:r>
                <a:r>
                  <a:rPr lang="en-US" sz="2400" b="1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400" b="1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quý</a:t>
                </a:r>
                <a:r>
                  <a:rPr lang="en-US" sz="2400" b="1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bàu</a:t>
                </a:r>
                <a:r>
                  <a:rPr lang="en-US" sz="2400" b="1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2400" b="1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11" name="Rectangle: Rounded Corners 11">
                <a:extLst>
                  <a:ext uri="{FF2B5EF4-FFF2-40B4-BE49-F238E27FC236}">
                    <a16:creationId xmlns:a16="http://schemas.microsoft.com/office/drawing/2014/main" id="{C64D01E6-0C60-493E-ABFB-0B8A0775C75E}"/>
                  </a:ext>
                </a:extLst>
              </p:cNvPr>
              <p:cNvSpPr/>
              <p:nvPr/>
            </p:nvSpPr>
            <p:spPr>
              <a:xfrm>
                <a:off x="1136650" y="781050"/>
                <a:ext cx="1219200" cy="1648816"/>
              </a:xfrm>
              <a:prstGeom prst="roundRect">
                <a:avLst/>
              </a:prstGeom>
              <a:solidFill>
                <a:srgbClr val="70AD47">
                  <a:lumMod val="20000"/>
                  <a:lumOff val="80000"/>
                </a:srgbClr>
              </a:solidFill>
              <a:ln w="12700" cap="flat" cmpd="sng" algn="ctr">
                <a:solidFill>
                  <a:srgbClr val="70AD47">
                    <a:lumMod val="20000"/>
                    <a:lumOff val="8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0"/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Lí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lẽ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2.1: </a:t>
                </a: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Sách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nhiều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khiến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người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đọc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chuyên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sâu</a:t>
                </a:r>
                <a:endPara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0"/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Dẫn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chứng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2.1: </a:t>
                </a:r>
                <a:r>
                  <a:rPr lang="en-US" sz="2400" b="1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So </a:t>
                </a:r>
                <a:r>
                  <a:rPr lang="en-US" sz="2400" b="1" dirty="0" err="1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sánh</a:t>
                </a:r>
                <a:r>
                  <a:rPr lang="en-US" sz="2400" b="1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việc</a:t>
                </a:r>
                <a:r>
                  <a:rPr lang="en-US" sz="2400" b="1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đọc</a:t>
                </a:r>
                <a:r>
                  <a:rPr lang="en-US" sz="2400" b="1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sách</a:t>
                </a:r>
                <a:r>
                  <a:rPr lang="en-US" sz="2400" b="1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xưa</a:t>
                </a:r>
                <a:r>
                  <a:rPr lang="en-US" sz="2400" b="1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400" b="1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nay.</a:t>
                </a:r>
                <a:endPara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0"/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Lí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lẽ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2.2: </a:t>
                </a:r>
                <a:r>
                  <a:rPr lang="en-US" sz="24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Sách</a:t>
                </a:r>
                <a:r>
                  <a:rPr lang="en-US" sz="24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nhiều</a:t>
                </a:r>
                <a:r>
                  <a:rPr lang="en-US" sz="24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khiến</a:t>
                </a:r>
                <a:r>
                  <a:rPr lang="en-US" sz="24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người</a:t>
                </a:r>
                <a:r>
                  <a:rPr lang="en-US" sz="24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đọc</a:t>
                </a:r>
                <a:r>
                  <a:rPr lang="en-US" sz="24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lạc</a:t>
                </a:r>
                <a:r>
                  <a:rPr lang="en-US" sz="24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hướng</a:t>
                </a:r>
                <a:endParaRPr lang="en-US" sz="2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0"/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Dẫn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chứng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2.2: </a:t>
                </a:r>
                <a:r>
                  <a:rPr lang="en-US" sz="2400" b="1" dirty="0" err="1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khó</a:t>
                </a:r>
                <a:r>
                  <a:rPr lang="en-US" sz="2400" b="1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lựa</a:t>
                </a:r>
                <a:r>
                  <a:rPr lang="en-US" sz="2400" b="1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chọn</a:t>
                </a:r>
                <a:r>
                  <a:rPr lang="en-US" sz="2400" b="1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400" b="1" dirty="0" err="1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lãng</a:t>
                </a:r>
                <a:r>
                  <a:rPr lang="en-US" sz="2400" b="1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phí</a:t>
                </a:r>
                <a:r>
                  <a:rPr lang="en-US" sz="2400" b="1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thời</a:t>
                </a:r>
                <a:r>
                  <a:rPr lang="en-US" sz="2400" b="1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gian</a:t>
                </a:r>
                <a:r>
                  <a:rPr lang="en-US" sz="2400" b="1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400" b="1" dirty="0" err="1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tiền</a:t>
                </a:r>
                <a:r>
                  <a:rPr lang="en-US" sz="2400" b="1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bạc</a:t>
                </a:r>
                <a:r>
                  <a:rPr lang="en-US" sz="2400" b="1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400" b="1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sức</a:t>
                </a:r>
                <a:r>
                  <a:rPr lang="en-US" sz="2400" b="1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lực</a:t>
                </a:r>
                <a:r>
                  <a:rPr lang="en-US" sz="2400" b="1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…</a:t>
                </a:r>
              </a:p>
            </p:txBody>
          </p:sp>
          <p:sp>
            <p:nvSpPr>
              <p:cNvPr id="12" name="Rectangle: Rounded Corners 12">
                <a:extLst>
                  <a:ext uri="{FF2B5EF4-FFF2-40B4-BE49-F238E27FC236}">
                    <a16:creationId xmlns:a16="http://schemas.microsoft.com/office/drawing/2014/main" id="{22B1B509-B110-4539-8320-DDB79D4E777F}"/>
                  </a:ext>
                </a:extLst>
              </p:cNvPr>
              <p:cNvSpPr/>
              <p:nvPr/>
            </p:nvSpPr>
            <p:spPr>
              <a:xfrm>
                <a:off x="2419606" y="781049"/>
                <a:ext cx="1180844" cy="1648817"/>
              </a:xfrm>
              <a:prstGeom prst="roundRect">
                <a:avLst/>
              </a:prstGeom>
              <a:solidFill>
                <a:srgbClr val="70AD47">
                  <a:lumMod val="20000"/>
                  <a:lumOff val="80000"/>
                </a:srgbClr>
              </a:solidFill>
              <a:ln w="12700" cap="flat" cmpd="sng" algn="ctr">
                <a:solidFill>
                  <a:srgbClr val="70AD47">
                    <a:lumMod val="20000"/>
                    <a:lumOff val="8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Lí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lẽ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3.1: </a:t>
                </a: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Cần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lựa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chọn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sách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khi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đọc</a:t>
                </a:r>
                <a:endPara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0"/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Dẫn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chứng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3.1: </a:t>
                </a:r>
                <a:r>
                  <a:rPr lang="en-US" sz="2400" b="1" dirty="0" err="1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Chọn</a:t>
                </a:r>
                <a:r>
                  <a:rPr lang="en-US" sz="2400" b="1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</a:t>
                </a:r>
                <a:r>
                  <a:rPr lang="en-US" sz="2400" b="1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tinh</a:t>
                </a:r>
                <a:r>
                  <a:rPr lang="en-US" sz="2400" b="1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400" b="1" dirty="0" err="1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đọc</a:t>
                </a:r>
                <a:r>
                  <a:rPr lang="en-US" sz="2400" b="1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</a:t>
                </a:r>
                <a:r>
                  <a:rPr lang="en-US" sz="2400" b="1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kĩ</a:t>
                </a:r>
                <a:r>
                  <a:rPr lang="en-US" sz="2400" b="1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những</a:t>
                </a:r>
                <a:r>
                  <a:rPr lang="en-US" sz="2400" b="1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quyển</a:t>
                </a:r>
                <a:r>
                  <a:rPr lang="en-US" sz="2400" b="1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400" b="1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</a:t>
                </a:r>
                <a:r>
                  <a:rPr lang="en-US" sz="2400" b="1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trị</a:t>
                </a:r>
                <a:r>
                  <a:rPr lang="en-US" sz="2400" b="1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lvl="0"/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Lí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lẽ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3.2: </a:t>
                </a:r>
                <a:r>
                  <a:rPr lang="en-US" sz="24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Cần</a:t>
                </a:r>
                <a:r>
                  <a:rPr lang="en-US" sz="24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4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4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pháp</a:t>
                </a:r>
                <a:r>
                  <a:rPr lang="en-US" sz="24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đọc</a:t>
                </a:r>
                <a:r>
                  <a:rPr lang="en-US" sz="24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sách</a:t>
                </a:r>
                <a:r>
                  <a:rPr lang="en-US" sz="24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đúng</a:t>
                </a:r>
                <a:r>
                  <a:rPr lang="en-US" sz="24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đắn</a:t>
                </a:r>
                <a:endParaRPr lang="en-US" sz="2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0"/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Dẫn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chứng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3.2: </a:t>
                </a:r>
                <a:r>
                  <a:rPr lang="en-US" sz="2400" b="1" dirty="0" err="1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Vừa</a:t>
                </a:r>
                <a:r>
                  <a:rPr lang="en-US" sz="2400" b="1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đọc</a:t>
                </a:r>
                <a:r>
                  <a:rPr lang="en-US" sz="2400" b="1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vừa</a:t>
                </a:r>
                <a:r>
                  <a:rPr lang="en-US" sz="2400" b="1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suy</a:t>
                </a:r>
                <a:r>
                  <a:rPr lang="en-US" sz="2400" b="1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ngẫm</a:t>
                </a:r>
                <a:r>
                  <a:rPr lang="en-US" sz="2400" b="1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400" b="1" dirty="0" err="1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đọc</a:t>
                </a:r>
                <a:r>
                  <a:rPr lang="en-US" sz="2400" b="1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sách</a:t>
                </a:r>
                <a:r>
                  <a:rPr lang="en-US" sz="2400" b="1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400" b="1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kế</a:t>
                </a:r>
                <a:r>
                  <a:rPr lang="en-US" sz="2400" b="1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hoạch</a:t>
                </a:r>
                <a:r>
                  <a:rPr lang="en-US" sz="2400" b="1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…</a:t>
                </a:r>
              </a:p>
            </p:txBody>
          </p: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EEA51D1C-2BA7-488F-BB21-F30D1E394144}"/>
                  </a:ext>
                </a:extLst>
              </p:cNvPr>
              <p:cNvCxnSpPr/>
              <p:nvPr/>
            </p:nvCxnSpPr>
            <p:spPr>
              <a:xfrm>
                <a:off x="1822450" y="5367"/>
                <a:ext cx="0" cy="240050"/>
              </a:xfrm>
              <a:prstGeom prst="line">
                <a:avLst/>
              </a:prstGeom>
              <a:noFill/>
              <a:ln w="12700" cap="flat" cmpd="sng" algn="ctr">
                <a:solidFill>
                  <a:srgbClr val="70AD47">
                    <a:lumMod val="60000"/>
                    <a:lumOff val="40000"/>
                  </a:srgb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85FA038E-17E4-41C7-B7B6-3AAD322BBADE}"/>
                  </a:ext>
                </a:extLst>
              </p:cNvPr>
              <p:cNvCxnSpPr/>
              <p:nvPr/>
            </p:nvCxnSpPr>
            <p:spPr>
              <a:xfrm flipH="1">
                <a:off x="1136650" y="5367"/>
                <a:ext cx="685800" cy="197419"/>
              </a:xfrm>
              <a:prstGeom prst="line">
                <a:avLst/>
              </a:prstGeom>
              <a:noFill/>
              <a:ln w="12700" cap="flat" cmpd="sng" algn="ctr">
                <a:solidFill>
                  <a:srgbClr val="70AD47">
                    <a:lumMod val="60000"/>
                    <a:lumOff val="40000"/>
                  </a:srgb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DF5AC6F8-5517-41DE-9804-DE67A27EBFDF}"/>
                  </a:ext>
                </a:extLst>
              </p:cNvPr>
              <p:cNvCxnSpPr/>
              <p:nvPr/>
            </p:nvCxnSpPr>
            <p:spPr>
              <a:xfrm>
                <a:off x="1822450" y="5367"/>
                <a:ext cx="676275" cy="197419"/>
              </a:xfrm>
              <a:prstGeom prst="line">
                <a:avLst/>
              </a:prstGeom>
              <a:noFill/>
              <a:ln w="12700" cap="flat" cmpd="sng" algn="ctr">
                <a:solidFill>
                  <a:srgbClr val="70AD47">
                    <a:lumMod val="60000"/>
                    <a:lumOff val="40000"/>
                  </a:srgb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61B7A58F-42ED-4343-8A35-46B1D72BA2D3}"/>
                  </a:ext>
                </a:extLst>
              </p:cNvPr>
              <p:cNvCxnSpPr/>
              <p:nvPr/>
            </p:nvCxnSpPr>
            <p:spPr>
              <a:xfrm>
                <a:off x="571500" y="1060450"/>
                <a:ext cx="0" cy="304800"/>
              </a:xfrm>
              <a:prstGeom prst="line">
                <a:avLst/>
              </a:prstGeom>
              <a:noFill/>
              <a:ln w="12700" cap="flat" cmpd="sng" algn="ctr">
                <a:solidFill>
                  <a:srgbClr val="70AD47">
                    <a:lumMod val="60000"/>
                    <a:lumOff val="40000"/>
                  </a:srgb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76D21409-B102-4CC2-BD05-C9B1F7B4C2FA}"/>
                  </a:ext>
                </a:extLst>
              </p:cNvPr>
              <p:cNvCxnSpPr/>
              <p:nvPr/>
            </p:nvCxnSpPr>
            <p:spPr>
              <a:xfrm>
                <a:off x="3041650" y="1085850"/>
                <a:ext cx="0" cy="292100"/>
              </a:xfrm>
              <a:prstGeom prst="line">
                <a:avLst/>
              </a:prstGeom>
              <a:noFill/>
              <a:ln w="12700" cap="flat" cmpd="sng" algn="ctr">
                <a:solidFill>
                  <a:srgbClr val="70AD47">
                    <a:lumMod val="60000"/>
                    <a:lumOff val="40000"/>
                  </a:srgbClr>
                </a:solidFill>
                <a:prstDash val="solid"/>
                <a:miter lim="800000"/>
              </a:ln>
              <a:effectLst/>
            </p:spPr>
          </p:cxnSp>
        </p:grp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2" y="1"/>
            <a:ext cx="1664718" cy="937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1217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grpSp>
        <p:nvGrpSpPr>
          <p:cNvPr id="11" name="Group 10"/>
          <p:cNvGrpSpPr/>
          <p:nvPr/>
        </p:nvGrpSpPr>
        <p:grpSpPr>
          <a:xfrm>
            <a:off x="2504661" y="780962"/>
            <a:ext cx="3975652" cy="1882032"/>
            <a:chOff x="1604227" y="915593"/>
            <a:chExt cx="6289853" cy="4417809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388" r="49054"/>
            <a:stretch>
              <a:fillRect/>
            </a:stretch>
          </p:blipFill>
          <p:spPr>
            <a:xfrm>
              <a:off x="1604227" y="915593"/>
              <a:ext cx="6289853" cy="4417809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2381989" y="2479288"/>
              <a:ext cx="4443211" cy="13726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NHẬN XÉT</a:t>
              </a: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726831" y="2778370"/>
            <a:ext cx="11253134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26831" y="3995506"/>
            <a:ext cx="11213378" cy="5847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26831" y="5376667"/>
            <a:ext cx="11253134" cy="107721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chặt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chẽ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63529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9" name="Freeform 12"/>
          <p:cNvSpPr>
            <a:spLocks noChangeArrowheads="1"/>
          </p:cNvSpPr>
          <p:nvPr/>
        </p:nvSpPr>
        <p:spPr bwMode="auto">
          <a:xfrm>
            <a:off x="6249645" y="1355495"/>
            <a:ext cx="1054100" cy="2103967"/>
          </a:xfrm>
          <a:custGeom>
            <a:avLst/>
            <a:gdLst>
              <a:gd name="T0" fmla="*/ 0 w 498"/>
              <a:gd name="T1" fmla="*/ 0 h 994"/>
              <a:gd name="T2" fmla="*/ 498 w 498"/>
              <a:gd name="T3" fmla="*/ 498 h 994"/>
              <a:gd name="T4" fmla="*/ 0 w 498"/>
              <a:gd name="T5" fmla="*/ 994 h 994"/>
              <a:gd name="T6" fmla="*/ 0 w 498"/>
              <a:gd name="T7" fmla="*/ 0 h 994"/>
              <a:gd name="T8" fmla="*/ 0 60000 65536"/>
              <a:gd name="T9" fmla="*/ 0 60000 65536"/>
              <a:gd name="T10" fmla="*/ 0 60000 65536"/>
              <a:gd name="T11" fmla="*/ 0 60000 65536"/>
              <a:gd name="T12" fmla="*/ 0 w 498"/>
              <a:gd name="T13" fmla="*/ 0 h 994"/>
              <a:gd name="T14" fmla="*/ 498 w 498"/>
              <a:gd name="T15" fmla="*/ 994 h 99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98" h="994">
                <a:moveTo>
                  <a:pt x="0" y="0"/>
                </a:moveTo>
                <a:lnTo>
                  <a:pt x="498" y="498"/>
                </a:lnTo>
                <a:lnTo>
                  <a:pt x="0" y="994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9pPr>
          </a:lstStyle>
          <a:p>
            <a:endParaRPr lang="zh-CN" altLang="zh-CN" sz="2133">
              <a:solidFill>
                <a:srgbClr val="000000"/>
              </a:solidFill>
              <a:sym typeface="宋体" pitchFamily="2" charset="-122"/>
            </a:endParaRPr>
          </a:p>
        </p:txBody>
      </p:sp>
      <p:sp>
        <p:nvSpPr>
          <p:cNvPr id="11" name="TextBox 341"/>
          <p:cNvSpPr>
            <a:spLocks noChangeArrowheads="1"/>
          </p:cNvSpPr>
          <p:nvPr/>
        </p:nvSpPr>
        <p:spPr bwMode="auto">
          <a:xfrm>
            <a:off x="1423646" y="412592"/>
            <a:ext cx="2539478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9pPr>
          </a:lstStyle>
          <a:p>
            <a:pPr algn="ctr"/>
            <a:r>
              <a:rPr lang="en-US" altLang="zh-CN" sz="37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zh-CN" sz="37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zh-CN" sz="37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</a:t>
            </a:r>
            <a:endParaRPr lang="zh-CN" altLang="en-US" sz="3733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矩形 11"/>
          <p:cNvSpPr>
            <a:spLocks noChangeArrowheads="1"/>
          </p:cNvSpPr>
          <p:nvPr/>
        </p:nvSpPr>
        <p:spPr bwMode="auto">
          <a:xfrm>
            <a:off x="115911" y="1068651"/>
            <a:ext cx="6133734" cy="169277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9pPr>
          </a:lstStyle>
          <a:p>
            <a:r>
              <a:rPr lang="pt-BR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Tầm 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………….</a:t>
            </a: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của việc đọc sách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701207" y="74302"/>
            <a:ext cx="9985109" cy="46606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</a:t>
            </a:r>
            <a:r>
              <a:rPr 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 KẾT</a:t>
            </a:r>
          </a:p>
        </p:txBody>
      </p:sp>
      <p:sp>
        <p:nvSpPr>
          <p:cNvPr id="8" name="TextBox 344"/>
          <p:cNvSpPr>
            <a:spLocks noChangeArrowheads="1"/>
          </p:cNvSpPr>
          <p:nvPr/>
        </p:nvSpPr>
        <p:spPr bwMode="auto">
          <a:xfrm>
            <a:off x="7072001" y="3747752"/>
            <a:ext cx="28392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9pPr>
          </a:lstStyle>
          <a:p>
            <a:pPr algn="ctr"/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endParaRPr lang="zh-CN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矩形 14"/>
          <p:cNvSpPr>
            <a:spLocks noChangeArrowheads="1"/>
          </p:cNvSpPr>
          <p:nvPr/>
        </p:nvSpPr>
        <p:spPr bwMode="auto">
          <a:xfrm>
            <a:off x="3458309" y="4434335"/>
            <a:ext cx="7995138" cy="12003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9pPr>
          </a:lstStyle>
          <a:p>
            <a:pPr algn="just"/>
            <a:r>
              <a:rPr lang="pt-BR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...............chặt chẽ, ...........cụ thể, phân tích, so sánh đối chiếu... </a:t>
            </a:r>
            <a:endParaRPr lang="zh-CN" altLang="en-US" sz="3600" b="1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  <a:sym typeface="微软雅黑" pitchFamily="34" charset="-122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90983" y="1193510"/>
            <a:ext cx="4133590" cy="24279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93" y="4211239"/>
            <a:ext cx="2883878" cy="25905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116414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3" name="Horizontal Scroll 2"/>
          <p:cNvSpPr/>
          <p:nvPr/>
        </p:nvSpPr>
        <p:spPr>
          <a:xfrm>
            <a:off x="3071664" y="2052072"/>
            <a:ext cx="6048672" cy="3072341"/>
          </a:xfrm>
          <a:prstGeom prst="horizontalScroll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extBox 1"/>
          <p:cNvSpPr txBox="1"/>
          <p:nvPr/>
        </p:nvSpPr>
        <p:spPr>
          <a:xfrm>
            <a:off x="4015089" y="3075282"/>
            <a:ext cx="4586512" cy="995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867" b="1" dirty="0">
                <a:solidFill>
                  <a:srgbClr val="0070C0"/>
                </a:solidFill>
                <a:latin typeface="Bahnschrift Light" panose="020B0502040204020203" pitchFamily="34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51288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9" name="Freeform 12"/>
          <p:cNvSpPr>
            <a:spLocks noChangeArrowheads="1"/>
          </p:cNvSpPr>
          <p:nvPr/>
        </p:nvSpPr>
        <p:spPr bwMode="auto">
          <a:xfrm>
            <a:off x="6249645" y="1355495"/>
            <a:ext cx="1054100" cy="2103967"/>
          </a:xfrm>
          <a:custGeom>
            <a:avLst/>
            <a:gdLst>
              <a:gd name="T0" fmla="*/ 0 w 498"/>
              <a:gd name="T1" fmla="*/ 0 h 994"/>
              <a:gd name="T2" fmla="*/ 498 w 498"/>
              <a:gd name="T3" fmla="*/ 498 h 994"/>
              <a:gd name="T4" fmla="*/ 0 w 498"/>
              <a:gd name="T5" fmla="*/ 994 h 994"/>
              <a:gd name="T6" fmla="*/ 0 w 498"/>
              <a:gd name="T7" fmla="*/ 0 h 994"/>
              <a:gd name="T8" fmla="*/ 0 60000 65536"/>
              <a:gd name="T9" fmla="*/ 0 60000 65536"/>
              <a:gd name="T10" fmla="*/ 0 60000 65536"/>
              <a:gd name="T11" fmla="*/ 0 60000 65536"/>
              <a:gd name="T12" fmla="*/ 0 w 498"/>
              <a:gd name="T13" fmla="*/ 0 h 994"/>
              <a:gd name="T14" fmla="*/ 498 w 498"/>
              <a:gd name="T15" fmla="*/ 994 h 99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98" h="994">
                <a:moveTo>
                  <a:pt x="0" y="0"/>
                </a:moveTo>
                <a:lnTo>
                  <a:pt x="498" y="498"/>
                </a:lnTo>
                <a:lnTo>
                  <a:pt x="0" y="994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9pPr>
          </a:lstStyle>
          <a:p>
            <a:endParaRPr lang="zh-CN" altLang="zh-CN" sz="2133">
              <a:solidFill>
                <a:srgbClr val="000000"/>
              </a:solidFill>
              <a:sym typeface="宋体" pitchFamily="2" charset="-122"/>
            </a:endParaRPr>
          </a:p>
        </p:txBody>
      </p:sp>
      <p:sp>
        <p:nvSpPr>
          <p:cNvPr id="11" name="TextBox 341"/>
          <p:cNvSpPr>
            <a:spLocks noChangeArrowheads="1"/>
          </p:cNvSpPr>
          <p:nvPr/>
        </p:nvSpPr>
        <p:spPr bwMode="auto">
          <a:xfrm>
            <a:off x="1423646" y="412592"/>
            <a:ext cx="2539478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9pPr>
          </a:lstStyle>
          <a:p>
            <a:pPr algn="ctr"/>
            <a:r>
              <a:rPr lang="en-US" altLang="zh-CN" sz="37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zh-CN" sz="37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zh-CN" sz="37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</a:t>
            </a:r>
            <a:endParaRPr lang="zh-CN" altLang="en-US" sz="3733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矩形 11"/>
          <p:cNvSpPr>
            <a:spLocks noChangeArrowheads="1"/>
          </p:cNvSpPr>
          <p:nvPr/>
        </p:nvSpPr>
        <p:spPr bwMode="auto">
          <a:xfrm>
            <a:off x="115911" y="1068651"/>
            <a:ext cx="6133734" cy="169277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9pPr>
          </a:lstStyle>
          <a:p>
            <a:r>
              <a:rPr lang="pt-BR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Tầm 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trọng </a:t>
            </a: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của việc đọc sách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701207" y="74302"/>
            <a:ext cx="9985109" cy="46606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</a:t>
            </a:r>
            <a:r>
              <a:rPr 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 KẾT</a:t>
            </a:r>
          </a:p>
        </p:txBody>
      </p:sp>
      <p:sp>
        <p:nvSpPr>
          <p:cNvPr id="8" name="TextBox 344"/>
          <p:cNvSpPr>
            <a:spLocks noChangeArrowheads="1"/>
          </p:cNvSpPr>
          <p:nvPr/>
        </p:nvSpPr>
        <p:spPr bwMode="auto">
          <a:xfrm>
            <a:off x="7072001" y="3747752"/>
            <a:ext cx="28392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9pPr>
          </a:lstStyle>
          <a:p>
            <a:pPr algn="ctr"/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endParaRPr lang="zh-CN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矩形 14"/>
          <p:cNvSpPr>
            <a:spLocks noChangeArrowheads="1"/>
          </p:cNvSpPr>
          <p:nvPr/>
        </p:nvSpPr>
        <p:spPr bwMode="auto">
          <a:xfrm>
            <a:off x="3458309" y="4434335"/>
            <a:ext cx="7995138" cy="12003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9pPr>
          </a:lstStyle>
          <a:p>
            <a:pPr algn="just"/>
            <a:r>
              <a:rPr lang="pt-BR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pt-BR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 luận </a:t>
            </a:r>
            <a:r>
              <a:rPr lang="pt-BR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chặt chẽ, </a:t>
            </a:r>
            <a:r>
              <a:rPr lang="pt-BR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 chứng </a:t>
            </a:r>
            <a:r>
              <a:rPr lang="pt-BR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cụ thể, phân tích, so sánh,... </a:t>
            </a:r>
            <a:endParaRPr lang="zh-CN" altLang="en-US" sz="3600" b="1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  <a:sym typeface="微软雅黑" pitchFamily="34" charset="-122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90983" y="1193510"/>
            <a:ext cx="4133590" cy="24279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93" y="4211239"/>
            <a:ext cx="2883878" cy="25905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005136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8.1.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62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3" name="Horizontal Scroll 2"/>
          <p:cNvSpPr/>
          <p:nvPr/>
        </p:nvSpPr>
        <p:spPr>
          <a:xfrm>
            <a:off x="3071663" y="2052072"/>
            <a:ext cx="6517813" cy="3072341"/>
          </a:xfrm>
          <a:prstGeom prst="horizontalScroll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extBox 1"/>
          <p:cNvSpPr txBox="1"/>
          <p:nvPr/>
        </p:nvSpPr>
        <p:spPr>
          <a:xfrm>
            <a:off x="4015089" y="3075282"/>
            <a:ext cx="5424883" cy="995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8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IV.</a:t>
            </a:r>
            <a:r>
              <a:rPr lang="en-US" sz="5867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2372706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A galaxy in space&#10;&#10;Description automatically generated with medium confidence">
            <a:extLst>
              <a:ext uri="{FF2B5EF4-FFF2-40B4-BE49-F238E27FC236}">
                <a16:creationId xmlns:a16="http://schemas.microsoft.com/office/drawing/2014/main" id="{32514509-B167-4C4C-929C-BAE8AC5F23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057"/>
            <a:ext cx="12192000" cy="6864056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2381758" y="502920"/>
            <a:ext cx="340150" cy="461663"/>
          </a:xfrm>
          <a:prstGeom prst="rect">
            <a:avLst/>
          </a:prstGeom>
          <a:noFill/>
        </p:spPr>
        <p:txBody>
          <a:bodyPr wrap="none" lIns="91436" tIns="45719" rIns="91436" bIns="45719" rtlCol="0">
            <a:spAutoFit/>
          </a:bodyPr>
          <a:lstStyle/>
          <a:p>
            <a:pPr defTabSz="685773">
              <a:defRPr/>
            </a:pPr>
            <a:r>
              <a:rPr lang="en-US" sz="2400" b="1" dirty="0">
                <a:solidFill>
                  <a:prstClr val="white"/>
                </a:solidFill>
                <a:latin typeface="Calibri"/>
                <a:cs typeface="Arial"/>
                <a:sym typeface="Arial"/>
              </a:rPr>
              <a:t>1</a:t>
            </a:r>
          </a:p>
        </p:txBody>
      </p:sp>
      <p:sp>
        <p:nvSpPr>
          <p:cNvPr id="51" name="5-Point Star 50">
            <a:hlinkClick r:id="rId5" action="ppaction://hlinksldjump"/>
          </p:cNvPr>
          <p:cNvSpPr/>
          <p:nvPr/>
        </p:nvSpPr>
        <p:spPr>
          <a:xfrm>
            <a:off x="2381757" y="792998"/>
            <a:ext cx="918531" cy="624323"/>
          </a:xfrm>
          <a:prstGeom prst="star5">
            <a:avLst>
              <a:gd name="adj" fmla="val 32376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9" rIns="91436" bIns="45719" rtlCol="0" anchor="ctr"/>
          <a:lstStyle/>
          <a:p>
            <a:pPr algn="ctr" defTabSz="685773">
              <a:defRPr/>
            </a:pPr>
            <a:endParaRPr lang="en-US" sz="140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3533335" y="1897021"/>
            <a:ext cx="340150" cy="461663"/>
          </a:xfrm>
          <a:prstGeom prst="rect">
            <a:avLst/>
          </a:prstGeom>
          <a:noFill/>
        </p:spPr>
        <p:txBody>
          <a:bodyPr wrap="none" lIns="91436" tIns="45719" rIns="91436" bIns="45719" rtlCol="0">
            <a:spAutoFit/>
          </a:bodyPr>
          <a:lstStyle/>
          <a:p>
            <a:pPr defTabSz="685773">
              <a:defRPr/>
            </a:pPr>
            <a:r>
              <a:rPr lang="en-US" sz="2400" b="1">
                <a:solidFill>
                  <a:prstClr val="white"/>
                </a:solidFill>
                <a:latin typeface="Calibri"/>
                <a:cs typeface="Arial"/>
                <a:sym typeface="Arial"/>
              </a:rPr>
              <a:t>2</a:t>
            </a:r>
          </a:p>
        </p:txBody>
      </p:sp>
      <p:sp>
        <p:nvSpPr>
          <p:cNvPr id="53" name="5-Point Star 52">
            <a:hlinkClick r:id="rId6" action="ppaction://hlinksldjump"/>
          </p:cNvPr>
          <p:cNvSpPr/>
          <p:nvPr/>
        </p:nvSpPr>
        <p:spPr>
          <a:xfrm>
            <a:off x="3300288" y="2222681"/>
            <a:ext cx="1047425" cy="946005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9" rIns="91436" bIns="45719" rtlCol="0" anchor="ctr"/>
          <a:lstStyle/>
          <a:p>
            <a:pPr algn="ctr" defTabSz="685773">
              <a:defRPr/>
            </a:pPr>
            <a:endParaRPr lang="en-US" sz="140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6346090" y="1249135"/>
            <a:ext cx="340150" cy="461663"/>
          </a:xfrm>
          <a:prstGeom prst="rect">
            <a:avLst/>
          </a:prstGeom>
          <a:noFill/>
        </p:spPr>
        <p:txBody>
          <a:bodyPr wrap="none" lIns="91436" tIns="45719" rIns="91436" bIns="45719" rtlCol="0">
            <a:spAutoFit/>
          </a:bodyPr>
          <a:lstStyle/>
          <a:p>
            <a:pPr defTabSz="685773">
              <a:defRPr/>
            </a:pPr>
            <a:r>
              <a:rPr lang="en-US" sz="2400" b="1">
                <a:solidFill>
                  <a:prstClr val="white"/>
                </a:solidFill>
                <a:latin typeface="Calibri"/>
                <a:cs typeface="Arial"/>
                <a:sym typeface="Arial"/>
              </a:rPr>
              <a:t>5</a:t>
            </a:r>
          </a:p>
        </p:txBody>
      </p:sp>
      <p:sp>
        <p:nvSpPr>
          <p:cNvPr id="55" name="5-Point Star 54">
            <a:hlinkClick r:id="rId7" action="ppaction://hlinksldjump"/>
          </p:cNvPr>
          <p:cNvSpPr/>
          <p:nvPr/>
        </p:nvSpPr>
        <p:spPr>
          <a:xfrm>
            <a:off x="6113044" y="1574796"/>
            <a:ext cx="1150398" cy="1106064"/>
          </a:xfrm>
          <a:prstGeom prst="star5">
            <a:avLst>
              <a:gd name="adj" fmla="val 24077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9" rIns="91436" bIns="45719" rtlCol="0" anchor="ctr"/>
          <a:lstStyle/>
          <a:p>
            <a:pPr algn="ctr" defTabSz="685773">
              <a:defRPr/>
            </a:pPr>
            <a:endParaRPr lang="en-US" sz="140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10208057" y="1989597"/>
            <a:ext cx="340150" cy="461663"/>
          </a:xfrm>
          <a:prstGeom prst="rect">
            <a:avLst/>
          </a:prstGeom>
          <a:noFill/>
        </p:spPr>
        <p:txBody>
          <a:bodyPr wrap="none" lIns="91436" tIns="45719" rIns="91436" bIns="45719" rtlCol="0">
            <a:spAutoFit/>
          </a:bodyPr>
          <a:lstStyle/>
          <a:p>
            <a:pPr defTabSz="685773">
              <a:defRPr/>
            </a:pPr>
            <a:r>
              <a:rPr lang="en-US" sz="2400" b="1" dirty="0">
                <a:solidFill>
                  <a:prstClr val="white"/>
                </a:solidFill>
                <a:latin typeface="Calibri"/>
                <a:cs typeface="Arial"/>
                <a:sym typeface="Arial"/>
              </a:rPr>
              <a:t>6</a:t>
            </a:r>
          </a:p>
        </p:txBody>
      </p:sp>
      <p:sp>
        <p:nvSpPr>
          <p:cNvPr id="57" name="5-Point Star 56">
            <a:hlinkClick r:id="rId8" action="ppaction://hlinksldjump"/>
          </p:cNvPr>
          <p:cNvSpPr/>
          <p:nvPr/>
        </p:nvSpPr>
        <p:spPr>
          <a:xfrm>
            <a:off x="9956800" y="1417320"/>
            <a:ext cx="859141" cy="644356"/>
          </a:xfrm>
          <a:prstGeom prst="star5">
            <a:avLst>
              <a:gd name="adj" fmla="val 22418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9" rIns="91436" bIns="45719" rtlCol="0" anchor="ctr"/>
          <a:lstStyle/>
          <a:p>
            <a:pPr algn="ctr" defTabSz="685773">
              <a:defRPr/>
            </a:pPr>
            <a:endParaRPr lang="en-US" sz="140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8489170" y="3887300"/>
            <a:ext cx="340150" cy="461663"/>
          </a:xfrm>
          <a:prstGeom prst="rect">
            <a:avLst/>
          </a:prstGeom>
          <a:noFill/>
        </p:spPr>
        <p:txBody>
          <a:bodyPr wrap="none" lIns="91436" tIns="45719" rIns="91436" bIns="45719" rtlCol="0">
            <a:spAutoFit/>
          </a:bodyPr>
          <a:lstStyle/>
          <a:p>
            <a:pPr defTabSz="685773">
              <a:defRPr/>
            </a:pPr>
            <a:r>
              <a:rPr lang="en-US" sz="2400" b="1">
                <a:solidFill>
                  <a:prstClr val="white"/>
                </a:solidFill>
                <a:latin typeface="Calibri"/>
                <a:cs typeface="Arial"/>
                <a:sym typeface="Arial"/>
              </a:rPr>
              <a:t>4</a:t>
            </a:r>
          </a:p>
        </p:txBody>
      </p:sp>
      <p:sp>
        <p:nvSpPr>
          <p:cNvPr id="59" name="5-Point Star 58">
            <a:hlinkClick r:id="rId9" action="ppaction://hlinksldjump"/>
          </p:cNvPr>
          <p:cNvSpPr/>
          <p:nvPr/>
        </p:nvSpPr>
        <p:spPr>
          <a:xfrm>
            <a:off x="8845797" y="3611881"/>
            <a:ext cx="907803" cy="705649"/>
          </a:xfrm>
          <a:prstGeom prst="star5">
            <a:avLst>
              <a:gd name="adj" fmla="val 28208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9" rIns="91436" bIns="45719" rtlCol="0" anchor="ctr"/>
          <a:lstStyle/>
          <a:p>
            <a:pPr algn="ctr" defTabSz="685773">
              <a:defRPr/>
            </a:pPr>
            <a:endParaRPr lang="en-US" sz="140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750959" y="2219197"/>
            <a:ext cx="340150" cy="461663"/>
          </a:xfrm>
          <a:prstGeom prst="rect">
            <a:avLst/>
          </a:prstGeom>
          <a:noFill/>
        </p:spPr>
        <p:txBody>
          <a:bodyPr wrap="none" lIns="91436" tIns="45719" rIns="91436" bIns="45719" rtlCol="0">
            <a:spAutoFit/>
          </a:bodyPr>
          <a:lstStyle/>
          <a:p>
            <a:pPr defTabSz="685773">
              <a:defRPr/>
            </a:pPr>
            <a:r>
              <a:rPr lang="en-US" sz="2400" b="1">
                <a:solidFill>
                  <a:prstClr val="white"/>
                </a:solidFill>
                <a:latin typeface="Calibri"/>
                <a:cs typeface="Arial"/>
                <a:sym typeface="Arial"/>
              </a:rPr>
              <a:t>3</a:t>
            </a:r>
          </a:p>
        </p:txBody>
      </p:sp>
      <p:sp>
        <p:nvSpPr>
          <p:cNvPr id="63" name="5-Point Star 62">
            <a:hlinkClick r:id="rId10" action="ppaction://hlinksldjump"/>
          </p:cNvPr>
          <p:cNvSpPr/>
          <p:nvPr/>
        </p:nvSpPr>
        <p:spPr>
          <a:xfrm>
            <a:off x="732696" y="2544860"/>
            <a:ext cx="977861" cy="673578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9" rIns="91436" bIns="45719" rtlCol="0" anchor="ctr"/>
          <a:lstStyle/>
          <a:p>
            <a:pPr algn="ctr" defTabSz="685773">
              <a:defRPr/>
            </a:pPr>
            <a:endParaRPr lang="en-US" sz="140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5231373" y="4272639"/>
            <a:ext cx="340150" cy="461663"/>
          </a:xfrm>
          <a:prstGeom prst="rect">
            <a:avLst/>
          </a:prstGeom>
          <a:noFill/>
        </p:spPr>
        <p:txBody>
          <a:bodyPr wrap="none" lIns="91436" tIns="45719" rIns="91436" bIns="45719" rtlCol="0">
            <a:spAutoFit/>
          </a:bodyPr>
          <a:lstStyle/>
          <a:p>
            <a:pPr defTabSz="685773">
              <a:defRPr/>
            </a:pPr>
            <a:r>
              <a:rPr lang="en-US" sz="2400" b="1" dirty="0">
                <a:solidFill>
                  <a:prstClr val="white"/>
                </a:solidFill>
                <a:latin typeface="Calibri"/>
                <a:cs typeface="Arial"/>
                <a:sym typeface="Arial"/>
              </a:rPr>
              <a:t>7</a:t>
            </a:r>
          </a:p>
        </p:txBody>
      </p:sp>
      <p:sp>
        <p:nvSpPr>
          <p:cNvPr id="69" name="5-Point Star 68">
            <a:hlinkClick r:id="rId11" action="ppaction://hlinksldjump"/>
          </p:cNvPr>
          <p:cNvSpPr/>
          <p:nvPr/>
        </p:nvSpPr>
        <p:spPr>
          <a:xfrm>
            <a:off x="4554747" y="4118131"/>
            <a:ext cx="1033254" cy="450777"/>
          </a:xfrm>
          <a:prstGeom prst="star5">
            <a:avLst>
              <a:gd name="adj" fmla="val 29057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9" rIns="91436" bIns="45719" rtlCol="0" anchor="ctr"/>
          <a:lstStyle/>
          <a:p>
            <a:pPr algn="ctr" defTabSz="685773">
              <a:defRPr/>
            </a:pPr>
            <a:endParaRPr lang="en-US" sz="140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3626682" y="5422593"/>
            <a:ext cx="6496836" cy="1069520"/>
          </a:xfrm>
          <a:prstGeom prst="rect">
            <a:avLst/>
          </a:prstGeom>
          <a:noFill/>
        </p:spPr>
        <p:txBody>
          <a:bodyPr wrap="none" lIns="68577" tIns="34288" rIns="68577" bIns="34288">
            <a:spAutoFit/>
          </a:bodyPr>
          <a:lstStyle/>
          <a:p>
            <a:pPr algn="ctr" defTabSz="685773">
              <a:defRPr/>
            </a:pPr>
            <a:r>
              <a:rPr lang="en-US" sz="6500" b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/>
                <a:cs typeface="Arial"/>
                <a:sym typeface="Arial"/>
              </a:rPr>
              <a:t>Ngôi</a:t>
            </a:r>
            <a:r>
              <a:rPr lang="en-US" sz="65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/>
                <a:cs typeface="Arial"/>
                <a:sym typeface="Arial"/>
              </a:rPr>
              <a:t> </a:t>
            </a:r>
            <a:r>
              <a:rPr lang="en-US" sz="6500" b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/>
                <a:cs typeface="Arial"/>
                <a:sym typeface="Arial"/>
              </a:rPr>
              <a:t>sao</a:t>
            </a:r>
            <a:r>
              <a:rPr lang="en-US" sz="65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/>
                <a:cs typeface="Arial"/>
                <a:sym typeface="Arial"/>
              </a:rPr>
              <a:t> may </a:t>
            </a:r>
            <a:r>
              <a:rPr lang="en-US" sz="6500" b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/>
                <a:cs typeface="Arial"/>
                <a:sym typeface="Arial"/>
              </a:rPr>
              <a:t>mắn</a:t>
            </a:r>
            <a:endParaRPr lang="en-US" sz="6500" b="1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latin typeface="Calibri"/>
              <a:cs typeface="Arial"/>
              <a:sym typeface="Arial"/>
            </a:endParaRPr>
          </a:p>
        </p:txBody>
      </p:sp>
      <p:pic>
        <p:nvPicPr>
          <p:cNvPr id="73" name="Picture 7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3511" y="3168687"/>
            <a:ext cx="149975" cy="99502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7129" y="1859268"/>
            <a:ext cx="247651" cy="164306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7168" y="2256886"/>
            <a:ext cx="206475" cy="136988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518" y="2274135"/>
            <a:ext cx="174279" cy="115628"/>
          </a:xfrm>
          <a:prstGeom prst="rect">
            <a:avLst/>
          </a:prstGeom>
        </p:spPr>
      </p:pic>
      <p:sp>
        <p:nvSpPr>
          <p:cNvPr id="2" name="Rectangle: Rounded Corners 1">
            <a:hlinkClick r:id="rId13" action="ppaction://hlinksldjump"/>
            <a:extLst>
              <a:ext uri="{FF2B5EF4-FFF2-40B4-BE49-F238E27FC236}">
                <a16:creationId xmlns:a16="http://schemas.microsoft.com/office/drawing/2014/main" id="{0480B393-4988-4D76-866F-5168E707A428}"/>
              </a:ext>
            </a:extLst>
          </p:cNvPr>
          <p:cNvSpPr/>
          <p:nvPr/>
        </p:nvSpPr>
        <p:spPr>
          <a:xfrm>
            <a:off x="100890" y="5488104"/>
            <a:ext cx="1693257" cy="437797"/>
          </a:xfrm>
          <a:prstGeom prst="roundRect">
            <a:avLst/>
          </a:prstGeom>
          <a:ln w="28575">
            <a:solidFill>
              <a:schemeClr val="accent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36" tIns="45719" rIns="91436" bIns="45719" rtlCol="0" anchor="ctr"/>
          <a:lstStyle/>
          <a:p>
            <a:pPr algn="ctr" defTabSz="914363">
              <a:buClr>
                <a:srgbClr val="000000"/>
              </a:buClr>
              <a:defRPr/>
            </a:pPr>
            <a:r>
              <a:rPr lang="en-US" sz="2400" b="1" kern="0" dirty="0">
                <a:solidFill>
                  <a:prstClr val="black"/>
                </a:solidFill>
                <a:latin typeface="Calibri"/>
                <a:sym typeface="Arial"/>
              </a:rPr>
              <a:t>TRÒ CHƠI</a:t>
            </a:r>
          </a:p>
        </p:txBody>
      </p:sp>
      <p:pic>
        <p:nvPicPr>
          <p:cNvPr id="4" name="Victory-Bond_zh8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176.8776" end="183294.043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943735" y="35431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932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3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1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17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3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250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729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1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1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1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9" grpId="0"/>
      <p:bldP spid="51" grpId="0" animBg="1"/>
      <p:bldP spid="51" grpId="1" animBg="1"/>
      <p:bldP spid="52" grpId="0"/>
      <p:bldP spid="53" grpId="0" animBg="1"/>
      <p:bldP spid="53" grpId="1" animBg="1"/>
      <p:bldP spid="54" grpId="0"/>
      <p:bldP spid="55" grpId="0" animBg="1"/>
      <p:bldP spid="55" grpId="1" animBg="1"/>
      <p:bldP spid="56" grpId="0"/>
      <p:bldP spid="57" grpId="0" animBg="1"/>
      <p:bldP spid="57" grpId="1" animBg="1"/>
      <p:bldP spid="58" grpId="0"/>
      <p:bldP spid="59" grpId="0" animBg="1"/>
      <p:bldP spid="59" grpId="1" animBg="1"/>
      <p:bldP spid="62" grpId="0"/>
      <p:bldP spid="63" grpId="0" animBg="1"/>
      <p:bldP spid="63" grpId="1" animBg="1"/>
      <p:bldP spid="68" grpId="0"/>
      <p:bldP spid="69" grpId="0" animBg="1"/>
      <p:bldP spid="69" grpId="1" animBg="1"/>
      <p:bldP spid="7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50" y="4757113"/>
            <a:ext cx="1320033" cy="9900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285876"/>
            <a:ext cx="7620000" cy="4286250"/>
          </a:xfrm>
          <a:prstGeom prst="rect">
            <a:avLst/>
          </a:prstGeom>
        </p:spPr>
      </p:pic>
      <p:sp>
        <p:nvSpPr>
          <p:cNvPr id="12" name="Snip Diagonal Corner Rectangle 11"/>
          <p:cNvSpPr/>
          <p:nvPr/>
        </p:nvSpPr>
        <p:spPr>
          <a:xfrm>
            <a:off x="1623848" y="1059922"/>
            <a:ext cx="9375819" cy="1406363"/>
          </a:xfrm>
          <a:prstGeom prst="snip2DiagRect">
            <a:avLst>
              <a:gd name="adj1" fmla="val 0"/>
              <a:gd name="adj2" fmla="val 24222"/>
            </a:avLst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9" rIns="91436" bIns="45719" rtlCol="0" anchor="ctr"/>
          <a:lstStyle/>
          <a:p>
            <a:pPr eaLnBrk="1" hangingPunct="1">
              <a:lnSpc>
                <a:spcPct val="107000"/>
              </a:lnSpc>
            </a:pPr>
            <a:r>
              <a:rPr lang="en-US" altLang="en-US" sz="4100" b="1" dirty="0" err="1">
                <a:solidFill>
                  <a:schemeClr val="tx1"/>
                </a:solidFill>
                <a:cs typeface="Times New Roman" pitchFamily="18" charset="0"/>
              </a:rPr>
              <a:t>Câu</a:t>
            </a:r>
            <a:r>
              <a:rPr lang="en-US" altLang="en-US" sz="4100" b="1" dirty="0">
                <a:solidFill>
                  <a:schemeClr val="tx1"/>
                </a:solidFill>
                <a:cs typeface="Times New Roman" pitchFamily="18" charset="0"/>
              </a:rPr>
              <a:t> 1. </a:t>
            </a:r>
            <a:r>
              <a:rPr lang="en-US" altLang="en-US" sz="4100" b="1" dirty="0" err="1">
                <a:solidFill>
                  <a:schemeClr val="tx1"/>
                </a:solidFill>
                <a:cs typeface="Times New Roman" pitchFamily="18" charset="0"/>
              </a:rPr>
              <a:t>Văn</a:t>
            </a:r>
            <a:r>
              <a:rPr lang="en-US" altLang="en-US" sz="4100" b="1" dirty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altLang="en-US" sz="4100" b="1" dirty="0" err="1">
                <a:solidFill>
                  <a:schemeClr val="tx1"/>
                </a:solidFill>
                <a:cs typeface="Times New Roman" pitchFamily="18" charset="0"/>
              </a:rPr>
              <a:t>bản</a:t>
            </a:r>
            <a:r>
              <a:rPr lang="en-US" altLang="en-US" sz="4100" b="1" dirty="0">
                <a:solidFill>
                  <a:schemeClr val="tx1"/>
                </a:solidFill>
                <a:cs typeface="Times New Roman" pitchFamily="18" charset="0"/>
              </a:rPr>
              <a:t> “</a:t>
            </a:r>
            <a:r>
              <a:rPr lang="en-US" altLang="en-US" sz="4100" b="1" dirty="0" err="1">
                <a:solidFill>
                  <a:schemeClr val="tx1"/>
                </a:solidFill>
                <a:cs typeface="Times New Roman" pitchFamily="18" charset="0"/>
              </a:rPr>
              <a:t>Bàn</a:t>
            </a:r>
            <a:r>
              <a:rPr lang="en-US" altLang="en-US" sz="4100" b="1" dirty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altLang="en-US" sz="4100" b="1" dirty="0" err="1">
                <a:solidFill>
                  <a:schemeClr val="tx1"/>
                </a:solidFill>
                <a:cs typeface="Times New Roman" pitchFamily="18" charset="0"/>
              </a:rPr>
              <a:t>về</a:t>
            </a:r>
            <a:r>
              <a:rPr lang="en-US" altLang="en-US" sz="4100" b="1" dirty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altLang="en-US" sz="4100" b="1" dirty="0" err="1">
                <a:solidFill>
                  <a:schemeClr val="tx1"/>
                </a:solidFill>
                <a:cs typeface="Times New Roman" pitchFamily="18" charset="0"/>
              </a:rPr>
              <a:t>đọc</a:t>
            </a:r>
            <a:r>
              <a:rPr lang="en-US" altLang="en-US" sz="4100" b="1" dirty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altLang="en-US" sz="4100" b="1" dirty="0" err="1">
                <a:solidFill>
                  <a:schemeClr val="tx1"/>
                </a:solidFill>
                <a:cs typeface="Times New Roman" pitchFamily="18" charset="0"/>
              </a:rPr>
              <a:t>sách</a:t>
            </a:r>
            <a:r>
              <a:rPr lang="en-US" altLang="en-US" sz="4100" b="1" dirty="0">
                <a:solidFill>
                  <a:schemeClr val="tx1"/>
                </a:solidFill>
                <a:cs typeface="Times New Roman" pitchFamily="18" charset="0"/>
              </a:rPr>
              <a:t>” </a:t>
            </a:r>
            <a:r>
              <a:rPr lang="en-US" altLang="en-US" sz="4100" b="1" dirty="0" err="1">
                <a:solidFill>
                  <a:schemeClr val="tx1"/>
                </a:solidFill>
                <a:cs typeface="Times New Roman" pitchFamily="18" charset="0"/>
              </a:rPr>
              <a:t>thuộc</a:t>
            </a:r>
            <a:r>
              <a:rPr lang="en-US" altLang="en-US" sz="4100" b="1" dirty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altLang="en-US" sz="4100" b="1" dirty="0" err="1">
                <a:solidFill>
                  <a:schemeClr val="tx1"/>
                </a:solidFill>
                <a:cs typeface="Times New Roman" pitchFamily="18" charset="0"/>
              </a:rPr>
              <a:t>thể</a:t>
            </a:r>
            <a:r>
              <a:rPr lang="en-US" altLang="en-US" sz="4100" b="1" dirty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altLang="en-US" sz="4100" b="1" dirty="0" err="1">
                <a:solidFill>
                  <a:schemeClr val="tx1"/>
                </a:solidFill>
                <a:cs typeface="Times New Roman" pitchFamily="18" charset="0"/>
              </a:rPr>
              <a:t>loại</a:t>
            </a:r>
            <a:r>
              <a:rPr lang="en-US" altLang="en-US" sz="4100" b="1" dirty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altLang="en-US" sz="4100" b="1" dirty="0" err="1">
                <a:solidFill>
                  <a:schemeClr val="tx1"/>
                </a:solidFill>
                <a:cs typeface="Times New Roman" pitchFamily="18" charset="0"/>
              </a:rPr>
              <a:t>gì</a:t>
            </a:r>
            <a:r>
              <a:rPr lang="en-US" altLang="en-US" sz="4100" b="1" dirty="0">
                <a:solidFill>
                  <a:schemeClr val="tx1"/>
                </a:solidFill>
                <a:cs typeface="Times New Roman" pitchFamily="18" charset="0"/>
              </a:rPr>
              <a:t>?</a:t>
            </a:r>
            <a:endParaRPr lang="en-US" altLang="en-US" sz="4100" b="1" dirty="0">
              <a:solidFill>
                <a:schemeClr val="tx1"/>
              </a:solidFill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86000" y="4402439"/>
            <a:ext cx="7955280" cy="1079807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9" rIns="91436" bIns="45719" rtlCol="0" anchor="ctr"/>
          <a:lstStyle/>
          <a:p>
            <a:pPr algn="ctr" eaLnBrk="1" hangingPunct="1">
              <a:lnSpc>
                <a:spcPct val="107000"/>
              </a:lnSpc>
            </a:pPr>
            <a:r>
              <a:rPr lang="en-US" altLang="en-US" sz="3600" b="1" dirty="0" err="1">
                <a:solidFill>
                  <a:schemeClr val="tx1"/>
                </a:solidFill>
                <a:cs typeface="Times New Roman" pitchFamily="18" charset="0"/>
              </a:rPr>
              <a:t>Văn</a:t>
            </a:r>
            <a:r>
              <a:rPr lang="en-US" altLang="en-US" sz="3600" b="1" dirty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cs typeface="Times New Roman" pitchFamily="18" charset="0"/>
              </a:rPr>
              <a:t>nghị</a:t>
            </a:r>
            <a:r>
              <a:rPr lang="en-US" altLang="en-US" sz="3600" b="1" dirty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cs typeface="Times New Roman" pitchFamily="18" charset="0"/>
              </a:rPr>
              <a:t>luận</a:t>
            </a:r>
            <a:endParaRPr lang="vi-VN" altLang="en-US" sz="3600" b="1" dirty="0">
              <a:solidFill>
                <a:schemeClr val="tx1"/>
              </a:solidFill>
              <a:cs typeface="Tahoma" pitchFamily="34" charset="0"/>
            </a:endParaRPr>
          </a:p>
        </p:txBody>
      </p:sp>
      <p:sp>
        <p:nvSpPr>
          <p:cNvPr id="8" name="Pentagon 7">
            <a:hlinkClick r:id="rId6" action="ppaction://hlinksldjump"/>
          </p:cNvPr>
          <p:cNvSpPr/>
          <p:nvPr/>
        </p:nvSpPr>
        <p:spPr>
          <a:xfrm flipH="1">
            <a:off x="10062595" y="5747135"/>
            <a:ext cx="1874159" cy="489754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9" rIns="91436" bIns="45719" rtlCol="0" anchor="ctr"/>
          <a:lstStyle/>
          <a:p>
            <a:pPr algn="ctr" defTabSz="685773">
              <a:defRPr/>
            </a:pPr>
            <a:r>
              <a:rPr lang="en-US" sz="24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  <a:sym typeface="Arial"/>
              </a:rPr>
              <a:t>GO </a:t>
            </a:r>
            <a:r>
              <a:rPr lang="en-US" sz="24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  <a:sym typeface="Arial"/>
                <a:hlinkClick r:id="rId7" action="ppaction://hlinksldjump"/>
              </a:rPr>
              <a:t>HOME</a:t>
            </a:r>
            <a:endParaRPr lang="en-US" sz="2400" dirty="0">
              <a:solidFill>
                <a:prstClr val="black"/>
              </a:solidFill>
              <a:latin typeface="Calibri" pitchFamily="34" charset="0"/>
              <a:cs typeface="Calibri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65440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5" grpId="0" animBg="1"/>
      <p:bldP spid="5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50" y="4757109"/>
            <a:ext cx="1320033" cy="9900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285878"/>
            <a:ext cx="7620000" cy="4286251"/>
          </a:xfrm>
          <a:prstGeom prst="rect">
            <a:avLst/>
          </a:prstGeom>
        </p:spPr>
      </p:pic>
      <p:sp>
        <p:nvSpPr>
          <p:cNvPr id="12" name="Snip Diagonal Corner Rectangle 11"/>
          <p:cNvSpPr/>
          <p:nvPr/>
        </p:nvSpPr>
        <p:spPr>
          <a:xfrm>
            <a:off x="1493553" y="586596"/>
            <a:ext cx="9375819" cy="2105647"/>
          </a:xfrm>
          <a:prstGeom prst="snip2DiagRect">
            <a:avLst>
              <a:gd name="adj1" fmla="val 0"/>
              <a:gd name="adj2" fmla="val 24222"/>
            </a:avLst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9" rIns="91436" bIns="45719" rtlCol="0" anchor="ctr"/>
          <a:lstStyle/>
          <a:p>
            <a:pPr algn="ctr" eaLnBrk="1" hangingPunct="1">
              <a:lnSpc>
                <a:spcPct val="107000"/>
              </a:lnSpc>
            </a:pPr>
            <a:r>
              <a:rPr lang="en-US" altLang="en-US" sz="4100" b="1" dirty="0" err="1">
                <a:solidFill>
                  <a:schemeClr val="tx1"/>
                </a:solidFill>
                <a:cs typeface="Times New Roman" pitchFamily="18" charset="0"/>
              </a:rPr>
              <a:t>Câu</a:t>
            </a:r>
            <a:r>
              <a:rPr lang="en-US" altLang="en-US" sz="4100" b="1" dirty="0">
                <a:solidFill>
                  <a:schemeClr val="tx1"/>
                </a:solidFill>
                <a:cs typeface="Times New Roman" pitchFamily="18" charset="0"/>
              </a:rPr>
              <a:t> 2. </a:t>
            </a:r>
            <a:r>
              <a:rPr lang="en-US" altLang="en-US" sz="4100" b="1" dirty="0" err="1">
                <a:solidFill>
                  <a:schemeClr val="tx1"/>
                </a:solidFill>
                <a:cs typeface="Times New Roman" pitchFamily="18" charset="0"/>
              </a:rPr>
              <a:t>Tác</a:t>
            </a:r>
            <a:r>
              <a:rPr lang="en-US" altLang="en-US" sz="4100" b="1" dirty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altLang="en-US" sz="4100" b="1" dirty="0" err="1">
                <a:solidFill>
                  <a:schemeClr val="tx1"/>
                </a:solidFill>
                <a:cs typeface="Times New Roman" pitchFamily="18" charset="0"/>
              </a:rPr>
              <a:t>giả</a:t>
            </a:r>
            <a:r>
              <a:rPr lang="en-US" altLang="en-US" sz="4100" b="1" dirty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altLang="en-US" sz="4100" b="1" dirty="0" err="1">
                <a:solidFill>
                  <a:schemeClr val="tx1"/>
                </a:solidFill>
                <a:cs typeface="Times New Roman" pitchFamily="18" charset="0"/>
              </a:rPr>
              <a:t>văn</a:t>
            </a:r>
            <a:r>
              <a:rPr lang="en-US" altLang="en-US" sz="4100" b="1" dirty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altLang="en-US" sz="4100" b="1" dirty="0" err="1">
                <a:solidFill>
                  <a:schemeClr val="tx1"/>
                </a:solidFill>
                <a:cs typeface="Times New Roman" pitchFamily="18" charset="0"/>
              </a:rPr>
              <a:t>bản</a:t>
            </a:r>
            <a:r>
              <a:rPr lang="en-US" altLang="en-US" sz="4100" b="1" dirty="0">
                <a:solidFill>
                  <a:schemeClr val="tx1"/>
                </a:solidFill>
                <a:cs typeface="Times New Roman" pitchFamily="18" charset="0"/>
              </a:rPr>
              <a:t> “</a:t>
            </a:r>
            <a:r>
              <a:rPr lang="en-US" altLang="en-US" sz="4100" b="1" dirty="0" err="1">
                <a:solidFill>
                  <a:schemeClr val="tx1"/>
                </a:solidFill>
                <a:cs typeface="Times New Roman" pitchFamily="18" charset="0"/>
              </a:rPr>
              <a:t>Bàn</a:t>
            </a:r>
            <a:r>
              <a:rPr lang="en-US" altLang="en-US" sz="4100" b="1" dirty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altLang="en-US" sz="4100" b="1" dirty="0" err="1">
                <a:solidFill>
                  <a:schemeClr val="tx1"/>
                </a:solidFill>
                <a:cs typeface="Times New Roman" pitchFamily="18" charset="0"/>
              </a:rPr>
              <a:t>về</a:t>
            </a:r>
            <a:r>
              <a:rPr lang="en-US" altLang="en-US" sz="4100" b="1" dirty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altLang="en-US" sz="4100" b="1" dirty="0" err="1">
                <a:solidFill>
                  <a:schemeClr val="tx1"/>
                </a:solidFill>
                <a:cs typeface="Times New Roman" pitchFamily="18" charset="0"/>
              </a:rPr>
              <a:t>đọc</a:t>
            </a:r>
            <a:r>
              <a:rPr lang="en-US" altLang="en-US" sz="4100" b="1" dirty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altLang="en-US" sz="4100" b="1" dirty="0" err="1">
                <a:solidFill>
                  <a:schemeClr val="tx1"/>
                </a:solidFill>
                <a:cs typeface="Times New Roman" pitchFamily="18" charset="0"/>
              </a:rPr>
              <a:t>sách</a:t>
            </a:r>
            <a:r>
              <a:rPr lang="en-US" altLang="en-US" sz="4100" b="1" dirty="0">
                <a:solidFill>
                  <a:schemeClr val="tx1"/>
                </a:solidFill>
                <a:cs typeface="Times New Roman" pitchFamily="18" charset="0"/>
              </a:rPr>
              <a:t>” </a:t>
            </a:r>
            <a:r>
              <a:rPr lang="en-US" altLang="en-US" sz="4100" b="1" dirty="0" err="1">
                <a:solidFill>
                  <a:schemeClr val="tx1"/>
                </a:solidFill>
                <a:cs typeface="Times New Roman" pitchFamily="18" charset="0"/>
              </a:rPr>
              <a:t>là</a:t>
            </a:r>
            <a:r>
              <a:rPr lang="en-US" altLang="en-US" sz="4100" b="1" dirty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altLang="en-US" sz="4100" b="1" dirty="0" err="1">
                <a:solidFill>
                  <a:schemeClr val="tx1"/>
                </a:solidFill>
                <a:cs typeface="Times New Roman" pitchFamily="18" charset="0"/>
              </a:rPr>
              <a:t>ai</a:t>
            </a:r>
            <a:r>
              <a:rPr lang="en-US" altLang="en-US" sz="4100" b="1" dirty="0">
                <a:solidFill>
                  <a:schemeClr val="tx1"/>
                </a:solidFill>
                <a:cs typeface="Times New Roman" pitchFamily="18" charset="0"/>
              </a:rPr>
              <a:t>?</a:t>
            </a:r>
            <a:endParaRPr lang="en-US" altLang="en-US" sz="4100" b="1" dirty="0">
              <a:solidFill>
                <a:schemeClr val="tx1"/>
              </a:solidFill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86000" y="4172314"/>
            <a:ext cx="7955280" cy="1079807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9" rIns="91436" bIns="45719" rtlCol="0" anchor="ctr"/>
          <a:lstStyle/>
          <a:p>
            <a:pPr algn="ctr"/>
            <a:r>
              <a:rPr lang="en-US" altLang="en-US" sz="3600" b="1" dirty="0">
                <a:solidFill>
                  <a:schemeClr val="tx1"/>
                </a:solidFill>
                <a:cs typeface="Tahoma" pitchFamily="34" charset="0"/>
              </a:rPr>
              <a:t>Chu </a:t>
            </a:r>
            <a:r>
              <a:rPr lang="en-US" altLang="en-US" sz="3600" b="1" dirty="0" err="1">
                <a:solidFill>
                  <a:schemeClr val="tx1"/>
                </a:solidFill>
                <a:cs typeface="Tahoma" pitchFamily="34" charset="0"/>
              </a:rPr>
              <a:t>Quang</a:t>
            </a:r>
            <a:r>
              <a:rPr lang="en-US" altLang="en-US" sz="3600" b="1" dirty="0">
                <a:solidFill>
                  <a:schemeClr val="tx1"/>
                </a:solidFill>
                <a:cs typeface="Tahoma" pitchFamily="34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cs typeface="Tahoma" pitchFamily="34" charset="0"/>
              </a:rPr>
              <a:t>Tiềm</a:t>
            </a:r>
            <a:endParaRPr lang="vi-VN" altLang="en-US" sz="3600" b="1" dirty="0">
              <a:solidFill>
                <a:schemeClr val="tx1"/>
              </a:solidFill>
              <a:cs typeface="Tahoma" pitchFamily="34" charset="0"/>
            </a:endParaRPr>
          </a:p>
        </p:txBody>
      </p:sp>
      <p:sp>
        <p:nvSpPr>
          <p:cNvPr id="9" name="Pentagon 8">
            <a:hlinkClick r:id="rId6" action="ppaction://hlinksldjump"/>
          </p:cNvPr>
          <p:cNvSpPr/>
          <p:nvPr/>
        </p:nvSpPr>
        <p:spPr>
          <a:xfrm flipH="1">
            <a:off x="10062595" y="6073705"/>
            <a:ext cx="1874159" cy="489754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9" rIns="91436" bIns="45719" rtlCol="0" anchor="ctr"/>
          <a:lstStyle/>
          <a:p>
            <a:pPr algn="ctr" defTabSz="685773">
              <a:defRPr/>
            </a:pPr>
            <a:r>
              <a:rPr lang="en-US" sz="2100" b="1" dirty="0">
                <a:solidFill>
                  <a:prstClr val="black"/>
                </a:solidFill>
                <a:latin typeface="Calibri" pitchFamily="34" charset="0"/>
                <a:cs typeface="Calibri" pitchFamily="34" charset="0"/>
                <a:sym typeface="Arial"/>
              </a:rPr>
              <a:t>GO HOME</a:t>
            </a:r>
          </a:p>
        </p:txBody>
      </p:sp>
    </p:spTree>
    <p:extLst>
      <p:ext uri="{BB962C8B-B14F-4D97-AF65-F5344CB8AC3E}">
        <p14:creationId xmlns:p14="http://schemas.microsoft.com/office/powerpoint/2010/main" val="1370186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5" grpId="0" animBg="1"/>
      <p:bldP spid="5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48" y="4757104"/>
            <a:ext cx="1320033" cy="9900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792839"/>
            <a:ext cx="7620000" cy="4286251"/>
          </a:xfrm>
          <a:prstGeom prst="rect">
            <a:avLst/>
          </a:prstGeom>
        </p:spPr>
      </p:pic>
      <p:sp>
        <p:nvSpPr>
          <p:cNvPr id="12" name="Snip Diagonal Corner Rectangle 11"/>
          <p:cNvSpPr/>
          <p:nvPr/>
        </p:nvSpPr>
        <p:spPr>
          <a:xfrm>
            <a:off x="1408090" y="586888"/>
            <a:ext cx="9375819" cy="1406363"/>
          </a:xfrm>
          <a:prstGeom prst="snip2DiagRect">
            <a:avLst>
              <a:gd name="adj1" fmla="val 0"/>
              <a:gd name="adj2" fmla="val 24222"/>
            </a:avLst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9" rIns="91436" bIns="45719" rtlCol="0" anchor="ctr"/>
          <a:lstStyle/>
          <a:p>
            <a:pPr algn="ctr" eaLnBrk="1" hangingPunct="1">
              <a:lnSpc>
                <a:spcPct val="107000"/>
              </a:lnSpc>
            </a:pPr>
            <a:r>
              <a:rPr lang="en-US" altLang="en-US" sz="4100" b="1" dirty="0" err="1">
                <a:solidFill>
                  <a:schemeClr val="tx1"/>
                </a:solidFill>
                <a:cs typeface="Times New Roman" pitchFamily="18" charset="0"/>
              </a:rPr>
              <a:t>Câu</a:t>
            </a:r>
            <a:r>
              <a:rPr lang="en-US" altLang="en-US" sz="4100" b="1" dirty="0">
                <a:solidFill>
                  <a:schemeClr val="tx1"/>
                </a:solidFill>
                <a:cs typeface="Times New Roman" pitchFamily="18" charset="0"/>
              </a:rPr>
              <a:t> 3. </a:t>
            </a:r>
            <a:r>
              <a:rPr lang="en-US" altLang="en-US" sz="4100" b="1" dirty="0" err="1">
                <a:solidFill>
                  <a:schemeClr val="tx1"/>
                </a:solidFill>
                <a:cs typeface="Times New Roman" pitchFamily="18" charset="0"/>
              </a:rPr>
              <a:t>Tác</a:t>
            </a:r>
            <a:r>
              <a:rPr lang="en-US" altLang="en-US" sz="4100" b="1" dirty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altLang="en-US" sz="4100" b="1" dirty="0" err="1">
                <a:solidFill>
                  <a:schemeClr val="tx1"/>
                </a:solidFill>
                <a:cs typeface="Times New Roman" pitchFamily="18" charset="0"/>
              </a:rPr>
              <a:t>giả</a:t>
            </a:r>
            <a:r>
              <a:rPr lang="en-US" altLang="en-US" sz="4100" b="1" dirty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altLang="en-US" sz="4100" b="1" dirty="0" err="1">
                <a:solidFill>
                  <a:schemeClr val="tx1"/>
                </a:solidFill>
                <a:cs typeface="Times New Roman" pitchFamily="18" charset="0"/>
              </a:rPr>
              <a:t>văn</a:t>
            </a:r>
            <a:r>
              <a:rPr lang="en-US" altLang="en-US" sz="4100" b="1" dirty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altLang="en-US" sz="4100" b="1" dirty="0" err="1">
                <a:solidFill>
                  <a:schemeClr val="tx1"/>
                </a:solidFill>
                <a:cs typeface="Times New Roman" pitchFamily="18" charset="0"/>
              </a:rPr>
              <a:t>bản</a:t>
            </a:r>
            <a:r>
              <a:rPr lang="en-US" altLang="en-US" sz="4100" b="1" dirty="0">
                <a:solidFill>
                  <a:schemeClr val="tx1"/>
                </a:solidFill>
                <a:cs typeface="Times New Roman" pitchFamily="18" charset="0"/>
              </a:rPr>
              <a:t> “</a:t>
            </a:r>
            <a:r>
              <a:rPr lang="en-US" altLang="en-US" sz="4100" b="1" dirty="0" err="1">
                <a:solidFill>
                  <a:schemeClr val="tx1"/>
                </a:solidFill>
                <a:cs typeface="Times New Roman" pitchFamily="18" charset="0"/>
              </a:rPr>
              <a:t>Bàn</a:t>
            </a:r>
            <a:r>
              <a:rPr lang="en-US" altLang="en-US" sz="4100" b="1" dirty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altLang="en-US" sz="4100" b="1" dirty="0" err="1">
                <a:solidFill>
                  <a:schemeClr val="tx1"/>
                </a:solidFill>
                <a:cs typeface="Times New Roman" pitchFamily="18" charset="0"/>
              </a:rPr>
              <a:t>về</a:t>
            </a:r>
            <a:r>
              <a:rPr lang="en-US" altLang="en-US" sz="4100" b="1" dirty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altLang="en-US" sz="4100" b="1" dirty="0" err="1">
                <a:solidFill>
                  <a:schemeClr val="tx1"/>
                </a:solidFill>
                <a:cs typeface="Times New Roman" pitchFamily="18" charset="0"/>
              </a:rPr>
              <a:t>đọc</a:t>
            </a:r>
            <a:r>
              <a:rPr lang="en-US" altLang="en-US" sz="4100" b="1" dirty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altLang="en-US" sz="4100" b="1" dirty="0" err="1">
                <a:solidFill>
                  <a:schemeClr val="tx1"/>
                </a:solidFill>
                <a:cs typeface="Times New Roman" pitchFamily="18" charset="0"/>
              </a:rPr>
              <a:t>sách</a:t>
            </a:r>
            <a:r>
              <a:rPr lang="en-US" altLang="en-US" sz="4100" b="1" dirty="0">
                <a:solidFill>
                  <a:schemeClr val="tx1"/>
                </a:solidFill>
                <a:cs typeface="Times New Roman" pitchFamily="18" charset="0"/>
              </a:rPr>
              <a:t>” </a:t>
            </a:r>
            <a:r>
              <a:rPr lang="en-US" altLang="en-US" sz="4100" b="1" dirty="0" err="1">
                <a:solidFill>
                  <a:schemeClr val="tx1"/>
                </a:solidFill>
                <a:cs typeface="Times New Roman" pitchFamily="18" charset="0"/>
              </a:rPr>
              <a:t>là</a:t>
            </a:r>
            <a:r>
              <a:rPr lang="en-US" altLang="en-US" sz="4100" b="1" dirty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altLang="en-US" sz="4100" b="1" dirty="0" err="1">
                <a:solidFill>
                  <a:schemeClr val="tx1"/>
                </a:solidFill>
                <a:cs typeface="Times New Roman" pitchFamily="18" charset="0"/>
              </a:rPr>
              <a:t>người</a:t>
            </a:r>
            <a:r>
              <a:rPr lang="en-US" altLang="en-US" sz="4100" b="1" dirty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altLang="en-US" sz="4100" b="1" dirty="0" err="1">
                <a:solidFill>
                  <a:schemeClr val="tx1"/>
                </a:solidFill>
                <a:cs typeface="Times New Roman" pitchFamily="18" charset="0"/>
              </a:rPr>
              <a:t>nước</a:t>
            </a:r>
            <a:r>
              <a:rPr lang="en-US" altLang="en-US" sz="4100" b="1" dirty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altLang="en-US" sz="4100" b="1" dirty="0" err="1">
                <a:solidFill>
                  <a:schemeClr val="tx1"/>
                </a:solidFill>
                <a:cs typeface="Times New Roman" pitchFamily="18" charset="0"/>
              </a:rPr>
              <a:t>nào</a:t>
            </a:r>
            <a:r>
              <a:rPr lang="en-US" altLang="en-US" sz="4100" b="1" dirty="0">
                <a:solidFill>
                  <a:schemeClr val="tx1"/>
                </a:solidFill>
                <a:cs typeface="Times New Roman" pitchFamily="18" charset="0"/>
              </a:rPr>
              <a:t>?</a:t>
            </a:r>
            <a:endParaRPr lang="en-US" altLang="en-US" sz="4100" b="1" dirty="0">
              <a:solidFill>
                <a:schemeClr val="tx1"/>
              </a:solidFill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28798" y="4412974"/>
            <a:ext cx="9210196" cy="1121210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9" rIns="91436" bIns="45719" rtlCol="0" anchor="ctr"/>
          <a:lstStyle/>
          <a:p>
            <a:pPr algn="ctr">
              <a:spcAft>
                <a:spcPts val="0"/>
              </a:spcAft>
            </a:pPr>
            <a:r>
              <a:rPr lang="en-US" sz="4000" b="1" dirty="0" err="1">
                <a:solidFill>
                  <a:srgbClr val="000000"/>
                </a:solidFill>
                <a:ea typeface="Times New Roman" panose="02020603050405020304" pitchFamily="18" charset="0"/>
              </a:rPr>
              <a:t>Trung</a:t>
            </a:r>
            <a:r>
              <a:rPr lang="en-US" sz="4000" b="1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ea typeface="Times New Roman" panose="02020603050405020304" pitchFamily="18" charset="0"/>
              </a:rPr>
              <a:t>Quốc</a:t>
            </a:r>
            <a:endParaRPr lang="en-US" sz="4000" b="1" dirty="0">
              <a:ea typeface="Times New Roman" panose="02020603050405020304" pitchFamily="18" charset="0"/>
            </a:endParaRPr>
          </a:p>
        </p:txBody>
      </p:sp>
      <p:sp>
        <p:nvSpPr>
          <p:cNvPr id="9" name="Pentagon 8">
            <a:hlinkClick r:id="rId6" action="ppaction://hlinksldjump"/>
          </p:cNvPr>
          <p:cNvSpPr/>
          <p:nvPr/>
        </p:nvSpPr>
        <p:spPr>
          <a:xfrm flipH="1">
            <a:off x="10036467" y="6034517"/>
            <a:ext cx="1874159" cy="489754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9" rIns="91436" bIns="45719" rtlCol="0" anchor="ctr"/>
          <a:lstStyle/>
          <a:p>
            <a:pPr algn="ctr" defTabSz="685773">
              <a:defRPr/>
            </a:pPr>
            <a:r>
              <a:rPr lang="en-US" sz="21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  <a:sym typeface="Arial"/>
              </a:rPr>
              <a:t>GO </a:t>
            </a:r>
            <a:r>
              <a:rPr lang="en-US" sz="21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  <a:sym typeface="Arial"/>
                <a:hlinkClick r:id="rId6" action="ppaction://hlinksldjump"/>
              </a:rPr>
              <a:t>HOME</a:t>
            </a:r>
            <a:endParaRPr lang="en-US" sz="2100" dirty="0">
              <a:solidFill>
                <a:prstClr val="black"/>
              </a:solidFill>
              <a:latin typeface="Calibri" pitchFamily="34" charset="0"/>
              <a:cs typeface="Calibri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58436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5" grpId="0" animBg="1"/>
      <p:bldP spid="5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42" y="4757097"/>
            <a:ext cx="1320033" cy="9900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285878"/>
            <a:ext cx="7620000" cy="4286251"/>
          </a:xfrm>
          <a:prstGeom prst="rect">
            <a:avLst/>
          </a:prstGeom>
        </p:spPr>
      </p:pic>
      <p:sp>
        <p:nvSpPr>
          <p:cNvPr id="12" name="Snip Diagonal Corner Rectangle 11"/>
          <p:cNvSpPr/>
          <p:nvPr/>
        </p:nvSpPr>
        <p:spPr>
          <a:xfrm>
            <a:off x="1408122" y="483080"/>
            <a:ext cx="9375819" cy="1924086"/>
          </a:xfrm>
          <a:prstGeom prst="snip2DiagRect">
            <a:avLst>
              <a:gd name="adj1" fmla="val 0"/>
              <a:gd name="adj2" fmla="val 24222"/>
            </a:avLst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9" rIns="91436" bIns="45719" rtlCol="0" anchor="ctr"/>
          <a:lstStyle/>
          <a:p>
            <a:pPr algn="ctr" eaLnBrk="1" hangingPunct="1">
              <a:lnSpc>
                <a:spcPct val="107000"/>
              </a:lnSpc>
            </a:pPr>
            <a:r>
              <a:rPr lang="en-US" altLang="en-US" sz="3600" b="1" dirty="0" err="1">
                <a:solidFill>
                  <a:schemeClr val="tx1"/>
                </a:solidFill>
                <a:cs typeface="Times New Roman" pitchFamily="18" charset="0"/>
              </a:rPr>
              <a:t>Câu</a:t>
            </a:r>
            <a:r>
              <a:rPr lang="en-US" altLang="en-US" sz="3600" b="1" dirty="0">
                <a:solidFill>
                  <a:schemeClr val="tx1"/>
                </a:solidFill>
                <a:cs typeface="Times New Roman" pitchFamily="18" charset="0"/>
              </a:rPr>
              <a:t> 4. </a:t>
            </a:r>
            <a:r>
              <a:rPr lang="en-US" altLang="en-US" sz="3600" b="1" dirty="0" err="1">
                <a:solidFill>
                  <a:schemeClr val="tx1"/>
                </a:solidFill>
                <a:cs typeface="Times New Roman" pitchFamily="18" charset="0"/>
              </a:rPr>
              <a:t>Trong</a:t>
            </a:r>
            <a:r>
              <a:rPr lang="en-US" altLang="en-US" sz="3600" b="1" dirty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cs typeface="Times New Roman" pitchFamily="18" charset="0"/>
              </a:rPr>
              <a:t>văn</a:t>
            </a:r>
            <a:r>
              <a:rPr lang="en-US" altLang="en-US" sz="3600" b="1" dirty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cs typeface="Times New Roman" pitchFamily="18" charset="0"/>
              </a:rPr>
              <a:t>bản</a:t>
            </a:r>
            <a:r>
              <a:rPr lang="en-US" altLang="en-US" sz="3600" b="1" dirty="0">
                <a:solidFill>
                  <a:schemeClr val="tx1"/>
                </a:solidFill>
                <a:cs typeface="Times New Roman" pitchFamily="18" charset="0"/>
              </a:rPr>
              <a:t> “</a:t>
            </a:r>
            <a:r>
              <a:rPr lang="en-US" altLang="en-US" sz="3600" b="1" dirty="0" err="1">
                <a:solidFill>
                  <a:schemeClr val="tx1"/>
                </a:solidFill>
                <a:cs typeface="Times New Roman" pitchFamily="18" charset="0"/>
              </a:rPr>
              <a:t>Bàn</a:t>
            </a:r>
            <a:r>
              <a:rPr lang="en-US" altLang="en-US" sz="3600" b="1" dirty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cs typeface="Times New Roman" pitchFamily="18" charset="0"/>
              </a:rPr>
              <a:t>về</a:t>
            </a:r>
            <a:r>
              <a:rPr lang="en-US" altLang="en-US" sz="3600" b="1" dirty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cs typeface="Times New Roman" pitchFamily="18" charset="0"/>
              </a:rPr>
              <a:t>đọc</a:t>
            </a:r>
            <a:r>
              <a:rPr lang="en-US" altLang="en-US" sz="3600" b="1" dirty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cs typeface="Times New Roman" pitchFamily="18" charset="0"/>
              </a:rPr>
              <a:t>sách</a:t>
            </a:r>
            <a:r>
              <a:rPr lang="en-US" altLang="en-US" sz="3600" b="1" dirty="0">
                <a:solidFill>
                  <a:schemeClr val="tx1"/>
                </a:solidFill>
                <a:cs typeface="Times New Roman" pitchFamily="18" charset="0"/>
              </a:rPr>
              <a:t>” </a:t>
            </a:r>
            <a:r>
              <a:rPr lang="en-US" altLang="en-US" sz="3600" b="1" dirty="0" err="1">
                <a:solidFill>
                  <a:schemeClr val="tx1"/>
                </a:solidFill>
                <a:cs typeface="Times New Roman" pitchFamily="18" charset="0"/>
              </a:rPr>
              <a:t>tác</a:t>
            </a:r>
            <a:r>
              <a:rPr lang="en-US" altLang="en-US" sz="3600" b="1" dirty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cs typeface="Times New Roman" pitchFamily="18" charset="0"/>
              </a:rPr>
              <a:t>giả</a:t>
            </a:r>
            <a:r>
              <a:rPr lang="en-US" altLang="en-US" sz="3600" b="1" dirty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cs typeface="Times New Roman" pitchFamily="18" charset="0"/>
              </a:rPr>
              <a:t>đã</a:t>
            </a:r>
            <a:r>
              <a:rPr lang="en-US" altLang="en-US" sz="3600" b="1" dirty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cs typeface="Times New Roman" pitchFamily="18" charset="0"/>
              </a:rPr>
              <a:t>đưa</a:t>
            </a:r>
            <a:r>
              <a:rPr lang="en-US" altLang="en-US" sz="3600" b="1" dirty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cs typeface="Times New Roman" pitchFamily="18" charset="0"/>
              </a:rPr>
              <a:t>ra</a:t>
            </a:r>
            <a:r>
              <a:rPr lang="en-US" altLang="en-US" sz="3600" b="1" dirty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cs typeface="Times New Roman" pitchFamily="18" charset="0"/>
              </a:rPr>
              <a:t>mấy</a:t>
            </a:r>
            <a:r>
              <a:rPr lang="en-US" altLang="en-US" sz="3600" b="1" dirty="0">
                <a:solidFill>
                  <a:schemeClr val="tx1"/>
                </a:solidFill>
                <a:cs typeface="Times New Roman" pitchFamily="18" charset="0"/>
              </a:rPr>
              <a:t> ý </a:t>
            </a:r>
            <a:r>
              <a:rPr lang="en-US" altLang="en-US" sz="3600" b="1" dirty="0" err="1">
                <a:solidFill>
                  <a:schemeClr val="tx1"/>
                </a:solidFill>
                <a:cs typeface="Times New Roman" pitchFamily="18" charset="0"/>
              </a:rPr>
              <a:t>kiến</a:t>
            </a:r>
            <a:r>
              <a:rPr lang="en-US" altLang="en-US" sz="3600" b="1" dirty="0">
                <a:solidFill>
                  <a:schemeClr val="tx1"/>
                </a:solidFill>
                <a:cs typeface="Times New Roman" pitchFamily="18" charset="0"/>
              </a:rPr>
              <a:t>?</a:t>
            </a:r>
            <a:endParaRPr lang="en-US" altLang="en-US" sz="3600" b="1" dirty="0">
              <a:solidFill>
                <a:schemeClr val="tx1"/>
              </a:solidFill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86000" y="4172302"/>
            <a:ext cx="7955280" cy="1079807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9" rIns="91436" bIns="45719" rtlCol="0" anchor="ctr"/>
          <a:lstStyle/>
          <a:p>
            <a:pPr algn="ctr" eaLnBrk="1" hangingPunct="1">
              <a:lnSpc>
                <a:spcPct val="107000"/>
              </a:lnSpc>
              <a:defRPr/>
            </a:pPr>
            <a:r>
              <a:rPr lang="en-US" altLang="en-US" sz="4800" b="1" dirty="0">
                <a:solidFill>
                  <a:schemeClr val="tx1"/>
                </a:solidFill>
                <a:cs typeface="Times New Roman" panose="02020603050405020304" pitchFamily="18" charset="0"/>
              </a:rPr>
              <a:t>3 ý </a:t>
            </a:r>
            <a:r>
              <a:rPr lang="en-US" altLang="en-US" sz="4800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kiến</a:t>
            </a:r>
            <a:endParaRPr lang="en-US" altLang="en-US" sz="4800" b="1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sp>
        <p:nvSpPr>
          <p:cNvPr id="9" name="Pentagon 8">
            <a:hlinkClick r:id="rId6" action="ppaction://hlinksldjump"/>
          </p:cNvPr>
          <p:cNvSpPr/>
          <p:nvPr/>
        </p:nvSpPr>
        <p:spPr>
          <a:xfrm flipH="1">
            <a:off x="10062595" y="5930015"/>
            <a:ext cx="1874159" cy="489754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9" rIns="91436" bIns="45719" rtlCol="0" anchor="ctr"/>
          <a:lstStyle/>
          <a:p>
            <a:pPr algn="ctr" defTabSz="685773">
              <a:defRPr/>
            </a:pPr>
            <a:r>
              <a:rPr lang="en-US" sz="2100" b="1" dirty="0">
                <a:solidFill>
                  <a:prstClr val="black"/>
                </a:solidFill>
                <a:latin typeface="Calibri" pitchFamily="34" charset="0"/>
                <a:cs typeface="Calibri" pitchFamily="34" charset="0"/>
                <a:sym typeface="Arial"/>
              </a:rPr>
              <a:t>GO HOME</a:t>
            </a:r>
          </a:p>
        </p:txBody>
      </p:sp>
    </p:spTree>
    <p:extLst>
      <p:ext uri="{BB962C8B-B14F-4D97-AF65-F5344CB8AC3E}">
        <p14:creationId xmlns:p14="http://schemas.microsoft.com/office/powerpoint/2010/main" val="342506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5" grpId="0" animBg="1"/>
      <p:bldP spid="5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36" y="4757085"/>
            <a:ext cx="1320033" cy="9900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285878"/>
            <a:ext cx="7620000" cy="4286251"/>
          </a:xfrm>
          <a:prstGeom prst="rect">
            <a:avLst/>
          </a:prstGeom>
        </p:spPr>
      </p:pic>
      <p:sp>
        <p:nvSpPr>
          <p:cNvPr id="12" name="Snip Diagonal Corner Rectangle 11"/>
          <p:cNvSpPr/>
          <p:nvPr/>
        </p:nvSpPr>
        <p:spPr>
          <a:xfrm>
            <a:off x="1408104" y="777240"/>
            <a:ext cx="9375819" cy="1693015"/>
          </a:xfrm>
          <a:prstGeom prst="snip2DiagRect">
            <a:avLst>
              <a:gd name="adj1" fmla="val 0"/>
              <a:gd name="adj2" fmla="val 24222"/>
            </a:avLst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9" rIns="91436" bIns="45719" rtlCol="0" anchor="ctr"/>
          <a:lstStyle/>
          <a:p>
            <a:pPr algn="ctr" eaLnBrk="1" hangingPunct="1">
              <a:lnSpc>
                <a:spcPct val="107000"/>
              </a:lnSpc>
            </a:pPr>
            <a:r>
              <a:rPr lang="en-US" altLang="en-US" sz="4000" b="1" dirty="0" err="1">
                <a:solidFill>
                  <a:schemeClr val="tx1"/>
                </a:solidFill>
                <a:cs typeface="Times New Roman" pitchFamily="18" charset="0"/>
              </a:rPr>
              <a:t>Câu</a:t>
            </a:r>
            <a:r>
              <a:rPr lang="en-US" altLang="en-US" sz="4000" b="1" dirty="0">
                <a:solidFill>
                  <a:schemeClr val="tx1"/>
                </a:solidFill>
                <a:cs typeface="Times New Roman" pitchFamily="18" charset="0"/>
              </a:rPr>
              <a:t> 5. Ý </a:t>
            </a:r>
            <a:r>
              <a:rPr lang="en-US" altLang="en-US" sz="4000" b="1" dirty="0" err="1">
                <a:solidFill>
                  <a:schemeClr val="tx1"/>
                </a:solidFill>
                <a:cs typeface="Times New Roman" pitchFamily="18" charset="0"/>
              </a:rPr>
              <a:t>kiến</a:t>
            </a:r>
            <a:r>
              <a:rPr lang="en-US" altLang="en-US" sz="4000" b="1" dirty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chemeClr val="tx1"/>
                </a:solidFill>
                <a:cs typeface="Times New Roman" pitchFamily="18" charset="0"/>
              </a:rPr>
              <a:t>thứ</a:t>
            </a:r>
            <a:r>
              <a:rPr lang="en-US" altLang="en-US" sz="4000" b="1" dirty="0">
                <a:solidFill>
                  <a:schemeClr val="tx1"/>
                </a:solidFill>
                <a:cs typeface="Times New Roman" pitchFamily="18" charset="0"/>
              </a:rPr>
              <a:t> 3 </a:t>
            </a:r>
            <a:r>
              <a:rPr lang="en-US" altLang="en-US" sz="4000" b="1" dirty="0" err="1">
                <a:solidFill>
                  <a:schemeClr val="tx1"/>
                </a:solidFill>
                <a:cs typeface="Times New Roman" pitchFamily="18" charset="0"/>
              </a:rPr>
              <a:t>mà</a:t>
            </a:r>
            <a:r>
              <a:rPr lang="en-US" altLang="en-US" sz="4000" b="1" dirty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chemeClr val="tx1"/>
                </a:solidFill>
                <a:cs typeface="Times New Roman" pitchFamily="18" charset="0"/>
              </a:rPr>
              <a:t>tác</a:t>
            </a:r>
            <a:r>
              <a:rPr lang="en-US" altLang="en-US" sz="4000" b="1" dirty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chemeClr val="tx1"/>
                </a:solidFill>
                <a:cs typeface="Times New Roman" pitchFamily="18" charset="0"/>
              </a:rPr>
              <a:t>giả</a:t>
            </a:r>
            <a:r>
              <a:rPr lang="en-US" altLang="en-US" sz="4000" b="1" dirty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chemeClr val="tx1"/>
                </a:solidFill>
                <a:cs typeface="Times New Roman" pitchFamily="18" charset="0"/>
              </a:rPr>
              <a:t>đưa</a:t>
            </a:r>
            <a:r>
              <a:rPr lang="en-US" altLang="en-US" sz="4000" b="1" dirty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chemeClr val="tx1"/>
                </a:solidFill>
                <a:cs typeface="Times New Roman" pitchFamily="18" charset="0"/>
              </a:rPr>
              <a:t>ra</a:t>
            </a:r>
            <a:r>
              <a:rPr lang="en-US" altLang="en-US" sz="4000" b="1" dirty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chemeClr val="tx1"/>
                </a:solidFill>
                <a:cs typeface="Times New Roman" pitchFamily="18" charset="0"/>
              </a:rPr>
              <a:t>trong</a:t>
            </a:r>
            <a:r>
              <a:rPr lang="en-US" altLang="en-US" sz="4000" b="1" dirty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chemeClr val="tx1"/>
                </a:solidFill>
                <a:cs typeface="Times New Roman" pitchFamily="18" charset="0"/>
              </a:rPr>
              <a:t>bài</a:t>
            </a:r>
            <a:r>
              <a:rPr lang="en-US" altLang="en-US" sz="4000" b="1" dirty="0">
                <a:solidFill>
                  <a:schemeClr val="tx1"/>
                </a:solidFill>
                <a:cs typeface="Times New Roman" pitchFamily="18" charset="0"/>
              </a:rPr>
              <a:t> “</a:t>
            </a:r>
            <a:r>
              <a:rPr lang="en-US" altLang="en-US" sz="4000" b="1" dirty="0" err="1">
                <a:solidFill>
                  <a:schemeClr val="tx1"/>
                </a:solidFill>
                <a:cs typeface="Times New Roman" pitchFamily="18" charset="0"/>
              </a:rPr>
              <a:t>Bàn</a:t>
            </a:r>
            <a:r>
              <a:rPr lang="en-US" altLang="en-US" sz="4000" b="1" dirty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chemeClr val="tx1"/>
                </a:solidFill>
                <a:cs typeface="Times New Roman" pitchFamily="18" charset="0"/>
              </a:rPr>
              <a:t>về</a:t>
            </a:r>
            <a:r>
              <a:rPr lang="en-US" altLang="en-US" sz="4000" b="1" dirty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chemeClr val="tx1"/>
                </a:solidFill>
                <a:cs typeface="Times New Roman" pitchFamily="18" charset="0"/>
              </a:rPr>
              <a:t>đọc</a:t>
            </a:r>
            <a:r>
              <a:rPr lang="en-US" altLang="en-US" sz="4000" b="1" dirty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chemeClr val="tx1"/>
                </a:solidFill>
                <a:cs typeface="Times New Roman" pitchFamily="18" charset="0"/>
              </a:rPr>
              <a:t>sách</a:t>
            </a:r>
            <a:r>
              <a:rPr lang="en-US" altLang="en-US" sz="4000" b="1" dirty="0">
                <a:solidFill>
                  <a:schemeClr val="tx1"/>
                </a:solidFill>
                <a:cs typeface="Times New Roman" pitchFamily="18" charset="0"/>
              </a:rPr>
              <a:t>” </a:t>
            </a:r>
            <a:r>
              <a:rPr lang="en-US" altLang="en-US" sz="4000" b="1" dirty="0" err="1">
                <a:solidFill>
                  <a:schemeClr val="tx1"/>
                </a:solidFill>
                <a:cs typeface="Times New Roman" pitchFamily="18" charset="0"/>
              </a:rPr>
              <a:t>là</a:t>
            </a:r>
            <a:r>
              <a:rPr lang="en-US" altLang="en-US" sz="4000" b="1" dirty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chemeClr val="tx1"/>
                </a:solidFill>
                <a:cs typeface="Times New Roman" pitchFamily="18" charset="0"/>
              </a:rPr>
              <a:t>gì</a:t>
            </a:r>
            <a:r>
              <a:rPr lang="en-US" altLang="en-US" sz="4000" b="1" dirty="0">
                <a:solidFill>
                  <a:schemeClr val="tx1"/>
                </a:solidFill>
                <a:cs typeface="Times New Roman" pitchFamily="18" charset="0"/>
              </a:rPr>
              <a:t>?</a:t>
            </a:r>
            <a:endParaRPr lang="en-US" altLang="en-US" sz="4000" b="1" dirty="0">
              <a:solidFill>
                <a:schemeClr val="tx1"/>
              </a:solidFill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35514" y="4172290"/>
            <a:ext cx="8640472" cy="1574820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9" rIns="91436" bIns="45719" rtlCol="0" anchor="ctr"/>
          <a:lstStyle/>
          <a:p>
            <a:pPr algn="ctr" eaLnBrk="1" hangingPunct="1">
              <a:lnSpc>
                <a:spcPct val="107000"/>
              </a:lnSpc>
            </a:pPr>
            <a:r>
              <a:rPr lang="en-US" sz="4000" b="1" dirty="0" err="1">
                <a:solidFill>
                  <a:schemeClr val="tx1"/>
                </a:solidFill>
                <a:ea typeface="Calibri" pitchFamily="34" charset="0"/>
                <a:cs typeface="Times New Roman" pitchFamily="18" charset="0"/>
              </a:rPr>
              <a:t>Phương</a:t>
            </a:r>
            <a:r>
              <a:rPr lang="en-US" sz="4000" b="1" dirty="0">
                <a:solidFill>
                  <a:schemeClr val="tx1"/>
                </a:solidFill>
                <a:ea typeface="Calibri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ea typeface="Calibri" pitchFamily="34" charset="0"/>
                <a:cs typeface="Times New Roman" pitchFamily="18" charset="0"/>
              </a:rPr>
              <a:t>pháp</a:t>
            </a:r>
            <a:r>
              <a:rPr lang="en-US" sz="4000" b="1" dirty="0">
                <a:solidFill>
                  <a:schemeClr val="tx1"/>
                </a:solidFill>
                <a:ea typeface="Calibri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ea typeface="Calibri" pitchFamily="34" charset="0"/>
                <a:cs typeface="Times New Roman" pitchFamily="18" charset="0"/>
              </a:rPr>
              <a:t>đọc</a:t>
            </a:r>
            <a:r>
              <a:rPr lang="en-US" sz="4000" b="1" dirty="0">
                <a:solidFill>
                  <a:schemeClr val="tx1"/>
                </a:solidFill>
                <a:ea typeface="Calibri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ea typeface="Calibri" pitchFamily="34" charset="0"/>
                <a:cs typeface="Times New Roman" pitchFamily="18" charset="0"/>
              </a:rPr>
              <a:t>sách</a:t>
            </a:r>
            <a:r>
              <a:rPr lang="en-US" sz="4000" b="1" dirty="0">
                <a:solidFill>
                  <a:schemeClr val="tx1"/>
                </a:solidFill>
                <a:ea typeface="Calibri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ea typeface="Calibri" pitchFamily="34" charset="0"/>
                <a:cs typeface="Times New Roman" pitchFamily="18" charset="0"/>
              </a:rPr>
              <a:t>hiệu</a:t>
            </a:r>
            <a:r>
              <a:rPr lang="en-US" sz="4000" b="1" dirty="0">
                <a:solidFill>
                  <a:schemeClr val="tx1"/>
                </a:solidFill>
                <a:ea typeface="Calibri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ea typeface="Calibri" pitchFamily="34" charset="0"/>
                <a:cs typeface="Times New Roman" pitchFamily="18" charset="0"/>
              </a:rPr>
              <a:t>quả</a:t>
            </a:r>
            <a:endParaRPr lang="en-US" sz="4000" b="1" dirty="0">
              <a:solidFill>
                <a:schemeClr val="tx1"/>
              </a:solidFill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9" name="Pentagon 8">
            <a:hlinkClick r:id="rId6" action="ppaction://hlinksldjump"/>
          </p:cNvPr>
          <p:cNvSpPr/>
          <p:nvPr/>
        </p:nvSpPr>
        <p:spPr>
          <a:xfrm flipH="1">
            <a:off x="10049531" y="5943077"/>
            <a:ext cx="1874159" cy="489754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9" rIns="91436" bIns="45719" rtlCol="0" anchor="ctr"/>
          <a:lstStyle/>
          <a:p>
            <a:pPr algn="ctr" defTabSz="685773">
              <a:defRPr/>
            </a:pPr>
            <a:r>
              <a:rPr lang="en-US" sz="2100" b="1" dirty="0">
                <a:solidFill>
                  <a:prstClr val="black"/>
                </a:solidFill>
                <a:latin typeface="Calibri" pitchFamily="34" charset="0"/>
                <a:cs typeface="Calibri" pitchFamily="34" charset="0"/>
                <a:sym typeface="Arial"/>
              </a:rPr>
              <a:t>GO HOME</a:t>
            </a:r>
          </a:p>
        </p:txBody>
      </p:sp>
    </p:spTree>
    <p:extLst>
      <p:ext uri="{BB962C8B-B14F-4D97-AF65-F5344CB8AC3E}">
        <p14:creationId xmlns:p14="http://schemas.microsoft.com/office/powerpoint/2010/main" val="586143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5" grpId="0" animBg="1"/>
      <p:bldP spid="5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26" y="4757073"/>
            <a:ext cx="1320033" cy="9900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285878"/>
            <a:ext cx="7620000" cy="4286251"/>
          </a:xfrm>
          <a:prstGeom prst="rect">
            <a:avLst/>
          </a:prstGeom>
        </p:spPr>
      </p:pic>
      <p:sp>
        <p:nvSpPr>
          <p:cNvPr id="12" name="Snip Diagonal Corner Rectangle 11"/>
          <p:cNvSpPr/>
          <p:nvPr/>
        </p:nvSpPr>
        <p:spPr>
          <a:xfrm>
            <a:off x="1320810" y="960121"/>
            <a:ext cx="10088847" cy="1712231"/>
          </a:xfrm>
          <a:prstGeom prst="snip2DiagRect">
            <a:avLst>
              <a:gd name="adj1" fmla="val 0"/>
              <a:gd name="adj2" fmla="val 24222"/>
            </a:avLst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9" rIns="91436" bIns="45719" rtlCol="0" anchor="ctr"/>
          <a:lstStyle/>
          <a:p>
            <a:pPr algn="ctr" eaLnBrk="1" hangingPunct="1">
              <a:lnSpc>
                <a:spcPct val="107000"/>
              </a:lnSpc>
            </a:pPr>
            <a:r>
              <a:rPr lang="en-US" altLang="en-US" sz="3600" b="1" dirty="0" err="1">
                <a:solidFill>
                  <a:schemeClr val="tx1"/>
                </a:solidFill>
                <a:cs typeface="Times New Roman" pitchFamily="18" charset="0"/>
              </a:rPr>
              <a:t>Câu</a:t>
            </a:r>
            <a:r>
              <a:rPr lang="en-US" altLang="en-US" sz="3600" b="1" dirty="0">
                <a:solidFill>
                  <a:schemeClr val="tx1"/>
                </a:solidFill>
                <a:cs typeface="Times New Roman" pitchFamily="18" charset="0"/>
              </a:rPr>
              <a:t> 6. </a:t>
            </a:r>
            <a:r>
              <a:rPr lang="en-US" altLang="en-US" sz="3600" b="1" dirty="0" err="1">
                <a:solidFill>
                  <a:schemeClr val="tx1"/>
                </a:solidFill>
                <a:cs typeface="Times New Roman" pitchFamily="18" charset="0"/>
              </a:rPr>
              <a:t>Nhận</a:t>
            </a:r>
            <a:r>
              <a:rPr lang="en-US" altLang="en-US" sz="3600" b="1" dirty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cs typeface="Times New Roman" pitchFamily="18" charset="0"/>
              </a:rPr>
              <a:t>xét</a:t>
            </a:r>
            <a:r>
              <a:rPr lang="en-US" altLang="en-US" sz="3600" b="1" dirty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cs typeface="Times New Roman" pitchFamily="18" charset="0"/>
              </a:rPr>
              <a:t>về</a:t>
            </a:r>
            <a:r>
              <a:rPr lang="en-US" altLang="en-US" sz="3600" b="1" dirty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cs typeface="Times New Roman" pitchFamily="18" charset="0"/>
              </a:rPr>
              <a:t>việc</a:t>
            </a:r>
            <a:r>
              <a:rPr lang="en-US" altLang="en-US" sz="3600" b="1" dirty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cs typeface="Times New Roman" pitchFamily="18" charset="0"/>
              </a:rPr>
              <a:t>sắp</a:t>
            </a:r>
            <a:r>
              <a:rPr lang="en-US" altLang="en-US" sz="3600" b="1" dirty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cs typeface="Times New Roman" pitchFamily="18" charset="0"/>
              </a:rPr>
              <a:t>xếp</a:t>
            </a:r>
            <a:r>
              <a:rPr lang="en-US" altLang="en-US" sz="3600" b="1" dirty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cs typeface="Times New Roman" pitchFamily="18" charset="0"/>
              </a:rPr>
              <a:t>các</a:t>
            </a:r>
            <a:r>
              <a:rPr lang="en-US" altLang="en-US" sz="3600" b="1" dirty="0">
                <a:solidFill>
                  <a:schemeClr val="tx1"/>
                </a:solidFill>
                <a:cs typeface="Times New Roman" pitchFamily="18" charset="0"/>
              </a:rPr>
              <a:t> ý </a:t>
            </a:r>
            <a:r>
              <a:rPr lang="en-US" altLang="en-US" sz="3600" b="1" dirty="0" err="1">
                <a:solidFill>
                  <a:schemeClr val="tx1"/>
                </a:solidFill>
                <a:cs typeface="Times New Roman" pitchFamily="18" charset="0"/>
              </a:rPr>
              <a:t>kiến</a:t>
            </a:r>
            <a:r>
              <a:rPr lang="en-US" altLang="en-US" sz="3600" b="1" dirty="0">
                <a:solidFill>
                  <a:schemeClr val="tx1"/>
                </a:solidFill>
                <a:cs typeface="Times New Roman" pitchFamily="18" charset="0"/>
              </a:rPr>
              <a:t>, </a:t>
            </a:r>
            <a:r>
              <a:rPr lang="en-US" altLang="en-US" sz="3600" b="1" dirty="0" err="1">
                <a:solidFill>
                  <a:schemeClr val="tx1"/>
                </a:solidFill>
                <a:cs typeface="Times New Roman" pitchFamily="18" charset="0"/>
              </a:rPr>
              <a:t>lí</a:t>
            </a:r>
            <a:r>
              <a:rPr lang="en-US" altLang="en-US" sz="3600" b="1" dirty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cs typeface="Times New Roman" pitchFamily="18" charset="0"/>
              </a:rPr>
              <a:t>lẽ</a:t>
            </a:r>
            <a:r>
              <a:rPr lang="en-US" altLang="en-US" sz="3600" b="1" dirty="0">
                <a:solidFill>
                  <a:schemeClr val="tx1"/>
                </a:solidFill>
                <a:cs typeface="Times New Roman" pitchFamily="18" charset="0"/>
              </a:rPr>
              <a:t>, </a:t>
            </a:r>
            <a:r>
              <a:rPr lang="en-US" altLang="en-US" sz="3600" b="1" dirty="0" err="1">
                <a:solidFill>
                  <a:schemeClr val="tx1"/>
                </a:solidFill>
                <a:cs typeface="Times New Roman" pitchFamily="18" charset="0"/>
              </a:rPr>
              <a:t>bằng</a:t>
            </a:r>
            <a:r>
              <a:rPr lang="en-US" altLang="en-US" sz="3600" b="1" dirty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cs typeface="Times New Roman" pitchFamily="18" charset="0"/>
              </a:rPr>
              <a:t>chứng</a:t>
            </a:r>
            <a:r>
              <a:rPr lang="en-US" altLang="en-US" sz="3600" b="1" dirty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cs typeface="Times New Roman" pitchFamily="18" charset="0"/>
              </a:rPr>
              <a:t>trong</a:t>
            </a:r>
            <a:r>
              <a:rPr lang="en-US" altLang="en-US" sz="3600" b="1" dirty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cs typeface="Times New Roman" pitchFamily="18" charset="0"/>
              </a:rPr>
              <a:t>bài</a:t>
            </a:r>
            <a:r>
              <a:rPr lang="en-US" altLang="en-US" sz="3600" b="1" dirty="0">
                <a:solidFill>
                  <a:schemeClr val="tx1"/>
                </a:solidFill>
                <a:cs typeface="Times New Roman" pitchFamily="18" charset="0"/>
              </a:rPr>
              <a:t> “</a:t>
            </a:r>
            <a:r>
              <a:rPr lang="en-US" altLang="en-US" sz="3600" b="1" dirty="0" err="1">
                <a:solidFill>
                  <a:schemeClr val="tx1"/>
                </a:solidFill>
                <a:cs typeface="Times New Roman" pitchFamily="18" charset="0"/>
              </a:rPr>
              <a:t>Bàn</a:t>
            </a:r>
            <a:r>
              <a:rPr lang="en-US" altLang="en-US" sz="3600" b="1" dirty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cs typeface="Times New Roman" pitchFamily="18" charset="0"/>
              </a:rPr>
              <a:t>về</a:t>
            </a:r>
            <a:r>
              <a:rPr lang="en-US" altLang="en-US" sz="3600" b="1" dirty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cs typeface="Times New Roman" pitchFamily="18" charset="0"/>
              </a:rPr>
              <a:t>đọc</a:t>
            </a:r>
            <a:r>
              <a:rPr lang="en-US" altLang="en-US" sz="3600" b="1" dirty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cs typeface="Times New Roman" pitchFamily="18" charset="0"/>
              </a:rPr>
              <a:t>sách</a:t>
            </a:r>
            <a:r>
              <a:rPr lang="en-US" altLang="en-US" sz="3600" b="1" dirty="0">
                <a:solidFill>
                  <a:schemeClr val="tx1"/>
                </a:solidFill>
                <a:cs typeface="Times New Roman" pitchFamily="18" charset="0"/>
              </a:rPr>
              <a:t>”?</a:t>
            </a:r>
            <a:endParaRPr lang="en-US" altLang="en-US" sz="3600" b="1" dirty="0">
              <a:solidFill>
                <a:schemeClr val="tx1"/>
              </a:solidFill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03823" y="4452730"/>
            <a:ext cx="7955280" cy="987950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9" rIns="91436" bIns="45719" rtlCol="0" anchor="ctr"/>
          <a:lstStyle/>
          <a:p>
            <a:pPr algn="ctr" eaLnBrk="1" hangingPunct="1">
              <a:lnSpc>
                <a:spcPct val="107000"/>
              </a:lnSpc>
            </a:pPr>
            <a:r>
              <a:rPr lang="en-US" altLang="en-US" sz="3600" b="1" dirty="0" err="1">
                <a:solidFill>
                  <a:schemeClr val="tx1"/>
                </a:solidFill>
                <a:cs typeface="Times New Roman" pitchFamily="18" charset="0"/>
              </a:rPr>
              <a:t>Sắp</a:t>
            </a:r>
            <a:r>
              <a:rPr lang="en-US" altLang="en-US" sz="3600" b="1" dirty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cs typeface="Times New Roman" pitchFamily="18" charset="0"/>
              </a:rPr>
              <a:t>xếp</a:t>
            </a:r>
            <a:r>
              <a:rPr lang="en-US" altLang="en-US" sz="3600" b="1" dirty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cs typeface="Times New Roman" pitchFamily="18" charset="0"/>
              </a:rPr>
              <a:t>theo</a:t>
            </a:r>
            <a:r>
              <a:rPr lang="en-US" altLang="en-US" sz="3600" b="1" dirty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cs typeface="Times New Roman" pitchFamily="18" charset="0"/>
              </a:rPr>
              <a:t>trình</a:t>
            </a:r>
            <a:r>
              <a:rPr lang="en-US" altLang="en-US" sz="3600" b="1" dirty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cs typeface="Times New Roman" pitchFamily="18" charset="0"/>
              </a:rPr>
              <a:t>tự</a:t>
            </a:r>
            <a:r>
              <a:rPr lang="en-US" altLang="en-US" sz="3600" b="1" dirty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cs typeface="Times New Roman" pitchFamily="18" charset="0"/>
              </a:rPr>
              <a:t>hợp</a:t>
            </a:r>
            <a:r>
              <a:rPr lang="en-US" altLang="en-US" sz="3600" b="1" dirty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cs typeface="Times New Roman" pitchFamily="18" charset="0"/>
              </a:rPr>
              <a:t>lí</a:t>
            </a:r>
            <a:endParaRPr lang="en-US" altLang="en-US" sz="3600" b="1" dirty="0">
              <a:solidFill>
                <a:schemeClr val="tx1"/>
              </a:solidFill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727307" y="3117377"/>
            <a:ext cx="6737415" cy="623248"/>
          </a:xfrm>
          <a:prstGeom prst="rect">
            <a:avLst/>
          </a:prstGeom>
          <a:noFill/>
        </p:spPr>
        <p:txBody>
          <a:bodyPr wrap="none" lIns="68577" tIns="34290" rIns="68577" bIns="34290">
            <a:spAutoFit/>
          </a:bodyPr>
          <a:lstStyle/>
          <a:p>
            <a:pPr algn="ctr" defTabSz="685756">
              <a:defRPr/>
            </a:pPr>
            <a:r>
              <a:rPr lang="en-US" sz="3600" b="1" dirty="0" err="1">
                <a:solidFill>
                  <a:srgbClr val="FF0000"/>
                </a:solidFill>
                <a:latin typeface="Calibri" pitchFamily="34" charset="0"/>
                <a:cs typeface="Calibri" pitchFamily="34" charset="0"/>
                <a:sym typeface="Arial"/>
              </a:rPr>
              <a:t>Chúc</a:t>
            </a:r>
            <a:r>
              <a:rPr lang="en-US" sz="36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  <a:sym typeface="Arial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itchFamily="34" charset="0"/>
                <a:cs typeface="Calibri" pitchFamily="34" charset="0"/>
                <a:sym typeface="Arial"/>
              </a:rPr>
              <a:t>mừng</a:t>
            </a:r>
            <a:r>
              <a:rPr lang="en-US" sz="36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  <a:sym typeface="Arial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itchFamily="34" charset="0"/>
                <a:cs typeface="Calibri" pitchFamily="34" charset="0"/>
                <a:sym typeface="Arial"/>
              </a:rPr>
              <a:t>bạn</a:t>
            </a:r>
            <a:r>
              <a:rPr lang="en-US" sz="36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  <a:sym typeface="Arial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itchFamily="34" charset="0"/>
                <a:cs typeface="Calibri" pitchFamily="34" charset="0"/>
                <a:sym typeface="Arial"/>
              </a:rPr>
              <a:t>được</a:t>
            </a:r>
            <a:r>
              <a:rPr lang="en-US" sz="36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  <a:sym typeface="Arial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itchFamily="34" charset="0"/>
                <a:cs typeface="Calibri" pitchFamily="34" charset="0"/>
                <a:sym typeface="Arial"/>
              </a:rPr>
              <a:t>cộng</a:t>
            </a:r>
            <a:r>
              <a:rPr lang="en-US" sz="36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  <a:sym typeface="Arial"/>
              </a:rPr>
              <a:t> 2 </a:t>
            </a:r>
            <a:r>
              <a:rPr lang="en-US" sz="3600" b="1" dirty="0" err="1">
                <a:solidFill>
                  <a:srgbClr val="FF0000"/>
                </a:solidFill>
                <a:latin typeface="Calibri" pitchFamily="34" charset="0"/>
                <a:cs typeface="Calibri" pitchFamily="34" charset="0"/>
                <a:sym typeface="Arial"/>
              </a:rPr>
              <a:t>điểm</a:t>
            </a:r>
            <a:endParaRPr lang="en-US" sz="3600" b="1" dirty="0">
              <a:solidFill>
                <a:srgbClr val="FF0000"/>
              </a:solidFill>
              <a:latin typeface="Calibri" pitchFamily="34" charset="0"/>
              <a:cs typeface="Calibri" pitchFamily="34" charset="0"/>
              <a:sym typeface="Arial"/>
            </a:endParaRPr>
          </a:p>
        </p:txBody>
      </p:sp>
      <p:sp>
        <p:nvSpPr>
          <p:cNvPr id="8" name="Pentagon 7">
            <a:hlinkClick r:id="rId7" action="ppaction://hlinksldjump"/>
          </p:cNvPr>
          <p:cNvSpPr/>
          <p:nvPr/>
        </p:nvSpPr>
        <p:spPr>
          <a:xfrm flipH="1">
            <a:off x="10159110" y="6047579"/>
            <a:ext cx="1874159" cy="489754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9" rIns="91436" bIns="45719" rtlCol="0" anchor="ctr"/>
          <a:lstStyle/>
          <a:p>
            <a:pPr algn="ctr" defTabSz="685773">
              <a:defRPr/>
            </a:pPr>
            <a:r>
              <a:rPr lang="en-US" sz="2100" b="1" dirty="0">
                <a:solidFill>
                  <a:prstClr val="black"/>
                </a:solidFill>
                <a:latin typeface="Calibri" pitchFamily="34" charset="0"/>
                <a:cs typeface="Calibri" pitchFamily="34" charset="0"/>
                <a:sym typeface="Arial"/>
              </a:rPr>
              <a:t>GO HOME</a:t>
            </a:r>
          </a:p>
        </p:txBody>
      </p:sp>
    </p:spTree>
    <p:extLst>
      <p:ext uri="{BB962C8B-B14F-4D97-AF65-F5344CB8AC3E}">
        <p14:creationId xmlns:p14="http://schemas.microsoft.com/office/powerpoint/2010/main" val="3596614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5" grpId="0" animBg="1"/>
      <p:bldP spid="5" grpId="1" animBg="1"/>
      <p:bldP spid="15" grpId="0"/>
      <p:bldP spid="15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grpSp>
        <p:nvGrpSpPr>
          <p:cNvPr id="3" name="Group 2"/>
          <p:cNvGrpSpPr/>
          <p:nvPr/>
        </p:nvGrpSpPr>
        <p:grpSpPr>
          <a:xfrm>
            <a:off x="480646" y="368356"/>
            <a:ext cx="11523785" cy="5563521"/>
            <a:chOff x="2002541" y="262848"/>
            <a:chExt cx="6703577" cy="470839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388" r="49054"/>
            <a:stretch>
              <a:fillRect/>
            </a:stretch>
          </p:blipFill>
          <p:spPr>
            <a:xfrm>
              <a:off x="2002541" y="262848"/>
              <a:ext cx="6703577" cy="4708397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3589027" y="1730028"/>
              <a:ext cx="353060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SG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3102387" y="1996492"/>
            <a:ext cx="6889752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i="1" dirty="0" err="1">
                <a:solidFill>
                  <a:schemeClr val="accent5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Xem</a:t>
            </a:r>
            <a:r>
              <a:rPr lang="en-US" sz="3200" b="1" i="1" dirty="0">
                <a:solidFill>
                  <a:schemeClr val="accent5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video </a:t>
            </a:r>
            <a:r>
              <a:rPr lang="en-US" sz="3200" b="1" i="1" dirty="0" err="1">
                <a:solidFill>
                  <a:schemeClr val="accent5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về</a:t>
            </a:r>
            <a:r>
              <a:rPr lang="en-US" sz="3200" b="1" i="1" dirty="0">
                <a:solidFill>
                  <a:schemeClr val="accent5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vi-VN" sz="3200" b="1" i="0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Benjamin Franklin - Tấm Gương Khát Khao Tự Học Suốt Đời Của Cha Già Nước Mỹ </a:t>
            </a:r>
            <a:r>
              <a:rPr lang="en-US" sz="3200" b="1" i="0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i="1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 cho biết thông điệp được gửi gắm là gì?</a:t>
            </a:r>
            <a:endParaRPr lang="en-US" sz="3200" b="1" dirty="0">
              <a:solidFill>
                <a:schemeClr val="accent5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endParaRPr lang="vi-VN" sz="3200" b="1" i="0" dirty="0">
              <a:solidFill>
                <a:schemeClr val="accent5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b="1" i="1" dirty="0">
                <a:solidFill>
                  <a:srgbClr val="0070C0"/>
                </a:solidFill>
                <a:latin typeface="Times New Roman"/>
                <a:ea typeface="Calibri"/>
              </a:rPr>
              <a:t>? </a:t>
            </a:r>
            <a:endParaRPr lang="en-US" sz="2800" b="1" dirty="0">
              <a:solidFill>
                <a:srgbClr val="0070C0"/>
              </a:solidFill>
              <a:effectLst/>
              <a:latin typeface="Times New Roman"/>
              <a:ea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105657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26" y="4757073"/>
            <a:ext cx="1320033" cy="9900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285878"/>
            <a:ext cx="7620000" cy="4286251"/>
          </a:xfrm>
          <a:prstGeom prst="rect">
            <a:avLst/>
          </a:prstGeom>
        </p:spPr>
      </p:pic>
      <p:sp>
        <p:nvSpPr>
          <p:cNvPr id="9" name="Pentagon 8">
            <a:hlinkClick r:id="rId5" action="ppaction://hlinksldjump"/>
          </p:cNvPr>
          <p:cNvSpPr/>
          <p:nvPr/>
        </p:nvSpPr>
        <p:spPr>
          <a:xfrm flipH="1">
            <a:off x="10159103" y="5944573"/>
            <a:ext cx="1874159" cy="489754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9" rIns="91436" bIns="45719" rtlCol="0" anchor="ctr"/>
          <a:lstStyle/>
          <a:p>
            <a:pPr algn="ctr" defTabSz="685756">
              <a:defRPr/>
            </a:pPr>
            <a:r>
              <a:rPr lang="en-US" sz="2100" b="1" dirty="0">
                <a:solidFill>
                  <a:prstClr val="black"/>
                </a:solidFill>
                <a:sym typeface="Arial"/>
              </a:rPr>
              <a:t>GO HOME</a:t>
            </a:r>
          </a:p>
        </p:txBody>
      </p:sp>
      <p:sp>
        <p:nvSpPr>
          <p:cNvPr id="12" name="Snip Diagonal Corner Rectangle 11"/>
          <p:cNvSpPr/>
          <p:nvPr/>
        </p:nvSpPr>
        <p:spPr>
          <a:xfrm>
            <a:off x="1320810" y="868681"/>
            <a:ext cx="10088847" cy="1823561"/>
          </a:xfrm>
          <a:prstGeom prst="snip2DiagRect">
            <a:avLst>
              <a:gd name="adj1" fmla="val 0"/>
              <a:gd name="adj2" fmla="val 24222"/>
            </a:avLst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9" rIns="91436" bIns="45719" rtlCol="0" anchor="ctr"/>
          <a:lstStyle/>
          <a:p>
            <a:pPr algn="ctr" defTabSz="914340"/>
            <a:r>
              <a:rPr lang="vi-VN" sz="4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Câu 7: </a:t>
            </a:r>
            <a:r>
              <a:rPr lang="en-US" sz="4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Ý </a:t>
            </a:r>
            <a:r>
              <a:rPr lang="en-US" sz="4000" b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kiến</a:t>
            </a:r>
            <a:r>
              <a:rPr lang="en-US" sz="4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1 </a:t>
            </a:r>
            <a:r>
              <a:rPr lang="en-US" sz="4000" b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trong</a:t>
            </a:r>
            <a:r>
              <a:rPr lang="en-US" sz="4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văn</a:t>
            </a:r>
            <a:r>
              <a:rPr lang="en-US" sz="4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bản</a:t>
            </a:r>
            <a:r>
              <a:rPr lang="en-US" sz="4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“</a:t>
            </a:r>
            <a:r>
              <a:rPr lang="en-US" sz="4000" b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Bàn</a:t>
            </a:r>
            <a:r>
              <a:rPr lang="en-US" sz="4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về</a:t>
            </a:r>
            <a:r>
              <a:rPr lang="en-US" sz="4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đọc</a:t>
            </a:r>
            <a:r>
              <a:rPr lang="en-US" sz="4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sách</a:t>
            </a:r>
            <a:r>
              <a:rPr lang="en-US" sz="4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” </a:t>
            </a:r>
            <a:r>
              <a:rPr lang="en-US" sz="4000" b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là</a:t>
            </a:r>
            <a:r>
              <a:rPr lang="en-US" sz="4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gì</a:t>
            </a:r>
            <a:r>
              <a:rPr lang="en-US" sz="4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</a:p>
        </p:txBody>
      </p:sp>
      <p:sp>
        <p:nvSpPr>
          <p:cNvPr id="5" name="Rectangle 4"/>
          <p:cNvSpPr/>
          <p:nvPr/>
        </p:nvSpPr>
        <p:spPr>
          <a:xfrm>
            <a:off x="2203823" y="4479235"/>
            <a:ext cx="7955280" cy="1201746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9" rIns="91436" bIns="45719" rtlCol="0" anchor="ctr"/>
          <a:lstStyle/>
          <a:p>
            <a:pPr algn="ctr" defTabSz="685756">
              <a:defRPr/>
            </a:pPr>
            <a:r>
              <a:rPr lang="en-US" sz="4000" b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  <a:sym typeface="Arial"/>
              </a:rPr>
              <a:t>Tầm</a:t>
            </a:r>
            <a:r>
              <a:rPr lang="en-US" sz="4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  <a:sym typeface="Arial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  <a:sym typeface="Arial"/>
              </a:rPr>
              <a:t>quan</a:t>
            </a:r>
            <a:r>
              <a:rPr lang="en-US" sz="4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  <a:sym typeface="Arial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  <a:sym typeface="Arial"/>
              </a:rPr>
              <a:t>trọng</a:t>
            </a:r>
            <a:r>
              <a:rPr lang="en-US" sz="4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  <a:sym typeface="Arial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  <a:sym typeface="Arial"/>
              </a:rPr>
              <a:t>của</a:t>
            </a:r>
            <a:r>
              <a:rPr lang="en-US" sz="4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  <a:sym typeface="Arial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  <a:sym typeface="Arial"/>
              </a:rPr>
              <a:t>việc</a:t>
            </a:r>
            <a:r>
              <a:rPr lang="en-US" sz="4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  <a:sym typeface="Arial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  <a:sym typeface="Arial"/>
              </a:rPr>
              <a:t>đọc</a:t>
            </a:r>
            <a:r>
              <a:rPr lang="en-US" sz="4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  <a:sym typeface="Arial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  <a:sym typeface="Arial"/>
              </a:rPr>
              <a:t>sách</a:t>
            </a:r>
            <a:endParaRPr lang="en-US" sz="4000" b="1" dirty="0">
              <a:solidFill>
                <a:schemeClr val="tx1"/>
              </a:solidFill>
              <a:latin typeface="Calibri" pitchFamily="34" charset="0"/>
              <a:cs typeface="Calibri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08174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5" grpId="0" animBg="1"/>
      <p:bldP spid="5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3" name="Horizontal Scroll 2"/>
          <p:cNvSpPr/>
          <p:nvPr/>
        </p:nvSpPr>
        <p:spPr>
          <a:xfrm>
            <a:off x="3071664" y="2052072"/>
            <a:ext cx="6048672" cy="3072341"/>
          </a:xfrm>
          <a:prstGeom prst="horizontalScroll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extBox 1"/>
          <p:cNvSpPr txBox="1"/>
          <p:nvPr/>
        </p:nvSpPr>
        <p:spPr>
          <a:xfrm>
            <a:off x="4015089" y="3075282"/>
            <a:ext cx="5025735" cy="995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867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V. </a:t>
            </a:r>
            <a:r>
              <a:rPr lang="en-US" sz="5867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2491432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9" name="Picture 8" descr="22858PICdbgea5Gz679dY_PIC2018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-286899" y="2723816"/>
            <a:ext cx="3109611" cy="4134184"/>
          </a:xfrm>
          <a:prstGeom prst="rect">
            <a:avLst/>
          </a:prstGeom>
        </p:spPr>
      </p:pic>
      <p:sp>
        <p:nvSpPr>
          <p:cNvPr id="5" name="Block Arc 4"/>
          <p:cNvSpPr/>
          <p:nvPr/>
        </p:nvSpPr>
        <p:spPr>
          <a:xfrm>
            <a:off x="-4838368" y="410818"/>
            <a:ext cx="7660832" cy="7704762"/>
          </a:xfrm>
          <a:prstGeom prst="blockArc">
            <a:avLst>
              <a:gd name="adj1" fmla="val 18900000"/>
              <a:gd name="adj2" fmla="val 2700000"/>
              <a:gd name="adj3" fmla="val 337"/>
            </a:avLst>
          </a:prstGeom>
        </p:spPr>
        <p:style>
          <a:lnRef idx="2">
            <a:schemeClr val="accent3">
              <a:hueOff val="0"/>
              <a:satOff val="0"/>
              <a:lumOff val="0"/>
              <a:alphaOff val="0"/>
            </a:schemeClr>
          </a:lnRef>
          <a:fillRef idx="0">
            <a:schemeClr val="accent2">
              <a:tint val="9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Freeform 5"/>
          <p:cNvSpPr/>
          <p:nvPr/>
        </p:nvSpPr>
        <p:spPr>
          <a:xfrm>
            <a:off x="2868977" y="2207535"/>
            <a:ext cx="8587658" cy="1049347"/>
          </a:xfrm>
          <a:custGeom>
            <a:avLst/>
            <a:gdLst>
              <a:gd name="connsiteX0" fmla="*/ 0 w 7400664"/>
              <a:gd name="connsiteY0" fmla="*/ 0 h 953257"/>
              <a:gd name="connsiteX1" fmla="*/ 7400664 w 7400664"/>
              <a:gd name="connsiteY1" fmla="*/ 0 h 953257"/>
              <a:gd name="connsiteX2" fmla="*/ 7400664 w 7400664"/>
              <a:gd name="connsiteY2" fmla="*/ 953257 h 953257"/>
              <a:gd name="connsiteX3" fmla="*/ 0 w 7400664"/>
              <a:gd name="connsiteY3" fmla="*/ 953257 h 953257"/>
              <a:gd name="connsiteX4" fmla="*/ 0 w 7400664"/>
              <a:gd name="connsiteY4" fmla="*/ 0 h 953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00664" h="953257">
                <a:moveTo>
                  <a:pt x="0" y="0"/>
                </a:moveTo>
                <a:lnTo>
                  <a:pt x="7400664" y="0"/>
                </a:lnTo>
                <a:lnTo>
                  <a:pt x="7400664" y="953257"/>
                </a:lnTo>
                <a:lnTo>
                  <a:pt x="0" y="953257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56648" tIns="53340" rIns="53340" bIns="53340" numCol="1" spcCol="1270" anchor="ctr" anchorCtr="0">
            <a:noAutofit/>
          </a:bodyPr>
          <a:lstStyle/>
          <a:p>
            <a:pPr algn="just"/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sâu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0" name="Freeform 9"/>
          <p:cNvSpPr/>
          <p:nvPr/>
        </p:nvSpPr>
        <p:spPr>
          <a:xfrm>
            <a:off x="2822464" y="3514104"/>
            <a:ext cx="8587658" cy="1011514"/>
          </a:xfrm>
          <a:custGeom>
            <a:avLst/>
            <a:gdLst>
              <a:gd name="connsiteX0" fmla="*/ 0 w 7054155"/>
              <a:gd name="connsiteY0" fmla="*/ 0 h 953257"/>
              <a:gd name="connsiteX1" fmla="*/ 7054155 w 7054155"/>
              <a:gd name="connsiteY1" fmla="*/ 0 h 953257"/>
              <a:gd name="connsiteX2" fmla="*/ 7054155 w 7054155"/>
              <a:gd name="connsiteY2" fmla="*/ 953257 h 953257"/>
              <a:gd name="connsiteX3" fmla="*/ 0 w 7054155"/>
              <a:gd name="connsiteY3" fmla="*/ 953257 h 953257"/>
              <a:gd name="connsiteX4" fmla="*/ 0 w 7054155"/>
              <a:gd name="connsiteY4" fmla="*/ 0 h 953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54155" h="953257">
                <a:moveTo>
                  <a:pt x="0" y="0"/>
                </a:moveTo>
                <a:lnTo>
                  <a:pt x="7054155" y="0"/>
                </a:lnTo>
                <a:lnTo>
                  <a:pt x="7054155" y="953257"/>
                </a:lnTo>
                <a:lnTo>
                  <a:pt x="0" y="953257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-727682"/>
              <a:satOff val="-41964"/>
              <a:lumOff val="4314"/>
              <a:alphaOff val="0"/>
            </a:schemeClr>
          </a:fillRef>
          <a:effectRef idx="0">
            <a:schemeClr val="accent2">
              <a:hueOff val="-727682"/>
              <a:satOff val="-41964"/>
              <a:lumOff val="4314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56648" tIns="53340" rIns="53340" bIns="53340" numCol="1" spcCol="1270" anchor="ctr" anchorCtr="0">
            <a:noAutofit/>
          </a:bodyPr>
          <a:lstStyle/>
          <a:p>
            <a:pPr algn="just"/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Rèn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lướt</a:t>
            </a:r>
            <a:endParaRPr lang="en-US" sz="3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9087" y="1997695"/>
            <a:ext cx="1560970" cy="14630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18700" y="3374516"/>
            <a:ext cx="1608860" cy="118894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Freeform 13"/>
          <p:cNvSpPr/>
          <p:nvPr/>
        </p:nvSpPr>
        <p:spPr>
          <a:xfrm>
            <a:off x="2701605" y="4827688"/>
            <a:ext cx="8723072" cy="946045"/>
          </a:xfrm>
          <a:custGeom>
            <a:avLst/>
            <a:gdLst>
              <a:gd name="connsiteX0" fmla="*/ 0 w 7400664"/>
              <a:gd name="connsiteY0" fmla="*/ 0 h 953257"/>
              <a:gd name="connsiteX1" fmla="*/ 7400664 w 7400664"/>
              <a:gd name="connsiteY1" fmla="*/ 0 h 953257"/>
              <a:gd name="connsiteX2" fmla="*/ 7400664 w 7400664"/>
              <a:gd name="connsiteY2" fmla="*/ 953257 h 953257"/>
              <a:gd name="connsiteX3" fmla="*/ 0 w 7400664"/>
              <a:gd name="connsiteY3" fmla="*/ 953257 h 953257"/>
              <a:gd name="connsiteX4" fmla="*/ 0 w 7400664"/>
              <a:gd name="connsiteY4" fmla="*/ 0 h 953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00664" h="953257">
                <a:moveTo>
                  <a:pt x="0" y="0"/>
                </a:moveTo>
                <a:lnTo>
                  <a:pt x="7400664" y="0"/>
                </a:lnTo>
                <a:lnTo>
                  <a:pt x="7400664" y="953257"/>
                </a:lnTo>
                <a:lnTo>
                  <a:pt x="0" y="953257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-1455363"/>
              <a:satOff val="-83928"/>
              <a:lumOff val="8628"/>
              <a:alphaOff val="0"/>
            </a:schemeClr>
          </a:fillRef>
          <a:effectRef idx="0">
            <a:schemeClr val="accent2">
              <a:hueOff val="-1455363"/>
              <a:satOff val="-83928"/>
              <a:lumOff val="8628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56648" tIns="53340" rIns="53340" bIns="53340" numCol="1" spcCol="1270" anchor="ctr" anchorCtr="0">
            <a:noAutofit/>
          </a:bodyPr>
          <a:lstStyle/>
          <a:p>
            <a:pPr algn="just"/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78497" y="4722766"/>
            <a:ext cx="1370822" cy="12288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Freeform 12"/>
          <p:cNvSpPr/>
          <p:nvPr/>
        </p:nvSpPr>
        <p:spPr>
          <a:xfrm>
            <a:off x="3009660" y="695258"/>
            <a:ext cx="8587658" cy="1049347"/>
          </a:xfrm>
          <a:custGeom>
            <a:avLst/>
            <a:gdLst>
              <a:gd name="connsiteX0" fmla="*/ 0 w 7400664"/>
              <a:gd name="connsiteY0" fmla="*/ 0 h 953257"/>
              <a:gd name="connsiteX1" fmla="*/ 7400664 w 7400664"/>
              <a:gd name="connsiteY1" fmla="*/ 0 h 953257"/>
              <a:gd name="connsiteX2" fmla="*/ 7400664 w 7400664"/>
              <a:gd name="connsiteY2" fmla="*/ 953257 h 953257"/>
              <a:gd name="connsiteX3" fmla="*/ 0 w 7400664"/>
              <a:gd name="connsiteY3" fmla="*/ 953257 h 953257"/>
              <a:gd name="connsiteX4" fmla="*/ 0 w 7400664"/>
              <a:gd name="connsiteY4" fmla="*/ 0 h 953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00664" h="953257">
                <a:moveTo>
                  <a:pt x="0" y="0"/>
                </a:moveTo>
                <a:lnTo>
                  <a:pt x="7400664" y="0"/>
                </a:lnTo>
                <a:lnTo>
                  <a:pt x="7400664" y="953257"/>
                </a:lnTo>
                <a:lnTo>
                  <a:pt x="0" y="953257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56648" tIns="53340" rIns="53340" bIns="53340" numCol="1" spcCol="1270" anchor="ctr" anchorCtr="0">
            <a:no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TÍCH LUỸ TRI THỨC </a:t>
            </a:r>
          </a:p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QUA VIỆC ĐỌC SÁCH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2222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4" grpId="0" animBg="1"/>
      <p:bldP spid="1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19459" name="TextBox 4"/>
          <p:cNvSpPr txBox="1">
            <a:spLocks noChangeArrowheads="1"/>
          </p:cNvSpPr>
          <p:nvPr/>
        </p:nvSpPr>
        <p:spPr bwMode="auto">
          <a:xfrm>
            <a:off x="5673219" y="926691"/>
            <a:ext cx="6346503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2. </a:t>
            </a:r>
            <a:r>
              <a:rPr lang="en-US" alt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alt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alt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alt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alt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alt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alt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alt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alt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alt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alt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alt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alt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alt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alt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alt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alt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alt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alt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alt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alt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alt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alt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6" name="Picture 4" descr="Kết quả hình ảnh cho su dung dien thoai cho san ba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5251750" cy="3472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Kết quả hình ảnh cho ngày hội đọc sác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97357"/>
            <a:ext cx="5251750" cy="3136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896568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anh ngÃ´n vá» sÃ¡ch, nhá»¯ng cÃ¢u nÃ³i hay nháº¥t vá» sÃ¡ch nÃªn Äá»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9125902"/>
      </p:ext>
    </p:extLst>
  </p:cSld>
  <p:clrMapOvr>
    <a:masterClrMapping/>
  </p:clrMapOvr>
  <p:transition spd="slow">
    <p:wip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Nhá»¯ng cÃ¢u nÃ³i hay vá» sÃ¡ch | Cuá»c sá»ng, NÃ³i hay, Tony robbi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62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1279323"/>
      </p:ext>
    </p:extLst>
  </p:cSld>
  <p:clrMapOvr>
    <a:masterClrMapping/>
  </p:clrMapOvr>
  <p:transition spd="slow">
    <p:wip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20 danh ngÃ´n Ã½ nghÄ©a vá» sÃ¡ch báº¡n nÃªn biáº¿t - First News - TrÃ­ Viá»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94" b="14286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6987411"/>
      </p:ext>
    </p:extLst>
  </p:cSld>
  <p:clrMapOvr>
    <a:masterClrMapping/>
  </p:clrMapOvr>
  <p:transition spd="slow">
    <p:wip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Nhá»¯ng cuá»n sÃ¡ch thay Äá»i cuá»c Äá»i mÃ  báº¡n nháº¥t Äá»nh pháº£i Äá»c khi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 flipH="1">
            <a:off x="691661" y="257908"/>
            <a:ext cx="109923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4400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Giá</a:t>
            </a:r>
            <a:r>
              <a:rPr lang="en-SG" sz="44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SG" sz="4400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SG" sz="44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SG" sz="4400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cuốn</a:t>
            </a:r>
            <a:r>
              <a:rPr lang="en-SG" sz="44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SG" sz="4400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sách</a:t>
            </a:r>
            <a:r>
              <a:rPr lang="en-SG" sz="44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SG" sz="4400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SG" sz="44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SG" sz="4400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quan</a:t>
            </a:r>
            <a:r>
              <a:rPr lang="en-SG" sz="44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SG" sz="4400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trọng</a:t>
            </a:r>
            <a:endParaRPr lang="en-SG" sz="4400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 flipH="1">
            <a:off x="5251937" y="1027349"/>
            <a:ext cx="643206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4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Cái</a:t>
            </a:r>
            <a:r>
              <a:rPr lang="en-SG" sz="4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SG" sz="4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giá</a:t>
            </a:r>
            <a:r>
              <a:rPr lang="en-SG" sz="4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SG" sz="4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mà</a:t>
            </a:r>
            <a:r>
              <a:rPr lang="en-SG" sz="4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SG" sz="4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SG" sz="4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SG" sz="4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sẽ</a:t>
            </a:r>
            <a:r>
              <a:rPr lang="en-SG" sz="4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SG" sz="4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phải</a:t>
            </a:r>
            <a:r>
              <a:rPr lang="en-SG" sz="4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SG" sz="4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trả</a:t>
            </a:r>
            <a:r>
              <a:rPr lang="en-SG" sz="4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SG" sz="4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nếu</a:t>
            </a:r>
            <a:r>
              <a:rPr lang="en-SG" sz="4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SG" sz="4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SG" sz="4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SG" sz="4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đọc</a:t>
            </a:r>
            <a:r>
              <a:rPr lang="en-SG" sz="4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en-SG" sz="4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sách</a:t>
            </a:r>
            <a:r>
              <a:rPr lang="en-SG" sz="4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SG" sz="4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mới</a:t>
            </a:r>
            <a:r>
              <a:rPr lang="en-SG" sz="4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SG" sz="4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quan</a:t>
            </a:r>
            <a:r>
              <a:rPr lang="en-SG" sz="4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en-SG" sz="4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trọng</a:t>
            </a:r>
            <a:r>
              <a:rPr lang="en-SG" sz="4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5181289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Nhá»¯ng cÃ¢u nÃ³i hay vá» sÃ¡ch giÃºp báº¡n cÃ³ Äá»ng lá»±c má» mang trÃ­ tuá»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466565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Kết quả hình ảnh cho danh ngôn về sá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82377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3" name="Horizontal Scroll 2"/>
          <p:cNvSpPr/>
          <p:nvPr/>
        </p:nvSpPr>
        <p:spPr>
          <a:xfrm>
            <a:off x="3071664" y="1996226"/>
            <a:ext cx="6896584" cy="3128188"/>
          </a:xfrm>
          <a:prstGeom prst="horizontalScroll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extBox 1"/>
          <p:cNvSpPr txBox="1"/>
          <p:nvPr/>
        </p:nvSpPr>
        <p:spPr>
          <a:xfrm>
            <a:off x="3859259" y="2639200"/>
            <a:ext cx="5311903" cy="18980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867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THÀNH </a:t>
            </a:r>
          </a:p>
          <a:p>
            <a:pPr algn="ctr"/>
            <a:r>
              <a:rPr lang="en-US" sz="5867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 THỨC </a:t>
            </a:r>
          </a:p>
        </p:txBody>
      </p:sp>
    </p:spTree>
    <p:extLst>
      <p:ext uri="{BB962C8B-B14F-4D97-AF65-F5344CB8AC3E}">
        <p14:creationId xmlns:p14="http://schemas.microsoft.com/office/powerpoint/2010/main" val="605209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6" descr="Kết quả hình ảnh cho danh ngôn về sá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357106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3" name="Horizontal Scroll 2"/>
          <p:cNvSpPr/>
          <p:nvPr/>
        </p:nvSpPr>
        <p:spPr>
          <a:xfrm>
            <a:off x="990753" y="-941927"/>
            <a:ext cx="9213421" cy="3194797"/>
          </a:xfrm>
          <a:prstGeom prst="horizontalScroll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extBox 1"/>
          <p:cNvSpPr txBox="1"/>
          <p:nvPr/>
        </p:nvSpPr>
        <p:spPr>
          <a:xfrm>
            <a:off x="1536930" y="610376"/>
            <a:ext cx="8077083" cy="995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867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TỰ HỌC</a:t>
            </a:r>
            <a:endParaRPr lang="en-US" sz="5867" b="1" u="sng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DB698DD-6B6B-49FA-8472-F583AA82CF23}"/>
              </a:ext>
            </a:extLst>
          </p:cNvPr>
          <p:cNvSpPr txBox="1"/>
          <p:nvPr/>
        </p:nvSpPr>
        <p:spPr>
          <a:xfrm>
            <a:off x="1378226" y="2835965"/>
            <a:ext cx="8547652" cy="1245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439789-5DF1-408D-928B-7CFC2F1EF6B6}"/>
              </a:ext>
            </a:extLst>
          </p:cNvPr>
          <p:cNvSpPr txBox="1"/>
          <p:nvPr/>
        </p:nvSpPr>
        <p:spPr>
          <a:xfrm>
            <a:off x="675861" y="2955235"/>
            <a:ext cx="978010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-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kĩ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dung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-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huẩn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”: (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Sgk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 12-&gt;14)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012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34" name="TextBox 33"/>
          <p:cNvSpPr txBox="1"/>
          <p:nvPr/>
        </p:nvSpPr>
        <p:spPr>
          <a:xfrm>
            <a:off x="3024555" y="1547446"/>
            <a:ext cx="63421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spc="-200" dirty="0">
                <a:ln w="9525">
                  <a:noFill/>
                </a:ln>
                <a:solidFill>
                  <a:srgbClr val="0070C0"/>
                </a:solidFill>
                <a:effectLst>
                  <a:outerShdw blurRad="50800" dist="38100" dir="5400000" algn="t" rotWithShape="0">
                    <a:schemeClr val="bg1">
                      <a:alpha val="69000"/>
                    </a:schemeClr>
                  </a:outerShdw>
                </a:effectLst>
                <a:latin typeface="VNI-Vivi" panose="020B7200000000000000" pitchFamily="34" charset="0"/>
                <a:ea typeface="方正卡通简体" pitchFamily="65" charset="-122"/>
              </a:rPr>
              <a:t>CHÚC CÁC EM HỌC TỐT !</a:t>
            </a:r>
            <a:endParaRPr lang="zh-CN" altLang="en-US" sz="6000" spc="-200" dirty="0">
              <a:ln w="9525">
                <a:noFill/>
              </a:ln>
              <a:solidFill>
                <a:srgbClr val="0070C0"/>
              </a:solidFill>
              <a:effectLst>
                <a:outerShdw blurRad="50800" dist="38100" dir="5400000" algn="t" rotWithShape="0">
                  <a:schemeClr val="bg1">
                    <a:alpha val="69000"/>
                  </a:schemeClr>
                </a:outerShdw>
              </a:effectLst>
              <a:latin typeface="VNI-Vivi" panose="020B7200000000000000" pitchFamily="34" charset="0"/>
              <a:ea typeface="方正卡通简体" pitchFamily="65" charset="-122"/>
            </a:endParaRPr>
          </a:p>
        </p:txBody>
      </p:sp>
      <p:sp>
        <p:nvSpPr>
          <p:cNvPr id="2" name="圆角矩形 1"/>
          <p:cNvSpPr/>
          <p:nvPr/>
        </p:nvSpPr>
        <p:spPr>
          <a:xfrm>
            <a:off x="2811585" y="1078523"/>
            <a:ext cx="6786473" cy="4059542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9" name="五角星 18"/>
          <p:cNvSpPr/>
          <p:nvPr/>
        </p:nvSpPr>
        <p:spPr>
          <a:xfrm rot="19903756">
            <a:off x="1221323" y="3522706"/>
            <a:ext cx="1056364" cy="1056364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3" name="五角星 22"/>
          <p:cNvSpPr/>
          <p:nvPr/>
        </p:nvSpPr>
        <p:spPr>
          <a:xfrm rot="21380687">
            <a:off x="1626749" y="5303210"/>
            <a:ext cx="611191" cy="611191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36" name="五角星 35"/>
          <p:cNvSpPr/>
          <p:nvPr/>
        </p:nvSpPr>
        <p:spPr>
          <a:xfrm rot="19938392">
            <a:off x="3519585" y="5220540"/>
            <a:ext cx="486379" cy="486379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solidFill>
            <a:srgbClr val="FFFF00"/>
          </a:solid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37" name="五角星 36"/>
          <p:cNvSpPr/>
          <p:nvPr/>
        </p:nvSpPr>
        <p:spPr>
          <a:xfrm rot="19938392">
            <a:off x="2633829" y="4753272"/>
            <a:ext cx="486379" cy="486379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38" name="五角星 37"/>
          <p:cNvSpPr/>
          <p:nvPr/>
        </p:nvSpPr>
        <p:spPr>
          <a:xfrm rot="19967404">
            <a:off x="9635518" y="4420957"/>
            <a:ext cx="611191" cy="611191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39" name="五角星 38"/>
          <p:cNvSpPr/>
          <p:nvPr/>
        </p:nvSpPr>
        <p:spPr>
          <a:xfrm>
            <a:off x="8457663" y="4938074"/>
            <a:ext cx="337916" cy="337916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40" name="五角星 39"/>
          <p:cNvSpPr/>
          <p:nvPr/>
        </p:nvSpPr>
        <p:spPr>
          <a:xfrm>
            <a:off x="10830306" y="4934179"/>
            <a:ext cx="248460" cy="248460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41" name="五角星 40"/>
          <p:cNvSpPr/>
          <p:nvPr/>
        </p:nvSpPr>
        <p:spPr>
          <a:xfrm>
            <a:off x="11514898" y="5258636"/>
            <a:ext cx="124229" cy="124229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solidFill>
            <a:srgbClr val="FFFF00"/>
          </a:solidFill>
          <a:ln w="12700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42" name="五角星 41"/>
          <p:cNvSpPr/>
          <p:nvPr/>
        </p:nvSpPr>
        <p:spPr>
          <a:xfrm rot="19922997">
            <a:off x="11089270" y="4424706"/>
            <a:ext cx="191732" cy="191732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43" name="Picture 5" descr="C:\Users\Administrator\Desktop\小鸟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2182" y="2533853"/>
            <a:ext cx="1113169" cy="1183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7535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3" presetClass="entr" presetSubtype="28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/3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/3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2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1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4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3" presetClass="entr" presetSubtype="36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7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(6*min(max(#ppt_w*#ppt_h,.3),1)-7.4)/-.7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7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(6*min(max(#ppt_w*#ppt_h,.3),1)-7.4)/-.7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7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7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(6*min(max(#ppt_w*#ppt_h,.3),1)-7.4)/-.7*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2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5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1" fill="hold" grpId="0" nodeType="withEffect" p14:presetBounceEnd="5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9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1" fill="hold" grpId="0" nodeType="withEffect" p14:presetBounceEnd="5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2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3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6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7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0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1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2" presetClass="entr" presetSubtype="1" fill="hold" grpId="0" nodeType="withEffect" p14:presetBounceEnd="5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4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5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8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9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1" fill="hold" grpId="0" nodeType="withEffect" p14:presetBounceEnd="5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2" dur="7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3" dur="7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2" presetClass="entr" presetSubtype="1" fill="hold" grpId="0" nodeType="withEffect" p14:presetBounceEnd="5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6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7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59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1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2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3" presetID="0" presetClass="path" presetSubtype="0" accel="50000" decel="5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64" dur="6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5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66" dur="3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7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68" dur="3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9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70" dur="3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1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72" dur="3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3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74" dur="3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5" presetID="6" presetClass="emph" presetSubtype="0" repeatCount="2000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76" dur="2000" fill="hold"/>
                                            <p:tgtEl>
                                              <p:spTgt spid="42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7" presetID="6" presetClass="emph" presetSubtype="0" repeatCount="2000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78" dur="2000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4" grpId="0"/>
          <p:bldP spid="2" grpId="0" animBg="1"/>
          <p:bldP spid="19" grpId="0" animBg="1"/>
          <p:bldP spid="19" grpId="1" animBg="1"/>
          <p:bldP spid="23" grpId="0" animBg="1"/>
          <p:bldP spid="23" grpId="1" animBg="1"/>
          <p:bldP spid="36" grpId="0" animBg="1"/>
          <p:bldP spid="36" grpId="1" animBg="1"/>
          <p:bldP spid="37" grpId="0" animBg="1"/>
          <p:bldP spid="37" grpId="1" animBg="1"/>
          <p:bldP spid="38" grpId="0" animBg="1"/>
          <p:bldP spid="38" grpId="1" animBg="1"/>
          <p:bldP spid="39" grpId="0" animBg="1"/>
          <p:bldP spid="40" grpId="0" animBg="1"/>
          <p:bldP spid="40" grpId="1" animBg="1"/>
          <p:bldP spid="41" grpId="0" animBg="1"/>
          <p:bldP spid="42" grpId="0" animBg="1"/>
          <p:bldP spid="42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3" presetClass="entr" presetSubtype="28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/3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/3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2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1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4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3" presetClass="entr" presetSubtype="36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7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(6*min(max(#ppt_w*#ppt_h,.3),1)-7.4)/-.7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7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(6*min(max(#ppt_w*#ppt_h,.3),1)-7.4)/-.7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7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7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(6*min(max(#ppt_w*#ppt_h,.3),1)-7.4)/-.7*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2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1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2" presetClass="entr" presetSubtype="1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1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2" dur="7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7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2" presetClass="entr" presetSubtype="1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6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7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59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1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2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3" presetID="0" presetClass="path" presetSubtype="0" accel="50000" decel="5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64" dur="6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5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66" dur="3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7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68" dur="3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9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70" dur="3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1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72" dur="3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3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74" dur="3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5" presetID="6" presetClass="emph" presetSubtype="0" repeatCount="2000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76" dur="2000" fill="hold"/>
                                            <p:tgtEl>
                                              <p:spTgt spid="42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7" presetID="6" presetClass="emph" presetSubtype="0" repeatCount="2000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78" dur="2000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4" grpId="0"/>
          <p:bldP spid="2" grpId="0" animBg="1"/>
          <p:bldP spid="19" grpId="0" animBg="1"/>
          <p:bldP spid="19" grpId="1" animBg="1"/>
          <p:bldP spid="23" grpId="0" animBg="1"/>
          <p:bldP spid="23" grpId="1" animBg="1"/>
          <p:bldP spid="36" grpId="0" animBg="1"/>
          <p:bldP spid="36" grpId="1" animBg="1"/>
          <p:bldP spid="37" grpId="0" animBg="1"/>
          <p:bldP spid="37" grpId="1" animBg="1"/>
          <p:bldP spid="38" grpId="0" animBg="1"/>
          <p:bldP spid="38" grpId="1" animBg="1"/>
          <p:bldP spid="39" grpId="0" animBg="1"/>
          <p:bldP spid="40" grpId="0" animBg="1"/>
          <p:bldP spid="40" grpId="1" animBg="1"/>
          <p:bldP spid="41" grpId="0" animBg="1"/>
          <p:bldP spid="42" grpId="0" animBg="1"/>
          <p:bldP spid="42" grpId="1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BA62BAB-7EC2-4864-98D8-9D4ED5353E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227" y="627321"/>
            <a:ext cx="11088037" cy="4380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6246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3" name="Horizontal Scroll 2"/>
          <p:cNvSpPr/>
          <p:nvPr/>
        </p:nvSpPr>
        <p:spPr>
          <a:xfrm>
            <a:off x="1007435" y="2356492"/>
            <a:ext cx="10508704" cy="2463499"/>
          </a:xfrm>
          <a:prstGeom prst="horizontalScroll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6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6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6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6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6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60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015089" y="3075282"/>
            <a:ext cx="184731" cy="995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5867" b="1" dirty="0">
              <a:solidFill>
                <a:srgbClr val="C00000"/>
              </a:solidFill>
              <a:latin typeface="Bahnschrift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6576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" y="0"/>
            <a:ext cx="12192000" cy="6858000"/>
          </a:xfrm>
          <a:prstGeom prst="rect">
            <a:avLst/>
          </a:prstGeom>
          <a:noFill/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109952"/>
              </p:ext>
            </p:extLst>
          </p:nvPr>
        </p:nvGraphicFramePr>
        <p:xfrm>
          <a:off x="289447" y="1335253"/>
          <a:ext cx="11613104" cy="418602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7495504">
                  <a:extLst>
                    <a:ext uri="{9D8B030D-6E8A-4147-A177-3AD203B41FA5}">
                      <a16:colId xmlns:a16="http://schemas.microsoft.com/office/drawing/2014/main" val="3785265298"/>
                    </a:ext>
                  </a:extLst>
                </a:gridCol>
                <a:gridCol w="4117600">
                  <a:extLst>
                    <a:ext uri="{9D8B030D-6E8A-4147-A177-3AD203B41FA5}">
                      <a16:colId xmlns:a16="http://schemas.microsoft.com/office/drawing/2014/main" val="63986138"/>
                    </a:ext>
                  </a:extLst>
                </a:gridCol>
              </a:tblGrid>
              <a:tr h="6044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 b="1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NHIỆM VỤ</a:t>
                      </a:r>
                      <a:endParaRPr lang="en-US" sz="32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 b="1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NỘI DUNG</a:t>
                      </a:r>
                      <a:endParaRPr lang="en-US" sz="32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0181107"/>
                  </a:ext>
                </a:extLst>
              </a:tr>
              <a:tr h="60444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 b="1" i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 Giới thiệu đôi nét về tác giả?</a:t>
                      </a:r>
                      <a:endParaRPr lang="en-US" sz="3200" b="1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 b="1" i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b="1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1886938"/>
                  </a:ext>
                </a:extLst>
              </a:tr>
              <a:tr h="60444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 b="1" i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 Nêu xuất xứ của văn bản?</a:t>
                      </a:r>
                      <a:endParaRPr lang="en-US" sz="3200" b="1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 b="1" i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b="1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7331535"/>
                  </a:ext>
                </a:extLst>
              </a:tr>
              <a:tr h="60444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 b="1" i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 Văn bản thuộc thể loại nào?</a:t>
                      </a:r>
                      <a:endParaRPr lang="en-US" sz="3200" b="1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 b="1" i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b="1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4930050"/>
                  </a:ext>
                </a:extLst>
              </a:tr>
              <a:tr h="55936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 b="1" i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 Xác định phương thức biểu đạt chính?</a:t>
                      </a:r>
                      <a:endParaRPr lang="en-US" sz="3200" b="1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 b="1" i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b="1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3513878"/>
                  </a:ext>
                </a:extLst>
              </a:tr>
              <a:tr h="120888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 b="1" i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 Văn bản chia làm mấy phần? Nêu nội dung của từng phần?</a:t>
                      </a:r>
                      <a:endParaRPr lang="en-US" sz="3200" b="1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 b="1" i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b="1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4565789"/>
                  </a:ext>
                </a:extLst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3829919" y="446539"/>
            <a:ext cx="4131259" cy="69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21920" tIns="60960" rIns="121920" bIns="6096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733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Hoàn</a:t>
            </a:r>
            <a:r>
              <a:rPr lang="en-US" altLang="en-US" sz="3733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thiện</a:t>
            </a:r>
            <a:r>
              <a:rPr lang="en-US" altLang="en-US" sz="3733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PHT 1:</a:t>
            </a:r>
            <a:endParaRPr lang="en-US" altLang="en-US" sz="3733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Đồng hồ đếm ngược 3 phút gây sốc 3 Minutes">
            <a:hlinkClick r:id="" action="ppaction://media"/>
            <a:extLst>
              <a:ext uri="{FF2B5EF4-FFF2-40B4-BE49-F238E27FC236}">
                <a16:creationId xmlns:a16="http://schemas.microsoft.com/office/drawing/2014/main" id="{3497E38A-3966-4AC0-9FA2-ED7540BBF1D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69894" y="0"/>
            <a:ext cx="2036576" cy="1145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042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2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" y="0"/>
            <a:ext cx="12192000" cy="6858000"/>
          </a:xfrm>
          <a:prstGeom prst="rect">
            <a:avLst/>
          </a:prstGeom>
          <a:noFill/>
        </p:spPr>
      </p:pic>
      <p:sp>
        <p:nvSpPr>
          <p:cNvPr id="2" name="Flowchart: Connector 17"/>
          <p:cNvSpPr/>
          <p:nvPr/>
        </p:nvSpPr>
        <p:spPr>
          <a:xfrm>
            <a:off x="4388460" y="2451589"/>
            <a:ext cx="744621" cy="788112"/>
          </a:xfrm>
          <a:prstGeom prst="sun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/>
            <a:endParaRPr sz="2400"/>
          </a:p>
        </p:txBody>
      </p:sp>
      <p:sp>
        <p:nvSpPr>
          <p:cNvPr id="3" name="Flowchart: Connector 17"/>
          <p:cNvSpPr/>
          <p:nvPr/>
        </p:nvSpPr>
        <p:spPr>
          <a:xfrm>
            <a:off x="4426845" y="3677119"/>
            <a:ext cx="795540" cy="891817"/>
          </a:xfrm>
          <a:prstGeom prst="sun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/>
            <a:endParaRPr sz="2400"/>
          </a:p>
        </p:txBody>
      </p:sp>
      <p:grpSp>
        <p:nvGrpSpPr>
          <p:cNvPr id="4" name="Group 5"/>
          <p:cNvGrpSpPr/>
          <p:nvPr/>
        </p:nvGrpSpPr>
        <p:grpSpPr>
          <a:xfrm>
            <a:off x="5608893" y="645351"/>
            <a:ext cx="4290548" cy="707887"/>
            <a:chOff x="1738392" y="1477689"/>
            <a:chExt cx="4290549" cy="707886"/>
          </a:xfrm>
        </p:grpSpPr>
        <p:sp>
          <p:nvSpPr>
            <p:cNvPr id="5" name="TextBox 6"/>
            <p:cNvSpPr txBox="1"/>
            <p:nvPr/>
          </p:nvSpPr>
          <p:spPr>
            <a:xfrm>
              <a:off x="1738392" y="1477689"/>
              <a:ext cx="655949" cy="707886"/>
            </a:xfrm>
            <a:prstGeom prst="rect">
              <a:avLst/>
            </a:prstGeom>
            <a:noFill/>
          </p:spPr>
          <p:txBody>
            <a:bodyPr wrap="none" anchor="ctr">
              <a:normAutofit fontScale="85000" lnSpcReduction="20000"/>
            </a:bodyPr>
            <a:lstStyle/>
            <a:p>
              <a:r>
                <a:rPr lang="en-US" altLang="zh-CN" sz="5333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1. </a:t>
              </a:r>
              <a:r>
                <a:rPr lang="en-US" altLang="zh-CN" sz="5333" b="1" u="sng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Tác</a:t>
              </a:r>
              <a:r>
                <a:rPr lang="en-US" altLang="zh-CN" sz="5333" b="1" u="sng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5333" b="1" u="sng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</a:t>
              </a:r>
              <a:r>
                <a:rPr lang="en-US" altLang="zh-CN" sz="5333" b="1" u="sng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altLang="zh-CN" sz="5333" b="1" u="sng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tác</a:t>
              </a:r>
              <a:r>
                <a:rPr lang="en-US" altLang="zh-CN" sz="5333" b="1" u="sng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5333" b="1" u="sng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phẩm</a:t>
              </a:r>
              <a:r>
                <a:rPr lang="en-US" altLang="zh-CN" sz="5333" b="1" u="sng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</p:txBody>
        </p:sp>
        <p:grpSp>
          <p:nvGrpSpPr>
            <p:cNvPr id="6" name="Group 7"/>
            <p:cNvGrpSpPr/>
            <p:nvPr/>
          </p:nvGrpSpPr>
          <p:grpSpPr>
            <a:xfrm>
              <a:off x="2066367" y="1529264"/>
              <a:ext cx="3962574" cy="563232"/>
              <a:chOff x="3943834" y="704409"/>
              <a:chExt cx="3962574" cy="563232"/>
            </a:xfrm>
          </p:grpSpPr>
          <p:sp>
            <p:nvSpPr>
              <p:cNvPr id="7" name="TextBox 8"/>
              <p:cNvSpPr txBox="1"/>
              <p:nvPr/>
            </p:nvSpPr>
            <p:spPr>
              <a:xfrm>
                <a:off x="3943834" y="704409"/>
                <a:ext cx="3962574" cy="242864"/>
              </a:xfrm>
              <a:prstGeom prst="rect">
                <a:avLst/>
              </a:prstGeom>
              <a:noFill/>
            </p:spPr>
            <p:txBody>
              <a:bodyPr wrap="none" lIns="480000" tIns="0" rIns="0" bIns="0" anchor="b" anchorCtr="0">
                <a:normAutofit fontScale="85000" lnSpcReduction="20000"/>
              </a:bodyPr>
              <a:lstStyle/>
              <a:p>
                <a:endParaRPr lang="zh-CN" altLang="en-US" sz="2133" b="1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" name="TextBox 9"/>
              <p:cNvSpPr txBox="1">
                <a:spLocks/>
              </p:cNvSpPr>
              <p:nvPr/>
            </p:nvSpPr>
            <p:spPr>
              <a:xfrm>
                <a:off x="3943834" y="947273"/>
                <a:ext cx="3962574" cy="320368"/>
              </a:xfrm>
              <a:prstGeom prst="rect">
                <a:avLst/>
              </a:prstGeom>
            </p:spPr>
            <p:txBody>
              <a:bodyPr vert="horz" wrap="square" lIns="480000" tIns="0" rIns="0" bIns="0" anchor="ctr" anchorCtr="0">
                <a:normAutofit/>
              </a:bodyPr>
              <a:lstStyle/>
              <a:p>
                <a:pPr>
                  <a:lnSpc>
                    <a:spcPct val="120000"/>
                  </a:lnSpc>
                </a:pPr>
                <a:endParaRPr lang="en-US" altLang="zh-CN" sz="1400" b="1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9" name="Rectangle 8"/>
          <p:cNvSpPr/>
          <p:nvPr/>
        </p:nvSpPr>
        <p:spPr>
          <a:xfrm>
            <a:off x="5394051" y="2582067"/>
            <a:ext cx="66667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SG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Chu </a:t>
            </a:r>
            <a:r>
              <a:rPr lang="en-SG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SG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Tiềm</a:t>
            </a:r>
            <a:r>
              <a:rPr lang="en-SG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(1897 – 1986)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394052" y="3859750"/>
            <a:ext cx="652831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SG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SG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SG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SG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SG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SG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SG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SG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SG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SG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SG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SG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SG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SG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SG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 descr="C:\Users\Admin\Documents\Zhu_Guangqian_1933_(cropped)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109" y="1353238"/>
            <a:ext cx="3882381" cy="527938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34319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" y="0"/>
            <a:ext cx="12192000" cy="6858000"/>
          </a:xfrm>
          <a:prstGeom prst="rect">
            <a:avLst/>
          </a:prstGeom>
          <a:noFill/>
        </p:spPr>
      </p:pic>
      <p:grpSp>
        <p:nvGrpSpPr>
          <p:cNvPr id="2" name="Group 5"/>
          <p:cNvGrpSpPr/>
          <p:nvPr/>
        </p:nvGrpSpPr>
        <p:grpSpPr>
          <a:xfrm>
            <a:off x="3657015" y="308163"/>
            <a:ext cx="5365889" cy="707887"/>
            <a:chOff x="1738392" y="1477689"/>
            <a:chExt cx="4290549" cy="707886"/>
          </a:xfrm>
        </p:grpSpPr>
        <p:sp>
          <p:nvSpPr>
            <p:cNvPr id="3" name="TextBox 6"/>
            <p:cNvSpPr txBox="1"/>
            <p:nvPr/>
          </p:nvSpPr>
          <p:spPr>
            <a:xfrm>
              <a:off x="1738392" y="1477689"/>
              <a:ext cx="655949" cy="707886"/>
            </a:xfrm>
            <a:prstGeom prst="rect">
              <a:avLst/>
            </a:prstGeom>
            <a:noFill/>
          </p:spPr>
          <p:txBody>
            <a:bodyPr wrap="none" anchor="ctr">
              <a:normAutofit fontScale="85000" lnSpcReduction="20000"/>
            </a:bodyPr>
            <a:lstStyle/>
            <a:p>
              <a:r>
                <a:rPr lang="en-US" altLang="zh-CN" sz="5333" b="1" dirty="0" err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Tác</a:t>
              </a:r>
              <a:r>
                <a:rPr lang="en-US" altLang="zh-CN" sz="5333" b="1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5333" b="1" dirty="0" err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phẩm</a:t>
              </a:r>
              <a:r>
                <a:rPr lang="en-US" altLang="zh-CN" sz="5333" b="1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5333" b="1" dirty="0" err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tiêu</a:t>
              </a:r>
              <a:r>
                <a:rPr lang="en-US" altLang="zh-CN" sz="5333" b="1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5333" b="1" dirty="0" err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</a:t>
              </a:r>
              <a:endParaRPr lang="en-US" altLang="zh-CN" sz="5333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4" name="Group 7"/>
            <p:cNvGrpSpPr/>
            <p:nvPr/>
          </p:nvGrpSpPr>
          <p:grpSpPr>
            <a:xfrm>
              <a:off x="2066367" y="1529264"/>
              <a:ext cx="3962574" cy="563232"/>
              <a:chOff x="3943834" y="704409"/>
              <a:chExt cx="3962574" cy="563232"/>
            </a:xfrm>
          </p:grpSpPr>
          <p:sp>
            <p:nvSpPr>
              <p:cNvPr id="5" name="TextBox 8"/>
              <p:cNvSpPr txBox="1"/>
              <p:nvPr/>
            </p:nvSpPr>
            <p:spPr>
              <a:xfrm>
                <a:off x="3943834" y="704409"/>
                <a:ext cx="3962574" cy="242864"/>
              </a:xfrm>
              <a:prstGeom prst="rect">
                <a:avLst/>
              </a:prstGeom>
              <a:noFill/>
            </p:spPr>
            <p:txBody>
              <a:bodyPr wrap="none" lIns="480000" tIns="0" rIns="0" bIns="0" anchor="b" anchorCtr="0">
                <a:normAutofit fontScale="85000" lnSpcReduction="20000"/>
              </a:bodyPr>
              <a:lstStyle/>
              <a:p>
                <a:endParaRPr lang="zh-CN" altLang="en-US" sz="2133" b="1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" name="TextBox 9"/>
              <p:cNvSpPr txBox="1">
                <a:spLocks/>
              </p:cNvSpPr>
              <p:nvPr/>
            </p:nvSpPr>
            <p:spPr>
              <a:xfrm>
                <a:off x="3943834" y="947273"/>
                <a:ext cx="3962574" cy="320368"/>
              </a:xfrm>
              <a:prstGeom prst="rect">
                <a:avLst/>
              </a:prstGeom>
            </p:spPr>
            <p:txBody>
              <a:bodyPr vert="horz" wrap="square" lIns="480000" tIns="0" rIns="0" bIns="0" anchor="ctr" anchorCtr="0">
                <a:normAutofit/>
              </a:bodyPr>
              <a:lstStyle/>
              <a:p>
                <a:pPr>
                  <a:lnSpc>
                    <a:spcPct val="120000"/>
                  </a:lnSpc>
                </a:pPr>
                <a:endParaRPr lang="en-US" altLang="zh-CN" sz="1400" b="1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904" y="1152583"/>
            <a:ext cx="3882887" cy="5546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6604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697</TotalTime>
  <Words>1116</Words>
  <Application>Microsoft Office PowerPoint</Application>
  <PresentationFormat>Widescreen</PresentationFormat>
  <Paragraphs>140</Paragraphs>
  <Slides>42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0" baseType="lpstr">
      <vt:lpstr>Arial</vt:lpstr>
      <vt:lpstr>Bahnschrift Light</vt:lpstr>
      <vt:lpstr>Calibri</vt:lpstr>
      <vt:lpstr>Calibri Light</vt:lpstr>
      <vt:lpstr>Consolas</vt:lpstr>
      <vt:lpstr>Times New Roman</vt:lpstr>
      <vt:lpstr>VNI-Vivi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71</cp:revision>
  <dcterms:created xsi:type="dcterms:W3CDTF">2022-06-29T10:06:05Z</dcterms:created>
  <dcterms:modified xsi:type="dcterms:W3CDTF">2025-01-13T13:05:23Z</dcterms:modified>
</cp:coreProperties>
</file>