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358" r:id="rId4"/>
    <p:sldId id="259" r:id="rId5"/>
    <p:sldId id="261" r:id="rId6"/>
    <p:sldId id="359" r:id="rId7"/>
    <p:sldId id="363" r:id="rId8"/>
    <p:sldId id="355" r:id="rId9"/>
    <p:sldId id="305" r:id="rId10"/>
    <p:sldId id="263" r:id="rId11"/>
    <p:sldId id="264" r:id="rId12"/>
    <p:sldId id="269" r:id="rId13"/>
    <p:sldId id="270" r:id="rId14"/>
    <p:sldId id="271" r:id="rId15"/>
    <p:sldId id="272" r:id="rId16"/>
    <p:sldId id="357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364" r:id="rId27"/>
    <p:sldId id="365" r:id="rId28"/>
    <p:sldId id="360" r:id="rId29"/>
    <p:sldId id="285" r:id="rId30"/>
    <p:sldId id="286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362" r:id="rId41"/>
    <p:sldId id="299" r:id="rId42"/>
    <p:sldId id="325" r:id="rId43"/>
    <p:sldId id="35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4248B-6F3F-44D5-B1B1-D234A45A45F9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EC076-B911-40BF-AE81-BDE046064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53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942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81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831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27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774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803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40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18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41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30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69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86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11601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50413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7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16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66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99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1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00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56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67F1-D0AE-43D9-833E-418A360594E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48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B67F1-D0AE-43D9-833E-418A360594E3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89D3C-3045-4CF7-A9BD-5583DBF47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2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audio" Target="../media/media3.mp3"/><Relationship Id="rId16" Type="http://schemas.openxmlformats.org/officeDocument/2006/relationships/slide" Target="slide32.xml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34.xml"/><Relationship Id="rId18" Type="http://schemas.openxmlformats.org/officeDocument/2006/relationships/slide" Target="slide39.xml"/><Relationship Id="rId3" Type="http://schemas.openxmlformats.org/officeDocument/2006/relationships/slide" Target="slide41.xml"/><Relationship Id="rId7" Type="http://schemas.openxmlformats.org/officeDocument/2006/relationships/image" Target="../media/image31.png"/><Relationship Id="rId12" Type="http://schemas.openxmlformats.org/officeDocument/2006/relationships/slide" Target="slide33.xml"/><Relationship Id="rId17" Type="http://schemas.openxmlformats.org/officeDocument/2006/relationships/slide" Target="slide38.xml"/><Relationship Id="rId2" Type="http://schemas.openxmlformats.org/officeDocument/2006/relationships/image" Target="../media/image29.jpg"/><Relationship Id="rId16" Type="http://schemas.openxmlformats.org/officeDocument/2006/relationships/slide" Target="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microsoft.com/office/2007/relationships/hdphoto" Target="../media/hdphoto2.wdp"/><Relationship Id="rId15" Type="http://schemas.openxmlformats.org/officeDocument/2006/relationships/slide" Target="slide36.xml"/><Relationship Id="rId10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slide" Target="slide35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slide" Target="slide3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2.xml"/><Relationship Id="rId5" Type="http://schemas.openxmlformats.org/officeDocument/2006/relationships/image" Target="../media/image36.png"/><Relationship Id="rId4" Type="http://schemas.openxmlformats.org/officeDocument/2006/relationships/slide" Target="slide34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2.xml"/><Relationship Id="rId5" Type="http://schemas.openxmlformats.org/officeDocument/2006/relationships/image" Target="../media/image31.png"/><Relationship Id="rId4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2.xml"/><Relationship Id="rId5" Type="http://schemas.openxmlformats.org/officeDocument/2006/relationships/image" Target="../media/image32.png"/><Relationship Id="rId4" Type="http://schemas.openxmlformats.org/officeDocument/2006/relationships/slide" Target="slide34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2.xml"/><Relationship Id="rId5" Type="http://schemas.openxmlformats.org/officeDocument/2006/relationships/image" Target="../media/image23.png"/><Relationship Id="rId4" Type="http://schemas.openxmlformats.org/officeDocument/2006/relationships/slide" Target="slide34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2.xml"/><Relationship Id="rId5" Type="http://schemas.openxmlformats.org/officeDocument/2006/relationships/image" Target="../media/image33.png"/><Relationship Id="rId4" Type="http://schemas.openxmlformats.org/officeDocument/2006/relationships/slide" Target="slide34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2.xml"/><Relationship Id="rId5" Type="http://schemas.openxmlformats.org/officeDocument/2006/relationships/image" Target="../media/image34.png"/><Relationship Id="rId4" Type="http://schemas.openxmlformats.org/officeDocument/2006/relationships/slide" Target="slide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m6jfG9PJhM" TargetMode="Externa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microsoft.com/office/2007/relationships/hdphoto" Target="../media/hdphoto2.wdp"/><Relationship Id="rId4" Type="http://schemas.openxmlformats.org/officeDocument/2006/relationships/image" Target="../media/image39.png"/><Relationship Id="rId9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368" y="3745211"/>
            <a:ext cx="1992923" cy="14997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1695521" y="3811289"/>
            <a:ext cx="1985680" cy="16095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54538" y="761963"/>
            <a:ext cx="9199891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6</a:t>
            </a:r>
          </a:p>
          <a:p>
            <a:pPr algn="ctr"/>
            <a:r>
              <a:rPr lang="en-US" altLang="zh-CN" sz="4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4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4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76-&gt;84) </a:t>
            </a:r>
          </a:p>
          <a:p>
            <a:pPr algn="ctr"/>
            <a:r>
              <a:rPr lang="en-US" altLang="zh-CN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 TRÌNH TRI THỨC</a:t>
            </a:r>
          </a:p>
          <a:p>
            <a:pPr algn="ctr"/>
            <a:r>
              <a:rPr lang="en-US" altLang="zh-CN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zh-CN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zh-CN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zh-CN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6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977173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"/>
          <p:cNvGrpSpPr/>
          <p:nvPr/>
        </p:nvGrpSpPr>
        <p:grpSpPr>
          <a:xfrm>
            <a:off x="470221" y="402487"/>
            <a:ext cx="7332993" cy="707887"/>
            <a:chOff x="1738392" y="1477689"/>
            <a:chExt cx="3652659" cy="707886"/>
          </a:xfrm>
        </p:grpSpPr>
        <p:sp>
          <p:nvSpPr>
            <p:cNvPr id="24" name="TextBox 6"/>
            <p:cNvSpPr txBox="1"/>
            <p:nvPr/>
          </p:nvSpPr>
          <p:spPr>
            <a:xfrm>
              <a:off x="1738392" y="1477689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5333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01.</a:t>
              </a:r>
            </a:p>
          </p:txBody>
        </p:sp>
        <p:sp>
          <p:nvSpPr>
            <p:cNvPr id="26" name="TextBox 8"/>
            <p:cNvSpPr txBox="1"/>
            <p:nvPr/>
          </p:nvSpPr>
          <p:spPr>
            <a:xfrm>
              <a:off x="2084428" y="1815903"/>
              <a:ext cx="3306623" cy="288032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r>
                <a:rPr lang="en-US" altLang="zh-CN" sz="3733" b="1" u="sng" dirty="0">
                  <a:solidFill>
                    <a:srgbClr val="C00000"/>
                  </a:solidFill>
                  <a:latin typeface="Times New Roman" panose="02020603050405020304" pitchFamily="18" charset="0"/>
                  <a:ea typeface="迷你简家书" panose="02010609000101010101" pitchFamily="49" charset="-122"/>
                  <a:cs typeface="Times New Roman" panose="02020603050405020304" pitchFamily="18" charset="0"/>
                </a:rPr>
                <a:t>KHÁI NIỆM:</a:t>
              </a: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289" y="135706"/>
            <a:ext cx="1044961" cy="90256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5943" y="2207619"/>
            <a:ext cx="2641042" cy="3434273"/>
            <a:chOff x="117566" y="1802670"/>
            <a:chExt cx="2641042" cy="3434273"/>
          </a:xfrm>
        </p:grpSpPr>
        <p:sp>
          <p:nvSpPr>
            <p:cNvPr id="67" name="Freeform: Shape 10"/>
            <p:cNvSpPr>
              <a:spLocks/>
            </p:cNvSpPr>
            <p:nvPr/>
          </p:nvSpPr>
          <p:spPr bwMode="auto">
            <a:xfrm rot="10800000" flipH="1">
              <a:off x="117566" y="1802670"/>
              <a:ext cx="2641042" cy="2668285"/>
            </a:xfrm>
            <a:custGeom>
              <a:avLst/>
              <a:gdLst>
                <a:gd name="T0" fmla="*/ 3245 w 3756"/>
                <a:gd name="T1" fmla="*/ 0 h 1385"/>
                <a:gd name="T2" fmla="*/ 0 w 3756"/>
                <a:gd name="T3" fmla="*/ 0 h 1385"/>
                <a:gd name="T4" fmla="*/ 0 w 3756"/>
                <a:gd name="T5" fmla="*/ 1384 h 1385"/>
                <a:gd name="T6" fmla="*/ 3245 w 3756"/>
                <a:gd name="T7" fmla="*/ 1384 h 1385"/>
                <a:gd name="T8" fmla="*/ 3755 w 3756"/>
                <a:gd name="T9" fmla="*/ 692 h 1385"/>
                <a:gd name="T10" fmla="*/ 3245 w 3756"/>
                <a:gd name="T11" fmla="*/ 0 h 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6" h="1385">
                  <a:moveTo>
                    <a:pt x="3245" y="0"/>
                  </a:moveTo>
                  <a:lnTo>
                    <a:pt x="0" y="0"/>
                  </a:lnTo>
                  <a:lnTo>
                    <a:pt x="0" y="1384"/>
                  </a:lnTo>
                  <a:lnTo>
                    <a:pt x="3245" y="1384"/>
                  </a:lnTo>
                  <a:lnTo>
                    <a:pt x="3755" y="692"/>
                  </a:lnTo>
                  <a:lnTo>
                    <a:pt x="3245" y="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>
              <a:normAutofit/>
            </a:bodyPr>
            <a:lstStyle/>
            <a:p>
              <a:pPr algn="ctr"/>
              <a:endParaRPr lang="zh-CN" altLang="en-US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5902" y="1820623"/>
              <a:ext cx="2632706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VB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836985" y="1691070"/>
            <a:ext cx="8968153" cy="3931326"/>
            <a:chOff x="1805215" y="1777143"/>
            <a:chExt cx="9530655" cy="3931326"/>
          </a:xfrm>
        </p:grpSpPr>
        <p:sp>
          <p:nvSpPr>
            <p:cNvPr id="72" name="Freeform: Shape 10"/>
            <p:cNvSpPr>
              <a:spLocks/>
            </p:cNvSpPr>
            <p:nvPr/>
          </p:nvSpPr>
          <p:spPr bwMode="auto">
            <a:xfrm>
              <a:off x="1805215" y="1777143"/>
              <a:ext cx="9530655" cy="3931326"/>
            </a:xfrm>
            <a:custGeom>
              <a:avLst/>
              <a:gdLst>
                <a:gd name="T0" fmla="*/ 3245 w 3756"/>
                <a:gd name="T1" fmla="*/ 0 h 1385"/>
                <a:gd name="T2" fmla="*/ 0 w 3756"/>
                <a:gd name="T3" fmla="*/ 0 h 1385"/>
                <a:gd name="T4" fmla="*/ 0 w 3756"/>
                <a:gd name="T5" fmla="*/ 1384 h 1385"/>
                <a:gd name="T6" fmla="*/ 3245 w 3756"/>
                <a:gd name="T7" fmla="*/ 1384 h 1385"/>
                <a:gd name="T8" fmla="*/ 3755 w 3756"/>
                <a:gd name="T9" fmla="*/ 692 h 1385"/>
                <a:gd name="T10" fmla="*/ 3245 w 3756"/>
                <a:gd name="T11" fmla="*/ 0 h 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6" h="1385">
                  <a:moveTo>
                    <a:pt x="3245" y="0"/>
                  </a:moveTo>
                  <a:lnTo>
                    <a:pt x="0" y="0"/>
                  </a:lnTo>
                  <a:lnTo>
                    <a:pt x="0" y="1384"/>
                  </a:lnTo>
                  <a:lnTo>
                    <a:pt x="3245" y="1384"/>
                  </a:lnTo>
                  <a:lnTo>
                    <a:pt x="3755" y="692"/>
                  </a:lnTo>
                  <a:lnTo>
                    <a:pt x="3245" y="0"/>
                  </a:lnTo>
                </a:path>
              </a:pathLst>
            </a:custGeom>
            <a:solidFill>
              <a:srgbClr val="A0E1FE"/>
            </a:solidFill>
            <a:ln>
              <a:noFill/>
            </a:ln>
            <a:effectLst/>
          </p:spPr>
          <p:txBody>
            <a:bodyPr wrap="none" anchor="ctr">
              <a:normAutofit/>
            </a:bodyPr>
            <a:lstStyle/>
            <a:p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805216" y="1954895"/>
              <a:ext cx="9530654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4607170" y="135707"/>
            <a:ext cx="3681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57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103" y="1136470"/>
            <a:ext cx="12048661" cy="57215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………,…….,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…………………, …………...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……..., ……............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</a:t>
            </a:r>
            <a:endParaRPr lang="zh-CN" alt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29132" y="2336254"/>
            <a:ext cx="944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94134" y="2806089"/>
            <a:ext cx="702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74146" y="2806089"/>
            <a:ext cx="1846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04669" y="2336254"/>
            <a:ext cx="1282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2353" y="2806089"/>
            <a:ext cx="7312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6115" y="2336254"/>
            <a:ext cx="20778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80264" y="2336254"/>
            <a:ext cx="23663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800" b="1" dirty="0">
              <a:solidFill>
                <a:srgbClr val="C00000"/>
              </a:solidFill>
            </a:endParaRPr>
          </a:p>
        </p:txBody>
      </p:sp>
      <p:grpSp>
        <p:nvGrpSpPr>
          <p:cNvPr id="29" name="Group 5"/>
          <p:cNvGrpSpPr/>
          <p:nvPr/>
        </p:nvGrpSpPr>
        <p:grpSpPr>
          <a:xfrm>
            <a:off x="535536" y="239614"/>
            <a:ext cx="8951854" cy="707887"/>
            <a:chOff x="1738392" y="1477689"/>
            <a:chExt cx="3652659" cy="707886"/>
          </a:xfrm>
        </p:grpSpPr>
        <p:sp>
          <p:nvSpPr>
            <p:cNvPr id="30" name="TextBox 6"/>
            <p:cNvSpPr txBox="1"/>
            <p:nvPr/>
          </p:nvSpPr>
          <p:spPr>
            <a:xfrm>
              <a:off x="1738392" y="1477689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/>
            </a:bodyPr>
            <a:lstStyle/>
            <a:p>
              <a:r>
                <a:rPr lang="en-US" altLang="zh-CN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02.</a:t>
              </a:r>
            </a:p>
          </p:txBody>
        </p:sp>
        <p:sp>
          <p:nvSpPr>
            <p:cNvPr id="31" name="TextBox 8"/>
            <p:cNvSpPr txBox="1"/>
            <p:nvPr/>
          </p:nvSpPr>
          <p:spPr>
            <a:xfrm>
              <a:off x="2084428" y="1815903"/>
              <a:ext cx="3306623" cy="288032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algn="ctr"/>
              <a:r>
                <a:rPr lang="en-US" altLang="zh-CN" sz="4000" b="1" u="sng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迷你简家书" panose="02010609000101010101" pitchFamily="49" charset="-122"/>
                  <a:cs typeface="Times New Roman" panose="02020603050405020304" pitchFamily="18" charset="0"/>
                </a:rPr>
                <a:t>Đặc</a:t>
              </a:r>
              <a:r>
                <a:rPr lang="en-US" altLang="zh-CN" sz="4000" b="1" u="sng" dirty="0">
                  <a:solidFill>
                    <a:srgbClr val="C00000"/>
                  </a:solidFill>
                  <a:latin typeface="Times New Roman" panose="02020603050405020304" pitchFamily="18" charset="0"/>
                  <a:ea typeface="迷你简家书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u="sng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迷你简家书" panose="02010609000101010101" pitchFamily="49" charset="-122"/>
                  <a:cs typeface="Times New Roman" panose="02020603050405020304" pitchFamily="18" charset="0"/>
                </a:rPr>
                <a:t>điểm</a:t>
              </a:r>
              <a:r>
                <a:rPr lang="en-US" altLang="zh-CN" sz="4000" b="1" u="sng" dirty="0">
                  <a:solidFill>
                    <a:srgbClr val="C00000"/>
                  </a:solidFill>
                  <a:latin typeface="Times New Roman" panose="02020603050405020304" pitchFamily="18" charset="0"/>
                  <a:ea typeface="迷你简家书" panose="0201060900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迷你简家书" panose="02010609000101010101" pitchFamily="49" charset="-122"/>
                  <a:cs typeface="Times New Roman" panose="02020603050405020304" pitchFamily="18" charset="0"/>
                </a:rPr>
                <a:t>(PHIẾU HỌC TẬP 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5865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-0.09336 0.2310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4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00846 0.16459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0.51328 0.24491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64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39792 0.32524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0.01302 0.36065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-0.15456 0.42524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34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0.41055 0.5349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892" y="740701"/>
            <a:ext cx="9043695" cy="54726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6" y="424896"/>
            <a:ext cx="2319729" cy="3846101"/>
          </a:xfrm>
          <a:prstGeom prst="rect">
            <a:avLst/>
          </a:prstGeom>
        </p:spPr>
      </p:pic>
      <p:sp>
        <p:nvSpPr>
          <p:cNvPr id="7" name="文本框 3"/>
          <p:cNvSpPr txBox="1"/>
          <p:nvPr/>
        </p:nvSpPr>
        <p:spPr>
          <a:xfrm>
            <a:off x="3399693" y="2468893"/>
            <a:ext cx="730482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II.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Trải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nghiệm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endParaRPr lang="en-US" sz="48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5944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182368"/>
              </p:ext>
            </p:extLst>
          </p:nvPr>
        </p:nvGraphicFramePr>
        <p:xfrm>
          <a:off x="325863" y="1478953"/>
          <a:ext cx="11233248" cy="474832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528725">
                  <a:extLst>
                    <a:ext uri="{9D8B030D-6E8A-4147-A177-3AD203B41FA5}">
                      <a16:colId xmlns:a16="http://schemas.microsoft.com/office/drawing/2014/main" val="3785265298"/>
                    </a:ext>
                  </a:extLst>
                </a:gridCol>
                <a:gridCol w="4704523">
                  <a:extLst>
                    <a:ext uri="{9D8B030D-6E8A-4147-A177-3AD203B41FA5}">
                      <a16:colId xmlns:a16="http://schemas.microsoft.com/office/drawing/2014/main" val="63986138"/>
                    </a:ext>
                  </a:extLst>
                </a:gridCol>
              </a:tblGrid>
              <a:tr h="604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NHIỆM VỤ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81107"/>
                  </a:ext>
                </a:extLst>
              </a:tr>
              <a:tr h="60444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Giới thiệu đôi nét về tác giả?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i="1">
                          <a:solidFill>
                            <a:srgbClr val="C459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C4591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886938"/>
                  </a:ext>
                </a:extLst>
              </a:tr>
              <a:tr h="6044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Nêu xuất xứ của văn bản?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>
                          <a:solidFill>
                            <a:srgbClr val="C459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C4591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331535"/>
                  </a:ext>
                </a:extLst>
              </a:tr>
              <a:tr h="6044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Văn bản thuộc thể loại nào?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>
                          <a:solidFill>
                            <a:srgbClr val="C459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C4591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930050"/>
                  </a:ext>
                </a:extLst>
              </a:tr>
              <a:tr h="11216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Xác định phương thức biểu đạt chính?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>
                          <a:solidFill>
                            <a:srgbClr val="C459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C4591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513878"/>
                  </a:ext>
                </a:extLst>
              </a:tr>
              <a:tr h="12088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Văn bản chia làm mấy phần? Nêu nội dung của từng phần?</a:t>
                      </a: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200" b="1" i="1" dirty="0">
                          <a:solidFill>
                            <a:srgbClr val="C459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solidFill>
                          <a:srgbClr val="C4591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5657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714009" y="781390"/>
            <a:ext cx="4131259" cy="69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733" b="1" dirty="0" err="1">
                <a:solidFill>
                  <a:srgbClr val="F37B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altLang="en-US" sz="3733" b="1" dirty="0">
                <a:solidFill>
                  <a:srgbClr val="F37B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733" b="1" dirty="0" err="1">
                <a:solidFill>
                  <a:srgbClr val="F37B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altLang="en-US" sz="3733" b="1" dirty="0">
                <a:solidFill>
                  <a:srgbClr val="F37B3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PHT 2:</a:t>
            </a:r>
            <a:endParaRPr lang="en-US" altLang="en-US" sz="3733" dirty="0">
              <a:solidFill>
                <a:srgbClr val="F37B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5871EB26-145E-4260-AC0C-D105E4D94A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04373" y="25322"/>
            <a:ext cx="2020391" cy="11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52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17"/>
          <p:cNvSpPr/>
          <p:nvPr/>
        </p:nvSpPr>
        <p:spPr>
          <a:xfrm>
            <a:off x="4388460" y="1331127"/>
            <a:ext cx="744621" cy="788112"/>
          </a:xfrm>
          <a:prstGeom prst="su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/>
            <a:endParaRPr sz="2400"/>
          </a:p>
        </p:txBody>
      </p:sp>
      <p:sp>
        <p:nvSpPr>
          <p:cNvPr id="53" name="Flowchart: Connector 17"/>
          <p:cNvSpPr/>
          <p:nvPr/>
        </p:nvSpPr>
        <p:spPr>
          <a:xfrm>
            <a:off x="4426845" y="2556657"/>
            <a:ext cx="795540" cy="891817"/>
          </a:xfrm>
          <a:prstGeom prst="su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/>
            <a:endParaRPr sz="2400"/>
          </a:p>
        </p:txBody>
      </p:sp>
      <p:grpSp>
        <p:nvGrpSpPr>
          <p:cNvPr id="154" name="Group 5"/>
          <p:cNvGrpSpPr/>
          <p:nvPr/>
        </p:nvGrpSpPr>
        <p:grpSpPr>
          <a:xfrm>
            <a:off x="470223" y="402487"/>
            <a:ext cx="4290548" cy="707887"/>
            <a:chOff x="1738392" y="1477689"/>
            <a:chExt cx="4290549" cy="707886"/>
          </a:xfrm>
        </p:grpSpPr>
        <p:sp>
          <p:nvSpPr>
            <p:cNvPr id="155" name="TextBox 6"/>
            <p:cNvSpPr txBox="1"/>
            <p:nvPr/>
          </p:nvSpPr>
          <p:spPr>
            <a:xfrm>
              <a:off x="1738392" y="1477689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92500" lnSpcReduction="10000"/>
            </a:bodyPr>
            <a:lstStyle/>
            <a:p>
              <a:r>
                <a:rPr lang="en-US" altLang="zh-CN" sz="47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  <a:r>
                <a:rPr lang="en-US" altLang="zh-CN" sz="47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3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zh-CN" sz="43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3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altLang="zh-CN" sz="43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altLang="zh-CN" sz="43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zh-CN" sz="43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3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zh-CN" sz="43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grpSp>
          <p:nvGrpSpPr>
            <p:cNvPr id="156" name="Group 7"/>
            <p:cNvGrpSpPr/>
            <p:nvPr/>
          </p:nvGrpSpPr>
          <p:grpSpPr>
            <a:xfrm>
              <a:off x="2066367" y="1529264"/>
              <a:ext cx="3962574" cy="563232"/>
              <a:chOff x="3943834" y="704409"/>
              <a:chExt cx="3962574" cy="563232"/>
            </a:xfrm>
          </p:grpSpPr>
          <p:sp>
            <p:nvSpPr>
              <p:cNvPr id="157" name="TextBox 8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rmAutofit fontScale="85000" lnSpcReduction="20000"/>
              </a:bodyPr>
              <a:lstStyle/>
              <a:p>
                <a:endParaRPr lang="zh-CN" altLang="en-US" sz="2133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TextBox 9"/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48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endParaRPr lang="en-US" altLang="zh-CN" sz="1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3" name="Flowchart: Connector 17"/>
          <p:cNvSpPr/>
          <p:nvPr/>
        </p:nvSpPr>
        <p:spPr>
          <a:xfrm>
            <a:off x="4458621" y="3834356"/>
            <a:ext cx="795540" cy="780208"/>
          </a:xfrm>
          <a:prstGeom prst="sun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/>
            <a:endParaRPr sz="2400"/>
          </a:p>
        </p:txBody>
      </p:sp>
      <p:pic>
        <p:nvPicPr>
          <p:cNvPr id="85" name="Picture 84" descr="Tiểu sử và cuộc đời học giả Nguyễn Hiến Lê – ECCthai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044" b="14598"/>
          <a:stretch/>
        </p:blipFill>
        <p:spPr bwMode="auto">
          <a:xfrm>
            <a:off x="40057" y="1260159"/>
            <a:ext cx="4348403" cy="5337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4051" y="1461605"/>
            <a:ext cx="666671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67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(1912 – 1984)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94051" y="2739288"/>
            <a:ext cx="666671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67"/>
              </a:spcAft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(Ba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94051" y="3930840"/>
            <a:ext cx="6666715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67"/>
              </a:spcAft>
            </a:pPr>
            <a:r>
              <a:rPr lang="en-US" sz="2667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8306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3" grpId="0" animBg="1"/>
      <p:bldP spid="83" grpId="0" animBg="1"/>
      <p:bldP spid="3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1" y="1173723"/>
            <a:ext cx="11354829" cy="553636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702859" y="294911"/>
            <a:ext cx="5365889" cy="707887"/>
            <a:chOff x="1738392" y="1477689"/>
            <a:chExt cx="4290549" cy="707886"/>
          </a:xfrm>
        </p:grpSpPr>
        <p:sp>
          <p:nvSpPr>
            <p:cNvPr id="6" name="TextBox 6"/>
            <p:cNvSpPr txBox="1"/>
            <p:nvPr/>
          </p:nvSpPr>
          <p:spPr>
            <a:xfrm>
              <a:off x="1738392" y="1477689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5333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zh-CN" sz="5333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5333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zh-CN" sz="5333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5333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altLang="zh-CN" sz="5333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5333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zh-CN" sz="5333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5333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altLang="zh-CN" sz="5333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5333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endParaRPr lang="en-US" altLang="zh-CN" sz="5333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066367" y="1529264"/>
              <a:ext cx="3962574" cy="563232"/>
              <a:chOff x="3943834" y="704409"/>
              <a:chExt cx="3962574" cy="563232"/>
            </a:xfrm>
          </p:grpSpPr>
          <p:sp>
            <p:nvSpPr>
              <p:cNvPr id="8" name="TextBox 8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rmAutofit fontScale="85000" lnSpcReduction="20000"/>
              </a:bodyPr>
              <a:lstStyle/>
              <a:p>
                <a:endParaRPr lang="zh-CN" altLang="en-US" sz="2133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TextBox 9"/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48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endParaRPr lang="en-US" altLang="zh-CN" sz="1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9762774"/>
      </p:ext>
    </p:extLst>
  </p:cSld>
  <p:clrMapOvr>
    <a:masterClrMapping/>
  </p:clrMapOvr>
  <p:transition spd="slow" advTm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urved Connector 1"/>
          <p:cNvCxnSpPr/>
          <p:nvPr/>
        </p:nvCxnSpPr>
        <p:spPr>
          <a:xfrm rot="5400000" flipH="1" flipV="1">
            <a:off x="2896032" y="2199965"/>
            <a:ext cx="2545549" cy="1443319"/>
          </a:xfrm>
          <a:prstGeom prst="curvedConnector3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urved Connector 2"/>
          <p:cNvCxnSpPr>
            <a:endCxn id="4" idx="1"/>
          </p:cNvCxnSpPr>
          <p:nvPr/>
        </p:nvCxnSpPr>
        <p:spPr>
          <a:xfrm flipV="1">
            <a:off x="3447150" y="2901237"/>
            <a:ext cx="1511737" cy="1293162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4958886" y="2467953"/>
            <a:ext cx="7139735" cy="866566"/>
          </a:xfrm>
          <a:prstGeom prst="roundRect">
            <a:avLst>
              <a:gd name="adj" fmla="val 4824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defTabSz="914317">
              <a:defRPr/>
            </a:pPr>
            <a:r>
              <a:rPr lang="vi-VN" sz="2800" b="1" dirty="0">
                <a:solidFill>
                  <a:srgbClr val="FF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T</a:t>
            </a: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hể</a:t>
            </a:r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loại</a:t>
            </a:r>
            <a:r>
              <a:rPr lang="vi-VN" sz="2800" b="1" dirty="0">
                <a:solidFill>
                  <a:srgbClr val="FF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59962" y="3761115"/>
            <a:ext cx="6937583" cy="866566"/>
          </a:xfrm>
          <a:prstGeom prst="roundRect">
            <a:avLst>
              <a:gd name="adj" fmla="val 4719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defTabSz="914317">
              <a:defRPr/>
            </a:pP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đạt</a:t>
            </a:r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chính</a:t>
            </a:r>
            <a:r>
              <a:rPr lang="vi-VN" sz="2800" b="1" dirty="0">
                <a:solidFill>
                  <a:srgbClr val="FF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079182" y="5096563"/>
            <a:ext cx="2794609" cy="866566"/>
          </a:xfrm>
          <a:prstGeom prst="roundRect">
            <a:avLst>
              <a:gd name="adj" fmla="val 4403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defTabSz="914317">
              <a:defRPr/>
            </a:pP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Bố</a:t>
            </a:r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cục</a:t>
            </a:r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</p:txBody>
      </p:sp>
      <p:cxnSp>
        <p:nvCxnSpPr>
          <p:cNvPr id="7" name="Curved Connector 6"/>
          <p:cNvCxnSpPr>
            <a:endCxn id="6" idx="1"/>
          </p:cNvCxnSpPr>
          <p:nvPr/>
        </p:nvCxnSpPr>
        <p:spPr>
          <a:xfrm>
            <a:off x="3447146" y="4223834"/>
            <a:ext cx="1632036" cy="1306012"/>
          </a:xfrm>
          <a:prstGeom prst="curvedConnector3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endCxn id="5" idx="1"/>
          </p:cNvCxnSpPr>
          <p:nvPr/>
        </p:nvCxnSpPr>
        <p:spPr>
          <a:xfrm flipV="1">
            <a:off x="3447148" y="4194399"/>
            <a:ext cx="1612812" cy="1"/>
          </a:xfrm>
          <a:prstGeom prst="curvedConnector3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140607" y="3476972"/>
            <a:ext cx="3252455" cy="1240972"/>
          </a:xfrm>
          <a:prstGeom prst="roundRect">
            <a:avLst>
              <a:gd name="adj" fmla="val 4929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 defTabSz="914317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*</a:t>
            </a:r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phẩm</a:t>
            </a:r>
            <a:endParaRPr lang="en-US" sz="4000" dirty="0">
              <a:solidFill>
                <a:srgbClr val="FF0000"/>
              </a:solidFill>
              <a:ea typeface="Times New Roman" panose="02020603050405020304" pitchFamily="18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71864" y="2602169"/>
            <a:ext cx="2203855" cy="523212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>
              <a:defRPr/>
            </a:pPr>
            <a:r>
              <a:rPr lang="en-US" sz="2800" b="1" dirty="0" err="1">
                <a:ea typeface="Times New Roman" panose="02020603050405020304" pitchFamily="18" charset="0"/>
                <a:cs typeface="Calibri" pitchFamily="34" charset="0"/>
              </a:rPr>
              <a:t>Văn</a:t>
            </a:r>
            <a:r>
              <a:rPr lang="en-US" sz="2800" b="1" dirty="0"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ea typeface="Times New Roman" panose="02020603050405020304" pitchFamily="18" charset="0"/>
                <a:cs typeface="Calibri" pitchFamily="34" charset="0"/>
              </a:rPr>
              <a:t>nghị</a:t>
            </a:r>
            <a:r>
              <a:rPr lang="en-US" sz="2800" b="1" dirty="0"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ea typeface="Times New Roman" panose="02020603050405020304" pitchFamily="18" charset="0"/>
                <a:cs typeface="Calibri" pitchFamily="34" charset="0"/>
              </a:rPr>
              <a:t>luận</a:t>
            </a:r>
            <a:endParaRPr lang="vi-VN" sz="2800" b="1" dirty="0"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76260" y="3935851"/>
            <a:ext cx="1604908" cy="523212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>
              <a:defRPr/>
            </a:pPr>
            <a:r>
              <a:rPr lang="en-US" sz="2800" b="1" dirty="0" err="1">
                <a:ea typeface="Times New Roman" panose="02020603050405020304" pitchFamily="18" charset="0"/>
                <a:cs typeface="Calibri" pitchFamily="34" charset="0"/>
              </a:rPr>
              <a:t>Nghị</a:t>
            </a:r>
            <a:r>
              <a:rPr lang="en-US" sz="2800" b="1" dirty="0"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ea typeface="Times New Roman" panose="02020603050405020304" pitchFamily="18" charset="0"/>
                <a:cs typeface="Calibri" pitchFamily="34" charset="0"/>
              </a:rPr>
              <a:t>luận</a:t>
            </a:r>
            <a:endParaRPr lang="vi-VN" sz="2800" b="1" dirty="0"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03322" y="5268240"/>
            <a:ext cx="1770469" cy="52321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2800" b="1" dirty="0">
                <a:ea typeface="Times New Roman" panose="02020603050405020304" pitchFamily="18" charset="0"/>
                <a:cs typeface="Calibri" pitchFamily="34" charset="0"/>
              </a:rPr>
              <a:t>2 </a:t>
            </a:r>
            <a:r>
              <a:rPr lang="en-US" sz="2800" b="1" dirty="0" err="1">
                <a:ea typeface="Times New Roman" panose="02020603050405020304" pitchFamily="18" charset="0"/>
                <a:cs typeface="Calibri" pitchFamily="34" charset="0"/>
              </a:rPr>
              <a:t>phần</a:t>
            </a:r>
            <a:endParaRPr lang="vi-VN" sz="2800" b="1" dirty="0"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57811" y="1344381"/>
            <a:ext cx="7139735" cy="921121"/>
          </a:xfrm>
          <a:prstGeom prst="roundRect">
            <a:avLst>
              <a:gd name="adj" fmla="val 4824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defTabSz="914317">
              <a:defRPr/>
            </a:pP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itchFamily="34" charset="0"/>
              </a:rPr>
              <a:t>xứ</a:t>
            </a:r>
            <a:r>
              <a:rPr lang="vi-VN" sz="2800" b="1" dirty="0">
                <a:solidFill>
                  <a:srgbClr val="FF0000"/>
                </a:solidFill>
                <a:latin typeface="Calibri" pitchFamily="34" charset="0"/>
                <a:ea typeface="Times New Roman" panose="02020603050405020304" pitchFamily="18" charset="0"/>
                <a:cs typeface="Calibri" pitchFamily="34" charset="0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94509" y="1518145"/>
            <a:ext cx="5797491" cy="52321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2800" b="1" dirty="0" err="1">
                <a:ea typeface="Times New Roman" panose="02020603050405020304" pitchFamily="18" charset="0"/>
              </a:rPr>
              <a:t>Trích</a:t>
            </a:r>
            <a:r>
              <a:rPr lang="en-US" sz="2800" b="1" dirty="0"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ea typeface="Times New Roman" panose="02020603050405020304" pitchFamily="18" charset="0"/>
              </a:rPr>
              <a:t>“</a:t>
            </a:r>
            <a:r>
              <a:rPr lang="en-US" sz="2800" b="1" i="1" dirty="0" err="1">
                <a:ea typeface="Times New Roman" panose="02020603050405020304" pitchFamily="18" charset="0"/>
              </a:rPr>
              <a:t>Tự</a:t>
            </a:r>
            <a:r>
              <a:rPr lang="en-US" sz="2800" b="1" i="1" dirty="0"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a typeface="Times New Roman" panose="02020603050405020304" pitchFamily="18" charset="0"/>
              </a:rPr>
              <a:t>học</a:t>
            </a:r>
            <a:r>
              <a:rPr lang="en-US" sz="2800" b="1" i="1" dirty="0"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a typeface="Times New Roman" panose="02020603050405020304" pitchFamily="18" charset="0"/>
              </a:rPr>
              <a:t>thú</a:t>
            </a:r>
            <a:r>
              <a:rPr lang="en-US" sz="2800" b="1" i="1" dirty="0"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a typeface="Times New Roman" panose="02020603050405020304" pitchFamily="18" charset="0"/>
              </a:rPr>
              <a:t>vui</a:t>
            </a:r>
            <a:r>
              <a:rPr lang="en-US" sz="2800" b="1" i="1" dirty="0"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a typeface="Times New Roman" panose="02020603050405020304" pitchFamily="18" charset="0"/>
              </a:rPr>
              <a:t>thời</a:t>
            </a:r>
            <a:r>
              <a:rPr lang="en-US" sz="2800" b="1" i="1" dirty="0"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a typeface="Times New Roman" panose="02020603050405020304" pitchFamily="18" charset="0"/>
              </a:rPr>
              <a:t>đại</a:t>
            </a:r>
            <a:r>
              <a:rPr lang="en-US" sz="2800" b="1" i="1" dirty="0">
                <a:ea typeface="Times New Roman" panose="02020603050405020304" pitchFamily="18" charset="0"/>
              </a:rPr>
              <a:t>” </a:t>
            </a:r>
            <a:endParaRPr lang="en-US" sz="2800" b="1" dirty="0"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73791" y="4876840"/>
            <a:ext cx="4224829" cy="15075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67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-&gt; “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ột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67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889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6018" y="1274442"/>
            <a:ext cx="70788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hiểu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thích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(SGK/6-&gt; 9)</a:t>
            </a:r>
          </a:p>
          <a:p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829" y="3891360"/>
            <a:ext cx="2515420" cy="2263878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5274365" y="1859217"/>
            <a:ext cx="6624558" cy="2828313"/>
          </a:xfrm>
          <a:prstGeom prst="cloudCallout">
            <a:avLst>
              <a:gd name="adj1" fmla="val -69385"/>
              <a:gd name="adj2" fmla="val 5314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Mon-tin( Montaigne), ….</a:t>
            </a:r>
          </a:p>
        </p:txBody>
      </p:sp>
    </p:spTree>
    <p:extLst>
      <p:ext uri="{BB962C8B-B14F-4D97-AF65-F5344CB8AC3E}">
        <p14:creationId xmlns:p14="http://schemas.microsoft.com/office/powerpoint/2010/main" val="348098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69" y="740701"/>
            <a:ext cx="9094690" cy="547260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701"/>
            <a:ext cx="2356338" cy="3530295"/>
          </a:xfrm>
          <a:prstGeom prst="rect">
            <a:avLst/>
          </a:prstGeom>
        </p:spPr>
      </p:pic>
      <p:sp>
        <p:nvSpPr>
          <p:cNvPr id="7" name="文本框 3"/>
          <p:cNvSpPr txBox="1"/>
          <p:nvPr/>
        </p:nvSpPr>
        <p:spPr>
          <a:xfrm>
            <a:off x="3043346" y="2347947"/>
            <a:ext cx="785318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III.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Suy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ngẫm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phản</a:t>
            </a: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hồi</a:t>
            </a:r>
            <a:endParaRPr lang="en-US" sz="48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83696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8"/>
          <p:cNvSpPr txBox="1"/>
          <p:nvPr/>
        </p:nvSpPr>
        <p:spPr>
          <a:xfrm>
            <a:off x="3215680" y="2276872"/>
            <a:ext cx="672074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zh-CN" sz="44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44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altLang="zh-CN" sz="44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endParaRPr lang="en-US" altLang="zh-CN" sz="4400" b="1" u="sng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647" y="3883839"/>
            <a:ext cx="3053120" cy="33580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830880" y="3937748"/>
            <a:ext cx="3602409" cy="291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0580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15" y="740701"/>
            <a:ext cx="6773213" cy="5188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6" y="424896"/>
            <a:ext cx="3846101" cy="38461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59415" y="2165547"/>
            <a:ext cx="3241785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72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62990050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147" y="1337514"/>
            <a:ext cx="4796799" cy="4963853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7278556" y="1535393"/>
            <a:ext cx="4704523" cy="3264363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0070C0"/>
                </a:solidFill>
              </a:rPr>
              <a:t>1. VB </a:t>
            </a:r>
            <a:r>
              <a:rPr lang="en-US" sz="3200" b="1" i="1" dirty="0" err="1">
                <a:solidFill>
                  <a:srgbClr val="0070C0"/>
                </a:solidFill>
              </a:rPr>
              <a:t>nghị</a:t>
            </a:r>
            <a:r>
              <a:rPr lang="en-US" sz="3200" b="1" i="1" dirty="0">
                <a:solidFill>
                  <a:srgbClr val="0070C0"/>
                </a:solidFill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</a:rPr>
              <a:t>luận</a:t>
            </a:r>
            <a:r>
              <a:rPr lang="en-US" sz="3200" b="1" i="1" dirty="0">
                <a:solidFill>
                  <a:srgbClr val="0070C0"/>
                </a:solidFill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</a:rPr>
              <a:t>viết</a:t>
            </a:r>
            <a:r>
              <a:rPr lang="en-US" sz="3200" b="1" i="1" dirty="0">
                <a:solidFill>
                  <a:srgbClr val="0070C0"/>
                </a:solidFill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</a:rPr>
              <a:t>ra</a:t>
            </a:r>
            <a:r>
              <a:rPr lang="en-US" sz="3200" b="1" i="1" dirty="0">
                <a:solidFill>
                  <a:srgbClr val="0070C0"/>
                </a:solidFill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</a:rPr>
              <a:t>nhằm</a:t>
            </a:r>
            <a:r>
              <a:rPr lang="en-US" sz="3200" b="1" i="1" dirty="0">
                <a:solidFill>
                  <a:srgbClr val="0070C0"/>
                </a:solidFill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</a:rPr>
              <a:t>mục</a:t>
            </a:r>
            <a:r>
              <a:rPr lang="en-US" sz="3200" b="1" i="1" dirty="0">
                <a:solidFill>
                  <a:srgbClr val="0070C0"/>
                </a:solidFill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</a:rPr>
              <a:t>đích</a:t>
            </a:r>
            <a:r>
              <a:rPr lang="en-US" sz="3200" b="1" i="1" dirty="0">
                <a:solidFill>
                  <a:srgbClr val="0070C0"/>
                </a:solidFill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</a:rPr>
              <a:t>gì</a:t>
            </a:r>
            <a:r>
              <a:rPr lang="en-US" sz="3200" b="1" i="1" dirty="0">
                <a:solidFill>
                  <a:srgbClr val="0070C0"/>
                </a:solidFill>
              </a:rPr>
              <a:t>?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8185" y="1758462"/>
            <a:ext cx="4907733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67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VB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6292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8"/>
          <p:cNvSpPr txBox="1"/>
          <p:nvPr/>
        </p:nvSpPr>
        <p:spPr>
          <a:xfrm>
            <a:off x="1967542" y="2084851"/>
            <a:ext cx="912101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6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olas" panose="020B0609020204030204" pitchFamily="49" charset="0"/>
              </a:rPr>
              <a:t>2. </a:t>
            </a:r>
            <a:r>
              <a:rPr lang="en-US" altLang="zh-CN" sz="64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olas" panose="020B0609020204030204" pitchFamily="49" charset="0"/>
              </a:rPr>
              <a:t>Giải</a:t>
            </a:r>
            <a:r>
              <a:rPr lang="en-US" altLang="zh-CN" sz="64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olas" panose="020B0609020204030204" pitchFamily="49" charset="0"/>
              </a:rPr>
              <a:t> </a:t>
            </a:r>
            <a:r>
              <a:rPr lang="en-US" altLang="zh-CN" sz="64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olas" panose="020B0609020204030204" pitchFamily="49" charset="0"/>
              </a:rPr>
              <a:t>quyết</a:t>
            </a:r>
            <a:r>
              <a:rPr lang="en-US" altLang="zh-CN" sz="64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olas" panose="020B0609020204030204" pitchFamily="49" charset="0"/>
              </a:rPr>
              <a:t> </a:t>
            </a:r>
            <a:r>
              <a:rPr lang="en-US" altLang="zh-CN" sz="64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olas" panose="020B0609020204030204" pitchFamily="49" charset="0"/>
              </a:rPr>
              <a:t>vấn</a:t>
            </a:r>
            <a:r>
              <a:rPr lang="en-US" altLang="zh-CN" sz="64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olas" panose="020B0609020204030204" pitchFamily="49" charset="0"/>
              </a:rPr>
              <a:t> </a:t>
            </a:r>
            <a:r>
              <a:rPr lang="en-US" altLang="zh-CN" sz="6400" b="1" u="sng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olas" panose="020B0609020204030204" pitchFamily="49" charset="0"/>
              </a:rPr>
              <a:t>đề</a:t>
            </a:r>
            <a:endParaRPr lang="en-US" altLang="zh-CN" sz="6400" b="1" u="sng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onsolas" panose="020B0609020204030204" pitchFamily="49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647" y="3883839"/>
            <a:ext cx="3053120" cy="33580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830880" y="3937748"/>
            <a:ext cx="3602409" cy="291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8287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1103446" y="-29273"/>
            <a:ext cx="9356637" cy="707887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3733" b="1" dirty="0">
                <a:solidFill>
                  <a:srgbClr val="0070C0"/>
                </a:solidFill>
                <a:latin typeface="Consolas" panose="020B0609020204030204" pitchFamily="49" charset="0"/>
              </a:rPr>
              <a:t>THẢO LUẬN NHÓM HOÀN THÀNH PHT SỐ 3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487BFE-4C81-4275-9BF1-6869CCCE1847}"/>
              </a:ext>
            </a:extLst>
          </p:cNvPr>
          <p:cNvGrpSpPr/>
          <p:nvPr/>
        </p:nvGrpSpPr>
        <p:grpSpPr>
          <a:xfrm>
            <a:off x="-19443" y="1110371"/>
            <a:ext cx="12211444" cy="5747629"/>
            <a:chOff x="82550" y="-38101"/>
            <a:chExt cx="3679825" cy="2851788"/>
          </a:xfrm>
        </p:grpSpPr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09714E88-B7BA-432D-983C-CBC2C875B114}"/>
                </a:ext>
              </a:extLst>
            </p:cNvPr>
            <p:cNvSpPr/>
            <p:nvPr/>
          </p:nvSpPr>
          <p:spPr>
            <a:xfrm>
              <a:off x="82550" y="-38100"/>
              <a:ext cx="3679825" cy="2851787"/>
            </a:xfrm>
            <a:prstGeom prst="roundRect">
              <a:avLst>
                <a:gd name="adj" fmla="val 2438"/>
              </a:avLst>
            </a:prstGeom>
            <a:solidFill>
              <a:sysClr val="window" lastClr="FFF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US" sz="2933" kern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67E916E-1932-4486-AC27-AA9E389FE8E5}"/>
                </a:ext>
              </a:extLst>
            </p:cNvPr>
            <p:cNvGrpSpPr/>
            <p:nvPr/>
          </p:nvGrpSpPr>
          <p:grpSpPr>
            <a:xfrm>
              <a:off x="82550" y="-38101"/>
              <a:ext cx="3600450" cy="2484275"/>
              <a:chOff x="0" y="-374651"/>
              <a:chExt cx="3600450" cy="2484275"/>
            </a:xfrm>
          </p:grpSpPr>
          <p:sp>
            <p:nvSpPr>
              <p:cNvPr id="6" name="Rectangle: Rounded Corners 6">
                <a:extLst>
                  <a:ext uri="{FF2B5EF4-FFF2-40B4-BE49-F238E27FC236}">
                    <a16:creationId xmlns:a16="http://schemas.microsoft.com/office/drawing/2014/main" id="{76816C5A-165C-46E6-A1ED-FE5E60A5941E}"/>
                  </a:ext>
                </a:extLst>
              </p:cNvPr>
              <p:cNvSpPr/>
              <p:nvPr/>
            </p:nvSpPr>
            <p:spPr>
              <a:xfrm>
                <a:off x="1090608" y="-374651"/>
                <a:ext cx="1600200" cy="685801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VẤN ĐỀ CẦN BÀN LUẬN</a:t>
                </a:r>
              </a:p>
              <a:p>
                <a:pPr algn="ctr"/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Thú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ectangle: Rounded Corners 7">
                <a:extLst>
                  <a:ext uri="{FF2B5EF4-FFF2-40B4-BE49-F238E27FC236}">
                    <a16:creationId xmlns:a16="http://schemas.microsoft.com/office/drawing/2014/main" id="{972B2E14-D2FA-478E-B212-79C751542933}"/>
                  </a:ext>
                </a:extLst>
              </p:cNvPr>
              <p:cNvSpPr/>
              <p:nvPr/>
            </p:nvSpPr>
            <p:spPr>
              <a:xfrm>
                <a:off x="31750" y="749300"/>
                <a:ext cx="1104900" cy="311150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8" name="Rectangle: Rounded Corners 8">
                <a:extLst>
                  <a:ext uri="{FF2B5EF4-FFF2-40B4-BE49-F238E27FC236}">
                    <a16:creationId xmlns:a16="http://schemas.microsoft.com/office/drawing/2014/main" id="{77981233-56FC-494F-9477-4A56569DB4AF}"/>
                  </a:ext>
                </a:extLst>
              </p:cNvPr>
              <p:cNvSpPr/>
              <p:nvPr/>
            </p:nvSpPr>
            <p:spPr>
              <a:xfrm>
                <a:off x="1289050" y="768350"/>
                <a:ext cx="1066800" cy="311150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</a:p>
            </p:txBody>
          </p:sp>
          <p:sp>
            <p:nvSpPr>
              <p:cNvPr id="9" name="Rectangle: Rounded Corners 9">
                <a:extLst>
                  <a:ext uri="{FF2B5EF4-FFF2-40B4-BE49-F238E27FC236}">
                    <a16:creationId xmlns:a16="http://schemas.microsoft.com/office/drawing/2014/main" id="{4F4DA37F-94DD-4A9F-A92B-459BCD2DDF9C}"/>
                  </a:ext>
                </a:extLst>
              </p:cNvPr>
              <p:cNvSpPr/>
              <p:nvPr/>
            </p:nvSpPr>
            <p:spPr>
              <a:xfrm>
                <a:off x="2476500" y="781050"/>
                <a:ext cx="1085850" cy="311150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</a:p>
            </p:txBody>
          </p:sp>
          <p:sp>
            <p:nvSpPr>
              <p:cNvPr id="10" name="Rectangle: Rounded Corners 10">
                <a:extLst>
                  <a:ext uri="{FF2B5EF4-FFF2-40B4-BE49-F238E27FC236}">
                    <a16:creationId xmlns:a16="http://schemas.microsoft.com/office/drawing/2014/main" id="{77A23DAD-A81F-41E9-A48A-B1BDFFDA2368}"/>
                  </a:ext>
                </a:extLst>
              </p:cNvPr>
              <p:cNvSpPr/>
              <p:nvPr/>
            </p:nvSpPr>
            <p:spPr>
              <a:xfrm>
                <a:off x="0" y="1377950"/>
                <a:ext cx="1054100" cy="684037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1……….</a:t>
                </a:r>
              </a:p>
              <a:p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1………..</a:t>
                </a:r>
              </a:p>
            </p:txBody>
          </p:sp>
          <p:sp>
            <p:nvSpPr>
              <p:cNvPr id="11" name="Rectangle: Rounded Corners 11">
                <a:extLst>
                  <a:ext uri="{FF2B5EF4-FFF2-40B4-BE49-F238E27FC236}">
                    <a16:creationId xmlns:a16="http://schemas.microsoft.com/office/drawing/2014/main" id="{C64D01E6-0C60-493E-ABFB-0B8A0775C75E}"/>
                  </a:ext>
                </a:extLst>
              </p:cNvPr>
              <p:cNvSpPr/>
              <p:nvPr/>
            </p:nvSpPr>
            <p:spPr>
              <a:xfrm>
                <a:off x="1257300" y="1390650"/>
                <a:ext cx="1098550" cy="671337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2……….</a:t>
                </a:r>
              </a:p>
              <a:p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2………..</a:t>
                </a:r>
              </a:p>
            </p:txBody>
          </p:sp>
          <p:sp>
            <p:nvSpPr>
              <p:cNvPr id="12" name="Rectangle: Rounded Corners 12">
                <a:extLst>
                  <a:ext uri="{FF2B5EF4-FFF2-40B4-BE49-F238E27FC236}">
                    <a16:creationId xmlns:a16="http://schemas.microsoft.com/office/drawing/2014/main" id="{22B1B509-B110-4539-8320-DDB79D4E777F}"/>
                  </a:ext>
                </a:extLst>
              </p:cNvPr>
              <p:cNvSpPr/>
              <p:nvPr/>
            </p:nvSpPr>
            <p:spPr>
              <a:xfrm>
                <a:off x="2546350" y="1390650"/>
                <a:ext cx="1054100" cy="718974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3……….</a:t>
                </a:r>
              </a:p>
              <a:p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3………..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EA51D1C-2BA7-488F-BB21-F30D1E394144}"/>
                  </a:ext>
                </a:extLst>
              </p:cNvPr>
              <p:cNvCxnSpPr/>
              <p:nvPr/>
            </p:nvCxnSpPr>
            <p:spPr>
              <a:xfrm>
                <a:off x="1809750" y="317500"/>
                <a:ext cx="0" cy="46355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5FA038E-17E4-41C7-B7B6-3AAD322BBADE}"/>
                  </a:ext>
                </a:extLst>
              </p:cNvPr>
              <p:cNvCxnSpPr/>
              <p:nvPr/>
            </p:nvCxnSpPr>
            <p:spPr>
              <a:xfrm flipH="1">
                <a:off x="622300" y="317500"/>
                <a:ext cx="1187450" cy="43180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F5AC6F8-5517-41DE-9804-DE67A27EBFDF}"/>
                  </a:ext>
                </a:extLst>
              </p:cNvPr>
              <p:cNvCxnSpPr/>
              <p:nvPr/>
            </p:nvCxnSpPr>
            <p:spPr>
              <a:xfrm>
                <a:off x="1809750" y="317500"/>
                <a:ext cx="1231900" cy="45085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1B7A58F-42ED-4343-8A35-46B1D72BA2D3}"/>
                  </a:ext>
                </a:extLst>
              </p:cNvPr>
              <p:cNvCxnSpPr/>
              <p:nvPr/>
            </p:nvCxnSpPr>
            <p:spPr>
              <a:xfrm>
                <a:off x="571500" y="1060450"/>
                <a:ext cx="0" cy="30480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EEC57B5-B959-433B-97F5-1798699C8B2A}"/>
                  </a:ext>
                </a:extLst>
              </p:cNvPr>
              <p:cNvCxnSpPr/>
              <p:nvPr/>
            </p:nvCxnSpPr>
            <p:spPr>
              <a:xfrm>
                <a:off x="1809750" y="1085850"/>
                <a:ext cx="0" cy="29845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6D21409-B102-4CC2-BD05-C9B1F7B4C2FA}"/>
                  </a:ext>
                </a:extLst>
              </p:cNvPr>
              <p:cNvCxnSpPr/>
              <p:nvPr/>
            </p:nvCxnSpPr>
            <p:spPr>
              <a:xfrm>
                <a:off x="3041650" y="1085850"/>
                <a:ext cx="0" cy="29210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19" name="TextBox 18"/>
          <p:cNvSpPr txBox="1"/>
          <p:nvPr/>
        </p:nvSpPr>
        <p:spPr>
          <a:xfrm>
            <a:off x="4393640" y="553667"/>
            <a:ext cx="344882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Hoàn</a:t>
            </a:r>
            <a:r>
              <a:rPr lang="en-US" sz="2667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thiện</a:t>
            </a:r>
            <a:r>
              <a:rPr lang="en-US" sz="2667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sơ</a:t>
            </a:r>
            <a:r>
              <a:rPr lang="en-US" sz="2667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sz="2667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sau</a:t>
            </a:r>
            <a:r>
              <a:rPr lang="en-US" sz="2667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0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792AB476-10BD-4634-ADC2-C0405D83EA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04373" y="25322"/>
            <a:ext cx="2020391" cy="11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983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41704">
            <a:off x="163924" y="4922948"/>
            <a:ext cx="2921171" cy="236778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0487BFE-4C81-4275-9BF1-6869CCCE1847}"/>
              </a:ext>
            </a:extLst>
          </p:cNvPr>
          <p:cNvGrpSpPr/>
          <p:nvPr/>
        </p:nvGrpSpPr>
        <p:grpSpPr>
          <a:xfrm>
            <a:off x="-19443" y="3"/>
            <a:ext cx="12211444" cy="6857997"/>
            <a:chOff x="82550" y="-38100"/>
            <a:chExt cx="3679825" cy="2851787"/>
          </a:xfrm>
        </p:grpSpPr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09714E88-B7BA-432D-983C-CBC2C875B114}"/>
                </a:ext>
              </a:extLst>
            </p:cNvPr>
            <p:cNvSpPr/>
            <p:nvPr/>
          </p:nvSpPr>
          <p:spPr>
            <a:xfrm>
              <a:off x="82550" y="-38100"/>
              <a:ext cx="3679825" cy="2851787"/>
            </a:xfrm>
            <a:prstGeom prst="roundRect">
              <a:avLst>
                <a:gd name="adj" fmla="val 2438"/>
              </a:avLst>
            </a:prstGeom>
            <a:solidFill>
              <a:sysClr val="window" lastClr="FFF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>
                <a:defRPr/>
              </a:pPr>
              <a:endParaRPr lang="en-US" sz="2400" kern="0" dirty="0">
                <a:solidFill>
                  <a:sysClr val="window" lastClr="FFFF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67E916E-1932-4486-AC27-AA9E389FE8E5}"/>
                </a:ext>
              </a:extLst>
            </p:cNvPr>
            <p:cNvGrpSpPr/>
            <p:nvPr/>
          </p:nvGrpSpPr>
          <p:grpSpPr>
            <a:xfrm>
              <a:off x="107950" y="-26311"/>
              <a:ext cx="3654425" cy="2784360"/>
              <a:chOff x="25400" y="-362861"/>
              <a:chExt cx="3654425" cy="2784360"/>
            </a:xfrm>
          </p:grpSpPr>
          <p:sp>
            <p:nvSpPr>
              <p:cNvPr id="34" name="Rectangle: Rounded Corners 6">
                <a:extLst>
                  <a:ext uri="{FF2B5EF4-FFF2-40B4-BE49-F238E27FC236}">
                    <a16:creationId xmlns:a16="http://schemas.microsoft.com/office/drawing/2014/main" id="{76816C5A-165C-46E6-A1ED-FE5E60A5941E}"/>
                  </a:ext>
                </a:extLst>
              </p:cNvPr>
              <p:cNvSpPr/>
              <p:nvPr/>
            </p:nvSpPr>
            <p:spPr>
              <a:xfrm>
                <a:off x="1054100" y="-362861"/>
                <a:ext cx="1600200" cy="364089"/>
              </a:xfrm>
              <a:prstGeom prst="roundRect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VẤN ĐỀ CẦN BÀN LUẬN</a:t>
                </a:r>
              </a:p>
              <a:p>
                <a:pPr algn="ctr"/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Thú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Rectangle: Rounded Corners 7">
                <a:extLst>
                  <a:ext uri="{FF2B5EF4-FFF2-40B4-BE49-F238E27FC236}">
                    <a16:creationId xmlns:a16="http://schemas.microsoft.com/office/drawing/2014/main" id="{972B2E14-D2FA-478E-B212-79C751542933}"/>
                  </a:ext>
                </a:extLst>
              </p:cNvPr>
              <p:cNvSpPr/>
              <p:nvPr/>
            </p:nvSpPr>
            <p:spPr>
              <a:xfrm>
                <a:off x="25400" y="159766"/>
                <a:ext cx="1104900" cy="516474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</a:p>
              <a:p>
                <a:pPr algn="ctr">
                  <a:defRPr/>
                </a:pP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giống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thú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vui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Rectangle: Rounded Corners 8">
                <a:extLst>
                  <a:ext uri="{FF2B5EF4-FFF2-40B4-BE49-F238E27FC236}">
                    <a16:creationId xmlns:a16="http://schemas.microsoft.com/office/drawing/2014/main" id="{77981233-56FC-494F-9477-4A56569DB4AF}"/>
                  </a:ext>
                </a:extLst>
              </p:cNvPr>
              <p:cNvSpPr/>
              <p:nvPr/>
            </p:nvSpPr>
            <p:spPr>
              <a:xfrm>
                <a:off x="1246215" y="159766"/>
                <a:ext cx="1066800" cy="524230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</a:p>
              <a:p>
                <a:pPr algn="ctr"/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thuốc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chữa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âu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sầu</a:t>
                </a:r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ectangle: Rounded Corners 9">
                <a:extLst>
                  <a:ext uri="{FF2B5EF4-FFF2-40B4-BE49-F238E27FC236}">
                    <a16:creationId xmlns:a16="http://schemas.microsoft.com/office/drawing/2014/main" id="{4F4DA37F-94DD-4A9F-A92B-459BCD2DDF9C}"/>
                  </a:ext>
                </a:extLst>
              </p:cNvPr>
              <p:cNvSpPr/>
              <p:nvPr/>
            </p:nvSpPr>
            <p:spPr>
              <a:xfrm>
                <a:off x="2423963" y="150755"/>
                <a:ext cx="1255862" cy="533241"/>
              </a:xfrm>
              <a:prstGeom prst="roundRect">
                <a:avLst/>
              </a:pr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solidFill>
                  <a:srgbClr val="70AD47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Ý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</a:t>
                </a:r>
              </a:p>
              <a:p>
                <a:pPr algn="ctr"/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thú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vui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tao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nhã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giúp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nâng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tầm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hồn</a:t>
                </a:r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Rectangle: Rounded Corners 10">
                <a:extLst>
                  <a:ext uri="{FF2B5EF4-FFF2-40B4-BE49-F238E27FC236}">
                    <a16:creationId xmlns:a16="http://schemas.microsoft.com/office/drawing/2014/main" id="{77A23DAD-A81F-41E9-A48A-B1BDFFDA2368}"/>
                  </a:ext>
                </a:extLst>
              </p:cNvPr>
              <p:cNvSpPr/>
              <p:nvPr/>
            </p:nvSpPr>
            <p:spPr>
              <a:xfrm>
                <a:off x="25400" y="827291"/>
                <a:ext cx="1054100" cy="1583942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giúp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tri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chủ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do.</a:t>
                </a:r>
              </a:p>
              <a:p>
                <a:pPr algn="just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Châu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Nghê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thường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vũ</a:t>
                </a:r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</a:p>
            </p:txBody>
          </p:sp>
          <p:sp>
            <p:nvSpPr>
              <p:cNvPr id="54" name="Rectangle: Rounded Corners 11">
                <a:extLst>
                  <a:ext uri="{FF2B5EF4-FFF2-40B4-BE49-F238E27FC236}">
                    <a16:creationId xmlns:a16="http://schemas.microsoft.com/office/drawing/2014/main" id="{C64D01E6-0C60-493E-ABFB-0B8A0775C75E}"/>
                  </a:ext>
                </a:extLst>
              </p:cNvPr>
              <p:cNvSpPr/>
              <p:nvPr/>
            </p:nvSpPr>
            <p:spPr>
              <a:xfrm>
                <a:off x="1230340" y="837365"/>
                <a:ext cx="1098550" cy="1584134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giúp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ủi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mau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quá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Mông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xki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-ơ.</a:t>
                </a:r>
              </a:p>
            </p:txBody>
          </p:sp>
          <p:sp>
            <p:nvSpPr>
              <p:cNvPr id="56" name="Rectangle: Rounded Corners 12">
                <a:extLst>
                  <a:ext uri="{FF2B5EF4-FFF2-40B4-BE49-F238E27FC236}">
                    <a16:creationId xmlns:a16="http://schemas.microsoft.com/office/drawing/2014/main" id="{22B1B509-B110-4539-8320-DDB79D4E777F}"/>
                  </a:ext>
                </a:extLst>
              </p:cNvPr>
              <p:cNvSpPr/>
              <p:nvPr/>
            </p:nvSpPr>
            <p:spPr>
              <a:xfrm>
                <a:off x="2524844" y="827291"/>
                <a:ext cx="1054100" cy="1594208"/>
              </a:xfrm>
              <a:prstGeom prst="round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lẽ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giúp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hiến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hội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 </a:t>
                </a:r>
              </a:p>
              <a:p>
                <a:pPr algn="just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Thầy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nông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phu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nhờ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giỏi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nghề</a:t>
                </a:r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tấm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gương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khoa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</a:t>
                </a:r>
              </a:p>
              <a:p>
                <a:pPr algn="just"/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EA51D1C-2BA7-488F-BB21-F30D1E394144}"/>
                  </a:ext>
                </a:extLst>
              </p:cNvPr>
              <p:cNvCxnSpPr/>
              <p:nvPr/>
            </p:nvCxnSpPr>
            <p:spPr>
              <a:xfrm flipH="1">
                <a:off x="1770185" y="-64284"/>
                <a:ext cx="9430" cy="275625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85FA038E-17E4-41C7-B7B6-3AAD322BBADE}"/>
                  </a:ext>
                </a:extLst>
              </p:cNvPr>
              <p:cNvCxnSpPr/>
              <p:nvPr/>
            </p:nvCxnSpPr>
            <p:spPr>
              <a:xfrm flipH="1">
                <a:off x="598763" y="-9965"/>
                <a:ext cx="1166538" cy="160720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F5AC6F8-5517-41DE-9804-DE67A27EBFDF}"/>
                  </a:ext>
                </a:extLst>
              </p:cNvPr>
              <p:cNvCxnSpPr/>
              <p:nvPr/>
            </p:nvCxnSpPr>
            <p:spPr>
              <a:xfrm>
                <a:off x="1770185" y="-14084"/>
                <a:ext cx="1271465" cy="173252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1B7A58F-42ED-4343-8A35-46B1D72BA2D3}"/>
                  </a:ext>
                </a:extLst>
              </p:cNvPr>
              <p:cNvCxnSpPr/>
              <p:nvPr/>
            </p:nvCxnSpPr>
            <p:spPr>
              <a:xfrm>
                <a:off x="511967" y="683996"/>
                <a:ext cx="11852" cy="143295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EEC57B5-B959-433B-97F5-1798699C8B2A}"/>
                  </a:ext>
                </a:extLst>
              </p:cNvPr>
              <p:cNvCxnSpPr/>
              <p:nvPr/>
            </p:nvCxnSpPr>
            <p:spPr>
              <a:xfrm>
                <a:off x="1779615" y="683996"/>
                <a:ext cx="0" cy="143295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76D21409-B102-4CC2-BD05-C9B1F7B4C2FA}"/>
                  </a:ext>
                </a:extLst>
              </p:cNvPr>
              <p:cNvCxnSpPr/>
              <p:nvPr/>
            </p:nvCxnSpPr>
            <p:spPr>
              <a:xfrm flipH="1">
                <a:off x="3086922" y="685066"/>
                <a:ext cx="0" cy="152299"/>
              </a:xfrm>
              <a:prstGeom prst="line">
                <a:avLst/>
              </a:prstGeom>
              <a:noFill/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4058886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8"/>
          <p:cNvSpPr txBox="1"/>
          <p:nvPr/>
        </p:nvSpPr>
        <p:spPr>
          <a:xfrm>
            <a:off x="380789" y="543829"/>
            <a:ext cx="1166777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zh-CN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647" y="3883839"/>
            <a:ext cx="3053120" cy="33580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830880" y="3937748"/>
            <a:ext cx="3602409" cy="291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8779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七角星 28"/>
          <p:cNvSpPr/>
          <p:nvPr/>
        </p:nvSpPr>
        <p:spPr>
          <a:xfrm>
            <a:off x="691662" y="703385"/>
            <a:ext cx="11195538" cy="2157046"/>
          </a:xfrm>
          <a:prstGeom prst="star7">
            <a:avLst>
              <a:gd name="adj" fmla="val 38518"/>
              <a:gd name="hf" fmla="val 102572"/>
              <a:gd name="vf" fmla="val 105210"/>
            </a:avLst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933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933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933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1867" y="2438401"/>
            <a:ext cx="11385333" cy="1932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67"/>
              </a:spcAft>
            </a:pP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67"/>
              </a:spcAft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VB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68923" y="4220308"/>
            <a:ext cx="1136255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VB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hết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nữa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: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dần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mức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40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6"/>
          <p:cNvSpPr txBox="1"/>
          <p:nvPr/>
        </p:nvSpPr>
        <p:spPr>
          <a:xfrm>
            <a:off x="457875" y="402487"/>
            <a:ext cx="655949" cy="707887"/>
          </a:xfrm>
          <a:prstGeom prst="rect">
            <a:avLst/>
          </a:prstGeom>
          <a:noFill/>
        </p:spPr>
        <p:txBody>
          <a:bodyPr wrap="none" anchor="ctr">
            <a:normAutofit fontScale="85000" lnSpcReduction="20000"/>
          </a:bodyPr>
          <a:lstStyle/>
          <a:p>
            <a:r>
              <a:rPr lang="en-US" altLang="zh-CN" sz="5333" b="1" dirty="0">
                <a:solidFill>
                  <a:srgbClr val="FF0000"/>
                </a:solidFill>
                <a:latin typeface="Constantia" panose="02030602050306030303" pitchFamily="18" charset="0"/>
              </a:rPr>
              <a:t>IV. </a:t>
            </a:r>
            <a:r>
              <a:rPr lang="en-US" altLang="zh-CN" sz="5333" b="1" u="sng" dirty="0">
                <a:solidFill>
                  <a:srgbClr val="FF0000"/>
                </a:solidFill>
                <a:latin typeface="Constantia" panose="02030602050306030303" pitchFamily="18" charset="0"/>
              </a:rPr>
              <a:t>TỔNG KẾT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5" y="1412776"/>
            <a:ext cx="4394796" cy="46522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5774" y="1412776"/>
            <a:ext cx="4030013" cy="3019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67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67"/>
              </a:spcAft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VB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……………..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7871792" y="1529086"/>
            <a:ext cx="4097446" cy="1886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67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67"/>
              </a:spcAft>
              <a:tabLst>
                <a:tab pos="4504154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044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6"/>
          <p:cNvSpPr txBox="1"/>
          <p:nvPr/>
        </p:nvSpPr>
        <p:spPr>
          <a:xfrm>
            <a:off x="457875" y="402487"/>
            <a:ext cx="655949" cy="707887"/>
          </a:xfrm>
          <a:prstGeom prst="rect">
            <a:avLst/>
          </a:prstGeom>
          <a:noFill/>
        </p:spPr>
        <p:txBody>
          <a:bodyPr wrap="none" anchor="ctr">
            <a:normAutofit fontScale="85000" lnSpcReduction="20000"/>
          </a:bodyPr>
          <a:lstStyle/>
          <a:p>
            <a:r>
              <a:rPr lang="en-US" altLang="zh-CN" sz="5333" b="1" dirty="0">
                <a:solidFill>
                  <a:srgbClr val="FF0000"/>
                </a:solidFill>
                <a:latin typeface="Constantia" panose="02030602050306030303" pitchFamily="18" charset="0"/>
              </a:rPr>
              <a:t>IV. </a:t>
            </a:r>
            <a:r>
              <a:rPr lang="en-US" altLang="zh-CN" sz="5333" b="1" u="sng" dirty="0">
                <a:solidFill>
                  <a:srgbClr val="FF0000"/>
                </a:solidFill>
                <a:latin typeface="Constantia" panose="02030602050306030303" pitchFamily="18" charset="0"/>
              </a:rPr>
              <a:t>TỔNG KẾT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5" y="1412776"/>
            <a:ext cx="4394796" cy="46522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5774" y="1412776"/>
            <a:ext cx="4030013" cy="2453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67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67"/>
              </a:spcAft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VB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7871792" y="1529086"/>
            <a:ext cx="4097446" cy="2453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67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67"/>
              </a:spcAft>
              <a:tabLst>
                <a:tab pos="4504154" algn="l"/>
              </a:tabLst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4614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15" y="740701"/>
            <a:ext cx="6773213" cy="5188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47846" y="2307885"/>
            <a:ext cx="5720862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0000"/>
                </a:solidFill>
              </a:rPr>
              <a:t>IV. </a:t>
            </a:r>
            <a:r>
              <a:rPr lang="en-US" sz="7200" b="1" u="sng" dirty="0">
                <a:ln/>
                <a:solidFill>
                  <a:srgbClr val="FF0000"/>
                </a:solidFill>
              </a:rPr>
              <a:t>LUYỆN TẬP</a:t>
            </a:r>
          </a:p>
        </p:txBody>
      </p:sp>
      <p:pic>
        <p:nvPicPr>
          <p:cNvPr id="6" name="图片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97" y="1955103"/>
            <a:ext cx="3667533" cy="316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429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51870" y="1283771"/>
            <a:ext cx="5488259" cy="4943039"/>
            <a:chOff x="6192011" y="1124745"/>
            <a:chExt cx="5488259" cy="494303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011" y="1124745"/>
              <a:ext cx="5488259" cy="4943039"/>
            </a:xfrm>
            <a:prstGeom prst="rect">
              <a:avLst/>
            </a:prstGeom>
          </p:spPr>
        </p:pic>
        <p:sp>
          <p:nvSpPr>
            <p:cNvPr id="49" name="TextBox 68"/>
            <p:cNvSpPr txBox="1">
              <a:spLocks/>
            </p:cNvSpPr>
            <p:nvPr/>
          </p:nvSpPr>
          <p:spPr>
            <a:xfrm>
              <a:off x="7152118" y="1988840"/>
              <a:ext cx="4224469" cy="2951536"/>
            </a:xfrm>
            <a:prstGeom prst="rect">
              <a:avLst/>
            </a:prstGeom>
          </p:spPr>
          <p:txBody>
            <a:bodyPr vert="horz" wrap="square" lIns="0" tIns="96000" rIns="0" bIns="0" anchor="t" anchorCtr="1">
              <a:normAutofit/>
            </a:bodyPr>
            <a:lstStyle/>
            <a:p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HS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tòi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nghiên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cứu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655553" y="1322847"/>
            <a:ext cx="5184576" cy="4192684"/>
            <a:chOff x="911424" y="1499922"/>
            <a:chExt cx="5184576" cy="4192684"/>
          </a:xfrm>
        </p:grpSpPr>
        <p:pic>
          <p:nvPicPr>
            <p:cNvPr id="12" name="图片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424" y="1499922"/>
              <a:ext cx="5184576" cy="419268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75521" y="2228590"/>
              <a:ext cx="3744415" cy="25301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67"/>
                </a:spcAft>
              </a:pP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Theo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mà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hoàn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toàn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trợ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 </a:t>
              </a:r>
              <a:endPara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29508" y="1361923"/>
            <a:ext cx="8088923" cy="4192684"/>
            <a:chOff x="911424" y="1499922"/>
            <a:chExt cx="5184576" cy="4192684"/>
          </a:xfrm>
        </p:grpSpPr>
        <p:pic>
          <p:nvPicPr>
            <p:cNvPr id="10" name="图片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424" y="1499922"/>
              <a:ext cx="5184576" cy="419268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775521" y="2228590"/>
              <a:ext cx="3744415" cy="1366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67"/>
                </a:spcAft>
              </a:pPr>
              <a:r>
                <a:rPr lang="en-US" sz="36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hiệu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?</a:t>
              </a:r>
              <a:endPara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093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rles Darwin - Nhà Bác học không ngừng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39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2"/>
          <p:cNvGrpSpPr/>
          <p:nvPr/>
        </p:nvGrpSpPr>
        <p:grpSpPr>
          <a:xfrm>
            <a:off x="4699507" y="1984379"/>
            <a:ext cx="3361055" cy="4873623"/>
            <a:chOff x="3784313" y="1984378"/>
            <a:chExt cx="4752904" cy="4873622"/>
          </a:xfrm>
        </p:grpSpPr>
        <p:sp>
          <p:nvSpPr>
            <p:cNvPr id="42" name="Freeform: Shape 40"/>
            <p:cNvSpPr>
              <a:spLocks/>
            </p:cNvSpPr>
            <p:nvPr/>
          </p:nvSpPr>
          <p:spPr bwMode="auto">
            <a:xfrm>
              <a:off x="4579086" y="3068398"/>
              <a:ext cx="3025592" cy="3789602"/>
            </a:xfrm>
            <a:custGeom>
              <a:avLst/>
              <a:gdLst>
                <a:gd name="T0" fmla="*/ 197 w 454"/>
                <a:gd name="T1" fmla="*/ 254 h 569"/>
                <a:gd name="T2" fmla="*/ 200 w 454"/>
                <a:gd name="T3" fmla="*/ 449 h 569"/>
                <a:gd name="T4" fmla="*/ 148 w 454"/>
                <a:gd name="T5" fmla="*/ 559 h 569"/>
                <a:gd name="T6" fmla="*/ 122 w 454"/>
                <a:gd name="T7" fmla="*/ 569 h 569"/>
                <a:gd name="T8" fmla="*/ 339 w 454"/>
                <a:gd name="T9" fmla="*/ 569 h 569"/>
                <a:gd name="T10" fmla="*/ 304 w 454"/>
                <a:gd name="T11" fmla="*/ 557 h 569"/>
                <a:gd name="T12" fmla="*/ 277 w 454"/>
                <a:gd name="T13" fmla="*/ 354 h 569"/>
                <a:gd name="T14" fmla="*/ 282 w 454"/>
                <a:gd name="T15" fmla="*/ 261 h 569"/>
                <a:gd name="T16" fmla="*/ 315 w 454"/>
                <a:gd name="T17" fmla="*/ 247 h 569"/>
                <a:gd name="T18" fmla="*/ 454 w 454"/>
                <a:gd name="T19" fmla="*/ 120 h 569"/>
                <a:gd name="T20" fmla="*/ 451 w 454"/>
                <a:gd name="T21" fmla="*/ 117 h 569"/>
                <a:gd name="T22" fmla="*/ 451 w 454"/>
                <a:gd name="T23" fmla="*/ 117 h 569"/>
                <a:gd name="T24" fmla="*/ 389 w 454"/>
                <a:gd name="T25" fmla="*/ 164 h 569"/>
                <a:gd name="T26" fmla="*/ 400 w 454"/>
                <a:gd name="T27" fmla="*/ 82 h 569"/>
                <a:gd name="T28" fmla="*/ 399 w 454"/>
                <a:gd name="T29" fmla="*/ 82 h 569"/>
                <a:gd name="T30" fmla="*/ 398 w 454"/>
                <a:gd name="T31" fmla="*/ 82 h 569"/>
                <a:gd name="T32" fmla="*/ 362 w 454"/>
                <a:gd name="T33" fmla="*/ 182 h 569"/>
                <a:gd name="T34" fmla="*/ 257 w 454"/>
                <a:gd name="T35" fmla="*/ 234 h 569"/>
                <a:gd name="T36" fmla="*/ 241 w 454"/>
                <a:gd name="T37" fmla="*/ 146 h 569"/>
                <a:gd name="T38" fmla="*/ 296 w 454"/>
                <a:gd name="T39" fmla="*/ 54 h 569"/>
                <a:gd name="T40" fmla="*/ 295 w 454"/>
                <a:gd name="T41" fmla="*/ 54 h 569"/>
                <a:gd name="T42" fmla="*/ 294 w 454"/>
                <a:gd name="T43" fmla="*/ 52 h 569"/>
                <a:gd name="T44" fmla="*/ 238 w 454"/>
                <a:gd name="T45" fmla="*/ 113 h 569"/>
                <a:gd name="T46" fmla="*/ 235 w 454"/>
                <a:gd name="T47" fmla="*/ 35 h 569"/>
                <a:gd name="T48" fmla="*/ 235 w 454"/>
                <a:gd name="T49" fmla="*/ 35 h 569"/>
                <a:gd name="T50" fmla="*/ 230 w 454"/>
                <a:gd name="T51" fmla="*/ 35 h 569"/>
                <a:gd name="T52" fmla="*/ 219 w 454"/>
                <a:gd name="T53" fmla="*/ 223 h 569"/>
                <a:gd name="T54" fmla="*/ 122 w 454"/>
                <a:gd name="T55" fmla="*/ 132 h 569"/>
                <a:gd name="T56" fmla="*/ 137 w 454"/>
                <a:gd name="T57" fmla="*/ 64 h 569"/>
                <a:gd name="T58" fmla="*/ 135 w 454"/>
                <a:gd name="T59" fmla="*/ 63 h 569"/>
                <a:gd name="T60" fmla="*/ 135 w 454"/>
                <a:gd name="T61" fmla="*/ 63 h 569"/>
                <a:gd name="T62" fmla="*/ 113 w 454"/>
                <a:gd name="T63" fmla="*/ 118 h 569"/>
                <a:gd name="T64" fmla="*/ 52 w 454"/>
                <a:gd name="T65" fmla="*/ 1 h 569"/>
                <a:gd name="T66" fmla="*/ 50 w 454"/>
                <a:gd name="T67" fmla="*/ 0 h 569"/>
                <a:gd name="T68" fmla="*/ 46 w 454"/>
                <a:gd name="T69" fmla="*/ 1 h 569"/>
                <a:gd name="T70" fmla="*/ 74 w 454"/>
                <a:gd name="T71" fmla="*/ 91 h 569"/>
                <a:gd name="T72" fmla="*/ 74 w 454"/>
                <a:gd name="T73" fmla="*/ 91 h 569"/>
                <a:gd name="T74" fmla="*/ 149 w 454"/>
                <a:gd name="T75" fmla="*/ 208 h 569"/>
                <a:gd name="T76" fmla="*/ 3 w 454"/>
                <a:gd name="T77" fmla="*/ 195 h 569"/>
                <a:gd name="T78" fmla="*/ 3 w 454"/>
                <a:gd name="T79" fmla="*/ 196 h 569"/>
                <a:gd name="T80" fmla="*/ 0 w 454"/>
                <a:gd name="T81" fmla="*/ 201 h 569"/>
                <a:gd name="T82" fmla="*/ 172 w 454"/>
                <a:gd name="T83" fmla="*/ 237 h 569"/>
                <a:gd name="T84" fmla="*/ 197 w 454"/>
                <a:gd name="T85" fmla="*/ 254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4" h="569">
                  <a:moveTo>
                    <a:pt x="197" y="254"/>
                  </a:moveTo>
                  <a:cubicBezTo>
                    <a:pt x="209" y="304"/>
                    <a:pt x="213" y="368"/>
                    <a:pt x="200" y="449"/>
                  </a:cubicBezTo>
                  <a:cubicBezTo>
                    <a:pt x="191" y="518"/>
                    <a:pt x="199" y="559"/>
                    <a:pt x="148" y="559"/>
                  </a:cubicBezTo>
                  <a:cubicBezTo>
                    <a:pt x="148" y="559"/>
                    <a:pt x="138" y="555"/>
                    <a:pt x="122" y="569"/>
                  </a:cubicBezTo>
                  <a:cubicBezTo>
                    <a:pt x="339" y="569"/>
                    <a:pt x="339" y="569"/>
                    <a:pt x="339" y="569"/>
                  </a:cubicBezTo>
                  <a:cubicBezTo>
                    <a:pt x="328" y="564"/>
                    <a:pt x="315" y="559"/>
                    <a:pt x="304" y="557"/>
                  </a:cubicBezTo>
                  <a:cubicBezTo>
                    <a:pt x="292" y="529"/>
                    <a:pt x="279" y="475"/>
                    <a:pt x="277" y="354"/>
                  </a:cubicBezTo>
                  <a:cubicBezTo>
                    <a:pt x="276" y="318"/>
                    <a:pt x="278" y="287"/>
                    <a:pt x="282" y="261"/>
                  </a:cubicBezTo>
                  <a:cubicBezTo>
                    <a:pt x="315" y="247"/>
                    <a:pt x="315" y="247"/>
                    <a:pt x="315" y="247"/>
                  </a:cubicBezTo>
                  <a:cubicBezTo>
                    <a:pt x="404" y="194"/>
                    <a:pt x="433" y="147"/>
                    <a:pt x="454" y="120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28" y="135"/>
                    <a:pt x="407" y="151"/>
                    <a:pt x="389" y="164"/>
                  </a:cubicBezTo>
                  <a:cubicBezTo>
                    <a:pt x="396" y="133"/>
                    <a:pt x="398" y="121"/>
                    <a:pt x="400" y="82"/>
                  </a:cubicBezTo>
                  <a:cubicBezTo>
                    <a:pt x="399" y="82"/>
                    <a:pt x="399" y="82"/>
                    <a:pt x="399" y="82"/>
                  </a:cubicBezTo>
                  <a:cubicBezTo>
                    <a:pt x="399" y="82"/>
                    <a:pt x="398" y="82"/>
                    <a:pt x="398" y="82"/>
                  </a:cubicBezTo>
                  <a:cubicBezTo>
                    <a:pt x="393" y="101"/>
                    <a:pt x="379" y="147"/>
                    <a:pt x="362" y="182"/>
                  </a:cubicBezTo>
                  <a:cubicBezTo>
                    <a:pt x="312" y="215"/>
                    <a:pt x="278" y="228"/>
                    <a:pt x="257" y="234"/>
                  </a:cubicBezTo>
                  <a:cubicBezTo>
                    <a:pt x="251" y="213"/>
                    <a:pt x="245" y="185"/>
                    <a:pt x="241" y="146"/>
                  </a:cubicBezTo>
                  <a:cubicBezTo>
                    <a:pt x="257" y="110"/>
                    <a:pt x="284" y="70"/>
                    <a:pt x="296" y="54"/>
                  </a:cubicBezTo>
                  <a:cubicBezTo>
                    <a:pt x="295" y="54"/>
                    <a:pt x="295" y="54"/>
                    <a:pt x="295" y="54"/>
                  </a:cubicBezTo>
                  <a:cubicBezTo>
                    <a:pt x="294" y="52"/>
                    <a:pt x="294" y="52"/>
                    <a:pt x="294" y="52"/>
                  </a:cubicBezTo>
                  <a:cubicBezTo>
                    <a:pt x="265" y="79"/>
                    <a:pt x="258" y="88"/>
                    <a:pt x="238" y="113"/>
                  </a:cubicBezTo>
                  <a:cubicBezTo>
                    <a:pt x="236" y="91"/>
                    <a:pt x="235" y="64"/>
                    <a:pt x="235" y="35"/>
                  </a:cubicBezTo>
                  <a:cubicBezTo>
                    <a:pt x="235" y="35"/>
                    <a:pt x="235" y="35"/>
                    <a:pt x="235" y="35"/>
                  </a:cubicBezTo>
                  <a:cubicBezTo>
                    <a:pt x="230" y="35"/>
                    <a:pt x="230" y="35"/>
                    <a:pt x="230" y="35"/>
                  </a:cubicBezTo>
                  <a:cubicBezTo>
                    <a:pt x="223" y="69"/>
                    <a:pt x="210" y="143"/>
                    <a:pt x="219" y="223"/>
                  </a:cubicBezTo>
                  <a:cubicBezTo>
                    <a:pt x="219" y="223"/>
                    <a:pt x="175" y="205"/>
                    <a:pt x="122" y="132"/>
                  </a:cubicBezTo>
                  <a:cubicBezTo>
                    <a:pt x="123" y="120"/>
                    <a:pt x="125" y="90"/>
                    <a:pt x="137" y="64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27" y="75"/>
                    <a:pt x="118" y="94"/>
                    <a:pt x="113" y="118"/>
                  </a:cubicBezTo>
                  <a:cubicBezTo>
                    <a:pt x="93" y="88"/>
                    <a:pt x="72" y="50"/>
                    <a:pt x="52" y="1"/>
                  </a:cubicBezTo>
                  <a:cubicBezTo>
                    <a:pt x="51" y="1"/>
                    <a:pt x="51" y="1"/>
                    <a:pt x="50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9" y="17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91" y="132"/>
                    <a:pt x="115" y="175"/>
                    <a:pt x="149" y="208"/>
                  </a:cubicBezTo>
                  <a:cubicBezTo>
                    <a:pt x="149" y="208"/>
                    <a:pt x="89" y="222"/>
                    <a:pt x="3" y="195"/>
                  </a:cubicBezTo>
                  <a:cubicBezTo>
                    <a:pt x="3" y="196"/>
                    <a:pt x="3" y="196"/>
                    <a:pt x="3" y="196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37" y="218"/>
                    <a:pt x="97" y="238"/>
                    <a:pt x="172" y="237"/>
                  </a:cubicBezTo>
                  <a:cubicBezTo>
                    <a:pt x="178" y="238"/>
                    <a:pt x="187" y="243"/>
                    <a:pt x="197" y="2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43" name="Oval 41"/>
            <p:cNvSpPr>
              <a:spLocks/>
            </p:cNvSpPr>
            <p:nvPr/>
          </p:nvSpPr>
          <p:spPr bwMode="auto">
            <a:xfrm>
              <a:off x="4103833" y="1984378"/>
              <a:ext cx="2052736" cy="2052736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44" name="Oval 42"/>
            <p:cNvSpPr>
              <a:spLocks/>
            </p:cNvSpPr>
            <p:nvPr/>
          </p:nvSpPr>
          <p:spPr bwMode="auto">
            <a:xfrm>
              <a:off x="4262428" y="2154249"/>
              <a:ext cx="1735003" cy="1733685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45" name="Oval 43"/>
            <p:cNvSpPr>
              <a:spLocks/>
            </p:cNvSpPr>
            <p:nvPr/>
          </p:nvSpPr>
          <p:spPr bwMode="auto">
            <a:xfrm>
              <a:off x="6790967" y="3129394"/>
              <a:ext cx="1746250" cy="1746250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46" name="Oval 44"/>
            <p:cNvSpPr>
              <a:spLocks/>
            </p:cNvSpPr>
            <p:nvPr/>
          </p:nvSpPr>
          <p:spPr bwMode="auto">
            <a:xfrm>
              <a:off x="3784313" y="3506789"/>
              <a:ext cx="1830388" cy="1828800"/>
            </a:xfrm>
            <a:prstGeom prst="ellipse">
              <a:avLst/>
            </a:prstGeom>
            <a:solidFill>
              <a:schemeClr val="accent3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47" name="Oval 45"/>
            <p:cNvSpPr>
              <a:spLocks/>
            </p:cNvSpPr>
            <p:nvPr/>
          </p:nvSpPr>
          <p:spPr bwMode="auto">
            <a:xfrm>
              <a:off x="5674504" y="2013410"/>
              <a:ext cx="2052736" cy="2052736"/>
            </a:xfrm>
            <a:prstGeom prst="ellipse">
              <a:avLst/>
            </a:prstGeom>
            <a:solidFill>
              <a:schemeClr val="accent4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48" name="Oval 46"/>
            <p:cNvSpPr>
              <a:spLocks/>
            </p:cNvSpPr>
            <p:nvPr/>
          </p:nvSpPr>
          <p:spPr bwMode="auto">
            <a:xfrm>
              <a:off x="6984311" y="3329447"/>
              <a:ext cx="1360339" cy="136226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49" name="Oval 47"/>
            <p:cNvSpPr>
              <a:spLocks/>
            </p:cNvSpPr>
            <p:nvPr/>
          </p:nvSpPr>
          <p:spPr bwMode="auto">
            <a:xfrm>
              <a:off x="3951389" y="3682503"/>
              <a:ext cx="1497013" cy="1497013"/>
            </a:xfrm>
            <a:prstGeom prst="ellipse">
              <a:avLst/>
            </a:prstGeom>
            <a:solidFill>
              <a:schemeClr val="accent3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52" name="Oval 50"/>
            <p:cNvSpPr>
              <a:spLocks/>
            </p:cNvSpPr>
            <p:nvPr/>
          </p:nvSpPr>
          <p:spPr bwMode="auto">
            <a:xfrm>
              <a:off x="5833099" y="2183281"/>
              <a:ext cx="1735003" cy="1733685"/>
            </a:xfrm>
            <a:prstGeom prst="ellipse">
              <a:avLst/>
            </a:prstGeom>
            <a:solidFill>
              <a:schemeClr val="accent4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55" name="Oval 53"/>
            <p:cNvSpPr>
              <a:spLocks/>
            </p:cNvSpPr>
            <p:nvPr/>
          </p:nvSpPr>
          <p:spPr bwMode="auto">
            <a:xfrm>
              <a:off x="6389919" y="4106245"/>
              <a:ext cx="327589" cy="32805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56" name="Oval 54"/>
            <p:cNvSpPr>
              <a:spLocks/>
            </p:cNvSpPr>
            <p:nvPr/>
          </p:nvSpPr>
          <p:spPr bwMode="auto">
            <a:xfrm>
              <a:off x="5625888" y="3891832"/>
              <a:ext cx="479357" cy="48003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57" name="Oval 55"/>
            <p:cNvSpPr>
              <a:spLocks/>
            </p:cNvSpPr>
            <p:nvPr/>
          </p:nvSpPr>
          <p:spPr bwMode="auto">
            <a:xfrm>
              <a:off x="6529155" y="4721911"/>
              <a:ext cx="310598" cy="31103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58" name="Oval 56"/>
            <p:cNvSpPr>
              <a:spLocks/>
            </p:cNvSpPr>
            <p:nvPr/>
          </p:nvSpPr>
          <p:spPr bwMode="auto">
            <a:xfrm>
              <a:off x="7600539" y="2798666"/>
              <a:ext cx="479357" cy="480037"/>
            </a:xfrm>
            <a:prstGeom prst="ellipse">
              <a:avLst/>
            </a:prstGeom>
            <a:solidFill>
              <a:schemeClr val="accent4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59" name="Oval 57"/>
            <p:cNvSpPr>
              <a:spLocks/>
            </p:cNvSpPr>
            <p:nvPr/>
          </p:nvSpPr>
          <p:spPr bwMode="auto">
            <a:xfrm>
              <a:off x="5564842" y="4740400"/>
              <a:ext cx="327589" cy="328054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60" name="Oval 58"/>
            <p:cNvSpPr>
              <a:spLocks/>
            </p:cNvSpPr>
            <p:nvPr/>
          </p:nvSpPr>
          <p:spPr bwMode="auto">
            <a:xfrm>
              <a:off x="3872957" y="3309162"/>
              <a:ext cx="479357" cy="480037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61" name="Oval 59"/>
            <p:cNvSpPr>
              <a:spLocks/>
            </p:cNvSpPr>
            <p:nvPr/>
          </p:nvSpPr>
          <p:spPr bwMode="auto">
            <a:xfrm>
              <a:off x="6934912" y="4591096"/>
              <a:ext cx="479357" cy="480037"/>
            </a:xfrm>
            <a:prstGeom prst="ellipse">
              <a:avLst/>
            </a:prstGeom>
            <a:solidFill>
              <a:schemeClr val="accent2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62" name="Oval 60"/>
            <p:cNvSpPr>
              <a:spLocks/>
            </p:cNvSpPr>
            <p:nvPr/>
          </p:nvSpPr>
          <p:spPr bwMode="auto">
            <a:xfrm>
              <a:off x="5265651" y="4805981"/>
              <a:ext cx="479357" cy="480037"/>
            </a:xfrm>
            <a:prstGeom prst="ellipse">
              <a:avLst/>
            </a:prstGeom>
            <a:solidFill>
              <a:schemeClr val="accent3">
                <a:alpha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/>
            </a:p>
          </p:txBody>
        </p:sp>
      </p:grpSp>
      <p:grpSp>
        <p:nvGrpSpPr>
          <p:cNvPr id="63" name="Group 3"/>
          <p:cNvGrpSpPr/>
          <p:nvPr/>
        </p:nvGrpSpPr>
        <p:grpSpPr>
          <a:xfrm rot="10800000" flipH="1">
            <a:off x="3568995" y="4388677"/>
            <a:ext cx="1163703" cy="301379"/>
            <a:chOff x="3000375" y="4042161"/>
            <a:chExt cx="1163703" cy="301378"/>
          </a:xfrm>
        </p:grpSpPr>
        <p:cxnSp>
          <p:nvCxnSpPr>
            <p:cNvPr id="64" name="Straight Connector 38"/>
            <p:cNvCxnSpPr/>
            <p:nvPr/>
          </p:nvCxnSpPr>
          <p:spPr>
            <a:xfrm rot="10800000">
              <a:off x="3862700" y="4042161"/>
              <a:ext cx="301378" cy="301378"/>
            </a:xfrm>
            <a:prstGeom prst="line">
              <a:avLst/>
            </a:prstGeom>
            <a:ln w="222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39"/>
            <p:cNvCxnSpPr/>
            <p:nvPr/>
          </p:nvCxnSpPr>
          <p:spPr>
            <a:xfrm flipH="1">
              <a:off x="3000375" y="4050707"/>
              <a:ext cx="870870" cy="0"/>
            </a:xfrm>
            <a:prstGeom prst="straightConnector1">
              <a:avLst/>
            </a:prstGeom>
            <a:ln w="22225">
              <a:solidFill>
                <a:schemeClr val="accent3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4"/>
          <p:cNvGrpSpPr/>
          <p:nvPr/>
        </p:nvGrpSpPr>
        <p:grpSpPr>
          <a:xfrm rot="10800000">
            <a:off x="7443400" y="4691715"/>
            <a:ext cx="1053657" cy="354284"/>
            <a:chOff x="3153400" y="4042161"/>
            <a:chExt cx="1554494" cy="354284"/>
          </a:xfrm>
        </p:grpSpPr>
        <p:cxnSp>
          <p:nvCxnSpPr>
            <p:cNvPr id="67" name="Straight Connector 36"/>
            <p:cNvCxnSpPr>
              <a:stCxn id="48" idx="4"/>
            </p:cNvCxnSpPr>
            <p:nvPr/>
          </p:nvCxnSpPr>
          <p:spPr>
            <a:xfrm rot="10800000">
              <a:off x="3862700" y="4042161"/>
              <a:ext cx="845194" cy="354284"/>
            </a:xfrm>
            <a:prstGeom prst="line">
              <a:avLst/>
            </a:prstGeom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37"/>
            <p:cNvCxnSpPr/>
            <p:nvPr/>
          </p:nvCxnSpPr>
          <p:spPr>
            <a:xfrm flipH="1">
              <a:off x="3153400" y="4050707"/>
              <a:ext cx="717845" cy="0"/>
            </a:xfrm>
            <a:prstGeom prst="straightConnector1">
              <a:avLst/>
            </a:prstGeom>
            <a:ln w="22225">
              <a:solidFill>
                <a:schemeClr val="accent2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5"/>
          <p:cNvGrpSpPr/>
          <p:nvPr/>
        </p:nvGrpSpPr>
        <p:grpSpPr>
          <a:xfrm>
            <a:off x="3866637" y="2233129"/>
            <a:ext cx="1058821" cy="427857"/>
            <a:chOff x="2894176" y="3704601"/>
            <a:chExt cx="1058821" cy="427857"/>
          </a:xfrm>
        </p:grpSpPr>
        <p:cxnSp>
          <p:nvCxnSpPr>
            <p:cNvPr id="70" name="Straight Connector 34"/>
            <p:cNvCxnSpPr/>
            <p:nvPr/>
          </p:nvCxnSpPr>
          <p:spPr>
            <a:xfrm flipH="1" flipV="1">
              <a:off x="3525140" y="3704601"/>
              <a:ext cx="427857" cy="427857"/>
            </a:xfrm>
            <a:prstGeom prst="line">
              <a:avLst/>
            </a:prstGeom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35"/>
            <p:cNvCxnSpPr/>
            <p:nvPr/>
          </p:nvCxnSpPr>
          <p:spPr>
            <a:xfrm flipH="1">
              <a:off x="2894176" y="3704601"/>
              <a:ext cx="630964" cy="0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6"/>
          <p:cNvGrpSpPr/>
          <p:nvPr/>
        </p:nvGrpSpPr>
        <p:grpSpPr>
          <a:xfrm flipH="1">
            <a:off x="7457999" y="2218284"/>
            <a:ext cx="959541" cy="332243"/>
            <a:chOff x="2410191" y="3562411"/>
            <a:chExt cx="1305001" cy="332242"/>
          </a:xfrm>
        </p:grpSpPr>
        <p:cxnSp>
          <p:nvCxnSpPr>
            <p:cNvPr id="73" name="Straight Connector 32"/>
            <p:cNvCxnSpPr/>
            <p:nvPr/>
          </p:nvCxnSpPr>
          <p:spPr>
            <a:xfrm flipH="1" flipV="1">
              <a:off x="3391258" y="3570719"/>
              <a:ext cx="323934" cy="323934"/>
            </a:xfrm>
            <a:prstGeom prst="line">
              <a:avLst/>
            </a:prstGeom>
            <a:ln w="222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33"/>
            <p:cNvCxnSpPr/>
            <p:nvPr/>
          </p:nvCxnSpPr>
          <p:spPr>
            <a:xfrm flipH="1">
              <a:off x="2410191" y="3562411"/>
              <a:ext cx="1002430" cy="0"/>
            </a:xfrm>
            <a:prstGeom prst="straightConnector1">
              <a:avLst/>
            </a:prstGeom>
            <a:ln w="22225">
              <a:solidFill>
                <a:schemeClr val="accent4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15"/>
          <p:cNvGrpSpPr/>
          <p:nvPr/>
        </p:nvGrpSpPr>
        <p:grpSpPr>
          <a:xfrm>
            <a:off x="3419605" y="2034306"/>
            <a:ext cx="452439" cy="412751"/>
            <a:chOff x="10426701" y="1314450"/>
            <a:chExt cx="452438" cy="412750"/>
          </a:xfrm>
          <a:solidFill>
            <a:schemeClr val="accent1"/>
          </a:solidFill>
        </p:grpSpPr>
        <p:sp>
          <p:nvSpPr>
            <p:cNvPr id="84" name="Freeform: Shape 29"/>
            <p:cNvSpPr>
              <a:spLocks/>
            </p:cNvSpPr>
            <p:nvPr/>
          </p:nvSpPr>
          <p:spPr bwMode="auto">
            <a:xfrm>
              <a:off x="10426701" y="1314450"/>
              <a:ext cx="452438" cy="412750"/>
            </a:xfrm>
            <a:custGeom>
              <a:avLst/>
              <a:gdLst>
                <a:gd name="T0" fmla="*/ 96 w 120"/>
                <a:gd name="T1" fmla="*/ 106 h 107"/>
                <a:gd name="T2" fmla="*/ 93 w 120"/>
                <a:gd name="T3" fmla="*/ 105 h 107"/>
                <a:gd name="T4" fmla="*/ 93 w 120"/>
                <a:gd name="T5" fmla="*/ 99 h 107"/>
                <a:gd name="T6" fmla="*/ 112 w 120"/>
                <a:gd name="T7" fmla="*/ 60 h 107"/>
                <a:gd name="T8" fmla="*/ 60 w 120"/>
                <a:gd name="T9" fmla="*/ 8 h 107"/>
                <a:gd name="T10" fmla="*/ 8 w 120"/>
                <a:gd name="T11" fmla="*/ 60 h 107"/>
                <a:gd name="T12" fmla="*/ 27 w 120"/>
                <a:gd name="T13" fmla="*/ 99 h 107"/>
                <a:gd name="T14" fmla="*/ 27 w 120"/>
                <a:gd name="T15" fmla="*/ 105 h 107"/>
                <a:gd name="T16" fmla="*/ 22 w 120"/>
                <a:gd name="T17" fmla="*/ 106 h 107"/>
                <a:gd name="T18" fmla="*/ 0 w 120"/>
                <a:gd name="T19" fmla="*/ 60 h 107"/>
                <a:gd name="T20" fmla="*/ 60 w 120"/>
                <a:gd name="T21" fmla="*/ 0 h 107"/>
                <a:gd name="T22" fmla="*/ 120 w 120"/>
                <a:gd name="T23" fmla="*/ 60 h 107"/>
                <a:gd name="T24" fmla="*/ 98 w 120"/>
                <a:gd name="T25" fmla="*/ 106 h 107"/>
                <a:gd name="T26" fmla="*/ 96 w 120"/>
                <a:gd name="T27" fmla="*/ 10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07">
                  <a:moveTo>
                    <a:pt x="96" y="106"/>
                  </a:moveTo>
                  <a:cubicBezTo>
                    <a:pt x="95" y="106"/>
                    <a:pt x="94" y="106"/>
                    <a:pt x="93" y="105"/>
                  </a:cubicBezTo>
                  <a:cubicBezTo>
                    <a:pt x="91" y="103"/>
                    <a:pt x="92" y="101"/>
                    <a:pt x="93" y="99"/>
                  </a:cubicBezTo>
                  <a:cubicBezTo>
                    <a:pt x="105" y="89"/>
                    <a:pt x="112" y="75"/>
                    <a:pt x="112" y="60"/>
                  </a:cubicBezTo>
                  <a:cubicBezTo>
                    <a:pt x="112" y="31"/>
                    <a:pt x="89" y="8"/>
                    <a:pt x="60" y="8"/>
                  </a:cubicBezTo>
                  <a:cubicBezTo>
                    <a:pt x="31" y="8"/>
                    <a:pt x="8" y="31"/>
                    <a:pt x="8" y="60"/>
                  </a:cubicBezTo>
                  <a:cubicBezTo>
                    <a:pt x="8" y="75"/>
                    <a:pt x="15" y="89"/>
                    <a:pt x="27" y="99"/>
                  </a:cubicBezTo>
                  <a:cubicBezTo>
                    <a:pt x="28" y="101"/>
                    <a:pt x="29" y="103"/>
                    <a:pt x="27" y="105"/>
                  </a:cubicBezTo>
                  <a:cubicBezTo>
                    <a:pt x="26" y="107"/>
                    <a:pt x="23" y="107"/>
                    <a:pt x="22" y="106"/>
                  </a:cubicBezTo>
                  <a:cubicBezTo>
                    <a:pt x="8" y="94"/>
                    <a:pt x="0" y="77"/>
                    <a:pt x="0" y="60"/>
                  </a:cubicBezTo>
                  <a:cubicBezTo>
                    <a:pt x="0" y="26"/>
                    <a:pt x="27" y="0"/>
                    <a:pt x="60" y="0"/>
                  </a:cubicBezTo>
                  <a:cubicBezTo>
                    <a:pt x="93" y="0"/>
                    <a:pt x="120" y="26"/>
                    <a:pt x="120" y="60"/>
                  </a:cubicBezTo>
                  <a:cubicBezTo>
                    <a:pt x="120" y="77"/>
                    <a:pt x="112" y="94"/>
                    <a:pt x="98" y="106"/>
                  </a:cubicBezTo>
                  <a:cubicBezTo>
                    <a:pt x="98" y="106"/>
                    <a:pt x="97" y="106"/>
                    <a:pt x="96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85" name="Oval 30"/>
            <p:cNvSpPr>
              <a:spLocks/>
            </p:cNvSpPr>
            <p:nvPr/>
          </p:nvSpPr>
          <p:spPr bwMode="auto">
            <a:xfrm>
              <a:off x="10623551" y="1549400"/>
              <a:ext cx="60325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86" name="Freeform: Shape 31"/>
            <p:cNvSpPr>
              <a:spLocks/>
            </p:cNvSpPr>
            <p:nvPr/>
          </p:nvSpPr>
          <p:spPr bwMode="auto">
            <a:xfrm>
              <a:off x="10517188" y="1441450"/>
              <a:ext cx="95250" cy="96838"/>
            </a:xfrm>
            <a:custGeom>
              <a:avLst/>
              <a:gdLst>
                <a:gd name="T0" fmla="*/ 1 w 25"/>
                <a:gd name="T1" fmla="*/ 1 h 25"/>
                <a:gd name="T2" fmla="*/ 7 w 25"/>
                <a:gd name="T3" fmla="*/ 1 h 25"/>
                <a:gd name="T4" fmla="*/ 24 w 25"/>
                <a:gd name="T5" fmla="*/ 18 h 25"/>
                <a:gd name="T6" fmla="*/ 24 w 25"/>
                <a:gd name="T7" fmla="*/ 24 h 25"/>
                <a:gd name="T8" fmla="*/ 18 w 25"/>
                <a:gd name="T9" fmla="*/ 24 h 25"/>
                <a:gd name="T10" fmla="*/ 1 w 25"/>
                <a:gd name="T11" fmla="*/ 7 h 25"/>
                <a:gd name="T12" fmla="*/ 1 w 25"/>
                <a:gd name="T1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1" y="1"/>
                  </a:moveTo>
                  <a:cubicBezTo>
                    <a:pt x="3" y="0"/>
                    <a:pt x="5" y="0"/>
                    <a:pt x="7" y="1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2"/>
                    <a:pt x="24" y="24"/>
                  </a:cubicBezTo>
                  <a:cubicBezTo>
                    <a:pt x="22" y="25"/>
                    <a:pt x="20" y="25"/>
                    <a:pt x="18" y="2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</p:grpSp>
      <p:grpSp>
        <p:nvGrpSpPr>
          <p:cNvPr id="87" name="Group 16"/>
          <p:cNvGrpSpPr/>
          <p:nvPr/>
        </p:nvGrpSpPr>
        <p:grpSpPr>
          <a:xfrm>
            <a:off x="3249524" y="4402839"/>
            <a:ext cx="461527" cy="440307"/>
            <a:chOff x="4849813" y="501081"/>
            <a:chExt cx="1104900" cy="1054100"/>
          </a:xfrm>
          <a:solidFill>
            <a:schemeClr val="accent3"/>
          </a:solidFill>
        </p:grpSpPr>
        <p:sp>
          <p:nvSpPr>
            <p:cNvPr id="88" name="Freeform: Shape 23"/>
            <p:cNvSpPr>
              <a:spLocks/>
            </p:cNvSpPr>
            <p:nvPr/>
          </p:nvSpPr>
          <p:spPr bwMode="auto">
            <a:xfrm>
              <a:off x="4849813" y="501081"/>
              <a:ext cx="1104900" cy="1054100"/>
            </a:xfrm>
            <a:custGeom>
              <a:avLst/>
              <a:gdLst>
                <a:gd name="T0" fmla="*/ 482 w 526"/>
                <a:gd name="T1" fmla="*/ 0 h 502"/>
                <a:gd name="T2" fmla="*/ 44 w 526"/>
                <a:gd name="T3" fmla="*/ 0 h 502"/>
                <a:gd name="T4" fmla="*/ 0 w 526"/>
                <a:gd name="T5" fmla="*/ 45 h 502"/>
                <a:gd name="T6" fmla="*/ 0 w 526"/>
                <a:gd name="T7" fmla="*/ 384 h 502"/>
                <a:gd name="T8" fmla="*/ 44 w 526"/>
                <a:gd name="T9" fmla="*/ 428 h 502"/>
                <a:gd name="T10" fmla="*/ 177 w 526"/>
                <a:gd name="T11" fmla="*/ 428 h 502"/>
                <a:gd name="T12" fmla="*/ 154 w 526"/>
                <a:gd name="T13" fmla="*/ 454 h 502"/>
                <a:gd name="T14" fmla="*/ 141 w 526"/>
                <a:gd name="T15" fmla="*/ 467 h 502"/>
                <a:gd name="T16" fmla="*/ 140 w 526"/>
                <a:gd name="T17" fmla="*/ 487 h 502"/>
                <a:gd name="T18" fmla="*/ 173 w 526"/>
                <a:gd name="T19" fmla="*/ 502 h 502"/>
                <a:gd name="T20" fmla="*/ 352 w 526"/>
                <a:gd name="T21" fmla="*/ 502 h 502"/>
                <a:gd name="T22" fmla="*/ 386 w 526"/>
                <a:gd name="T23" fmla="*/ 487 h 502"/>
                <a:gd name="T24" fmla="*/ 384 w 526"/>
                <a:gd name="T25" fmla="*/ 467 h 502"/>
                <a:gd name="T26" fmla="*/ 372 w 526"/>
                <a:gd name="T27" fmla="*/ 453 h 502"/>
                <a:gd name="T28" fmla="*/ 348 w 526"/>
                <a:gd name="T29" fmla="*/ 428 h 502"/>
                <a:gd name="T30" fmla="*/ 482 w 526"/>
                <a:gd name="T31" fmla="*/ 428 h 502"/>
                <a:gd name="T32" fmla="*/ 526 w 526"/>
                <a:gd name="T33" fmla="*/ 384 h 502"/>
                <a:gd name="T34" fmla="*/ 526 w 526"/>
                <a:gd name="T35" fmla="*/ 45 h 502"/>
                <a:gd name="T36" fmla="*/ 482 w 526"/>
                <a:gd name="T37" fmla="*/ 0 h 502"/>
                <a:gd name="T38" fmla="*/ 360 w 526"/>
                <a:gd name="T39" fmla="*/ 465 h 502"/>
                <a:gd name="T40" fmla="*/ 371 w 526"/>
                <a:gd name="T41" fmla="*/ 476 h 502"/>
                <a:gd name="T42" fmla="*/ 371 w 526"/>
                <a:gd name="T43" fmla="*/ 480 h 502"/>
                <a:gd name="T44" fmla="*/ 352 w 526"/>
                <a:gd name="T45" fmla="*/ 485 h 502"/>
                <a:gd name="T46" fmla="*/ 173 w 526"/>
                <a:gd name="T47" fmla="*/ 485 h 502"/>
                <a:gd name="T48" fmla="*/ 155 w 526"/>
                <a:gd name="T49" fmla="*/ 480 h 502"/>
                <a:gd name="T50" fmla="*/ 154 w 526"/>
                <a:gd name="T51" fmla="*/ 476 h 502"/>
                <a:gd name="T52" fmla="*/ 154 w 526"/>
                <a:gd name="T53" fmla="*/ 477 h 502"/>
                <a:gd name="T54" fmla="*/ 165 w 526"/>
                <a:gd name="T55" fmla="*/ 465 h 502"/>
                <a:gd name="T56" fmla="*/ 196 w 526"/>
                <a:gd name="T57" fmla="*/ 428 h 502"/>
                <a:gd name="T58" fmla="*/ 329 w 526"/>
                <a:gd name="T59" fmla="*/ 428 h 502"/>
                <a:gd name="T60" fmla="*/ 360 w 526"/>
                <a:gd name="T61" fmla="*/ 465 h 502"/>
                <a:gd name="T62" fmla="*/ 493 w 526"/>
                <a:gd name="T63" fmla="*/ 384 h 502"/>
                <a:gd name="T64" fmla="*/ 482 w 526"/>
                <a:gd name="T65" fmla="*/ 395 h 502"/>
                <a:gd name="T66" fmla="*/ 44 w 526"/>
                <a:gd name="T67" fmla="*/ 395 h 502"/>
                <a:gd name="T68" fmla="*/ 32 w 526"/>
                <a:gd name="T69" fmla="*/ 384 h 502"/>
                <a:gd name="T70" fmla="*/ 32 w 526"/>
                <a:gd name="T71" fmla="*/ 45 h 502"/>
                <a:gd name="T72" fmla="*/ 44 w 526"/>
                <a:gd name="T73" fmla="*/ 33 h 502"/>
                <a:gd name="T74" fmla="*/ 482 w 526"/>
                <a:gd name="T75" fmla="*/ 33 h 502"/>
                <a:gd name="T76" fmla="*/ 493 w 526"/>
                <a:gd name="T77" fmla="*/ 45 h 502"/>
                <a:gd name="T78" fmla="*/ 493 w 526"/>
                <a:gd name="T79" fmla="*/ 384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6" h="502">
                  <a:moveTo>
                    <a:pt x="482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19" y="0"/>
                    <a:pt x="0" y="20"/>
                    <a:pt x="0" y="45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08"/>
                    <a:pt x="19" y="428"/>
                    <a:pt x="44" y="428"/>
                  </a:cubicBezTo>
                  <a:cubicBezTo>
                    <a:pt x="177" y="428"/>
                    <a:pt x="177" y="428"/>
                    <a:pt x="177" y="428"/>
                  </a:cubicBezTo>
                  <a:cubicBezTo>
                    <a:pt x="170" y="437"/>
                    <a:pt x="159" y="448"/>
                    <a:pt x="154" y="454"/>
                  </a:cubicBezTo>
                  <a:cubicBezTo>
                    <a:pt x="148" y="459"/>
                    <a:pt x="144" y="463"/>
                    <a:pt x="141" y="467"/>
                  </a:cubicBezTo>
                  <a:cubicBezTo>
                    <a:pt x="138" y="471"/>
                    <a:pt x="136" y="480"/>
                    <a:pt x="140" y="487"/>
                  </a:cubicBezTo>
                  <a:cubicBezTo>
                    <a:pt x="144" y="494"/>
                    <a:pt x="152" y="502"/>
                    <a:pt x="173" y="502"/>
                  </a:cubicBezTo>
                  <a:cubicBezTo>
                    <a:pt x="352" y="502"/>
                    <a:pt x="352" y="502"/>
                    <a:pt x="352" y="502"/>
                  </a:cubicBezTo>
                  <a:cubicBezTo>
                    <a:pt x="374" y="502"/>
                    <a:pt x="382" y="494"/>
                    <a:pt x="386" y="487"/>
                  </a:cubicBezTo>
                  <a:cubicBezTo>
                    <a:pt x="389" y="480"/>
                    <a:pt x="388" y="471"/>
                    <a:pt x="384" y="467"/>
                  </a:cubicBezTo>
                  <a:cubicBezTo>
                    <a:pt x="382" y="463"/>
                    <a:pt x="378" y="459"/>
                    <a:pt x="372" y="453"/>
                  </a:cubicBezTo>
                  <a:cubicBezTo>
                    <a:pt x="367" y="448"/>
                    <a:pt x="355" y="437"/>
                    <a:pt x="348" y="428"/>
                  </a:cubicBezTo>
                  <a:cubicBezTo>
                    <a:pt x="482" y="428"/>
                    <a:pt x="482" y="428"/>
                    <a:pt x="482" y="428"/>
                  </a:cubicBezTo>
                  <a:cubicBezTo>
                    <a:pt x="506" y="428"/>
                    <a:pt x="526" y="408"/>
                    <a:pt x="526" y="384"/>
                  </a:cubicBezTo>
                  <a:cubicBezTo>
                    <a:pt x="526" y="45"/>
                    <a:pt x="526" y="45"/>
                    <a:pt x="526" y="45"/>
                  </a:cubicBezTo>
                  <a:cubicBezTo>
                    <a:pt x="526" y="20"/>
                    <a:pt x="506" y="0"/>
                    <a:pt x="482" y="0"/>
                  </a:cubicBezTo>
                  <a:close/>
                  <a:moveTo>
                    <a:pt x="360" y="465"/>
                  </a:moveTo>
                  <a:cubicBezTo>
                    <a:pt x="365" y="470"/>
                    <a:pt x="370" y="474"/>
                    <a:pt x="371" y="476"/>
                  </a:cubicBezTo>
                  <a:cubicBezTo>
                    <a:pt x="371" y="476"/>
                    <a:pt x="372" y="478"/>
                    <a:pt x="371" y="480"/>
                  </a:cubicBezTo>
                  <a:cubicBezTo>
                    <a:pt x="368" y="483"/>
                    <a:pt x="362" y="485"/>
                    <a:pt x="352" y="485"/>
                  </a:cubicBezTo>
                  <a:cubicBezTo>
                    <a:pt x="173" y="485"/>
                    <a:pt x="173" y="485"/>
                    <a:pt x="173" y="485"/>
                  </a:cubicBezTo>
                  <a:cubicBezTo>
                    <a:pt x="164" y="485"/>
                    <a:pt x="157" y="483"/>
                    <a:pt x="155" y="480"/>
                  </a:cubicBezTo>
                  <a:cubicBezTo>
                    <a:pt x="154" y="478"/>
                    <a:pt x="155" y="476"/>
                    <a:pt x="154" y="476"/>
                  </a:cubicBezTo>
                  <a:cubicBezTo>
                    <a:pt x="154" y="476"/>
                    <a:pt x="154" y="476"/>
                    <a:pt x="154" y="477"/>
                  </a:cubicBezTo>
                  <a:cubicBezTo>
                    <a:pt x="156" y="474"/>
                    <a:pt x="161" y="470"/>
                    <a:pt x="165" y="465"/>
                  </a:cubicBezTo>
                  <a:cubicBezTo>
                    <a:pt x="180" y="451"/>
                    <a:pt x="191" y="439"/>
                    <a:pt x="196" y="428"/>
                  </a:cubicBezTo>
                  <a:cubicBezTo>
                    <a:pt x="329" y="428"/>
                    <a:pt x="329" y="428"/>
                    <a:pt x="329" y="428"/>
                  </a:cubicBezTo>
                  <a:cubicBezTo>
                    <a:pt x="334" y="439"/>
                    <a:pt x="346" y="451"/>
                    <a:pt x="360" y="465"/>
                  </a:cubicBezTo>
                  <a:close/>
                  <a:moveTo>
                    <a:pt x="493" y="384"/>
                  </a:moveTo>
                  <a:cubicBezTo>
                    <a:pt x="493" y="390"/>
                    <a:pt x="488" y="395"/>
                    <a:pt x="482" y="395"/>
                  </a:cubicBezTo>
                  <a:cubicBezTo>
                    <a:pt x="44" y="395"/>
                    <a:pt x="44" y="395"/>
                    <a:pt x="44" y="395"/>
                  </a:cubicBezTo>
                  <a:cubicBezTo>
                    <a:pt x="38" y="395"/>
                    <a:pt x="32" y="390"/>
                    <a:pt x="32" y="38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38"/>
                    <a:pt x="38" y="33"/>
                    <a:pt x="44" y="33"/>
                  </a:cubicBezTo>
                  <a:cubicBezTo>
                    <a:pt x="482" y="33"/>
                    <a:pt x="482" y="33"/>
                    <a:pt x="482" y="33"/>
                  </a:cubicBezTo>
                  <a:cubicBezTo>
                    <a:pt x="488" y="33"/>
                    <a:pt x="493" y="38"/>
                    <a:pt x="493" y="45"/>
                  </a:cubicBezTo>
                  <a:lnTo>
                    <a:pt x="493" y="3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89" name="Freeform: Shape 24"/>
            <p:cNvSpPr>
              <a:spLocks/>
            </p:cNvSpPr>
            <p:nvPr/>
          </p:nvSpPr>
          <p:spPr bwMode="auto">
            <a:xfrm>
              <a:off x="4986338" y="640781"/>
              <a:ext cx="828675" cy="552450"/>
            </a:xfrm>
            <a:custGeom>
              <a:avLst/>
              <a:gdLst>
                <a:gd name="T0" fmla="*/ 367 w 395"/>
                <a:gd name="T1" fmla="*/ 0 h 264"/>
                <a:gd name="T2" fmla="*/ 28 w 395"/>
                <a:gd name="T3" fmla="*/ 0 h 264"/>
                <a:gd name="T4" fmla="*/ 0 w 395"/>
                <a:gd name="T5" fmla="*/ 28 h 264"/>
                <a:gd name="T6" fmla="*/ 0 w 395"/>
                <a:gd name="T7" fmla="*/ 236 h 264"/>
                <a:gd name="T8" fmla="*/ 28 w 395"/>
                <a:gd name="T9" fmla="*/ 264 h 264"/>
                <a:gd name="T10" fmla="*/ 367 w 395"/>
                <a:gd name="T11" fmla="*/ 264 h 264"/>
                <a:gd name="T12" fmla="*/ 395 w 395"/>
                <a:gd name="T13" fmla="*/ 236 h 264"/>
                <a:gd name="T14" fmla="*/ 395 w 395"/>
                <a:gd name="T15" fmla="*/ 28 h 264"/>
                <a:gd name="T16" fmla="*/ 367 w 395"/>
                <a:gd name="T17" fmla="*/ 0 h 264"/>
                <a:gd name="T18" fmla="*/ 379 w 395"/>
                <a:gd name="T19" fmla="*/ 236 h 264"/>
                <a:gd name="T20" fmla="*/ 367 w 395"/>
                <a:gd name="T21" fmla="*/ 247 h 264"/>
                <a:gd name="T22" fmla="*/ 28 w 395"/>
                <a:gd name="T23" fmla="*/ 247 h 264"/>
                <a:gd name="T24" fmla="*/ 17 w 395"/>
                <a:gd name="T25" fmla="*/ 236 h 264"/>
                <a:gd name="T26" fmla="*/ 17 w 395"/>
                <a:gd name="T27" fmla="*/ 28 h 264"/>
                <a:gd name="T28" fmla="*/ 28 w 395"/>
                <a:gd name="T29" fmla="*/ 17 h 264"/>
                <a:gd name="T30" fmla="*/ 367 w 395"/>
                <a:gd name="T31" fmla="*/ 17 h 264"/>
                <a:gd name="T32" fmla="*/ 379 w 395"/>
                <a:gd name="T33" fmla="*/ 28 h 264"/>
                <a:gd name="T34" fmla="*/ 379 w 395"/>
                <a:gd name="T35" fmla="*/ 236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5" h="264">
                  <a:moveTo>
                    <a:pt x="367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3"/>
                    <a:pt x="0" y="28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51"/>
                    <a:pt x="13" y="264"/>
                    <a:pt x="28" y="264"/>
                  </a:cubicBezTo>
                  <a:cubicBezTo>
                    <a:pt x="367" y="264"/>
                    <a:pt x="367" y="264"/>
                    <a:pt x="367" y="264"/>
                  </a:cubicBezTo>
                  <a:cubicBezTo>
                    <a:pt x="383" y="264"/>
                    <a:pt x="395" y="251"/>
                    <a:pt x="395" y="236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5" y="13"/>
                    <a:pt x="383" y="0"/>
                    <a:pt x="367" y="0"/>
                  </a:cubicBezTo>
                  <a:close/>
                  <a:moveTo>
                    <a:pt x="379" y="236"/>
                  </a:moveTo>
                  <a:cubicBezTo>
                    <a:pt x="379" y="242"/>
                    <a:pt x="374" y="247"/>
                    <a:pt x="367" y="247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22" y="247"/>
                    <a:pt x="17" y="242"/>
                    <a:pt x="17" y="236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2"/>
                    <a:pt x="22" y="17"/>
                    <a:pt x="28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74" y="17"/>
                    <a:pt x="379" y="22"/>
                    <a:pt x="379" y="28"/>
                  </a:cubicBezTo>
                  <a:lnTo>
                    <a:pt x="379" y="2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90" name="Freeform: Shape 25"/>
            <p:cNvSpPr>
              <a:spLocks/>
            </p:cNvSpPr>
            <p:nvPr/>
          </p:nvSpPr>
          <p:spPr bwMode="auto">
            <a:xfrm>
              <a:off x="5349875" y="1209106"/>
              <a:ext cx="104775" cy="104775"/>
            </a:xfrm>
            <a:custGeom>
              <a:avLst/>
              <a:gdLst>
                <a:gd name="T0" fmla="*/ 25 w 50"/>
                <a:gd name="T1" fmla="*/ 0 h 50"/>
                <a:gd name="T2" fmla="*/ 0 w 50"/>
                <a:gd name="T3" fmla="*/ 25 h 50"/>
                <a:gd name="T4" fmla="*/ 25 w 50"/>
                <a:gd name="T5" fmla="*/ 50 h 50"/>
                <a:gd name="T6" fmla="*/ 50 w 50"/>
                <a:gd name="T7" fmla="*/ 25 h 50"/>
                <a:gd name="T8" fmla="*/ 25 w 50"/>
                <a:gd name="T9" fmla="*/ 0 h 50"/>
                <a:gd name="T10" fmla="*/ 25 w 50"/>
                <a:gd name="T11" fmla="*/ 33 h 50"/>
                <a:gd name="T12" fmla="*/ 17 w 50"/>
                <a:gd name="T13" fmla="*/ 25 h 50"/>
                <a:gd name="T14" fmla="*/ 25 w 50"/>
                <a:gd name="T15" fmla="*/ 17 h 50"/>
                <a:gd name="T16" fmla="*/ 33 w 50"/>
                <a:gd name="T17" fmla="*/ 25 h 50"/>
                <a:gd name="T18" fmla="*/ 25 w 50"/>
                <a:gd name="T19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0"/>
                  </a:moveTo>
                  <a:cubicBezTo>
                    <a:pt x="11" y="0"/>
                    <a:pt x="0" y="12"/>
                    <a:pt x="0" y="25"/>
                  </a:cubicBezTo>
                  <a:cubicBezTo>
                    <a:pt x="0" y="39"/>
                    <a:pt x="11" y="50"/>
                    <a:pt x="25" y="50"/>
                  </a:cubicBezTo>
                  <a:cubicBezTo>
                    <a:pt x="38" y="50"/>
                    <a:pt x="50" y="39"/>
                    <a:pt x="50" y="25"/>
                  </a:cubicBezTo>
                  <a:cubicBezTo>
                    <a:pt x="50" y="12"/>
                    <a:pt x="38" y="0"/>
                    <a:pt x="25" y="0"/>
                  </a:cubicBezTo>
                  <a:close/>
                  <a:moveTo>
                    <a:pt x="25" y="33"/>
                  </a:moveTo>
                  <a:cubicBezTo>
                    <a:pt x="20" y="33"/>
                    <a:pt x="17" y="30"/>
                    <a:pt x="17" y="25"/>
                  </a:cubicBezTo>
                  <a:cubicBezTo>
                    <a:pt x="17" y="21"/>
                    <a:pt x="20" y="17"/>
                    <a:pt x="25" y="17"/>
                  </a:cubicBezTo>
                  <a:cubicBezTo>
                    <a:pt x="29" y="17"/>
                    <a:pt x="33" y="21"/>
                    <a:pt x="33" y="25"/>
                  </a:cubicBezTo>
                  <a:cubicBezTo>
                    <a:pt x="33" y="30"/>
                    <a:pt x="29" y="33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91" name="Freeform: Shape 26"/>
            <p:cNvSpPr>
              <a:spLocks/>
            </p:cNvSpPr>
            <p:nvPr/>
          </p:nvSpPr>
          <p:spPr bwMode="auto">
            <a:xfrm>
              <a:off x="5480050" y="866206"/>
              <a:ext cx="280988" cy="280988"/>
            </a:xfrm>
            <a:custGeom>
              <a:avLst/>
              <a:gdLst>
                <a:gd name="T0" fmla="*/ 67 w 134"/>
                <a:gd name="T1" fmla="*/ 134 h 134"/>
                <a:gd name="T2" fmla="*/ 0 w 134"/>
                <a:gd name="T3" fmla="*/ 67 h 134"/>
                <a:gd name="T4" fmla="*/ 67 w 134"/>
                <a:gd name="T5" fmla="*/ 0 h 134"/>
                <a:gd name="T6" fmla="*/ 134 w 134"/>
                <a:gd name="T7" fmla="*/ 67 h 134"/>
                <a:gd name="T8" fmla="*/ 67 w 134"/>
                <a:gd name="T9" fmla="*/ 134 h 134"/>
                <a:gd name="T10" fmla="*/ 67 w 134"/>
                <a:gd name="T11" fmla="*/ 10 h 134"/>
                <a:gd name="T12" fmla="*/ 10 w 134"/>
                <a:gd name="T13" fmla="*/ 67 h 134"/>
                <a:gd name="T14" fmla="*/ 67 w 134"/>
                <a:gd name="T15" fmla="*/ 124 h 134"/>
                <a:gd name="T16" fmla="*/ 124 w 134"/>
                <a:gd name="T17" fmla="*/ 67 h 134"/>
                <a:gd name="T18" fmla="*/ 67 w 134"/>
                <a:gd name="T19" fmla="*/ 1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34">
                  <a:moveTo>
                    <a:pt x="67" y="134"/>
                  </a:moveTo>
                  <a:cubicBezTo>
                    <a:pt x="30" y="134"/>
                    <a:pt x="0" y="104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cubicBezTo>
                    <a:pt x="104" y="0"/>
                    <a:pt x="134" y="30"/>
                    <a:pt x="134" y="67"/>
                  </a:cubicBezTo>
                  <a:cubicBezTo>
                    <a:pt x="134" y="104"/>
                    <a:pt x="104" y="134"/>
                    <a:pt x="67" y="134"/>
                  </a:cubicBezTo>
                  <a:close/>
                  <a:moveTo>
                    <a:pt x="67" y="10"/>
                  </a:moveTo>
                  <a:cubicBezTo>
                    <a:pt x="35" y="10"/>
                    <a:pt x="10" y="35"/>
                    <a:pt x="10" y="67"/>
                  </a:cubicBezTo>
                  <a:cubicBezTo>
                    <a:pt x="10" y="98"/>
                    <a:pt x="35" y="124"/>
                    <a:pt x="67" y="124"/>
                  </a:cubicBezTo>
                  <a:cubicBezTo>
                    <a:pt x="98" y="124"/>
                    <a:pt x="124" y="98"/>
                    <a:pt x="124" y="67"/>
                  </a:cubicBezTo>
                  <a:cubicBezTo>
                    <a:pt x="124" y="35"/>
                    <a:pt x="98" y="10"/>
                    <a:pt x="6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92" name="Freeform: Shape 27"/>
            <p:cNvSpPr>
              <a:spLocks/>
            </p:cNvSpPr>
            <p:nvPr/>
          </p:nvSpPr>
          <p:spPr bwMode="auto">
            <a:xfrm>
              <a:off x="5545138" y="931293"/>
              <a:ext cx="150813" cy="150813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10 h 72"/>
                <a:gd name="T12" fmla="*/ 10 w 72"/>
                <a:gd name="T13" fmla="*/ 36 h 72"/>
                <a:gd name="T14" fmla="*/ 36 w 72"/>
                <a:gd name="T15" fmla="*/ 62 h 72"/>
                <a:gd name="T16" fmla="*/ 62 w 72"/>
                <a:gd name="T17" fmla="*/ 36 h 72"/>
                <a:gd name="T18" fmla="*/ 36 w 72"/>
                <a:gd name="T19" fmla="*/ 1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10"/>
                  </a:moveTo>
                  <a:cubicBezTo>
                    <a:pt x="22" y="10"/>
                    <a:pt x="10" y="21"/>
                    <a:pt x="10" y="36"/>
                  </a:cubicBezTo>
                  <a:cubicBezTo>
                    <a:pt x="10" y="50"/>
                    <a:pt x="22" y="62"/>
                    <a:pt x="36" y="62"/>
                  </a:cubicBezTo>
                  <a:cubicBezTo>
                    <a:pt x="50" y="62"/>
                    <a:pt x="62" y="50"/>
                    <a:pt x="62" y="36"/>
                  </a:cubicBezTo>
                  <a:cubicBezTo>
                    <a:pt x="62" y="21"/>
                    <a:pt x="50" y="10"/>
                    <a:pt x="3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93" name="Freeform: Shape 28"/>
            <p:cNvSpPr>
              <a:spLocks/>
            </p:cNvSpPr>
            <p:nvPr/>
          </p:nvSpPr>
          <p:spPr bwMode="auto">
            <a:xfrm>
              <a:off x="5316538" y="702693"/>
              <a:ext cx="371475" cy="396875"/>
            </a:xfrm>
            <a:custGeom>
              <a:avLst/>
              <a:gdLst>
                <a:gd name="T0" fmla="*/ 155 w 177"/>
                <a:gd name="T1" fmla="*/ 0 h 189"/>
                <a:gd name="T2" fmla="*/ 134 w 177"/>
                <a:gd name="T3" fmla="*/ 0 h 189"/>
                <a:gd name="T4" fmla="*/ 104 w 177"/>
                <a:gd name="T5" fmla="*/ 28 h 189"/>
                <a:gd name="T6" fmla="*/ 91 w 177"/>
                <a:gd name="T7" fmla="*/ 33 h 189"/>
                <a:gd name="T8" fmla="*/ 72 w 177"/>
                <a:gd name="T9" fmla="*/ 26 h 189"/>
                <a:gd name="T10" fmla="*/ 50 w 177"/>
                <a:gd name="T11" fmla="*/ 35 h 189"/>
                <a:gd name="T12" fmla="*/ 35 w 177"/>
                <a:gd name="T13" fmla="*/ 50 h 189"/>
                <a:gd name="T14" fmla="*/ 26 w 177"/>
                <a:gd name="T15" fmla="*/ 72 h 189"/>
                <a:gd name="T16" fmla="*/ 33 w 177"/>
                <a:gd name="T17" fmla="*/ 91 h 189"/>
                <a:gd name="T18" fmla="*/ 28 w 177"/>
                <a:gd name="T19" fmla="*/ 104 h 189"/>
                <a:gd name="T20" fmla="*/ 0 w 177"/>
                <a:gd name="T21" fmla="*/ 134 h 189"/>
                <a:gd name="T22" fmla="*/ 0 w 177"/>
                <a:gd name="T23" fmla="*/ 155 h 189"/>
                <a:gd name="T24" fmla="*/ 28 w 177"/>
                <a:gd name="T25" fmla="*/ 186 h 189"/>
                <a:gd name="T26" fmla="*/ 29 w 177"/>
                <a:gd name="T27" fmla="*/ 189 h 189"/>
                <a:gd name="T28" fmla="*/ 52 w 177"/>
                <a:gd name="T29" fmla="*/ 189 h 189"/>
                <a:gd name="T30" fmla="*/ 44 w 177"/>
                <a:gd name="T31" fmla="*/ 165 h 189"/>
                <a:gd name="T32" fmla="*/ 31 w 177"/>
                <a:gd name="T33" fmla="*/ 165 h 189"/>
                <a:gd name="T34" fmla="*/ 21 w 177"/>
                <a:gd name="T35" fmla="*/ 155 h 189"/>
                <a:gd name="T36" fmla="*/ 21 w 177"/>
                <a:gd name="T37" fmla="*/ 134 h 189"/>
                <a:gd name="T38" fmla="*/ 31 w 177"/>
                <a:gd name="T39" fmla="*/ 124 h 189"/>
                <a:gd name="T40" fmla="*/ 44 w 177"/>
                <a:gd name="T41" fmla="*/ 124 h 189"/>
                <a:gd name="T42" fmla="*/ 59 w 177"/>
                <a:gd name="T43" fmla="*/ 88 h 189"/>
                <a:gd name="T44" fmla="*/ 50 w 177"/>
                <a:gd name="T45" fmla="*/ 79 h 189"/>
                <a:gd name="T46" fmla="*/ 50 w 177"/>
                <a:gd name="T47" fmla="*/ 64 h 189"/>
                <a:gd name="T48" fmla="*/ 64 w 177"/>
                <a:gd name="T49" fmla="*/ 50 h 189"/>
                <a:gd name="T50" fmla="*/ 72 w 177"/>
                <a:gd name="T51" fmla="*/ 47 h 189"/>
                <a:gd name="T52" fmla="*/ 79 w 177"/>
                <a:gd name="T53" fmla="*/ 50 h 189"/>
                <a:gd name="T54" fmla="*/ 88 w 177"/>
                <a:gd name="T55" fmla="*/ 59 h 189"/>
                <a:gd name="T56" fmla="*/ 124 w 177"/>
                <a:gd name="T57" fmla="*/ 43 h 189"/>
                <a:gd name="T58" fmla="*/ 124 w 177"/>
                <a:gd name="T59" fmla="*/ 31 h 189"/>
                <a:gd name="T60" fmla="*/ 134 w 177"/>
                <a:gd name="T61" fmla="*/ 21 h 189"/>
                <a:gd name="T62" fmla="*/ 155 w 177"/>
                <a:gd name="T63" fmla="*/ 21 h 189"/>
                <a:gd name="T64" fmla="*/ 165 w 177"/>
                <a:gd name="T65" fmla="*/ 31 h 189"/>
                <a:gd name="T66" fmla="*/ 165 w 177"/>
                <a:gd name="T67" fmla="*/ 43 h 189"/>
                <a:gd name="T68" fmla="*/ 177 w 177"/>
                <a:gd name="T69" fmla="*/ 47 h 189"/>
                <a:gd name="T70" fmla="*/ 177 w 177"/>
                <a:gd name="T71" fmla="*/ 9 h 189"/>
                <a:gd name="T72" fmla="*/ 155 w 177"/>
                <a:gd name="T73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7" h="189">
                  <a:moveTo>
                    <a:pt x="155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18" y="0"/>
                    <a:pt x="105" y="12"/>
                    <a:pt x="104" y="28"/>
                  </a:cubicBezTo>
                  <a:cubicBezTo>
                    <a:pt x="99" y="29"/>
                    <a:pt x="95" y="31"/>
                    <a:pt x="91" y="33"/>
                  </a:cubicBezTo>
                  <a:cubicBezTo>
                    <a:pt x="86" y="28"/>
                    <a:pt x="79" y="26"/>
                    <a:pt x="72" y="26"/>
                  </a:cubicBezTo>
                  <a:cubicBezTo>
                    <a:pt x="63" y="26"/>
                    <a:pt x="56" y="29"/>
                    <a:pt x="50" y="35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29" y="56"/>
                    <a:pt x="26" y="63"/>
                    <a:pt x="26" y="72"/>
                  </a:cubicBezTo>
                  <a:cubicBezTo>
                    <a:pt x="26" y="79"/>
                    <a:pt x="29" y="86"/>
                    <a:pt x="33" y="91"/>
                  </a:cubicBezTo>
                  <a:cubicBezTo>
                    <a:pt x="31" y="95"/>
                    <a:pt x="29" y="99"/>
                    <a:pt x="28" y="104"/>
                  </a:cubicBezTo>
                  <a:cubicBezTo>
                    <a:pt x="12" y="105"/>
                    <a:pt x="0" y="118"/>
                    <a:pt x="0" y="134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71"/>
                    <a:pt x="12" y="184"/>
                    <a:pt x="28" y="186"/>
                  </a:cubicBezTo>
                  <a:cubicBezTo>
                    <a:pt x="28" y="187"/>
                    <a:pt x="29" y="188"/>
                    <a:pt x="29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48" y="182"/>
                    <a:pt x="45" y="174"/>
                    <a:pt x="44" y="165"/>
                  </a:cubicBezTo>
                  <a:cubicBezTo>
                    <a:pt x="31" y="165"/>
                    <a:pt x="31" y="165"/>
                    <a:pt x="31" y="165"/>
                  </a:cubicBezTo>
                  <a:cubicBezTo>
                    <a:pt x="25" y="165"/>
                    <a:pt x="21" y="161"/>
                    <a:pt x="21" y="155"/>
                  </a:cubicBezTo>
                  <a:cubicBezTo>
                    <a:pt x="21" y="134"/>
                    <a:pt x="21" y="134"/>
                    <a:pt x="21" y="134"/>
                  </a:cubicBezTo>
                  <a:cubicBezTo>
                    <a:pt x="21" y="129"/>
                    <a:pt x="25" y="124"/>
                    <a:pt x="31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6" y="111"/>
                    <a:pt x="52" y="99"/>
                    <a:pt x="59" y="88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46" y="75"/>
                    <a:pt x="46" y="68"/>
                    <a:pt x="50" y="64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6" y="48"/>
                    <a:pt x="69" y="47"/>
                    <a:pt x="72" y="47"/>
                  </a:cubicBezTo>
                  <a:cubicBezTo>
                    <a:pt x="74" y="47"/>
                    <a:pt x="77" y="48"/>
                    <a:pt x="79" y="50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9" y="52"/>
                    <a:pt x="111" y="46"/>
                    <a:pt x="124" y="43"/>
                  </a:cubicBezTo>
                  <a:cubicBezTo>
                    <a:pt x="124" y="31"/>
                    <a:pt x="124" y="31"/>
                    <a:pt x="124" y="31"/>
                  </a:cubicBezTo>
                  <a:cubicBezTo>
                    <a:pt x="124" y="25"/>
                    <a:pt x="129" y="21"/>
                    <a:pt x="134" y="21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61" y="21"/>
                    <a:pt x="165" y="25"/>
                    <a:pt x="165" y="31"/>
                  </a:cubicBezTo>
                  <a:cubicBezTo>
                    <a:pt x="165" y="43"/>
                    <a:pt x="165" y="43"/>
                    <a:pt x="165" y="43"/>
                  </a:cubicBezTo>
                  <a:cubicBezTo>
                    <a:pt x="169" y="44"/>
                    <a:pt x="173" y="45"/>
                    <a:pt x="177" y="47"/>
                  </a:cubicBezTo>
                  <a:cubicBezTo>
                    <a:pt x="177" y="9"/>
                    <a:pt x="177" y="9"/>
                    <a:pt x="177" y="9"/>
                  </a:cubicBezTo>
                  <a:cubicBezTo>
                    <a:pt x="171" y="3"/>
                    <a:pt x="16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</p:grpSp>
      <p:sp>
        <p:nvSpPr>
          <p:cNvPr id="94" name="Freeform: Shape 17"/>
          <p:cNvSpPr>
            <a:spLocks/>
          </p:cNvSpPr>
          <p:nvPr/>
        </p:nvSpPr>
        <p:spPr bwMode="auto">
          <a:xfrm rot="2700000">
            <a:off x="8341114" y="2045671"/>
            <a:ext cx="311887" cy="462288"/>
          </a:xfrm>
          <a:custGeom>
            <a:avLst/>
            <a:gdLst>
              <a:gd name="T0" fmla="*/ 163 w 164"/>
              <a:gd name="T1" fmla="*/ 109 h 244"/>
              <a:gd name="T2" fmla="*/ 125 w 164"/>
              <a:gd name="T3" fmla="*/ 46 h 244"/>
              <a:gd name="T4" fmla="*/ 143 w 164"/>
              <a:gd name="T5" fmla="*/ 9 h 244"/>
              <a:gd name="T6" fmla="*/ 143 w 164"/>
              <a:gd name="T7" fmla="*/ 3 h 244"/>
              <a:gd name="T8" fmla="*/ 138 w 164"/>
              <a:gd name="T9" fmla="*/ 0 h 244"/>
              <a:gd name="T10" fmla="*/ 22 w 164"/>
              <a:gd name="T11" fmla="*/ 0 h 244"/>
              <a:gd name="T12" fmla="*/ 17 w 164"/>
              <a:gd name="T13" fmla="*/ 3 h 244"/>
              <a:gd name="T14" fmla="*/ 17 w 164"/>
              <a:gd name="T15" fmla="*/ 9 h 244"/>
              <a:gd name="T16" fmla="*/ 39 w 164"/>
              <a:gd name="T17" fmla="*/ 46 h 244"/>
              <a:gd name="T18" fmla="*/ 2 w 164"/>
              <a:gd name="T19" fmla="*/ 109 h 244"/>
              <a:gd name="T20" fmla="*/ 1 w 164"/>
              <a:gd name="T21" fmla="*/ 114 h 244"/>
              <a:gd name="T22" fmla="*/ 61 w 164"/>
              <a:gd name="T23" fmla="*/ 241 h 244"/>
              <a:gd name="T24" fmla="*/ 66 w 164"/>
              <a:gd name="T25" fmla="*/ 244 h 244"/>
              <a:gd name="T26" fmla="*/ 98 w 164"/>
              <a:gd name="T27" fmla="*/ 244 h 244"/>
              <a:gd name="T28" fmla="*/ 103 w 164"/>
              <a:gd name="T29" fmla="*/ 241 h 244"/>
              <a:gd name="T30" fmla="*/ 163 w 164"/>
              <a:gd name="T31" fmla="*/ 114 h 244"/>
              <a:gd name="T32" fmla="*/ 163 w 164"/>
              <a:gd name="T33" fmla="*/ 109 h 244"/>
              <a:gd name="T34" fmla="*/ 128 w 164"/>
              <a:gd name="T35" fmla="*/ 12 h 244"/>
              <a:gd name="T36" fmla="*/ 114 w 164"/>
              <a:gd name="T37" fmla="*/ 40 h 244"/>
              <a:gd name="T38" fmla="*/ 49 w 164"/>
              <a:gd name="T39" fmla="*/ 40 h 244"/>
              <a:gd name="T40" fmla="*/ 33 w 164"/>
              <a:gd name="T41" fmla="*/ 12 h 244"/>
              <a:gd name="T42" fmla="*/ 128 w 164"/>
              <a:gd name="T43" fmla="*/ 12 h 244"/>
              <a:gd name="T44" fmla="*/ 82 w 164"/>
              <a:gd name="T45" fmla="*/ 120 h 244"/>
              <a:gd name="T46" fmla="*/ 68 w 164"/>
              <a:gd name="T47" fmla="*/ 106 h 244"/>
              <a:gd name="T48" fmla="*/ 82 w 164"/>
              <a:gd name="T49" fmla="*/ 92 h 244"/>
              <a:gd name="T50" fmla="*/ 96 w 164"/>
              <a:gd name="T51" fmla="*/ 106 h 244"/>
              <a:gd name="T52" fmla="*/ 82 w 164"/>
              <a:gd name="T53" fmla="*/ 120 h 244"/>
              <a:gd name="T54" fmla="*/ 94 w 164"/>
              <a:gd name="T55" fmla="*/ 232 h 244"/>
              <a:gd name="T56" fmla="*/ 88 w 164"/>
              <a:gd name="T57" fmla="*/ 232 h 244"/>
              <a:gd name="T58" fmla="*/ 88 w 164"/>
              <a:gd name="T59" fmla="*/ 131 h 244"/>
              <a:gd name="T60" fmla="*/ 108 w 164"/>
              <a:gd name="T61" fmla="*/ 106 h 244"/>
              <a:gd name="T62" fmla="*/ 82 w 164"/>
              <a:gd name="T63" fmla="*/ 80 h 244"/>
              <a:gd name="T64" fmla="*/ 56 w 164"/>
              <a:gd name="T65" fmla="*/ 106 h 244"/>
              <a:gd name="T66" fmla="*/ 76 w 164"/>
              <a:gd name="T67" fmla="*/ 131 h 244"/>
              <a:gd name="T68" fmla="*/ 76 w 164"/>
              <a:gd name="T69" fmla="*/ 232 h 244"/>
              <a:gd name="T70" fmla="*/ 70 w 164"/>
              <a:gd name="T71" fmla="*/ 232 h 244"/>
              <a:gd name="T72" fmla="*/ 13 w 164"/>
              <a:gd name="T73" fmla="*/ 112 h 244"/>
              <a:gd name="T74" fmla="*/ 49 w 164"/>
              <a:gd name="T75" fmla="*/ 52 h 244"/>
              <a:gd name="T76" fmla="*/ 115 w 164"/>
              <a:gd name="T77" fmla="*/ 52 h 244"/>
              <a:gd name="T78" fmla="*/ 151 w 164"/>
              <a:gd name="T79" fmla="*/ 112 h 244"/>
              <a:gd name="T80" fmla="*/ 94 w 164"/>
              <a:gd name="T81" fmla="*/ 232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64" h="244">
                <a:moveTo>
                  <a:pt x="163" y="109"/>
                </a:moveTo>
                <a:cubicBezTo>
                  <a:pt x="125" y="46"/>
                  <a:pt x="125" y="46"/>
                  <a:pt x="125" y="46"/>
                </a:cubicBezTo>
                <a:cubicBezTo>
                  <a:pt x="143" y="9"/>
                  <a:pt x="143" y="9"/>
                  <a:pt x="143" y="9"/>
                </a:cubicBezTo>
                <a:cubicBezTo>
                  <a:pt x="144" y="7"/>
                  <a:pt x="144" y="5"/>
                  <a:pt x="143" y="3"/>
                </a:cubicBezTo>
                <a:cubicBezTo>
                  <a:pt x="142" y="1"/>
                  <a:pt x="140" y="0"/>
                  <a:pt x="138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0" y="0"/>
                  <a:pt x="18" y="1"/>
                  <a:pt x="17" y="3"/>
                </a:cubicBezTo>
                <a:cubicBezTo>
                  <a:pt x="16" y="5"/>
                  <a:pt x="16" y="7"/>
                  <a:pt x="17" y="9"/>
                </a:cubicBezTo>
                <a:cubicBezTo>
                  <a:pt x="39" y="46"/>
                  <a:pt x="39" y="46"/>
                  <a:pt x="39" y="46"/>
                </a:cubicBezTo>
                <a:cubicBezTo>
                  <a:pt x="2" y="109"/>
                  <a:pt x="2" y="109"/>
                  <a:pt x="2" y="109"/>
                </a:cubicBezTo>
                <a:cubicBezTo>
                  <a:pt x="1" y="111"/>
                  <a:pt x="0" y="113"/>
                  <a:pt x="1" y="114"/>
                </a:cubicBezTo>
                <a:cubicBezTo>
                  <a:pt x="61" y="241"/>
                  <a:pt x="61" y="241"/>
                  <a:pt x="61" y="241"/>
                </a:cubicBezTo>
                <a:cubicBezTo>
                  <a:pt x="62" y="243"/>
                  <a:pt x="64" y="244"/>
                  <a:pt x="66" y="244"/>
                </a:cubicBezTo>
                <a:cubicBezTo>
                  <a:pt x="98" y="244"/>
                  <a:pt x="98" y="244"/>
                  <a:pt x="98" y="244"/>
                </a:cubicBezTo>
                <a:cubicBezTo>
                  <a:pt x="100" y="244"/>
                  <a:pt x="102" y="243"/>
                  <a:pt x="103" y="241"/>
                </a:cubicBezTo>
                <a:cubicBezTo>
                  <a:pt x="163" y="114"/>
                  <a:pt x="163" y="114"/>
                  <a:pt x="163" y="114"/>
                </a:cubicBezTo>
                <a:cubicBezTo>
                  <a:pt x="164" y="113"/>
                  <a:pt x="164" y="111"/>
                  <a:pt x="163" y="109"/>
                </a:cubicBezTo>
                <a:close/>
                <a:moveTo>
                  <a:pt x="128" y="12"/>
                </a:moveTo>
                <a:cubicBezTo>
                  <a:pt x="114" y="40"/>
                  <a:pt x="114" y="40"/>
                  <a:pt x="114" y="40"/>
                </a:cubicBezTo>
                <a:cubicBezTo>
                  <a:pt x="49" y="40"/>
                  <a:pt x="49" y="40"/>
                  <a:pt x="49" y="40"/>
                </a:cubicBezTo>
                <a:cubicBezTo>
                  <a:pt x="33" y="12"/>
                  <a:pt x="33" y="12"/>
                  <a:pt x="33" y="12"/>
                </a:cubicBezTo>
                <a:lnTo>
                  <a:pt x="128" y="12"/>
                </a:lnTo>
                <a:close/>
                <a:moveTo>
                  <a:pt x="82" y="120"/>
                </a:moveTo>
                <a:cubicBezTo>
                  <a:pt x="74" y="120"/>
                  <a:pt x="68" y="114"/>
                  <a:pt x="68" y="106"/>
                </a:cubicBezTo>
                <a:cubicBezTo>
                  <a:pt x="68" y="98"/>
                  <a:pt x="74" y="92"/>
                  <a:pt x="82" y="92"/>
                </a:cubicBezTo>
                <a:cubicBezTo>
                  <a:pt x="90" y="92"/>
                  <a:pt x="96" y="98"/>
                  <a:pt x="96" y="106"/>
                </a:cubicBezTo>
                <a:cubicBezTo>
                  <a:pt x="96" y="114"/>
                  <a:pt x="90" y="120"/>
                  <a:pt x="82" y="120"/>
                </a:cubicBezTo>
                <a:close/>
                <a:moveTo>
                  <a:pt x="94" y="232"/>
                </a:moveTo>
                <a:cubicBezTo>
                  <a:pt x="88" y="232"/>
                  <a:pt x="88" y="232"/>
                  <a:pt x="88" y="232"/>
                </a:cubicBezTo>
                <a:cubicBezTo>
                  <a:pt x="88" y="131"/>
                  <a:pt x="88" y="131"/>
                  <a:pt x="88" y="131"/>
                </a:cubicBezTo>
                <a:cubicBezTo>
                  <a:pt x="99" y="129"/>
                  <a:pt x="108" y="118"/>
                  <a:pt x="108" y="106"/>
                </a:cubicBezTo>
                <a:cubicBezTo>
                  <a:pt x="108" y="92"/>
                  <a:pt x="96" y="80"/>
                  <a:pt x="82" y="80"/>
                </a:cubicBezTo>
                <a:cubicBezTo>
                  <a:pt x="68" y="80"/>
                  <a:pt x="56" y="92"/>
                  <a:pt x="56" y="106"/>
                </a:cubicBezTo>
                <a:cubicBezTo>
                  <a:pt x="56" y="118"/>
                  <a:pt x="65" y="129"/>
                  <a:pt x="76" y="131"/>
                </a:cubicBezTo>
                <a:cubicBezTo>
                  <a:pt x="76" y="232"/>
                  <a:pt x="76" y="232"/>
                  <a:pt x="76" y="232"/>
                </a:cubicBezTo>
                <a:cubicBezTo>
                  <a:pt x="70" y="232"/>
                  <a:pt x="70" y="232"/>
                  <a:pt x="70" y="232"/>
                </a:cubicBezTo>
                <a:cubicBezTo>
                  <a:pt x="13" y="112"/>
                  <a:pt x="13" y="112"/>
                  <a:pt x="13" y="112"/>
                </a:cubicBezTo>
                <a:cubicBezTo>
                  <a:pt x="49" y="52"/>
                  <a:pt x="49" y="52"/>
                  <a:pt x="49" y="52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51" y="112"/>
                  <a:pt x="151" y="112"/>
                  <a:pt x="151" y="112"/>
                </a:cubicBezTo>
                <a:lnTo>
                  <a:pt x="94" y="23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="ctr"/>
          <a:lstStyle/>
          <a:p>
            <a:pPr algn="ctr"/>
            <a:endParaRPr sz="2400"/>
          </a:p>
        </p:txBody>
      </p:sp>
      <p:grpSp>
        <p:nvGrpSpPr>
          <p:cNvPr id="95" name="Group 18"/>
          <p:cNvGrpSpPr/>
          <p:nvPr/>
        </p:nvGrpSpPr>
        <p:grpSpPr>
          <a:xfrm>
            <a:off x="8497057" y="4861866"/>
            <a:ext cx="414339" cy="376239"/>
            <a:chOff x="10598151" y="1660526"/>
            <a:chExt cx="414338" cy="376238"/>
          </a:xfrm>
          <a:solidFill>
            <a:schemeClr val="accent2"/>
          </a:solidFill>
        </p:grpSpPr>
        <p:sp>
          <p:nvSpPr>
            <p:cNvPr id="96" name="Freeform: Shape 19"/>
            <p:cNvSpPr>
              <a:spLocks/>
            </p:cNvSpPr>
            <p:nvPr/>
          </p:nvSpPr>
          <p:spPr bwMode="auto">
            <a:xfrm>
              <a:off x="10598151" y="1660526"/>
              <a:ext cx="414338" cy="376238"/>
            </a:xfrm>
            <a:custGeom>
              <a:avLst/>
              <a:gdLst>
                <a:gd name="T0" fmla="*/ 86 w 110"/>
                <a:gd name="T1" fmla="*/ 98 h 98"/>
                <a:gd name="T2" fmla="*/ 84 w 110"/>
                <a:gd name="T3" fmla="*/ 98 h 98"/>
                <a:gd name="T4" fmla="*/ 71 w 110"/>
                <a:gd name="T5" fmla="*/ 90 h 98"/>
                <a:gd name="T6" fmla="*/ 52 w 110"/>
                <a:gd name="T7" fmla="*/ 92 h 98"/>
                <a:gd name="T8" fmla="*/ 0 w 110"/>
                <a:gd name="T9" fmla="*/ 46 h 98"/>
                <a:gd name="T10" fmla="*/ 52 w 110"/>
                <a:gd name="T11" fmla="*/ 0 h 98"/>
                <a:gd name="T12" fmla="*/ 110 w 110"/>
                <a:gd name="T13" fmla="*/ 46 h 98"/>
                <a:gd name="T14" fmla="*/ 90 w 110"/>
                <a:gd name="T15" fmla="*/ 81 h 98"/>
                <a:gd name="T16" fmla="*/ 90 w 110"/>
                <a:gd name="T17" fmla="*/ 93 h 98"/>
                <a:gd name="T18" fmla="*/ 90 w 110"/>
                <a:gd name="T19" fmla="*/ 94 h 98"/>
                <a:gd name="T20" fmla="*/ 86 w 110"/>
                <a:gd name="T21" fmla="*/ 98 h 98"/>
                <a:gd name="T22" fmla="*/ 86 w 110"/>
                <a:gd name="T23" fmla="*/ 98 h 98"/>
                <a:gd name="T24" fmla="*/ 71 w 110"/>
                <a:gd name="T25" fmla="*/ 81 h 98"/>
                <a:gd name="T26" fmla="*/ 73 w 110"/>
                <a:gd name="T27" fmla="*/ 82 h 98"/>
                <a:gd name="T28" fmla="*/ 82 w 110"/>
                <a:gd name="T29" fmla="*/ 87 h 98"/>
                <a:gd name="T30" fmla="*/ 82 w 110"/>
                <a:gd name="T31" fmla="*/ 79 h 98"/>
                <a:gd name="T32" fmla="*/ 84 w 110"/>
                <a:gd name="T33" fmla="*/ 76 h 98"/>
                <a:gd name="T34" fmla="*/ 102 w 110"/>
                <a:gd name="T35" fmla="*/ 46 h 98"/>
                <a:gd name="T36" fmla="*/ 52 w 110"/>
                <a:gd name="T37" fmla="*/ 8 h 98"/>
                <a:gd name="T38" fmla="*/ 8 w 110"/>
                <a:gd name="T39" fmla="*/ 46 h 98"/>
                <a:gd name="T40" fmla="*/ 52 w 110"/>
                <a:gd name="T41" fmla="*/ 84 h 98"/>
                <a:gd name="T42" fmla="*/ 70 w 110"/>
                <a:gd name="T43" fmla="*/ 82 h 98"/>
                <a:gd name="T44" fmla="*/ 71 w 110"/>
                <a:gd name="T4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86" y="98"/>
                  </a:moveTo>
                  <a:cubicBezTo>
                    <a:pt x="85" y="98"/>
                    <a:pt x="85" y="98"/>
                    <a:pt x="84" y="98"/>
                  </a:cubicBezTo>
                  <a:cubicBezTo>
                    <a:pt x="71" y="90"/>
                    <a:pt x="71" y="90"/>
                    <a:pt x="71" y="90"/>
                  </a:cubicBezTo>
                  <a:cubicBezTo>
                    <a:pt x="65" y="91"/>
                    <a:pt x="59" y="92"/>
                    <a:pt x="52" y="92"/>
                  </a:cubicBezTo>
                  <a:cubicBezTo>
                    <a:pt x="21" y="92"/>
                    <a:pt x="0" y="73"/>
                    <a:pt x="0" y="46"/>
                  </a:cubicBezTo>
                  <a:cubicBezTo>
                    <a:pt x="0" y="19"/>
                    <a:pt x="22" y="0"/>
                    <a:pt x="52" y="0"/>
                  </a:cubicBezTo>
                  <a:cubicBezTo>
                    <a:pt x="85" y="0"/>
                    <a:pt x="110" y="20"/>
                    <a:pt x="110" y="46"/>
                  </a:cubicBezTo>
                  <a:cubicBezTo>
                    <a:pt x="110" y="60"/>
                    <a:pt x="103" y="72"/>
                    <a:pt x="90" y="81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4"/>
                    <a:pt x="90" y="94"/>
                    <a:pt x="90" y="94"/>
                  </a:cubicBezTo>
                  <a:cubicBezTo>
                    <a:pt x="90" y="96"/>
                    <a:pt x="88" y="98"/>
                    <a:pt x="86" y="98"/>
                  </a:cubicBezTo>
                  <a:cubicBezTo>
                    <a:pt x="86" y="98"/>
                    <a:pt x="86" y="98"/>
                    <a:pt x="86" y="98"/>
                  </a:cubicBezTo>
                  <a:close/>
                  <a:moveTo>
                    <a:pt x="71" y="81"/>
                  </a:moveTo>
                  <a:cubicBezTo>
                    <a:pt x="72" y="81"/>
                    <a:pt x="73" y="82"/>
                    <a:pt x="73" y="82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2" y="79"/>
                    <a:pt x="82" y="79"/>
                    <a:pt x="82" y="79"/>
                  </a:cubicBezTo>
                  <a:cubicBezTo>
                    <a:pt x="82" y="78"/>
                    <a:pt x="83" y="76"/>
                    <a:pt x="84" y="76"/>
                  </a:cubicBezTo>
                  <a:cubicBezTo>
                    <a:pt x="96" y="68"/>
                    <a:pt x="102" y="58"/>
                    <a:pt x="102" y="46"/>
                  </a:cubicBezTo>
                  <a:cubicBezTo>
                    <a:pt x="102" y="25"/>
                    <a:pt x="80" y="8"/>
                    <a:pt x="52" y="8"/>
                  </a:cubicBezTo>
                  <a:cubicBezTo>
                    <a:pt x="26" y="8"/>
                    <a:pt x="8" y="24"/>
                    <a:pt x="8" y="46"/>
                  </a:cubicBezTo>
                  <a:cubicBezTo>
                    <a:pt x="8" y="68"/>
                    <a:pt x="26" y="84"/>
                    <a:pt x="52" y="84"/>
                  </a:cubicBezTo>
                  <a:cubicBezTo>
                    <a:pt x="58" y="84"/>
                    <a:pt x="64" y="83"/>
                    <a:pt x="70" y="82"/>
                  </a:cubicBezTo>
                  <a:cubicBezTo>
                    <a:pt x="70" y="82"/>
                    <a:pt x="71" y="81"/>
                    <a:pt x="71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97" name="Freeform: Shape 20"/>
            <p:cNvSpPr>
              <a:spLocks/>
            </p:cNvSpPr>
            <p:nvPr/>
          </p:nvSpPr>
          <p:spPr bwMode="auto">
            <a:xfrm>
              <a:off x="10680701" y="1806576"/>
              <a:ext cx="65088" cy="68263"/>
            </a:xfrm>
            <a:custGeom>
              <a:avLst/>
              <a:gdLst>
                <a:gd name="T0" fmla="*/ 9 w 17"/>
                <a:gd name="T1" fmla="*/ 18 h 18"/>
                <a:gd name="T2" fmla="*/ 0 w 17"/>
                <a:gd name="T3" fmla="*/ 9 h 18"/>
                <a:gd name="T4" fmla="*/ 9 w 17"/>
                <a:gd name="T5" fmla="*/ 0 h 18"/>
                <a:gd name="T6" fmla="*/ 17 w 17"/>
                <a:gd name="T7" fmla="*/ 9 h 18"/>
                <a:gd name="T8" fmla="*/ 9 w 17"/>
                <a:gd name="T9" fmla="*/ 18 h 18"/>
                <a:gd name="T10" fmla="*/ 9 w 17"/>
                <a:gd name="T11" fmla="*/ 4 h 18"/>
                <a:gd name="T12" fmla="*/ 4 w 17"/>
                <a:gd name="T13" fmla="*/ 9 h 18"/>
                <a:gd name="T14" fmla="*/ 9 w 17"/>
                <a:gd name="T15" fmla="*/ 14 h 18"/>
                <a:gd name="T16" fmla="*/ 13 w 17"/>
                <a:gd name="T17" fmla="*/ 9 h 18"/>
                <a:gd name="T18" fmla="*/ 9 w 17"/>
                <a:gd name="T1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8">
                  <a:moveTo>
                    <a:pt x="9" y="18"/>
                  </a:move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9"/>
                  </a:cubicBezTo>
                  <a:cubicBezTo>
                    <a:pt x="17" y="14"/>
                    <a:pt x="13" y="18"/>
                    <a:pt x="9" y="18"/>
                  </a:cubicBezTo>
                  <a:close/>
                  <a:moveTo>
                    <a:pt x="9" y="4"/>
                  </a:moveTo>
                  <a:cubicBezTo>
                    <a:pt x="6" y="4"/>
                    <a:pt x="4" y="6"/>
                    <a:pt x="4" y="9"/>
                  </a:cubicBezTo>
                  <a:cubicBezTo>
                    <a:pt x="4" y="12"/>
                    <a:pt x="6" y="14"/>
                    <a:pt x="9" y="14"/>
                  </a:cubicBezTo>
                  <a:cubicBezTo>
                    <a:pt x="11" y="14"/>
                    <a:pt x="13" y="12"/>
                    <a:pt x="13" y="9"/>
                  </a:cubicBezTo>
                  <a:cubicBezTo>
                    <a:pt x="13" y="6"/>
                    <a:pt x="11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98" name="Freeform: Shape 21"/>
            <p:cNvSpPr>
              <a:spLocks/>
            </p:cNvSpPr>
            <p:nvPr/>
          </p:nvSpPr>
          <p:spPr bwMode="auto">
            <a:xfrm>
              <a:off x="10768013" y="1806576"/>
              <a:ext cx="68263" cy="68263"/>
            </a:xfrm>
            <a:custGeom>
              <a:avLst/>
              <a:gdLst>
                <a:gd name="T0" fmla="*/ 9 w 18"/>
                <a:gd name="T1" fmla="*/ 18 h 18"/>
                <a:gd name="T2" fmla="*/ 0 w 18"/>
                <a:gd name="T3" fmla="*/ 9 h 18"/>
                <a:gd name="T4" fmla="*/ 9 w 18"/>
                <a:gd name="T5" fmla="*/ 0 h 18"/>
                <a:gd name="T6" fmla="*/ 18 w 18"/>
                <a:gd name="T7" fmla="*/ 9 h 18"/>
                <a:gd name="T8" fmla="*/ 9 w 18"/>
                <a:gd name="T9" fmla="*/ 18 h 18"/>
                <a:gd name="T10" fmla="*/ 9 w 18"/>
                <a:gd name="T11" fmla="*/ 4 h 18"/>
                <a:gd name="T12" fmla="*/ 4 w 18"/>
                <a:gd name="T13" fmla="*/ 9 h 18"/>
                <a:gd name="T14" fmla="*/ 9 w 18"/>
                <a:gd name="T15" fmla="*/ 14 h 18"/>
                <a:gd name="T16" fmla="*/ 14 w 18"/>
                <a:gd name="T17" fmla="*/ 9 h 18"/>
                <a:gd name="T18" fmla="*/ 9 w 18"/>
                <a:gd name="T1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18"/>
                  </a:move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4"/>
                    <a:pt x="14" y="18"/>
                    <a:pt x="9" y="18"/>
                  </a:cubicBezTo>
                  <a:close/>
                  <a:moveTo>
                    <a:pt x="9" y="4"/>
                  </a:moveTo>
                  <a:cubicBezTo>
                    <a:pt x="6" y="4"/>
                    <a:pt x="4" y="6"/>
                    <a:pt x="4" y="9"/>
                  </a:cubicBezTo>
                  <a:cubicBezTo>
                    <a:pt x="4" y="12"/>
                    <a:pt x="6" y="14"/>
                    <a:pt x="9" y="14"/>
                  </a:cubicBezTo>
                  <a:cubicBezTo>
                    <a:pt x="11" y="14"/>
                    <a:pt x="14" y="12"/>
                    <a:pt x="14" y="9"/>
                  </a:cubicBezTo>
                  <a:cubicBezTo>
                    <a:pt x="14" y="6"/>
                    <a:pt x="11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99" name="Freeform: Shape 22"/>
            <p:cNvSpPr>
              <a:spLocks/>
            </p:cNvSpPr>
            <p:nvPr/>
          </p:nvSpPr>
          <p:spPr bwMode="auto">
            <a:xfrm>
              <a:off x="10855326" y="1806576"/>
              <a:ext cx="66675" cy="68263"/>
            </a:xfrm>
            <a:custGeom>
              <a:avLst/>
              <a:gdLst>
                <a:gd name="T0" fmla="*/ 9 w 18"/>
                <a:gd name="T1" fmla="*/ 18 h 18"/>
                <a:gd name="T2" fmla="*/ 0 w 18"/>
                <a:gd name="T3" fmla="*/ 9 h 18"/>
                <a:gd name="T4" fmla="*/ 9 w 18"/>
                <a:gd name="T5" fmla="*/ 0 h 18"/>
                <a:gd name="T6" fmla="*/ 18 w 18"/>
                <a:gd name="T7" fmla="*/ 9 h 18"/>
                <a:gd name="T8" fmla="*/ 9 w 18"/>
                <a:gd name="T9" fmla="*/ 18 h 18"/>
                <a:gd name="T10" fmla="*/ 9 w 18"/>
                <a:gd name="T11" fmla="*/ 4 h 18"/>
                <a:gd name="T12" fmla="*/ 4 w 18"/>
                <a:gd name="T13" fmla="*/ 9 h 18"/>
                <a:gd name="T14" fmla="*/ 9 w 18"/>
                <a:gd name="T15" fmla="*/ 14 h 18"/>
                <a:gd name="T16" fmla="*/ 14 w 18"/>
                <a:gd name="T17" fmla="*/ 9 h 18"/>
                <a:gd name="T18" fmla="*/ 9 w 18"/>
                <a:gd name="T1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8">
                  <a:moveTo>
                    <a:pt x="9" y="18"/>
                  </a:move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4"/>
                    <a:pt x="14" y="18"/>
                    <a:pt x="9" y="18"/>
                  </a:cubicBezTo>
                  <a:close/>
                  <a:moveTo>
                    <a:pt x="9" y="4"/>
                  </a:moveTo>
                  <a:cubicBezTo>
                    <a:pt x="6" y="4"/>
                    <a:pt x="4" y="6"/>
                    <a:pt x="4" y="9"/>
                  </a:cubicBezTo>
                  <a:cubicBezTo>
                    <a:pt x="4" y="12"/>
                    <a:pt x="6" y="14"/>
                    <a:pt x="9" y="14"/>
                  </a:cubicBezTo>
                  <a:cubicBezTo>
                    <a:pt x="11" y="14"/>
                    <a:pt x="14" y="12"/>
                    <a:pt x="14" y="9"/>
                  </a:cubicBezTo>
                  <a:cubicBezTo>
                    <a:pt x="14" y="6"/>
                    <a:pt x="11" y="4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</p:grpSp>
      <p:sp>
        <p:nvSpPr>
          <p:cNvPr id="3" name="Rectangle 2"/>
          <p:cNvSpPr/>
          <p:nvPr/>
        </p:nvSpPr>
        <p:spPr>
          <a:xfrm>
            <a:off x="59535" y="1590423"/>
            <a:ext cx="3360069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endParaRPr lang="en-US" sz="2667" b="1" dirty="0"/>
          </a:p>
        </p:txBody>
      </p:sp>
      <p:sp>
        <p:nvSpPr>
          <p:cNvPr id="4" name="Rectangle 3"/>
          <p:cNvSpPr/>
          <p:nvPr/>
        </p:nvSpPr>
        <p:spPr>
          <a:xfrm>
            <a:off x="8638972" y="1278200"/>
            <a:ext cx="3405598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67" b="1" dirty="0"/>
          </a:p>
        </p:txBody>
      </p:sp>
      <p:sp>
        <p:nvSpPr>
          <p:cNvPr id="5" name="Rectangle 4"/>
          <p:cNvSpPr/>
          <p:nvPr/>
        </p:nvSpPr>
        <p:spPr>
          <a:xfrm>
            <a:off x="59535" y="4230523"/>
            <a:ext cx="3178876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2667" b="1" dirty="0"/>
          </a:p>
        </p:txBody>
      </p:sp>
      <p:sp>
        <p:nvSpPr>
          <p:cNvPr id="6" name="Rectangle 5"/>
          <p:cNvSpPr/>
          <p:nvPr/>
        </p:nvSpPr>
        <p:spPr>
          <a:xfrm>
            <a:off x="8872310" y="4311092"/>
            <a:ext cx="3319690" cy="1508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67"/>
              </a:spcAft>
            </a:pP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79053" y="2772201"/>
            <a:ext cx="205597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endParaRPr lang="en-US" sz="3733" b="1" dirty="0">
              <a:solidFill>
                <a:srgbClr val="FF0000"/>
              </a:solidFill>
            </a:endParaRPr>
          </a:p>
        </p:txBody>
      </p:sp>
      <p:grpSp>
        <p:nvGrpSpPr>
          <p:cNvPr id="75" name="Group 5"/>
          <p:cNvGrpSpPr/>
          <p:nvPr/>
        </p:nvGrpSpPr>
        <p:grpSpPr>
          <a:xfrm>
            <a:off x="3645824" y="3063637"/>
            <a:ext cx="1116367" cy="427857"/>
            <a:chOff x="2894176" y="3704601"/>
            <a:chExt cx="1058821" cy="427857"/>
          </a:xfrm>
        </p:grpSpPr>
        <p:cxnSp>
          <p:nvCxnSpPr>
            <p:cNvPr id="76" name="Straight Connector 34"/>
            <p:cNvCxnSpPr/>
            <p:nvPr/>
          </p:nvCxnSpPr>
          <p:spPr>
            <a:xfrm flipH="1" flipV="1">
              <a:off x="3525140" y="3704601"/>
              <a:ext cx="427857" cy="427857"/>
            </a:xfrm>
            <a:prstGeom prst="line">
              <a:avLst/>
            </a:prstGeom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35"/>
            <p:cNvCxnSpPr/>
            <p:nvPr/>
          </p:nvCxnSpPr>
          <p:spPr>
            <a:xfrm flipH="1">
              <a:off x="2894176" y="3704601"/>
              <a:ext cx="630964" cy="0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15"/>
          <p:cNvGrpSpPr/>
          <p:nvPr/>
        </p:nvGrpSpPr>
        <p:grpSpPr>
          <a:xfrm>
            <a:off x="3427205" y="2833403"/>
            <a:ext cx="452439" cy="412751"/>
            <a:chOff x="10426701" y="1314450"/>
            <a:chExt cx="452438" cy="412750"/>
          </a:xfrm>
          <a:solidFill>
            <a:schemeClr val="accent1"/>
          </a:solidFill>
        </p:grpSpPr>
        <p:sp>
          <p:nvSpPr>
            <p:cNvPr id="79" name="Freeform: Shape 29"/>
            <p:cNvSpPr>
              <a:spLocks/>
            </p:cNvSpPr>
            <p:nvPr/>
          </p:nvSpPr>
          <p:spPr bwMode="auto">
            <a:xfrm>
              <a:off x="10426701" y="1314450"/>
              <a:ext cx="452438" cy="412750"/>
            </a:xfrm>
            <a:custGeom>
              <a:avLst/>
              <a:gdLst>
                <a:gd name="T0" fmla="*/ 96 w 120"/>
                <a:gd name="T1" fmla="*/ 106 h 107"/>
                <a:gd name="T2" fmla="*/ 93 w 120"/>
                <a:gd name="T3" fmla="*/ 105 h 107"/>
                <a:gd name="T4" fmla="*/ 93 w 120"/>
                <a:gd name="T5" fmla="*/ 99 h 107"/>
                <a:gd name="T6" fmla="*/ 112 w 120"/>
                <a:gd name="T7" fmla="*/ 60 h 107"/>
                <a:gd name="T8" fmla="*/ 60 w 120"/>
                <a:gd name="T9" fmla="*/ 8 h 107"/>
                <a:gd name="T10" fmla="*/ 8 w 120"/>
                <a:gd name="T11" fmla="*/ 60 h 107"/>
                <a:gd name="T12" fmla="*/ 27 w 120"/>
                <a:gd name="T13" fmla="*/ 99 h 107"/>
                <a:gd name="T14" fmla="*/ 27 w 120"/>
                <a:gd name="T15" fmla="*/ 105 h 107"/>
                <a:gd name="T16" fmla="*/ 22 w 120"/>
                <a:gd name="T17" fmla="*/ 106 h 107"/>
                <a:gd name="T18" fmla="*/ 0 w 120"/>
                <a:gd name="T19" fmla="*/ 60 h 107"/>
                <a:gd name="T20" fmla="*/ 60 w 120"/>
                <a:gd name="T21" fmla="*/ 0 h 107"/>
                <a:gd name="T22" fmla="*/ 120 w 120"/>
                <a:gd name="T23" fmla="*/ 60 h 107"/>
                <a:gd name="T24" fmla="*/ 98 w 120"/>
                <a:gd name="T25" fmla="*/ 106 h 107"/>
                <a:gd name="T26" fmla="*/ 96 w 120"/>
                <a:gd name="T27" fmla="*/ 10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07">
                  <a:moveTo>
                    <a:pt x="96" y="106"/>
                  </a:moveTo>
                  <a:cubicBezTo>
                    <a:pt x="95" y="106"/>
                    <a:pt x="94" y="106"/>
                    <a:pt x="93" y="105"/>
                  </a:cubicBezTo>
                  <a:cubicBezTo>
                    <a:pt x="91" y="103"/>
                    <a:pt x="92" y="101"/>
                    <a:pt x="93" y="99"/>
                  </a:cubicBezTo>
                  <a:cubicBezTo>
                    <a:pt x="105" y="89"/>
                    <a:pt x="112" y="75"/>
                    <a:pt x="112" y="60"/>
                  </a:cubicBezTo>
                  <a:cubicBezTo>
                    <a:pt x="112" y="31"/>
                    <a:pt x="89" y="8"/>
                    <a:pt x="60" y="8"/>
                  </a:cubicBezTo>
                  <a:cubicBezTo>
                    <a:pt x="31" y="8"/>
                    <a:pt x="8" y="31"/>
                    <a:pt x="8" y="60"/>
                  </a:cubicBezTo>
                  <a:cubicBezTo>
                    <a:pt x="8" y="75"/>
                    <a:pt x="15" y="89"/>
                    <a:pt x="27" y="99"/>
                  </a:cubicBezTo>
                  <a:cubicBezTo>
                    <a:pt x="28" y="101"/>
                    <a:pt x="29" y="103"/>
                    <a:pt x="27" y="105"/>
                  </a:cubicBezTo>
                  <a:cubicBezTo>
                    <a:pt x="26" y="107"/>
                    <a:pt x="23" y="107"/>
                    <a:pt x="22" y="106"/>
                  </a:cubicBezTo>
                  <a:cubicBezTo>
                    <a:pt x="8" y="94"/>
                    <a:pt x="0" y="77"/>
                    <a:pt x="0" y="60"/>
                  </a:cubicBezTo>
                  <a:cubicBezTo>
                    <a:pt x="0" y="26"/>
                    <a:pt x="27" y="0"/>
                    <a:pt x="60" y="0"/>
                  </a:cubicBezTo>
                  <a:cubicBezTo>
                    <a:pt x="93" y="0"/>
                    <a:pt x="120" y="26"/>
                    <a:pt x="120" y="60"/>
                  </a:cubicBezTo>
                  <a:cubicBezTo>
                    <a:pt x="120" y="77"/>
                    <a:pt x="112" y="94"/>
                    <a:pt x="98" y="106"/>
                  </a:cubicBezTo>
                  <a:cubicBezTo>
                    <a:pt x="98" y="106"/>
                    <a:pt x="97" y="106"/>
                    <a:pt x="96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80" name="Oval 30"/>
            <p:cNvSpPr>
              <a:spLocks/>
            </p:cNvSpPr>
            <p:nvPr/>
          </p:nvSpPr>
          <p:spPr bwMode="auto">
            <a:xfrm>
              <a:off x="10623551" y="1549400"/>
              <a:ext cx="60325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81" name="Freeform: Shape 31"/>
            <p:cNvSpPr>
              <a:spLocks/>
            </p:cNvSpPr>
            <p:nvPr/>
          </p:nvSpPr>
          <p:spPr bwMode="auto">
            <a:xfrm>
              <a:off x="10517188" y="1441450"/>
              <a:ext cx="95250" cy="96838"/>
            </a:xfrm>
            <a:custGeom>
              <a:avLst/>
              <a:gdLst>
                <a:gd name="T0" fmla="*/ 1 w 25"/>
                <a:gd name="T1" fmla="*/ 1 h 25"/>
                <a:gd name="T2" fmla="*/ 7 w 25"/>
                <a:gd name="T3" fmla="*/ 1 h 25"/>
                <a:gd name="T4" fmla="*/ 24 w 25"/>
                <a:gd name="T5" fmla="*/ 18 h 25"/>
                <a:gd name="T6" fmla="*/ 24 w 25"/>
                <a:gd name="T7" fmla="*/ 24 h 25"/>
                <a:gd name="T8" fmla="*/ 18 w 25"/>
                <a:gd name="T9" fmla="*/ 24 h 25"/>
                <a:gd name="T10" fmla="*/ 1 w 25"/>
                <a:gd name="T11" fmla="*/ 7 h 25"/>
                <a:gd name="T12" fmla="*/ 1 w 25"/>
                <a:gd name="T1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1" y="1"/>
                  </a:moveTo>
                  <a:cubicBezTo>
                    <a:pt x="3" y="0"/>
                    <a:pt x="5" y="0"/>
                    <a:pt x="7" y="1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2"/>
                    <a:pt x="24" y="24"/>
                  </a:cubicBezTo>
                  <a:cubicBezTo>
                    <a:pt x="22" y="25"/>
                    <a:pt x="20" y="25"/>
                    <a:pt x="18" y="2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59534" y="2577028"/>
            <a:ext cx="3270291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xen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kẽ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667" b="1" dirty="0"/>
          </a:p>
        </p:txBody>
      </p:sp>
      <p:sp>
        <p:nvSpPr>
          <p:cNvPr id="109" name="Rectangle 108"/>
          <p:cNvSpPr/>
          <p:nvPr/>
        </p:nvSpPr>
        <p:spPr>
          <a:xfrm>
            <a:off x="9169835" y="2722225"/>
            <a:ext cx="3033329" cy="103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67"/>
              </a:spcAft>
            </a:pP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endParaRPr lang="en-US" sz="2667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0" name="Group 5"/>
          <p:cNvGrpSpPr/>
          <p:nvPr/>
        </p:nvGrpSpPr>
        <p:grpSpPr>
          <a:xfrm flipH="1">
            <a:off x="8049006" y="3515670"/>
            <a:ext cx="721764" cy="427857"/>
            <a:chOff x="2894176" y="3704601"/>
            <a:chExt cx="1058821" cy="427857"/>
          </a:xfrm>
        </p:grpSpPr>
        <p:cxnSp>
          <p:nvCxnSpPr>
            <p:cNvPr id="111" name="Straight Connector 34"/>
            <p:cNvCxnSpPr/>
            <p:nvPr/>
          </p:nvCxnSpPr>
          <p:spPr>
            <a:xfrm flipH="1" flipV="1">
              <a:off x="3525140" y="3704601"/>
              <a:ext cx="427857" cy="427857"/>
            </a:xfrm>
            <a:prstGeom prst="line">
              <a:avLst/>
            </a:prstGeom>
            <a:ln w="222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35"/>
            <p:cNvCxnSpPr/>
            <p:nvPr/>
          </p:nvCxnSpPr>
          <p:spPr>
            <a:xfrm flipH="1">
              <a:off x="2894176" y="3704601"/>
              <a:ext cx="630964" cy="0"/>
            </a:xfrm>
            <a:prstGeom prst="straightConnector1">
              <a:avLst/>
            </a:prstGeom>
            <a:ln w="22225">
              <a:solidFill>
                <a:schemeClr val="accent1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5"/>
          <p:cNvGrpSpPr/>
          <p:nvPr/>
        </p:nvGrpSpPr>
        <p:grpSpPr>
          <a:xfrm flipH="1">
            <a:off x="8671121" y="3322541"/>
            <a:ext cx="466170" cy="412751"/>
            <a:chOff x="10426701" y="1314450"/>
            <a:chExt cx="452438" cy="412750"/>
          </a:xfrm>
          <a:solidFill>
            <a:schemeClr val="accent1"/>
          </a:solidFill>
        </p:grpSpPr>
        <p:sp>
          <p:nvSpPr>
            <p:cNvPr id="114" name="Freeform: Shape 29"/>
            <p:cNvSpPr>
              <a:spLocks/>
            </p:cNvSpPr>
            <p:nvPr/>
          </p:nvSpPr>
          <p:spPr bwMode="auto">
            <a:xfrm>
              <a:off x="10426701" y="1314450"/>
              <a:ext cx="452438" cy="412750"/>
            </a:xfrm>
            <a:custGeom>
              <a:avLst/>
              <a:gdLst>
                <a:gd name="T0" fmla="*/ 96 w 120"/>
                <a:gd name="T1" fmla="*/ 106 h 107"/>
                <a:gd name="T2" fmla="*/ 93 w 120"/>
                <a:gd name="T3" fmla="*/ 105 h 107"/>
                <a:gd name="T4" fmla="*/ 93 w 120"/>
                <a:gd name="T5" fmla="*/ 99 h 107"/>
                <a:gd name="T6" fmla="*/ 112 w 120"/>
                <a:gd name="T7" fmla="*/ 60 h 107"/>
                <a:gd name="T8" fmla="*/ 60 w 120"/>
                <a:gd name="T9" fmla="*/ 8 h 107"/>
                <a:gd name="T10" fmla="*/ 8 w 120"/>
                <a:gd name="T11" fmla="*/ 60 h 107"/>
                <a:gd name="T12" fmla="*/ 27 w 120"/>
                <a:gd name="T13" fmla="*/ 99 h 107"/>
                <a:gd name="T14" fmla="*/ 27 w 120"/>
                <a:gd name="T15" fmla="*/ 105 h 107"/>
                <a:gd name="T16" fmla="*/ 22 w 120"/>
                <a:gd name="T17" fmla="*/ 106 h 107"/>
                <a:gd name="T18" fmla="*/ 0 w 120"/>
                <a:gd name="T19" fmla="*/ 60 h 107"/>
                <a:gd name="T20" fmla="*/ 60 w 120"/>
                <a:gd name="T21" fmla="*/ 0 h 107"/>
                <a:gd name="T22" fmla="*/ 120 w 120"/>
                <a:gd name="T23" fmla="*/ 60 h 107"/>
                <a:gd name="T24" fmla="*/ 98 w 120"/>
                <a:gd name="T25" fmla="*/ 106 h 107"/>
                <a:gd name="T26" fmla="*/ 96 w 120"/>
                <a:gd name="T27" fmla="*/ 10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07">
                  <a:moveTo>
                    <a:pt x="96" y="106"/>
                  </a:moveTo>
                  <a:cubicBezTo>
                    <a:pt x="95" y="106"/>
                    <a:pt x="94" y="106"/>
                    <a:pt x="93" y="105"/>
                  </a:cubicBezTo>
                  <a:cubicBezTo>
                    <a:pt x="91" y="103"/>
                    <a:pt x="92" y="101"/>
                    <a:pt x="93" y="99"/>
                  </a:cubicBezTo>
                  <a:cubicBezTo>
                    <a:pt x="105" y="89"/>
                    <a:pt x="112" y="75"/>
                    <a:pt x="112" y="60"/>
                  </a:cubicBezTo>
                  <a:cubicBezTo>
                    <a:pt x="112" y="31"/>
                    <a:pt x="89" y="8"/>
                    <a:pt x="60" y="8"/>
                  </a:cubicBezTo>
                  <a:cubicBezTo>
                    <a:pt x="31" y="8"/>
                    <a:pt x="8" y="31"/>
                    <a:pt x="8" y="60"/>
                  </a:cubicBezTo>
                  <a:cubicBezTo>
                    <a:pt x="8" y="75"/>
                    <a:pt x="15" y="89"/>
                    <a:pt x="27" y="99"/>
                  </a:cubicBezTo>
                  <a:cubicBezTo>
                    <a:pt x="28" y="101"/>
                    <a:pt x="29" y="103"/>
                    <a:pt x="27" y="105"/>
                  </a:cubicBezTo>
                  <a:cubicBezTo>
                    <a:pt x="26" y="107"/>
                    <a:pt x="23" y="107"/>
                    <a:pt x="22" y="106"/>
                  </a:cubicBezTo>
                  <a:cubicBezTo>
                    <a:pt x="8" y="94"/>
                    <a:pt x="0" y="77"/>
                    <a:pt x="0" y="60"/>
                  </a:cubicBezTo>
                  <a:cubicBezTo>
                    <a:pt x="0" y="26"/>
                    <a:pt x="27" y="0"/>
                    <a:pt x="60" y="0"/>
                  </a:cubicBezTo>
                  <a:cubicBezTo>
                    <a:pt x="93" y="0"/>
                    <a:pt x="120" y="26"/>
                    <a:pt x="120" y="60"/>
                  </a:cubicBezTo>
                  <a:cubicBezTo>
                    <a:pt x="120" y="77"/>
                    <a:pt x="112" y="94"/>
                    <a:pt x="98" y="106"/>
                  </a:cubicBezTo>
                  <a:cubicBezTo>
                    <a:pt x="98" y="106"/>
                    <a:pt x="97" y="106"/>
                    <a:pt x="96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15" name="Oval 30"/>
            <p:cNvSpPr>
              <a:spLocks/>
            </p:cNvSpPr>
            <p:nvPr/>
          </p:nvSpPr>
          <p:spPr bwMode="auto">
            <a:xfrm>
              <a:off x="10623551" y="1549400"/>
              <a:ext cx="60325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16" name="Freeform: Shape 31"/>
            <p:cNvSpPr>
              <a:spLocks/>
            </p:cNvSpPr>
            <p:nvPr/>
          </p:nvSpPr>
          <p:spPr bwMode="auto">
            <a:xfrm>
              <a:off x="10517188" y="1441450"/>
              <a:ext cx="95250" cy="96838"/>
            </a:xfrm>
            <a:custGeom>
              <a:avLst/>
              <a:gdLst>
                <a:gd name="T0" fmla="*/ 1 w 25"/>
                <a:gd name="T1" fmla="*/ 1 h 25"/>
                <a:gd name="T2" fmla="*/ 7 w 25"/>
                <a:gd name="T3" fmla="*/ 1 h 25"/>
                <a:gd name="T4" fmla="*/ 24 w 25"/>
                <a:gd name="T5" fmla="*/ 18 h 25"/>
                <a:gd name="T6" fmla="*/ 24 w 25"/>
                <a:gd name="T7" fmla="*/ 24 h 25"/>
                <a:gd name="T8" fmla="*/ 18 w 25"/>
                <a:gd name="T9" fmla="*/ 24 h 25"/>
                <a:gd name="T10" fmla="*/ 1 w 25"/>
                <a:gd name="T11" fmla="*/ 7 h 25"/>
                <a:gd name="T12" fmla="*/ 1 w 25"/>
                <a:gd name="T13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5">
                  <a:moveTo>
                    <a:pt x="1" y="1"/>
                  </a:moveTo>
                  <a:cubicBezTo>
                    <a:pt x="3" y="0"/>
                    <a:pt x="5" y="0"/>
                    <a:pt x="7" y="1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2"/>
                    <a:pt x="24" y="24"/>
                  </a:cubicBezTo>
                  <a:cubicBezTo>
                    <a:pt x="22" y="25"/>
                    <a:pt x="20" y="25"/>
                    <a:pt x="18" y="2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</p:grpSp>
      <p:grpSp>
        <p:nvGrpSpPr>
          <p:cNvPr id="121" name="Group 3"/>
          <p:cNvGrpSpPr/>
          <p:nvPr/>
        </p:nvGrpSpPr>
        <p:grpSpPr>
          <a:xfrm rot="10800000" flipH="1">
            <a:off x="3774839" y="5114348"/>
            <a:ext cx="1163703" cy="301379"/>
            <a:chOff x="3000375" y="4042161"/>
            <a:chExt cx="1163703" cy="301378"/>
          </a:xfrm>
          <a:solidFill>
            <a:schemeClr val="accent2"/>
          </a:solidFill>
        </p:grpSpPr>
        <p:cxnSp>
          <p:nvCxnSpPr>
            <p:cNvPr id="122" name="Straight Connector 38"/>
            <p:cNvCxnSpPr/>
            <p:nvPr/>
          </p:nvCxnSpPr>
          <p:spPr>
            <a:xfrm rot="10800000">
              <a:off x="3862700" y="4042161"/>
              <a:ext cx="301378" cy="301378"/>
            </a:xfrm>
            <a:prstGeom prst="line">
              <a:avLst/>
            </a:prstGeom>
            <a:grpFill/>
            <a:ln w="2222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39"/>
            <p:cNvCxnSpPr/>
            <p:nvPr/>
          </p:nvCxnSpPr>
          <p:spPr>
            <a:xfrm flipH="1">
              <a:off x="3000375" y="4050707"/>
              <a:ext cx="870870" cy="0"/>
            </a:xfrm>
            <a:prstGeom prst="straightConnector1">
              <a:avLst/>
            </a:prstGeom>
            <a:grpFill/>
            <a:ln w="22225">
              <a:solidFill>
                <a:schemeClr val="accent3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6"/>
          <p:cNvGrpSpPr/>
          <p:nvPr/>
        </p:nvGrpSpPr>
        <p:grpSpPr>
          <a:xfrm>
            <a:off x="3272798" y="5238105"/>
            <a:ext cx="461527" cy="440307"/>
            <a:chOff x="4849813" y="501081"/>
            <a:chExt cx="1104900" cy="1054100"/>
          </a:xfrm>
          <a:solidFill>
            <a:schemeClr val="accent2"/>
          </a:solidFill>
        </p:grpSpPr>
        <p:sp>
          <p:nvSpPr>
            <p:cNvPr id="125" name="Freeform: Shape 23"/>
            <p:cNvSpPr>
              <a:spLocks/>
            </p:cNvSpPr>
            <p:nvPr/>
          </p:nvSpPr>
          <p:spPr bwMode="auto">
            <a:xfrm>
              <a:off x="4849813" y="501081"/>
              <a:ext cx="1104900" cy="1054100"/>
            </a:xfrm>
            <a:custGeom>
              <a:avLst/>
              <a:gdLst>
                <a:gd name="T0" fmla="*/ 482 w 526"/>
                <a:gd name="T1" fmla="*/ 0 h 502"/>
                <a:gd name="T2" fmla="*/ 44 w 526"/>
                <a:gd name="T3" fmla="*/ 0 h 502"/>
                <a:gd name="T4" fmla="*/ 0 w 526"/>
                <a:gd name="T5" fmla="*/ 45 h 502"/>
                <a:gd name="T6" fmla="*/ 0 w 526"/>
                <a:gd name="T7" fmla="*/ 384 h 502"/>
                <a:gd name="T8" fmla="*/ 44 w 526"/>
                <a:gd name="T9" fmla="*/ 428 h 502"/>
                <a:gd name="T10" fmla="*/ 177 w 526"/>
                <a:gd name="T11" fmla="*/ 428 h 502"/>
                <a:gd name="T12" fmla="*/ 154 w 526"/>
                <a:gd name="T13" fmla="*/ 454 h 502"/>
                <a:gd name="T14" fmla="*/ 141 w 526"/>
                <a:gd name="T15" fmla="*/ 467 h 502"/>
                <a:gd name="T16" fmla="*/ 140 w 526"/>
                <a:gd name="T17" fmla="*/ 487 h 502"/>
                <a:gd name="T18" fmla="*/ 173 w 526"/>
                <a:gd name="T19" fmla="*/ 502 h 502"/>
                <a:gd name="T20" fmla="*/ 352 w 526"/>
                <a:gd name="T21" fmla="*/ 502 h 502"/>
                <a:gd name="T22" fmla="*/ 386 w 526"/>
                <a:gd name="T23" fmla="*/ 487 h 502"/>
                <a:gd name="T24" fmla="*/ 384 w 526"/>
                <a:gd name="T25" fmla="*/ 467 h 502"/>
                <a:gd name="T26" fmla="*/ 372 w 526"/>
                <a:gd name="T27" fmla="*/ 453 h 502"/>
                <a:gd name="T28" fmla="*/ 348 w 526"/>
                <a:gd name="T29" fmla="*/ 428 h 502"/>
                <a:gd name="T30" fmla="*/ 482 w 526"/>
                <a:gd name="T31" fmla="*/ 428 h 502"/>
                <a:gd name="T32" fmla="*/ 526 w 526"/>
                <a:gd name="T33" fmla="*/ 384 h 502"/>
                <a:gd name="T34" fmla="*/ 526 w 526"/>
                <a:gd name="T35" fmla="*/ 45 h 502"/>
                <a:gd name="T36" fmla="*/ 482 w 526"/>
                <a:gd name="T37" fmla="*/ 0 h 502"/>
                <a:gd name="T38" fmla="*/ 360 w 526"/>
                <a:gd name="T39" fmla="*/ 465 h 502"/>
                <a:gd name="T40" fmla="*/ 371 w 526"/>
                <a:gd name="T41" fmla="*/ 476 h 502"/>
                <a:gd name="T42" fmla="*/ 371 w 526"/>
                <a:gd name="T43" fmla="*/ 480 h 502"/>
                <a:gd name="T44" fmla="*/ 352 w 526"/>
                <a:gd name="T45" fmla="*/ 485 h 502"/>
                <a:gd name="T46" fmla="*/ 173 w 526"/>
                <a:gd name="T47" fmla="*/ 485 h 502"/>
                <a:gd name="T48" fmla="*/ 155 w 526"/>
                <a:gd name="T49" fmla="*/ 480 h 502"/>
                <a:gd name="T50" fmla="*/ 154 w 526"/>
                <a:gd name="T51" fmla="*/ 476 h 502"/>
                <a:gd name="T52" fmla="*/ 154 w 526"/>
                <a:gd name="T53" fmla="*/ 477 h 502"/>
                <a:gd name="T54" fmla="*/ 165 w 526"/>
                <a:gd name="T55" fmla="*/ 465 h 502"/>
                <a:gd name="T56" fmla="*/ 196 w 526"/>
                <a:gd name="T57" fmla="*/ 428 h 502"/>
                <a:gd name="T58" fmla="*/ 329 w 526"/>
                <a:gd name="T59" fmla="*/ 428 h 502"/>
                <a:gd name="T60" fmla="*/ 360 w 526"/>
                <a:gd name="T61" fmla="*/ 465 h 502"/>
                <a:gd name="T62" fmla="*/ 493 w 526"/>
                <a:gd name="T63" fmla="*/ 384 h 502"/>
                <a:gd name="T64" fmla="*/ 482 w 526"/>
                <a:gd name="T65" fmla="*/ 395 h 502"/>
                <a:gd name="T66" fmla="*/ 44 w 526"/>
                <a:gd name="T67" fmla="*/ 395 h 502"/>
                <a:gd name="T68" fmla="*/ 32 w 526"/>
                <a:gd name="T69" fmla="*/ 384 h 502"/>
                <a:gd name="T70" fmla="*/ 32 w 526"/>
                <a:gd name="T71" fmla="*/ 45 h 502"/>
                <a:gd name="T72" fmla="*/ 44 w 526"/>
                <a:gd name="T73" fmla="*/ 33 h 502"/>
                <a:gd name="T74" fmla="*/ 482 w 526"/>
                <a:gd name="T75" fmla="*/ 33 h 502"/>
                <a:gd name="T76" fmla="*/ 493 w 526"/>
                <a:gd name="T77" fmla="*/ 45 h 502"/>
                <a:gd name="T78" fmla="*/ 493 w 526"/>
                <a:gd name="T79" fmla="*/ 384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6" h="502">
                  <a:moveTo>
                    <a:pt x="482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19" y="0"/>
                    <a:pt x="0" y="20"/>
                    <a:pt x="0" y="45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08"/>
                    <a:pt x="19" y="428"/>
                    <a:pt x="44" y="428"/>
                  </a:cubicBezTo>
                  <a:cubicBezTo>
                    <a:pt x="177" y="428"/>
                    <a:pt x="177" y="428"/>
                    <a:pt x="177" y="428"/>
                  </a:cubicBezTo>
                  <a:cubicBezTo>
                    <a:pt x="170" y="437"/>
                    <a:pt x="159" y="448"/>
                    <a:pt x="154" y="454"/>
                  </a:cubicBezTo>
                  <a:cubicBezTo>
                    <a:pt x="148" y="459"/>
                    <a:pt x="144" y="463"/>
                    <a:pt x="141" y="467"/>
                  </a:cubicBezTo>
                  <a:cubicBezTo>
                    <a:pt x="138" y="471"/>
                    <a:pt x="136" y="480"/>
                    <a:pt x="140" y="487"/>
                  </a:cubicBezTo>
                  <a:cubicBezTo>
                    <a:pt x="144" y="494"/>
                    <a:pt x="152" y="502"/>
                    <a:pt x="173" y="502"/>
                  </a:cubicBezTo>
                  <a:cubicBezTo>
                    <a:pt x="352" y="502"/>
                    <a:pt x="352" y="502"/>
                    <a:pt x="352" y="502"/>
                  </a:cubicBezTo>
                  <a:cubicBezTo>
                    <a:pt x="374" y="502"/>
                    <a:pt x="382" y="494"/>
                    <a:pt x="386" y="487"/>
                  </a:cubicBezTo>
                  <a:cubicBezTo>
                    <a:pt x="389" y="480"/>
                    <a:pt x="388" y="471"/>
                    <a:pt x="384" y="467"/>
                  </a:cubicBezTo>
                  <a:cubicBezTo>
                    <a:pt x="382" y="463"/>
                    <a:pt x="378" y="459"/>
                    <a:pt x="372" y="453"/>
                  </a:cubicBezTo>
                  <a:cubicBezTo>
                    <a:pt x="367" y="448"/>
                    <a:pt x="355" y="437"/>
                    <a:pt x="348" y="428"/>
                  </a:cubicBezTo>
                  <a:cubicBezTo>
                    <a:pt x="482" y="428"/>
                    <a:pt x="482" y="428"/>
                    <a:pt x="482" y="428"/>
                  </a:cubicBezTo>
                  <a:cubicBezTo>
                    <a:pt x="506" y="428"/>
                    <a:pt x="526" y="408"/>
                    <a:pt x="526" y="384"/>
                  </a:cubicBezTo>
                  <a:cubicBezTo>
                    <a:pt x="526" y="45"/>
                    <a:pt x="526" y="45"/>
                    <a:pt x="526" y="45"/>
                  </a:cubicBezTo>
                  <a:cubicBezTo>
                    <a:pt x="526" y="20"/>
                    <a:pt x="506" y="0"/>
                    <a:pt x="482" y="0"/>
                  </a:cubicBezTo>
                  <a:close/>
                  <a:moveTo>
                    <a:pt x="360" y="465"/>
                  </a:moveTo>
                  <a:cubicBezTo>
                    <a:pt x="365" y="470"/>
                    <a:pt x="370" y="474"/>
                    <a:pt x="371" y="476"/>
                  </a:cubicBezTo>
                  <a:cubicBezTo>
                    <a:pt x="371" y="476"/>
                    <a:pt x="372" y="478"/>
                    <a:pt x="371" y="480"/>
                  </a:cubicBezTo>
                  <a:cubicBezTo>
                    <a:pt x="368" y="483"/>
                    <a:pt x="362" y="485"/>
                    <a:pt x="352" y="485"/>
                  </a:cubicBezTo>
                  <a:cubicBezTo>
                    <a:pt x="173" y="485"/>
                    <a:pt x="173" y="485"/>
                    <a:pt x="173" y="485"/>
                  </a:cubicBezTo>
                  <a:cubicBezTo>
                    <a:pt x="164" y="485"/>
                    <a:pt x="157" y="483"/>
                    <a:pt x="155" y="480"/>
                  </a:cubicBezTo>
                  <a:cubicBezTo>
                    <a:pt x="154" y="478"/>
                    <a:pt x="155" y="476"/>
                    <a:pt x="154" y="476"/>
                  </a:cubicBezTo>
                  <a:cubicBezTo>
                    <a:pt x="154" y="476"/>
                    <a:pt x="154" y="476"/>
                    <a:pt x="154" y="477"/>
                  </a:cubicBezTo>
                  <a:cubicBezTo>
                    <a:pt x="156" y="474"/>
                    <a:pt x="161" y="470"/>
                    <a:pt x="165" y="465"/>
                  </a:cubicBezTo>
                  <a:cubicBezTo>
                    <a:pt x="180" y="451"/>
                    <a:pt x="191" y="439"/>
                    <a:pt x="196" y="428"/>
                  </a:cubicBezTo>
                  <a:cubicBezTo>
                    <a:pt x="329" y="428"/>
                    <a:pt x="329" y="428"/>
                    <a:pt x="329" y="428"/>
                  </a:cubicBezTo>
                  <a:cubicBezTo>
                    <a:pt x="334" y="439"/>
                    <a:pt x="346" y="451"/>
                    <a:pt x="360" y="465"/>
                  </a:cubicBezTo>
                  <a:close/>
                  <a:moveTo>
                    <a:pt x="493" y="384"/>
                  </a:moveTo>
                  <a:cubicBezTo>
                    <a:pt x="493" y="390"/>
                    <a:pt x="488" y="395"/>
                    <a:pt x="482" y="395"/>
                  </a:cubicBezTo>
                  <a:cubicBezTo>
                    <a:pt x="44" y="395"/>
                    <a:pt x="44" y="395"/>
                    <a:pt x="44" y="395"/>
                  </a:cubicBezTo>
                  <a:cubicBezTo>
                    <a:pt x="38" y="395"/>
                    <a:pt x="32" y="390"/>
                    <a:pt x="32" y="384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38"/>
                    <a:pt x="38" y="33"/>
                    <a:pt x="44" y="33"/>
                  </a:cubicBezTo>
                  <a:cubicBezTo>
                    <a:pt x="482" y="33"/>
                    <a:pt x="482" y="33"/>
                    <a:pt x="482" y="33"/>
                  </a:cubicBezTo>
                  <a:cubicBezTo>
                    <a:pt x="488" y="33"/>
                    <a:pt x="493" y="38"/>
                    <a:pt x="493" y="45"/>
                  </a:cubicBezTo>
                  <a:lnTo>
                    <a:pt x="493" y="3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26" name="Freeform: Shape 24"/>
            <p:cNvSpPr>
              <a:spLocks/>
            </p:cNvSpPr>
            <p:nvPr/>
          </p:nvSpPr>
          <p:spPr bwMode="auto">
            <a:xfrm>
              <a:off x="4986338" y="640781"/>
              <a:ext cx="828675" cy="552450"/>
            </a:xfrm>
            <a:custGeom>
              <a:avLst/>
              <a:gdLst>
                <a:gd name="T0" fmla="*/ 367 w 395"/>
                <a:gd name="T1" fmla="*/ 0 h 264"/>
                <a:gd name="T2" fmla="*/ 28 w 395"/>
                <a:gd name="T3" fmla="*/ 0 h 264"/>
                <a:gd name="T4" fmla="*/ 0 w 395"/>
                <a:gd name="T5" fmla="*/ 28 h 264"/>
                <a:gd name="T6" fmla="*/ 0 w 395"/>
                <a:gd name="T7" fmla="*/ 236 h 264"/>
                <a:gd name="T8" fmla="*/ 28 w 395"/>
                <a:gd name="T9" fmla="*/ 264 h 264"/>
                <a:gd name="T10" fmla="*/ 367 w 395"/>
                <a:gd name="T11" fmla="*/ 264 h 264"/>
                <a:gd name="T12" fmla="*/ 395 w 395"/>
                <a:gd name="T13" fmla="*/ 236 h 264"/>
                <a:gd name="T14" fmla="*/ 395 w 395"/>
                <a:gd name="T15" fmla="*/ 28 h 264"/>
                <a:gd name="T16" fmla="*/ 367 w 395"/>
                <a:gd name="T17" fmla="*/ 0 h 264"/>
                <a:gd name="T18" fmla="*/ 379 w 395"/>
                <a:gd name="T19" fmla="*/ 236 h 264"/>
                <a:gd name="T20" fmla="*/ 367 w 395"/>
                <a:gd name="T21" fmla="*/ 247 h 264"/>
                <a:gd name="T22" fmla="*/ 28 w 395"/>
                <a:gd name="T23" fmla="*/ 247 h 264"/>
                <a:gd name="T24" fmla="*/ 17 w 395"/>
                <a:gd name="T25" fmla="*/ 236 h 264"/>
                <a:gd name="T26" fmla="*/ 17 w 395"/>
                <a:gd name="T27" fmla="*/ 28 h 264"/>
                <a:gd name="T28" fmla="*/ 28 w 395"/>
                <a:gd name="T29" fmla="*/ 17 h 264"/>
                <a:gd name="T30" fmla="*/ 367 w 395"/>
                <a:gd name="T31" fmla="*/ 17 h 264"/>
                <a:gd name="T32" fmla="*/ 379 w 395"/>
                <a:gd name="T33" fmla="*/ 28 h 264"/>
                <a:gd name="T34" fmla="*/ 379 w 395"/>
                <a:gd name="T35" fmla="*/ 236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5" h="264">
                  <a:moveTo>
                    <a:pt x="367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3" y="0"/>
                    <a:pt x="0" y="13"/>
                    <a:pt x="0" y="28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51"/>
                    <a:pt x="13" y="264"/>
                    <a:pt x="28" y="264"/>
                  </a:cubicBezTo>
                  <a:cubicBezTo>
                    <a:pt x="367" y="264"/>
                    <a:pt x="367" y="264"/>
                    <a:pt x="367" y="264"/>
                  </a:cubicBezTo>
                  <a:cubicBezTo>
                    <a:pt x="383" y="264"/>
                    <a:pt x="395" y="251"/>
                    <a:pt x="395" y="236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5" y="13"/>
                    <a:pt x="383" y="0"/>
                    <a:pt x="367" y="0"/>
                  </a:cubicBezTo>
                  <a:close/>
                  <a:moveTo>
                    <a:pt x="379" y="236"/>
                  </a:moveTo>
                  <a:cubicBezTo>
                    <a:pt x="379" y="242"/>
                    <a:pt x="374" y="247"/>
                    <a:pt x="367" y="247"/>
                  </a:cubicBezTo>
                  <a:cubicBezTo>
                    <a:pt x="28" y="247"/>
                    <a:pt x="28" y="247"/>
                    <a:pt x="28" y="247"/>
                  </a:cubicBezTo>
                  <a:cubicBezTo>
                    <a:pt x="22" y="247"/>
                    <a:pt x="17" y="242"/>
                    <a:pt x="17" y="236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2"/>
                    <a:pt x="22" y="17"/>
                    <a:pt x="28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74" y="17"/>
                    <a:pt x="379" y="22"/>
                    <a:pt x="379" y="28"/>
                  </a:cubicBezTo>
                  <a:lnTo>
                    <a:pt x="379" y="2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27" name="Freeform: Shape 25"/>
            <p:cNvSpPr>
              <a:spLocks/>
            </p:cNvSpPr>
            <p:nvPr/>
          </p:nvSpPr>
          <p:spPr bwMode="auto">
            <a:xfrm>
              <a:off x="5349875" y="1209106"/>
              <a:ext cx="104775" cy="104775"/>
            </a:xfrm>
            <a:custGeom>
              <a:avLst/>
              <a:gdLst>
                <a:gd name="T0" fmla="*/ 25 w 50"/>
                <a:gd name="T1" fmla="*/ 0 h 50"/>
                <a:gd name="T2" fmla="*/ 0 w 50"/>
                <a:gd name="T3" fmla="*/ 25 h 50"/>
                <a:gd name="T4" fmla="*/ 25 w 50"/>
                <a:gd name="T5" fmla="*/ 50 h 50"/>
                <a:gd name="T6" fmla="*/ 50 w 50"/>
                <a:gd name="T7" fmla="*/ 25 h 50"/>
                <a:gd name="T8" fmla="*/ 25 w 50"/>
                <a:gd name="T9" fmla="*/ 0 h 50"/>
                <a:gd name="T10" fmla="*/ 25 w 50"/>
                <a:gd name="T11" fmla="*/ 33 h 50"/>
                <a:gd name="T12" fmla="*/ 17 w 50"/>
                <a:gd name="T13" fmla="*/ 25 h 50"/>
                <a:gd name="T14" fmla="*/ 25 w 50"/>
                <a:gd name="T15" fmla="*/ 17 h 50"/>
                <a:gd name="T16" fmla="*/ 33 w 50"/>
                <a:gd name="T17" fmla="*/ 25 h 50"/>
                <a:gd name="T18" fmla="*/ 25 w 50"/>
                <a:gd name="T19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0"/>
                  </a:moveTo>
                  <a:cubicBezTo>
                    <a:pt x="11" y="0"/>
                    <a:pt x="0" y="12"/>
                    <a:pt x="0" y="25"/>
                  </a:cubicBezTo>
                  <a:cubicBezTo>
                    <a:pt x="0" y="39"/>
                    <a:pt x="11" y="50"/>
                    <a:pt x="25" y="50"/>
                  </a:cubicBezTo>
                  <a:cubicBezTo>
                    <a:pt x="38" y="50"/>
                    <a:pt x="50" y="39"/>
                    <a:pt x="50" y="25"/>
                  </a:cubicBezTo>
                  <a:cubicBezTo>
                    <a:pt x="50" y="12"/>
                    <a:pt x="38" y="0"/>
                    <a:pt x="25" y="0"/>
                  </a:cubicBezTo>
                  <a:close/>
                  <a:moveTo>
                    <a:pt x="25" y="33"/>
                  </a:moveTo>
                  <a:cubicBezTo>
                    <a:pt x="20" y="33"/>
                    <a:pt x="17" y="30"/>
                    <a:pt x="17" y="25"/>
                  </a:cubicBezTo>
                  <a:cubicBezTo>
                    <a:pt x="17" y="21"/>
                    <a:pt x="20" y="17"/>
                    <a:pt x="25" y="17"/>
                  </a:cubicBezTo>
                  <a:cubicBezTo>
                    <a:pt x="29" y="17"/>
                    <a:pt x="33" y="21"/>
                    <a:pt x="33" y="25"/>
                  </a:cubicBezTo>
                  <a:cubicBezTo>
                    <a:pt x="33" y="30"/>
                    <a:pt x="29" y="33"/>
                    <a:pt x="25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28" name="Freeform: Shape 26"/>
            <p:cNvSpPr>
              <a:spLocks/>
            </p:cNvSpPr>
            <p:nvPr/>
          </p:nvSpPr>
          <p:spPr bwMode="auto">
            <a:xfrm>
              <a:off x="5480050" y="866206"/>
              <a:ext cx="280988" cy="280988"/>
            </a:xfrm>
            <a:custGeom>
              <a:avLst/>
              <a:gdLst>
                <a:gd name="T0" fmla="*/ 67 w 134"/>
                <a:gd name="T1" fmla="*/ 134 h 134"/>
                <a:gd name="T2" fmla="*/ 0 w 134"/>
                <a:gd name="T3" fmla="*/ 67 h 134"/>
                <a:gd name="T4" fmla="*/ 67 w 134"/>
                <a:gd name="T5" fmla="*/ 0 h 134"/>
                <a:gd name="T6" fmla="*/ 134 w 134"/>
                <a:gd name="T7" fmla="*/ 67 h 134"/>
                <a:gd name="T8" fmla="*/ 67 w 134"/>
                <a:gd name="T9" fmla="*/ 134 h 134"/>
                <a:gd name="T10" fmla="*/ 67 w 134"/>
                <a:gd name="T11" fmla="*/ 10 h 134"/>
                <a:gd name="T12" fmla="*/ 10 w 134"/>
                <a:gd name="T13" fmla="*/ 67 h 134"/>
                <a:gd name="T14" fmla="*/ 67 w 134"/>
                <a:gd name="T15" fmla="*/ 124 h 134"/>
                <a:gd name="T16" fmla="*/ 124 w 134"/>
                <a:gd name="T17" fmla="*/ 67 h 134"/>
                <a:gd name="T18" fmla="*/ 67 w 134"/>
                <a:gd name="T19" fmla="*/ 1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" h="134">
                  <a:moveTo>
                    <a:pt x="67" y="134"/>
                  </a:moveTo>
                  <a:cubicBezTo>
                    <a:pt x="30" y="134"/>
                    <a:pt x="0" y="104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cubicBezTo>
                    <a:pt x="104" y="0"/>
                    <a:pt x="134" y="30"/>
                    <a:pt x="134" y="67"/>
                  </a:cubicBezTo>
                  <a:cubicBezTo>
                    <a:pt x="134" y="104"/>
                    <a:pt x="104" y="134"/>
                    <a:pt x="67" y="134"/>
                  </a:cubicBezTo>
                  <a:close/>
                  <a:moveTo>
                    <a:pt x="67" y="10"/>
                  </a:moveTo>
                  <a:cubicBezTo>
                    <a:pt x="35" y="10"/>
                    <a:pt x="10" y="35"/>
                    <a:pt x="10" y="67"/>
                  </a:cubicBezTo>
                  <a:cubicBezTo>
                    <a:pt x="10" y="98"/>
                    <a:pt x="35" y="124"/>
                    <a:pt x="67" y="124"/>
                  </a:cubicBezTo>
                  <a:cubicBezTo>
                    <a:pt x="98" y="124"/>
                    <a:pt x="124" y="98"/>
                    <a:pt x="124" y="67"/>
                  </a:cubicBezTo>
                  <a:cubicBezTo>
                    <a:pt x="124" y="35"/>
                    <a:pt x="98" y="10"/>
                    <a:pt x="6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29" name="Freeform: Shape 27"/>
            <p:cNvSpPr>
              <a:spLocks/>
            </p:cNvSpPr>
            <p:nvPr/>
          </p:nvSpPr>
          <p:spPr bwMode="auto">
            <a:xfrm>
              <a:off x="5545138" y="931293"/>
              <a:ext cx="150813" cy="150813"/>
            </a:xfrm>
            <a:custGeom>
              <a:avLst/>
              <a:gdLst>
                <a:gd name="T0" fmla="*/ 36 w 72"/>
                <a:gd name="T1" fmla="*/ 72 h 72"/>
                <a:gd name="T2" fmla="*/ 0 w 72"/>
                <a:gd name="T3" fmla="*/ 36 h 72"/>
                <a:gd name="T4" fmla="*/ 36 w 72"/>
                <a:gd name="T5" fmla="*/ 0 h 72"/>
                <a:gd name="T6" fmla="*/ 72 w 72"/>
                <a:gd name="T7" fmla="*/ 36 h 72"/>
                <a:gd name="T8" fmla="*/ 36 w 72"/>
                <a:gd name="T9" fmla="*/ 72 h 72"/>
                <a:gd name="T10" fmla="*/ 36 w 72"/>
                <a:gd name="T11" fmla="*/ 10 h 72"/>
                <a:gd name="T12" fmla="*/ 10 w 72"/>
                <a:gd name="T13" fmla="*/ 36 h 72"/>
                <a:gd name="T14" fmla="*/ 36 w 72"/>
                <a:gd name="T15" fmla="*/ 62 h 72"/>
                <a:gd name="T16" fmla="*/ 62 w 72"/>
                <a:gd name="T17" fmla="*/ 36 h 72"/>
                <a:gd name="T18" fmla="*/ 36 w 72"/>
                <a:gd name="T19" fmla="*/ 1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2">
                  <a:moveTo>
                    <a:pt x="36" y="72"/>
                  </a:moveTo>
                  <a:cubicBezTo>
                    <a:pt x="16" y="72"/>
                    <a:pt x="0" y="56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6"/>
                  </a:cubicBezTo>
                  <a:cubicBezTo>
                    <a:pt x="72" y="56"/>
                    <a:pt x="56" y="72"/>
                    <a:pt x="36" y="72"/>
                  </a:cubicBezTo>
                  <a:close/>
                  <a:moveTo>
                    <a:pt x="36" y="10"/>
                  </a:moveTo>
                  <a:cubicBezTo>
                    <a:pt x="22" y="10"/>
                    <a:pt x="10" y="21"/>
                    <a:pt x="10" y="36"/>
                  </a:cubicBezTo>
                  <a:cubicBezTo>
                    <a:pt x="10" y="50"/>
                    <a:pt x="22" y="62"/>
                    <a:pt x="36" y="62"/>
                  </a:cubicBezTo>
                  <a:cubicBezTo>
                    <a:pt x="50" y="62"/>
                    <a:pt x="62" y="50"/>
                    <a:pt x="62" y="36"/>
                  </a:cubicBezTo>
                  <a:cubicBezTo>
                    <a:pt x="62" y="21"/>
                    <a:pt x="50" y="10"/>
                    <a:pt x="3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  <p:sp>
          <p:nvSpPr>
            <p:cNvPr id="130" name="Freeform: Shape 28"/>
            <p:cNvSpPr>
              <a:spLocks/>
            </p:cNvSpPr>
            <p:nvPr/>
          </p:nvSpPr>
          <p:spPr bwMode="auto">
            <a:xfrm>
              <a:off x="5316538" y="702693"/>
              <a:ext cx="371475" cy="396875"/>
            </a:xfrm>
            <a:custGeom>
              <a:avLst/>
              <a:gdLst>
                <a:gd name="T0" fmla="*/ 155 w 177"/>
                <a:gd name="T1" fmla="*/ 0 h 189"/>
                <a:gd name="T2" fmla="*/ 134 w 177"/>
                <a:gd name="T3" fmla="*/ 0 h 189"/>
                <a:gd name="T4" fmla="*/ 104 w 177"/>
                <a:gd name="T5" fmla="*/ 28 h 189"/>
                <a:gd name="T6" fmla="*/ 91 w 177"/>
                <a:gd name="T7" fmla="*/ 33 h 189"/>
                <a:gd name="T8" fmla="*/ 72 w 177"/>
                <a:gd name="T9" fmla="*/ 26 h 189"/>
                <a:gd name="T10" fmla="*/ 50 w 177"/>
                <a:gd name="T11" fmla="*/ 35 h 189"/>
                <a:gd name="T12" fmla="*/ 35 w 177"/>
                <a:gd name="T13" fmla="*/ 50 h 189"/>
                <a:gd name="T14" fmla="*/ 26 w 177"/>
                <a:gd name="T15" fmla="*/ 72 h 189"/>
                <a:gd name="T16" fmla="*/ 33 w 177"/>
                <a:gd name="T17" fmla="*/ 91 h 189"/>
                <a:gd name="T18" fmla="*/ 28 w 177"/>
                <a:gd name="T19" fmla="*/ 104 h 189"/>
                <a:gd name="T20" fmla="*/ 0 w 177"/>
                <a:gd name="T21" fmla="*/ 134 h 189"/>
                <a:gd name="T22" fmla="*/ 0 w 177"/>
                <a:gd name="T23" fmla="*/ 155 h 189"/>
                <a:gd name="T24" fmla="*/ 28 w 177"/>
                <a:gd name="T25" fmla="*/ 186 h 189"/>
                <a:gd name="T26" fmla="*/ 29 w 177"/>
                <a:gd name="T27" fmla="*/ 189 h 189"/>
                <a:gd name="T28" fmla="*/ 52 w 177"/>
                <a:gd name="T29" fmla="*/ 189 h 189"/>
                <a:gd name="T30" fmla="*/ 44 w 177"/>
                <a:gd name="T31" fmla="*/ 165 h 189"/>
                <a:gd name="T32" fmla="*/ 31 w 177"/>
                <a:gd name="T33" fmla="*/ 165 h 189"/>
                <a:gd name="T34" fmla="*/ 21 w 177"/>
                <a:gd name="T35" fmla="*/ 155 h 189"/>
                <a:gd name="T36" fmla="*/ 21 w 177"/>
                <a:gd name="T37" fmla="*/ 134 h 189"/>
                <a:gd name="T38" fmla="*/ 31 w 177"/>
                <a:gd name="T39" fmla="*/ 124 h 189"/>
                <a:gd name="T40" fmla="*/ 44 w 177"/>
                <a:gd name="T41" fmla="*/ 124 h 189"/>
                <a:gd name="T42" fmla="*/ 59 w 177"/>
                <a:gd name="T43" fmla="*/ 88 h 189"/>
                <a:gd name="T44" fmla="*/ 50 w 177"/>
                <a:gd name="T45" fmla="*/ 79 h 189"/>
                <a:gd name="T46" fmla="*/ 50 w 177"/>
                <a:gd name="T47" fmla="*/ 64 h 189"/>
                <a:gd name="T48" fmla="*/ 64 w 177"/>
                <a:gd name="T49" fmla="*/ 50 h 189"/>
                <a:gd name="T50" fmla="*/ 72 w 177"/>
                <a:gd name="T51" fmla="*/ 47 h 189"/>
                <a:gd name="T52" fmla="*/ 79 w 177"/>
                <a:gd name="T53" fmla="*/ 50 h 189"/>
                <a:gd name="T54" fmla="*/ 88 w 177"/>
                <a:gd name="T55" fmla="*/ 59 h 189"/>
                <a:gd name="T56" fmla="*/ 124 w 177"/>
                <a:gd name="T57" fmla="*/ 43 h 189"/>
                <a:gd name="T58" fmla="*/ 124 w 177"/>
                <a:gd name="T59" fmla="*/ 31 h 189"/>
                <a:gd name="T60" fmla="*/ 134 w 177"/>
                <a:gd name="T61" fmla="*/ 21 h 189"/>
                <a:gd name="T62" fmla="*/ 155 w 177"/>
                <a:gd name="T63" fmla="*/ 21 h 189"/>
                <a:gd name="T64" fmla="*/ 165 w 177"/>
                <a:gd name="T65" fmla="*/ 31 h 189"/>
                <a:gd name="T66" fmla="*/ 165 w 177"/>
                <a:gd name="T67" fmla="*/ 43 h 189"/>
                <a:gd name="T68" fmla="*/ 177 w 177"/>
                <a:gd name="T69" fmla="*/ 47 h 189"/>
                <a:gd name="T70" fmla="*/ 177 w 177"/>
                <a:gd name="T71" fmla="*/ 9 h 189"/>
                <a:gd name="T72" fmla="*/ 155 w 177"/>
                <a:gd name="T73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7" h="189">
                  <a:moveTo>
                    <a:pt x="155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18" y="0"/>
                    <a:pt x="105" y="12"/>
                    <a:pt x="104" y="28"/>
                  </a:cubicBezTo>
                  <a:cubicBezTo>
                    <a:pt x="99" y="29"/>
                    <a:pt x="95" y="31"/>
                    <a:pt x="91" y="33"/>
                  </a:cubicBezTo>
                  <a:cubicBezTo>
                    <a:pt x="86" y="28"/>
                    <a:pt x="79" y="26"/>
                    <a:pt x="72" y="26"/>
                  </a:cubicBezTo>
                  <a:cubicBezTo>
                    <a:pt x="63" y="26"/>
                    <a:pt x="56" y="29"/>
                    <a:pt x="50" y="35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29" y="56"/>
                    <a:pt x="26" y="63"/>
                    <a:pt x="26" y="72"/>
                  </a:cubicBezTo>
                  <a:cubicBezTo>
                    <a:pt x="26" y="79"/>
                    <a:pt x="29" y="86"/>
                    <a:pt x="33" y="91"/>
                  </a:cubicBezTo>
                  <a:cubicBezTo>
                    <a:pt x="31" y="95"/>
                    <a:pt x="29" y="99"/>
                    <a:pt x="28" y="104"/>
                  </a:cubicBezTo>
                  <a:cubicBezTo>
                    <a:pt x="12" y="105"/>
                    <a:pt x="0" y="118"/>
                    <a:pt x="0" y="134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71"/>
                    <a:pt x="12" y="184"/>
                    <a:pt x="28" y="186"/>
                  </a:cubicBezTo>
                  <a:cubicBezTo>
                    <a:pt x="28" y="187"/>
                    <a:pt x="29" y="188"/>
                    <a:pt x="29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48" y="182"/>
                    <a:pt x="45" y="174"/>
                    <a:pt x="44" y="165"/>
                  </a:cubicBezTo>
                  <a:cubicBezTo>
                    <a:pt x="31" y="165"/>
                    <a:pt x="31" y="165"/>
                    <a:pt x="31" y="165"/>
                  </a:cubicBezTo>
                  <a:cubicBezTo>
                    <a:pt x="25" y="165"/>
                    <a:pt x="21" y="161"/>
                    <a:pt x="21" y="155"/>
                  </a:cubicBezTo>
                  <a:cubicBezTo>
                    <a:pt x="21" y="134"/>
                    <a:pt x="21" y="134"/>
                    <a:pt x="21" y="134"/>
                  </a:cubicBezTo>
                  <a:cubicBezTo>
                    <a:pt x="21" y="129"/>
                    <a:pt x="25" y="124"/>
                    <a:pt x="31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6" y="111"/>
                    <a:pt x="52" y="99"/>
                    <a:pt x="59" y="88"/>
                  </a:cubicBezTo>
                  <a:cubicBezTo>
                    <a:pt x="50" y="79"/>
                    <a:pt x="50" y="79"/>
                    <a:pt x="50" y="79"/>
                  </a:cubicBezTo>
                  <a:cubicBezTo>
                    <a:pt x="46" y="75"/>
                    <a:pt x="46" y="68"/>
                    <a:pt x="50" y="64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6" y="48"/>
                    <a:pt x="69" y="47"/>
                    <a:pt x="72" y="47"/>
                  </a:cubicBezTo>
                  <a:cubicBezTo>
                    <a:pt x="74" y="47"/>
                    <a:pt x="77" y="48"/>
                    <a:pt x="79" y="50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9" y="52"/>
                    <a:pt x="111" y="46"/>
                    <a:pt x="124" y="43"/>
                  </a:cubicBezTo>
                  <a:cubicBezTo>
                    <a:pt x="124" y="31"/>
                    <a:pt x="124" y="31"/>
                    <a:pt x="124" y="31"/>
                  </a:cubicBezTo>
                  <a:cubicBezTo>
                    <a:pt x="124" y="25"/>
                    <a:pt x="129" y="21"/>
                    <a:pt x="134" y="21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61" y="21"/>
                    <a:pt x="165" y="25"/>
                    <a:pt x="165" y="31"/>
                  </a:cubicBezTo>
                  <a:cubicBezTo>
                    <a:pt x="165" y="43"/>
                    <a:pt x="165" y="43"/>
                    <a:pt x="165" y="43"/>
                  </a:cubicBezTo>
                  <a:cubicBezTo>
                    <a:pt x="169" y="44"/>
                    <a:pt x="173" y="45"/>
                    <a:pt x="177" y="47"/>
                  </a:cubicBezTo>
                  <a:cubicBezTo>
                    <a:pt x="177" y="9"/>
                    <a:pt x="177" y="9"/>
                    <a:pt x="177" y="9"/>
                  </a:cubicBezTo>
                  <a:cubicBezTo>
                    <a:pt x="171" y="3"/>
                    <a:pt x="163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/>
            </a:p>
          </p:txBody>
        </p:sp>
      </p:grpSp>
      <p:sp>
        <p:nvSpPr>
          <p:cNvPr id="131" name="Rectangle 130"/>
          <p:cNvSpPr/>
          <p:nvPr/>
        </p:nvSpPr>
        <p:spPr>
          <a:xfrm>
            <a:off x="0" y="5304361"/>
            <a:ext cx="3249524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sz="2667" b="1" dirty="0"/>
          </a:p>
        </p:txBody>
      </p:sp>
      <p:grpSp>
        <p:nvGrpSpPr>
          <p:cNvPr id="132" name="Group 6"/>
          <p:cNvGrpSpPr/>
          <p:nvPr/>
        </p:nvGrpSpPr>
        <p:grpSpPr>
          <a:xfrm>
            <a:off x="6387445" y="1725518"/>
            <a:ext cx="83410" cy="332243"/>
            <a:chOff x="2410191" y="3562411"/>
            <a:chExt cx="1305001" cy="332242"/>
          </a:xfrm>
        </p:grpSpPr>
        <p:cxnSp>
          <p:nvCxnSpPr>
            <p:cNvPr id="133" name="Straight Connector 32"/>
            <p:cNvCxnSpPr/>
            <p:nvPr/>
          </p:nvCxnSpPr>
          <p:spPr>
            <a:xfrm flipH="1" flipV="1">
              <a:off x="3391258" y="3570719"/>
              <a:ext cx="323934" cy="323934"/>
            </a:xfrm>
            <a:prstGeom prst="line">
              <a:avLst/>
            </a:prstGeom>
            <a:ln w="222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33"/>
            <p:cNvCxnSpPr/>
            <p:nvPr/>
          </p:nvCxnSpPr>
          <p:spPr>
            <a:xfrm flipH="1">
              <a:off x="2410191" y="3562411"/>
              <a:ext cx="1002430" cy="0"/>
            </a:xfrm>
            <a:prstGeom prst="straightConnector1">
              <a:avLst/>
            </a:prstGeom>
            <a:ln w="22225">
              <a:solidFill>
                <a:schemeClr val="accent4"/>
              </a:solidFill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Rectangle 134"/>
          <p:cNvSpPr/>
          <p:nvPr/>
        </p:nvSpPr>
        <p:spPr>
          <a:xfrm>
            <a:off x="4637040" y="1244156"/>
            <a:ext cx="350081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667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67" b="1" dirty="0"/>
          </a:p>
        </p:txBody>
      </p:sp>
    </p:spTree>
    <p:extLst>
      <p:ext uri="{BB962C8B-B14F-4D97-AF65-F5344CB8AC3E}">
        <p14:creationId xmlns:p14="http://schemas.microsoft.com/office/powerpoint/2010/main" val="701389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3" grpId="0"/>
      <p:bldP spid="4" grpId="0"/>
      <p:bldP spid="5" grpId="0"/>
      <p:bldP spid="6" grpId="0"/>
      <p:bldP spid="7" grpId="0"/>
      <p:bldP spid="82" grpId="0"/>
      <p:bldP spid="109" grpId="0"/>
      <p:bldP spid="131" grpId="0"/>
      <p:bldP spid="1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1" y="3301203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61" y="336946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1" y="46899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815585" y="1758589"/>
            <a:ext cx="2266133" cy="35268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2" y="-1397427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5" y="-2074054"/>
            <a:ext cx="2397137" cy="4119795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69" y="280265"/>
            <a:ext cx="4956731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5" cy="2318591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6" y="3538423"/>
            <a:ext cx="1152193" cy="70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07967" y="1362848"/>
            <a:ext cx="45002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612" y="5278260"/>
            <a:ext cx="8698347" cy="157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347242" y="5585008"/>
            <a:ext cx="8011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283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25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75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7" y="209551"/>
            <a:ext cx="167890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1" y="2834334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3" y="1713153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3" y="2493038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4" y="1599191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8" y="3262185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1" y="1713151"/>
            <a:ext cx="1934848" cy="33252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7" y="3206951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478972" y="6008923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3" action="ppaction://hlinksldjump"/>
          </p:cNvPr>
          <p:cNvSpPr/>
          <p:nvPr/>
        </p:nvSpPr>
        <p:spPr>
          <a:xfrm>
            <a:off x="2040289" y="5148479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Tê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4" action="ppaction://hlinksldjump"/>
          </p:cNvPr>
          <p:cNvSpPr/>
          <p:nvPr/>
        </p:nvSpPr>
        <p:spPr>
          <a:xfrm>
            <a:off x="3702176" y="6252039"/>
            <a:ext cx="1494635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5" action="ppaction://hlinksldjump"/>
          </p:cNvPr>
          <p:cNvSpPr/>
          <p:nvPr/>
        </p:nvSpPr>
        <p:spPr>
          <a:xfrm>
            <a:off x="5851973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6" action="ppaction://hlinksldjump"/>
          </p:cNvPr>
          <p:cNvSpPr/>
          <p:nvPr/>
        </p:nvSpPr>
        <p:spPr>
          <a:xfrm>
            <a:off x="7378761" y="6341033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8956036" y="5006579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Sư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8" action="ppaction://hlinksldjump"/>
          </p:cNvPr>
          <p:cNvSpPr/>
          <p:nvPr/>
        </p:nvSpPr>
        <p:spPr>
          <a:xfrm>
            <a:off x="10274812" y="6320975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2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3713" y="2284657"/>
            <a:ext cx="712070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17795" y="4485118"/>
            <a:ext cx="1497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 ý </a:t>
            </a:r>
            <a:r>
              <a:rPr lang="en-US" sz="3200" b="1" dirty="0" err="1">
                <a:solidFill>
                  <a:srgbClr val="0000FF"/>
                </a:solidFill>
              </a:rPr>
              <a:t>kiến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21" y="2"/>
            <a:ext cx="1806431" cy="3432220"/>
          </a:xfrm>
          <a:prstGeom prst="rect">
            <a:avLst/>
          </a:prstGeom>
        </p:spPr>
      </p:pic>
      <p:sp>
        <p:nvSpPr>
          <p:cNvPr id="2" name="Action Button: Home 1">
            <a:hlinkClick r:id="rId7" action="ppaction://hlinksldjump" highlightClick="1"/>
          </p:cNvPr>
          <p:cNvSpPr/>
          <p:nvPr/>
        </p:nvSpPr>
        <p:spPr>
          <a:xfrm>
            <a:off x="11065565" y="6294783"/>
            <a:ext cx="927652" cy="56321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2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24179" y="1770255"/>
            <a:ext cx="7200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16797" y="3842203"/>
            <a:ext cx="7615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246207" y="-9427"/>
            <a:ext cx="1769764" cy="3559369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11065565" y="6294783"/>
            <a:ext cx="927652" cy="56321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1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2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7648" y="1865828"/>
            <a:ext cx="6816757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733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1531" y="4742907"/>
            <a:ext cx="9510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200" b="1" dirty="0">
              <a:solidFill>
                <a:srgbClr val="0000CC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7" y="2"/>
            <a:ext cx="1732044" cy="3773516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11065565" y="6294783"/>
            <a:ext cx="927652" cy="56321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1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00455" y="1901168"/>
            <a:ext cx="662473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733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733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3682185"/>
            <a:ext cx="8725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11065565" y="6294783"/>
            <a:ext cx="927652" cy="56321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7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11691" y="1934048"/>
            <a:ext cx="7488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7" y="3909054"/>
            <a:ext cx="8363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9" y="134985"/>
            <a:ext cx="1921689" cy="3102833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11065565" y="6294783"/>
            <a:ext cx="927652" cy="56321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0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60446" y="2238553"/>
            <a:ext cx="80072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7649" y="3909053"/>
            <a:ext cx="7872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VB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257152" y="83976"/>
            <a:ext cx="1934848" cy="3325291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11065565" y="6294783"/>
            <a:ext cx="927652" cy="56321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53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7701" y="2309628"/>
            <a:ext cx="8067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47862" y="4101075"/>
            <a:ext cx="2899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10261411" y="280401"/>
            <a:ext cx="1892555" cy="3148600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11065565" y="6294783"/>
            <a:ext cx="927652" cy="56321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1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24404" y="845423"/>
            <a:ext cx="7934704" cy="4636285"/>
            <a:chOff x="4079776" y="883635"/>
            <a:chExt cx="7488832" cy="3840427"/>
          </a:xfrm>
        </p:grpSpPr>
        <p:sp>
          <p:nvSpPr>
            <p:cNvPr id="3" name="Cloud 2"/>
            <p:cNvSpPr/>
            <p:nvPr/>
          </p:nvSpPr>
          <p:spPr>
            <a:xfrm>
              <a:off x="4079776" y="883635"/>
              <a:ext cx="7488832" cy="3840427"/>
            </a:xfrm>
            <a:prstGeom prst="cloud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575953" y="1538758"/>
              <a:ext cx="6793757" cy="25239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3200" i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Em</a:t>
              </a:r>
              <a:r>
                <a:rPr lang="en-US" sz="3200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 </a:t>
              </a:r>
              <a:r>
                <a:rPr lang="en-US" sz="3200" i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có</a:t>
              </a:r>
              <a:r>
                <a:rPr lang="en-US" sz="3200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 </a:t>
              </a:r>
              <a:r>
                <a:rPr lang="en-US" sz="3200" i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biết</a:t>
              </a:r>
              <a:r>
                <a:rPr lang="en-US" sz="3200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 </a:t>
              </a:r>
              <a:r>
                <a:rPr lang="en-US" sz="3200" i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câu</a:t>
              </a:r>
              <a:r>
                <a:rPr lang="en-US" sz="3200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 </a:t>
              </a:r>
              <a:r>
                <a:rPr lang="en-US" sz="3200" i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chuyện</a:t>
              </a:r>
              <a:r>
                <a:rPr lang="en-US" sz="3200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hlinkClick r:id="rId2"/>
                </a:rPr>
                <a:t> “</a:t>
              </a:r>
              <a:r>
                <a:rPr lang="en-US" sz="3200" i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Đác-uyn</a:t>
              </a:r>
              <a:r>
                <a:rPr lang="en-US" sz="3200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 – </a:t>
              </a:r>
              <a:r>
                <a:rPr lang="en-US" sz="3200" i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Nhà</a:t>
              </a:r>
              <a:r>
                <a:rPr lang="en-US" sz="3200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 </a:t>
              </a:r>
              <a:r>
                <a:rPr lang="en-US" sz="3200" i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bác</a:t>
              </a:r>
              <a:r>
                <a:rPr lang="en-US" sz="3200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 </a:t>
              </a:r>
              <a:r>
                <a:rPr lang="en-US" sz="3200" i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học</a:t>
              </a:r>
              <a:r>
                <a:rPr lang="en-US" sz="3200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 </a:t>
              </a:r>
              <a:r>
                <a:rPr lang="en-US" sz="3200" i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không</a:t>
              </a:r>
              <a:r>
                <a:rPr lang="en-US" sz="3200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 </a:t>
              </a:r>
              <a:r>
                <a:rPr lang="en-US" sz="3200" i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ngừng</a:t>
              </a:r>
              <a:r>
                <a:rPr lang="en-US" sz="3200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 </a:t>
              </a:r>
              <a:r>
                <a:rPr lang="en-US" sz="3200" i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học</a:t>
              </a:r>
              <a:r>
                <a:rPr lang="en-US" sz="3200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hlinkClick r:id="rId2"/>
                </a:rPr>
                <a:t>”…? </a:t>
              </a:r>
              <a:endParaRPr lang="en-US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/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Đác-uyn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lớn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tuổi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nhưng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vẫn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tiếp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tục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?... </a:t>
              </a:r>
            </a:p>
            <a:p>
              <a:pPr lvl="0"/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Vậy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tri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cuộc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ta?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7692816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914400" y="797169"/>
            <a:ext cx="1043353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400" b="1" spc="400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V. </a:t>
            </a:r>
            <a:r>
              <a:rPr lang="en-US" altLang="zh-CN" sz="6400" b="1" u="sng" spc="400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VẬN DỤNG</a:t>
            </a:r>
            <a:r>
              <a:rPr lang="en-US" altLang="zh-CN" sz="6400" b="1" spc="400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:</a:t>
            </a:r>
          </a:p>
          <a:p>
            <a:pPr algn="ctr">
              <a:defRPr/>
            </a:pPr>
            <a:r>
              <a:rPr lang="en-US" altLang="zh-CN" sz="6400" b="1" spc="400" dirty="0" err="1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Hãy</a:t>
            </a:r>
            <a:r>
              <a:rPr lang="en-US" altLang="zh-CN" sz="6400" b="1" spc="400" dirty="0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vận</a:t>
            </a:r>
            <a:r>
              <a:rPr lang="en-US" altLang="zh-CN" sz="6400" b="1" spc="400" dirty="0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dụng</a:t>
            </a:r>
            <a:r>
              <a:rPr lang="en-US" altLang="zh-CN" sz="6400" b="1" spc="400" dirty="0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phương</a:t>
            </a:r>
            <a:r>
              <a:rPr lang="en-US" altLang="zh-CN" sz="6400" b="1" spc="400" dirty="0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pháp</a:t>
            </a:r>
            <a:r>
              <a:rPr lang="en-US" altLang="zh-CN" sz="6400" b="1" spc="400" dirty="0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tự</a:t>
            </a:r>
            <a:r>
              <a:rPr lang="en-US" altLang="zh-CN" sz="6400" b="1" spc="400" dirty="0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học</a:t>
            </a:r>
            <a:r>
              <a:rPr lang="en-US" altLang="zh-CN" sz="6400" b="1" spc="400" dirty="0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hiệu</a:t>
            </a:r>
            <a:r>
              <a:rPr lang="en-US" altLang="zh-CN" sz="6400" b="1" spc="400" dirty="0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quả</a:t>
            </a:r>
            <a:r>
              <a:rPr lang="en-US" altLang="zh-CN" sz="6400" b="1" spc="400" dirty="0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vào</a:t>
            </a:r>
            <a:r>
              <a:rPr lang="en-US" altLang="zh-CN" sz="6400" b="1" spc="400" dirty="0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thực</a:t>
            </a:r>
            <a:r>
              <a:rPr lang="en-US" altLang="zh-CN" sz="6400" b="1" spc="400" dirty="0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tế</a:t>
            </a:r>
            <a:r>
              <a:rPr lang="en-US" altLang="zh-CN" sz="6400" b="1" spc="400" dirty="0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học</a:t>
            </a:r>
            <a:r>
              <a:rPr lang="en-US" altLang="zh-CN" sz="6400" b="1" spc="400" dirty="0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tập</a:t>
            </a:r>
            <a:r>
              <a:rPr lang="en-US" altLang="zh-CN" sz="6400" b="1" spc="400" dirty="0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của</a:t>
            </a:r>
            <a:r>
              <a:rPr lang="en-US" altLang="zh-CN" sz="6400" b="1" spc="400" dirty="0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em</a:t>
            </a:r>
            <a:r>
              <a:rPr lang="en-US" altLang="zh-CN" sz="6400" b="1" spc="400" dirty="0"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.</a:t>
            </a:r>
            <a:endParaRPr lang="zh-CN" altLang="en-US" sz="6400" b="1" spc="400" dirty="0">
              <a:effectLst>
                <a:reflection blurRad="6350" stA="60000" endA="900" endPos="58000" dir="5400000" sy="-100000" algn="bl" rotWithShape="0"/>
              </a:effectLst>
              <a:latin typeface="Times New Roman" pitchFamily="18" charset="0"/>
              <a:ea typeface="华康雅宋体W9(P)" panose="02020900000000000000" pitchFamily="18" charset="-122"/>
              <a:cs typeface="Times New Roman" pitchFamily="18" charset="0"/>
              <a:sym typeface="微软雅黑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647" y="5345722"/>
            <a:ext cx="3053120" cy="18961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1015049" y="5250538"/>
            <a:ext cx="2194583" cy="17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6113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8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2" y="1699253"/>
            <a:ext cx="1300699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8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30" y="2781301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3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1" y="3091085"/>
            <a:ext cx="1510275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6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Horizontal Scroll 2"/>
          <p:cNvSpPr/>
          <p:nvPr/>
        </p:nvSpPr>
        <p:spPr>
          <a:xfrm>
            <a:off x="990753" y="-941927"/>
            <a:ext cx="9213421" cy="3194797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1536930" y="610376"/>
            <a:ext cx="8077083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8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5867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B698DD-6B6B-49FA-8472-F583AA82CF23}"/>
              </a:ext>
            </a:extLst>
          </p:cNvPr>
          <p:cNvSpPr txBox="1"/>
          <p:nvPr/>
        </p:nvSpPr>
        <p:spPr>
          <a:xfrm>
            <a:off x="1378226" y="2835965"/>
            <a:ext cx="8547652" cy="1245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39789-5DF1-408D-928B-7CFC2F1EF6B6}"/>
              </a:ext>
            </a:extLst>
          </p:cNvPr>
          <p:cNvSpPr txBox="1"/>
          <p:nvPr/>
        </p:nvSpPr>
        <p:spPr>
          <a:xfrm>
            <a:off x="675861" y="2955235"/>
            <a:ext cx="97801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huẩn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”: (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/9-</a:t>
            </a:r>
            <a:r>
              <a:rPr 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&gt;11)</a:t>
            </a:r>
            <a:endParaRPr lang="en-US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371600" y="1903009"/>
            <a:ext cx="99763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400" b="1" spc="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CHÚC CÁC EM </a:t>
            </a:r>
          </a:p>
          <a:p>
            <a:pPr algn="ctr">
              <a:defRPr/>
            </a:pPr>
            <a:r>
              <a:rPr lang="en-US" altLang="zh-CN" sz="6400" b="1" spc="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ea typeface="华康雅宋体W9(P)" panose="02020900000000000000" pitchFamily="18" charset="-122"/>
                <a:cs typeface="Times New Roman" pitchFamily="18" charset="0"/>
                <a:sym typeface="微软雅黑" pitchFamily="34" charset="-122"/>
              </a:rPr>
              <a:t>HỌC TỐT</a:t>
            </a:r>
            <a:r>
              <a:rPr lang="en-US" altLang="zh-CN" sz="6400" b="1" spc="400" dirty="0"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VNI-Yahoo" panose="00000400000000000000" pitchFamily="2" charset="0"/>
                <a:ea typeface="华康雅宋体W9(P)" panose="02020900000000000000" pitchFamily="18" charset="-122"/>
                <a:sym typeface="微软雅黑" pitchFamily="34" charset="-122"/>
              </a:rPr>
              <a:t>!</a:t>
            </a:r>
            <a:endParaRPr lang="zh-CN" altLang="en-US" sz="6400" b="1" spc="400" dirty="0"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  <a:latin typeface="VNI-Yahoo" panose="00000400000000000000" pitchFamily="2" charset="0"/>
              <a:ea typeface="华康雅宋体W9(P)" panose="02020900000000000000" pitchFamily="18" charset="-122"/>
              <a:sym typeface="微软雅黑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647" y="3883839"/>
            <a:ext cx="3053120" cy="33580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830880" y="3937748"/>
            <a:ext cx="3602409" cy="291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1312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/>
          <p:cNvSpPr/>
          <p:nvPr/>
        </p:nvSpPr>
        <p:spPr>
          <a:xfrm>
            <a:off x="1278660" y="266952"/>
            <a:ext cx="9697077" cy="5840771"/>
          </a:xfrm>
          <a:prstGeom prst="round2DiagRect">
            <a:avLst/>
          </a:prstGeom>
          <a:solidFill>
            <a:srgbClr val="FAED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XH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4038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6437376" y="2763520"/>
            <a:ext cx="5754624" cy="4094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3917" y="-1371533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prstClr val="black"/>
                </a:solidFill>
              </a:rPr>
              <a:t>点击输入文档</a:t>
            </a:r>
          </a:p>
        </p:txBody>
      </p:sp>
      <p:sp>
        <p:nvSpPr>
          <p:cNvPr id="2" name="Rectangle 1"/>
          <p:cNvSpPr/>
          <p:nvPr/>
        </p:nvSpPr>
        <p:spPr>
          <a:xfrm>
            <a:off x="-31382" y="1041096"/>
            <a:ext cx="12167793" cy="2031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400"/>
              </a:spcAft>
            </a:pPr>
            <a:r>
              <a:rPr lang="en-US" sz="5333" b="1" dirty="0" err="1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5333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73-74</a:t>
            </a:r>
          </a:p>
          <a:p>
            <a:pPr algn="ctr">
              <a:lnSpc>
                <a:spcPct val="115000"/>
              </a:lnSpc>
              <a:spcAft>
                <a:spcPts val="400"/>
              </a:spcAft>
            </a:pPr>
            <a:r>
              <a:rPr lang="en-US" sz="5333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 HỌC – MỘT THÚ VUI BỔ ÍCH</a:t>
            </a:r>
            <a:endParaRPr lang="en-US" sz="5333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53766" y="4067374"/>
            <a:ext cx="5500542" cy="700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400"/>
              </a:spcAft>
            </a:pPr>
            <a:r>
              <a:rPr lang="en-US" sz="3733" b="1" i="1" dirty="0">
                <a:ln w="0"/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733" b="1" i="1" dirty="0" err="1">
                <a:ln w="0"/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733" b="1" i="1" dirty="0">
                <a:ln w="0"/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ln w="0"/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Hiến</a:t>
            </a:r>
            <a:r>
              <a:rPr lang="en-US" sz="3733" b="1" i="1" dirty="0">
                <a:ln w="0"/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733" b="1" i="1" dirty="0" err="1">
                <a:ln w="0"/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</a:t>
            </a:r>
            <a:r>
              <a:rPr lang="en-US" sz="3733" b="1" i="1" dirty="0">
                <a:ln w="0"/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733" b="1" dirty="0">
              <a:ln w="0"/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图片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284248" y="4557821"/>
            <a:ext cx="3082426" cy="2498488"/>
          </a:xfrm>
          <a:prstGeom prst="rect">
            <a:avLst/>
          </a:prstGeom>
        </p:spPr>
      </p:pic>
      <p:pic>
        <p:nvPicPr>
          <p:cNvPr id="45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9460" y="104820"/>
            <a:ext cx="1921132" cy="211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91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A62BAB-7EC2-4864-98D8-9D4ED5353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27" y="627321"/>
            <a:ext cx="11088037" cy="438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24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15" y="740701"/>
            <a:ext cx="6773213" cy="51887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6" y="424896"/>
            <a:ext cx="3846101" cy="38461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01331" y="2165547"/>
            <a:ext cx="5074275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 THÀNH KIẾN THỨC </a:t>
            </a:r>
          </a:p>
        </p:txBody>
      </p:sp>
    </p:spTree>
    <p:extLst>
      <p:ext uri="{BB962C8B-B14F-4D97-AF65-F5344CB8AC3E}">
        <p14:creationId xmlns:p14="http://schemas.microsoft.com/office/powerpoint/2010/main" val="292401276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84" y="553132"/>
            <a:ext cx="9280901" cy="5188792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96123"/>
            <a:ext cx="3880337" cy="2221456"/>
          </a:xfrm>
          <a:prstGeom prst="rect">
            <a:avLst/>
          </a:prstGeom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7" y="424896"/>
            <a:ext cx="2108714" cy="38461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78452" y="2307885"/>
            <a:ext cx="7185557" cy="104644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/>
                <a:solidFill>
                  <a:srgbClr val="FF0000"/>
                </a:solidFill>
              </a:rPr>
              <a:t>I. </a:t>
            </a:r>
            <a:r>
              <a:rPr lang="en-US" sz="6000" b="1" u="sng" dirty="0">
                <a:ln/>
                <a:solidFill>
                  <a:srgbClr val="FF0000"/>
                </a:solidFill>
              </a:rPr>
              <a:t>TRI THỨC NGỮ VĂN</a:t>
            </a:r>
          </a:p>
        </p:txBody>
      </p:sp>
    </p:spTree>
    <p:extLst>
      <p:ext uri="{BB962C8B-B14F-4D97-AF65-F5344CB8AC3E}">
        <p14:creationId xmlns:p14="http://schemas.microsoft.com/office/powerpoint/2010/main" val="348940071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1646</Words>
  <Application>Microsoft Office PowerPoint</Application>
  <PresentationFormat>Widescreen</PresentationFormat>
  <Paragraphs>173</Paragraphs>
  <Slides>43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Light</vt:lpstr>
      <vt:lpstr>Consolas</vt:lpstr>
      <vt:lpstr>Constantia</vt:lpstr>
      <vt:lpstr>Times New Roman</vt:lpstr>
      <vt:lpstr>VNI-Yahoo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60</cp:revision>
  <dcterms:created xsi:type="dcterms:W3CDTF">2022-06-27T02:41:14Z</dcterms:created>
  <dcterms:modified xsi:type="dcterms:W3CDTF">2025-01-13T12:45:08Z</dcterms:modified>
</cp:coreProperties>
</file>