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267" r:id="rId4"/>
    <p:sldId id="269" r:id="rId5"/>
    <p:sldId id="912" r:id="rId6"/>
    <p:sldId id="913" r:id="rId7"/>
    <p:sldId id="948" r:id="rId8"/>
    <p:sldId id="914" r:id="rId9"/>
    <p:sldId id="950" r:id="rId10"/>
    <p:sldId id="951" r:id="rId11"/>
    <p:sldId id="918" r:id="rId12"/>
    <p:sldId id="852" r:id="rId13"/>
    <p:sldId id="919" r:id="rId14"/>
    <p:sldId id="920" r:id="rId15"/>
    <p:sldId id="921" r:id="rId16"/>
    <p:sldId id="922" r:id="rId17"/>
    <p:sldId id="924" r:id="rId18"/>
    <p:sldId id="926" r:id="rId19"/>
    <p:sldId id="927" r:id="rId20"/>
    <p:sldId id="928" r:id="rId21"/>
    <p:sldId id="930" r:id="rId22"/>
    <p:sldId id="929" r:id="rId23"/>
    <p:sldId id="932" r:id="rId24"/>
    <p:sldId id="931" r:id="rId25"/>
    <p:sldId id="944" r:id="rId26"/>
    <p:sldId id="945" r:id="rId27"/>
    <p:sldId id="933" r:id="rId28"/>
    <p:sldId id="936" r:id="rId29"/>
    <p:sldId id="937" r:id="rId30"/>
    <p:sldId id="938" r:id="rId31"/>
    <p:sldId id="939" r:id="rId32"/>
    <p:sldId id="940" r:id="rId33"/>
    <p:sldId id="941" r:id="rId34"/>
    <p:sldId id="943" r:id="rId35"/>
    <p:sldId id="294" r:id="rId36"/>
    <p:sldId id="295" r:id="rId37"/>
    <p:sldId id="868" r:id="rId38"/>
    <p:sldId id="916" r:id="rId39"/>
    <p:sldId id="296" r:id="rId40"/>
    <p:sldId id="298" r:id="rId41"/>
    <p:sldId id="299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3B89477-09E2-4B0B-B1B1-2DBB4AFB75B2}"/>
    <pc:docChg chg="modSld">
      <pc:chgData name="Phan Van Rieu (Hugo)" userId="032e726b-b6b7-45df-b0ca-e82fb010a48a" providerId="ADAL" clId="{D3B89477-09E2-4B0B-B1B1-2DBB4AFB75B2}" dt="2024-03-03T10:14:17.237" v="12" actId="1076"/>
      <pc:docMkLst>
        <pc:docMk/>
      </pc:docMkLst>
      <pc:sldChg chg="modSp mod">
        <pc:chgData name="Phan Van Rieu (Hugo)" userId="032e726b-b6b7-45df-b0ca-e82fb010a48a" providerId="ADAL" clId="{D3B89477-09E2-4B0B-B1B1-2DBB4AFB75B2}" dt="2024-03-03T10:10:40.637" v="1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D3B89477-09E2-4B0B-B1B1-2DBB4AFB75B2}" dt="2024-03-03T10:10:40.637" v="1" actId="1076"/>
          <ac:spMkLst>
            <pc:docMk/>
            <pc:sldMk cId="1772680085" sldId="256"/>
            <ac:spMk id="3" creationId="{00000000-0000-0000-0000-000000000000}"/>
          </ac:spMkLst>
        </pc:spChg>
        <pc:picChg chg="mod">
          <ac:chgData name="Phan Van Rieu (Hugo)" userId="032e726b-b6b7-45df-b0ca-e82fb010a48a" providerId="ADAL" clId="{D3B89477-09E2-4B0B-B1B1-2DBB4AFB75B2}" dt="2024-03-03T10:10:33.709" v="0" actId="1076"/>
          <ac:picMkLst>
            <pc:docMk/>
            <pc:sldMk cId="1772680085" sldId="256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0:59.123" v="2" actId="1076"/>
        <pc:sldMkLst>
          <pc:docMk/>
          <pc:sldMk cId="1872779487" sldId="269"/>
        </pc:sldMkLst>
        <pc:picChg chg="mod">
          <ac:chgData name="Phan Van Rieu (Hugo)" userId="032e726b-b6b7-45df-b0ca-e82fb010a48a" providerId="ADAL" clId="{D3B89477-09E2-4B0B-B1B1-2DBB4AFB75B2}" dt="2024-03-03T10:10:59.123" v="2" actId="1076"/>
          <ac:picMkLst>
            <pc:docMk/>
            <pc:sldMk cId="1872779487" sldId="26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2:09.493" v="3" actId="1076"/>
        <pc:sldMkLst>
          <pc:docMk/>
          <pc:sldMk cId="4281839752" sldId="919"/>
        </pc:sldMkLst>
        <pc:spChg chg="mod">
          <ac:chgData name="Phan Van Rieu (Hugo)" userId="032e726b-b6b7-45df-b0ca-e82fb010a48a" providerId="ADAL" clId="{D3B89477-09E2-4B0B-B1B1-2DBB4AFB75B2}" dt="2024-03-03T10:12:09.493" v="3" actId="1076"/>
          <ac:spMkLst>
            <pc:docMk/>
            <pc:sldMk cId="4281839752" sldId="919"/>
            <ac:spMk id="4" creationId="{50AFA67B-091C-DADB-18C7-6B9C63B83DB4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46.564" v="6" actId="1076"/>
        <pc:sldMkLst>
          <pc:docMk/>
          <pc:sldMk cId="4061339898" sldId="924"/>
        </pc:sldMkLst>
        <pc:spChg chg="mod">
          <ac:chgData name="Phan Van Rieu (Hugo)" userId="032e726b-b6b7-45df-b0ca-e82fb010a48a" providerId="ADAL" clId="{D3B89477-09E2-4B0B-B1B1-2DBB4AFB75B2}" dt="2024-03-03T10:12:46.564" v="6" actId="1076"/>
          <ac:spMkLst>
            <pc:docMk/>
            <pc:sldMk cId="4061339898" sldId="924"/>
            <ac:spMk id="4" creationId="{EA375552-8EA8-F5A9-C4F3-0686B0DFFF79}"/>
          </ac:spMkLst>
        </pc:spChg>
      </pc:sldChg>
      <pc:sldChg chg="modSp mod">
        <pc:chgData name="Phan Van Rieu (Hugo)" userId="032e726b-b6b7-45df-b0ca-e82fb010a48a" providerId="ADAL" clId="{D3B89477-09E2-4B0B-B1B1-2DBB4AFB75B2}" dt="2024-03-03T10:12:51.985" v="7" actId="20577"/>
        <pc:sldMkLst>
          <pc:docMk/>
          <pc:sldMk cId="2524416479" sldId="926"/>
        </pc:sldMkLst>
        <pc:spChg chg="mod">
          <ac:chgData name="Phan Van Rieu (Hugo)" userId="032e726b-b6b7-45df-b0ca-e82fb010a48a" providerId="ADAL" clId="{D3B89477-09E2-4B0B-B1B1-2DBB4AFB75B2}" dt="2024-03-03T10:12:51.985" v="7" actId="20577"/>
          <ac:spMkLst>
            <pc:docMk/>
            <pc:sldMk cId="2524416479" sldId="926"/>
            <ac:spMk id="4" creationId="{EF984682-899F-3864-ABA2-C8F9BE906790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25.025" v="8" actId="255"/>
        <pc:sldMkLst>
          <pc:docMk/>
          <pc:sldMk cId="1980843074" sldId="932"/>
        </pc:sldMkLst>
        <pc:spChg chg="mod">
          <ac:chgData name="Phan Van Rieu (Hugo)" userId="032e726b-b6b7-45df-b0ca-e82fb010a48a" providerId="ADAL" clId="{D3B89477-09E2-4B0B-B1B1-2DBB4AFB75B2}" dt="2024-03-03T10:13:25.025" v="8" actId="255"/>
          <ac:spMkLst>
            <pc:docMk/>
            <pc:sldMk cId="1980843074" sldId="932"/>
            <ac:spMk id="5" creationId="{CF577A22-AB38-33FB-7C82-F38B4A610E6E}"/>
          </ac:spMkLst>
        </pc:spChg>
      </pc:sldChg>
      <pc:sldChg chg="modSp mod">
        <pc:chgData name="Phan Van Rieu (Hugo)" userId="032e726b-b6b7-45df-b0ca-e82fb010a48a" providerId="ADAL" clId="{D3B89477-09E2-4B0B-B1B1-2DBB4AFB75B2}" dt="2024-03-03T10:13:47.665" v="10" actId="1076"/>
        <pc:sldMkLst>
          <pc:docMk/>
          <pc:sldMk cId="2852825023" sldId="937"/>
        </pc:sldMkLst>
        <pc:spChg chg="mod">
          <ac:chgData name="Phan Van Rieu (Hugo)" userId="032e726b-b6b7-45df-b0ca-e82fb010a48a" providerId="ADAL" clId="{D3B89477-09E2-4B0B-B1B1-2DBB4AFB75B2}" dt="2024-03-03T10:13:44.043" v="9" actId="20577"/>
          <ac:spMkLst>
            <pc:docMk/>
            <pc:sldMk cId="2852825023" sldId="937"/>
            <ac:spMk id="5" creationId="{1B2ECF64-44AA-C7AA-10C2-14BB427022BF}"/>
          </ac:spMkLst>
        </pc:spChg>
        <pc:picChg chg="mod">
          <ac:chgData name="Phan Van Rieu (Hugo)" userId="032e726b-b6b7-45df-b0ca-e82fb010a48a" providerId="ADAL" clId="{D3B89477-09E2-4B0B-B1B1-2DBB4AFB75B2}" dt="2024-03-03T10:13:47.665" v="10" actId="1076"/>
          <ac:picMkLst>
            <pc:docMk/>
            <pc:sldMk cId="2852825023" sldId="937"/>
            <ac:picMk id="7" creationId="{C6F7899A-A92B-CA6E-34BD-22A01058E7DC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4.058" v="11" actId="1076"/>
        <pc:sldMkLst>
          <pc:docMk/>
          <pc:sldMk cId="1512098263" sldId="941"/>
        </pc:sldMkLst>
        <pc:picChg chg="mod">
          <ac:chgData name="Phan Van Rieu (Hugo)" userId="032e726b-b6b7-45df-b0ca-e82fb010a48a" providerId="ADAL" clId="{D3B89477-09E2-4B0B-B1B1-2DBB4AFB75B2}" dt="2024-03-03T10:14:14.058" v="11" actId="1076"/>
          <ac:picMkLst>
            <pc:docMk/>
            <pc:sldMk cId="1512098263" sldId="941"/>
            <ac:picMk id="5" creationId="{5B822552-12C5-4910-4E62-3E439BD21AB8}"/>
          </ac:picMkLst>
        </pc:picChg>
      </pc:sldChg>
      <pc:sldChg chg="modSp mod">
        <pc:chgData name="Phan Van Rieu (Hugo)" userId="032e726b-b6b7-45df-b0ca-e82fb010a48a" providerId="ADAL" clId="{D3B89477-09E2-4B0B-B1B1-2DBB4AFB75B2}" dt="2024-03-03T10:14:17.237" v="12" actId="1076"/>
        <pc:sldMkLst>
          <pc:docMk/>
          <pc:sldMk cId="84535373" sldId="943"/>
        </pc:sldMkLst>
        <pc:picChg chg="mod">
          <ac:chgData name="Phan Van Rieu (Hugo)" userId="032e726b-b6b7-45df-b0ca-e82fb010a48a" providerId="ADAL" clId="{D3B89477-09E2-4B0B-B1B1-2DBB4AFB75B2}" dt="2024-03-03T10:14:17.237" v="12" actId="1076"/>
          <ac:picMkLst>
            <pc:docMk/>
            <pc:sldMk cId="84535373" sldId="943"/>
            <ac:picMk id="5" creationId="{6C113CF6-9EA7-3D47-E146-A8E72038446A}"/>
          </ac:picMkLst>
        </pc:picChg>
      </pc:sldChg>
    </pc:docChg>
  </pc:docChgLst>
  <pc:docChgLst>
    <pc:chgData name="Phan Van Rieu (Hugo)" userId="032e726b-b6b7-45df-b0ca-e82fb010a48a" providerId="ADAL" clId="{0A8DB08E-46E6-44D7-9A9A-FE8FE04BBB91}"/>
    <pc:docChg chg="custSel addSld delSld modSld">
      <pc:chgData name="Phan Van Rieu (Hugo)" userId="032e726b-b6b7-45df-b0ca-e82fb010a48a" providerId="ADAL" clId="{0A8DB08E-46E6-44D7-9A9A-FE8FE04BBB91}" dt="2024-04-20T09:01:58.656" v="11" actId="1076"/>
      <pc:docMkLst>
        <pc:docMk/>
      </pc:docMkLst>
      <pc:sldChg chg="addSp delSp modSp mod">
        <pc:chgData name="Phan Van Rieu (Hugo)" userId="032e726b-b6b7-45df-b0ca-e82fb010a48a" providerId="ADAL" clId="{0A8DB08E-46E6-44D7-9A9A-FE8FE04BBB91}" dt="2024-04-20T09:01:58.656" v="11" actId="1076"/>
        <pc:sldMkLst>
          <pc:docMk/>
          <pc:sldMk cId="2855552533" sldId="295"/>
        </pc:sldMkLst>
        <pc:picChg chg="del">
          <ac:chgData name="Phan Van Rieu (Hugo)" userId="032e726b-b6b7-45df-b0ca-e82fb010a48a" providerId="ADAL" clId="{0A8DB08E-46E6-44D7-9A9A-FE8FE04BBB91}" dt="2024-04-20T09:01:16.082" v="8" actId="478"/>
          <ac:picMkLst>
            <pc:docMk/>
            <pc:sldMk cId="2855552533" sldId="295"/>
            <ac:picMk id="2" creationId="{10F1EE8F-2D67-7D3D-C730-4739A156AA3A}"/>
          </ac:picMkLst>
        </pc:picChg>
        <pc:picChg chg="add mod">
          <ac:chgData name="Phan Van Rieu (Hugo)" userId="032e726b-b6b7-45df-b0ca-e82fb010a48a" providerId="ADAL" clId="{0A8DB08E-46E6-44D7-9A9A-FE8FE04BBB91}" dt="2024-04-20T09:01:58.656" v="11" actId="1076"/>
          <ac:picMkLst>
            <pc:docMk/>
            <pc:sldMk cId="2855552533" sldId="295"/>
            <ac:picMk id="5" creationId="{0E223585-C26B-4B5B-B3F4-BBFDB7C69D62}"/>
          </ac:picMkLst>
        </pc:pic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1950052456" sldId="944"/>
        </pc:sldMkLst>
      </pc:sldChg>
      <pc:sldChg chg="modSp add mod">
        <pc:chgData name="Phan Van Rieu (Hugo)" userId="032e726b-b6b7-45df-b0ca-e82fb010a48a" providerId="ADAL" clId="{0A8DB08E-46E6-44D7-9A9A-FE8FE04BBB91}" dt="2024-04-20T09:00:50.444" v="7" actId="14100"/>
        <pc:sldMkLst>
          <pc:docMk/>
          <pc:sldMk cId="2008268458" sldId="944"/>
        </pc:sldMkLst>
        <pc:spChg chg="mod">
          <ac:chgData name="Phan Van Rieu (Hugo)" userId="032e726b-b6b7-45df-b0ca-e82fb010a48a" providerId="ADAL" clId="{0A8DB08E-46E6-44D7-9A9A-FE8FE04BBB91}" dt="2024-04-20T09:00:50.444" v="7" actId="14100"/>
          <ac:spMkLst>
            <pc:docMk/>
            <pc:sldMk cId="2008268458" sldId="944"/>
            <ac:spMk id="6" creationId="{E5FDFF66-0664-C690-87DE-BCC17F58806F}"/>
          </ac:spMkLst>
        </pc:spChg>
      </pc:sldChg>
      <pc:sldChg chg="del">
        <pc:chgData name="Phan Van Rieu (Hugo)" userId="032e726b-b6b7-45df-b0ca-e82fb010a48a" providerId="ADAL" clId="{0A8DB08E-46E6-44D7-9A9A-FE8FE04BBB91}" dt="2024-04-20T08:59:46.773" v="0" actId="2696"/>
        <pc:sldMkLst>
          <pc:docMk/>
          <pc:sldMk cId="818646469" sldId="945"/>
        </pc:sldMkLst>
      </pc:sldChg>
      <pc:sldChg chg="add">
        <pc:chgData name="Phan Van Rieu (Hugo)" userId="032e726b-b6b7-45df-b0ca-e82fb010a48a" providerId="ADAL" clId="{0A8DB08E-46E6-44D7-9A9A-FE8FE04BBB91}" dt="2024-04-20T08:59:51.472" v="1"/>
        <pc:sldMkLst>
          <pc:docMk/>
          <pc:sldMk cId="1682979288" sldId="945"/>
        </pc:sldMkLst>
      </pc:sldChg>
    </pc:docChg>
  </pc:docChgLst>
  <pc:docChgLst>
    <pc:chgData name="Phan Van Rieu (Hugo)" userId="032e726b-b6b7-45df-b0ca-e82fb010a48a" providerId="ADAL" clId="{E91628C2-E021-46D3-A350-4243FE9B1D5A}"/>
    <pc:docChg chg="undo custSel addSld delSld modSld sldOrd">
      <pc:chgData name="Phan Van Rieu (Hugo)" userId="032e726b-b6b7-45df-b0ca-e82fb010a48a" providerId="ADAL" clId="{E91628C2-E021-46D3-A350-4243FE9B1D5A}" dt="2024-05-29T15:59:08.519" v="197" actId="47"/>
      <pc:docMkLst>
        <pc:docMk/>
      </pc:docMkLst>
      <pc:sldChg chg="modSp mod">
        <pc:chgData name="Phan Van Rieu (Hugo)" userId="032e726b-b6b7-45df-b0ca-e82fb010a48a" providerId="ADAL" clId="{E91628C2-E021-46D3-A350-4243FE9B1D5A}" dt="2024-05-27T02:19:21.290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E91628C2-E021-46D3-A350-4243FE9B1D5A}" dt="2024-05-27T02:19:21.290" v="1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del mod addAnim delAnim">
        <pc:chgData name="Phan Van Rieu (Hugo)" userId="032e726b-b6b7-45df-b0ca-e82fb010a48a" providerId="ADAL" clId="{E91628C2-E021-46D3-A350-4243FE9B1D5A}" dt="2024-05-29T15:59:06.363" v="195" actId="47"/>
        <pc:sldMkLst>
          <pc:docMk/>
          <pc:sldMk cId="2406960767" sldId="911"/>
        </pc:sldMkLst>
        <pc:spChg chg="mod">
          <ac:chgData name="Phan Van Rieu (Hugo)" userId="032e726b-b6b7-45df-b0ca-e82fb010a48a" providerId="ADAL" clId="{E91628C2-E021-46D3-A350-4243FE9B1D5A}" dt="2024-05-29T15:52:12.435" v="53" actId="21"/>
          <ac:spMkLst>
            <pc:docMk/>
            <pc:sldMk cId="2406960767" sldId="911"/>
            <ac:spMk id="3" creationId="{5CE19292-2A0B-74B8-6B5E-EEAB484DFA4B}"/>
          </ac:spMkLst>
        </pc:spChg>
      </pc:sldChg>
      <pc:sldChg chg="modSp mod modAnim">
        <pc:chgData name="Phan Van Rieu (Hugo)" userId="032e726b-b6b7-45df-b0ca-e82fb010a48a" providerId="ADAL" clId="{E91628C2-E021-46D3-A350-4243FE9B1D5A}" dt="2024-05-29T15:52:31.125" v="57"/>
        <pc:sldMkLst>
          <pc:docMk/>
          <pc:sldMk cId="3695556845" sldId="914"/>
        </pc:sldMkLst>
        <pc:spChg chg="mod">
          <ac:chgData name="Phan Van Rieu (Hugo)" userId="032e726b-b6b7-45df-b0ca-e82fb010a48a" providerId="ADAL" clId="{E91628C2-E021-46D3-A350-4243FE9B1D5A}" dt="2024-05-29T15:52:17.494" v="55" actId="20577"/>
          <ac:spMkLst>
            <pc:docMk/>
            <pc:sldMk cId="3695556845" sldId="914"/>
            <ac:spMk id="4" creationId="{06ED7A2B-7DB2-77FD-2509-D3DF43A8DFB7}"/>
          </ac:spMkLst>
        </pc:spChg>
      </pc:sldChg>
      <pc:sldChg chg="add del">
        <pc:chgData name="Phan Van Rieu (Hugo)" userId="032e726b-b6b7-45df-b0ca-e82fb010a48a" providerId="ADAL" clId="{E91628C2-E021-46D3-A350-4243FE9B1D5A}" dt="2024-05-29T15:59:07.520" v="196" actId="47"/>
        <pc:sldMkLst>
          <pc:docMk/>
          <pc:sldMk cId="3200069400" sldId="946"/>
        </pc:sldMkLst>
      </pc:sldChg>
      <pc:sldChg chg="add del">
        <pc:chgData name="Phan Van Rieu (Hugo)" userId="032e726b-b6b7-45df-b0ca-e82fb010a48a" providerId="ADAL" clId="{E91628C2-E021-46D3-A350-4243FE9B1D5A}" dt="2024-05-29T15:59:08.519" v="197" actId="47"/>
        <pc:sldMkLst>
          <pc:docMk/>
          <pc:sldMk cId="2192420222" sldId="947"/>
        </pc:sldMkLst>
      </pc:sldChg>
      <pc:sldChg chg="modSp add mod ord">
        <pc:chgData name="Phan Van Rieu (Hugo)" userId="032e726b-b6b7-45df-b0ca-e82fb010a48a" providerId="ADAL" clId="{E91628C2-E021-46D3-A350-4243FE9B1D5A}" dt="2024-05-29T15:58:44.120" v="191" actId="20577"/>
        <pc:sldMkLst>
          <pc:docMk/>
          <pc:sldMk cId="2826129969" sldId="948"/>
        </pc:sldMkLst>
        <pc:spChg chg="mod">
          <ac:chgData name="Phan Van Rieu (Hugo)" userId="032e726b-b6b7-45df-b0ca-e82fb010a48a" providerId="ADAL" clId="{E91628C2-E021-46D3-A350-4243FE9B1D5A}" dt="2024-05-29T15:58:44.120" v="191" actId="20577"/>
          <ac:spMkLst>
            <pc:docMk/>
            <pc:sldMk cId="2826129969" sldId="948"/>
            <ac:spMk id="4" creationId="{06ED7A2B-7DB2-77FD-2509-D3DF43A8DFB7}"/>
          </ac:spMkLst>
        </pc:spChg>
      </pc:sldChg>
      <pc:sldChg chg="add del">
        <pc:chgData name="Phan Van Rieu (Hugo)" userId="032e726b-b6b7-45df-b0ca-e82fb010a48a" providerId="ADAL" clId="{E91628C2-E021-46D3-A350-4243FE9B1D5A}" dt="2024-05-29T15:09:48.928" v="18" actId="47"/>
        <pc:sldMkLst>
          <pc:docMk/>
          <pc:sldMk cId="2045018626" sldId="949"/>
        </pc:sldMkLst>
      </pc:sldChg>
      <pc:sldChg chg="modSp add mod modAnim">
        <pc:chgData name="Phan Van Rieu (Hugo)" userId="032e726b-b6b7-45df-b0ca-e82fb010a48a" providerId="ADAL" clId="{E91628C2-E021-46D3-A350-4243FE9B1D5A}" dt="2024-05-29T15:57:02.981" v="147"/>
        <pc:sldMkLst>
          <pc:docMk/>
          <pc:sldMk cId="3569918975" sldId="950"/>
        </pc:sldMkLst>
        <pc:spChg chg="mod">
          <ac:chgData name="Phan Van Rieu (Hugo)" userId="032e726b-b6b7-45df-b0ca-e82fb010a48a" providerId="ADAL" clId="{E91628C2-E021-46D3-A350-4243FE9B1D5A}" dt="2024-05-29T15:56:35.594" v="144"/>
          <ac:spMkLst>
            <pc:docMk/>
            <pc:sldMk cId="3569918975" sldId="950"/>
            <ac:spMk id="4" creationId="{06ED7A2B-7DB2-77FD-2509-D3DF43A8DFB7}"/>
          </ac:spMkLst>
        </pc:spChg>
      </pc:sldChg>
      <pc:sldChg chg="modSp add mod modAnim">
        <pc:chgData name="Phan Van Rieu (Hugo)" userId="032e726b-b6b7-45df-b0ca-e82fb010a48a" providerId="ADAL" clId="{E91628C2-E021-46D3-A350-4243FE9B1D5A}" dt="2024-05-29T15:59:02.417" v="194"/>
        <pc:sldMkLst>
          <pc:docMk/>
          <pc:sldMk cId="2400323352" sldId="951"/>
        </pc:sldMkLst>
        <pc:spChg chg="mod">
          <ac:chgData name="Phan Van Rieu (Hugo)" userId="032e726b-b6b7-45df-b0ca-e82fb010a48a" providerId="ADAL" clId="{E91628C2-E021-46D3-A350-4243FE9B1D5A}" dt="2024-05-29T15:58:27.930" v="185" actId="20577"/>
          <ac:spMkLst>
            <pc:docMk/>
            <pc:sldMk cId="2400323352" sldId="951"/>
            <ac:spMk id="4" creationId="{06ED7A2B-7DB2-77FD-2509-D3DF43A8DF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1.2</a:t>
            </a:r>
            <a:r>
              <a:rPr lang="en-US" sz="1800" b="0">
                <a:solidFill>
                  <a:srgbClr val="002060"/>
                </a:solidFill>
              </a:rPr>
              <a:t>: Grammar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913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 &amp; 6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FF28-6567-4C20-7F05-435411A3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D7A2B-7DB2-77FD-2509-D3DF43A8DFB7}"/>
              </a:ext>
            </a:extLst>
          </p:cNvPr>
          <p:cNvSpPr txBox="1"/>
          <p:nvPr/>
        </p:nvSpPr>
        <p:spPr>
          <a:xfrm>
            <a:off x="270293" y="889843"/>
            <a:ext cx="11792310" cy="304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7. to / loves / play / sister / My / with / dolls.</a:t>
            </a:r>
          </a:p>
          <a:p>
            <a:pPr algn="l"/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My sister loves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play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with dolls.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8. to / need / We / buy / groceries / before / dinner.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We need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buy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groceries before dinner.</a:t>
            </a:r>
          </a:p>
        </p:txBody>
      </p:sp>
    </p:spTree>
    <p:extLst>
      <p:ext uri="{BB962C8B-B14F-4D97-AF65-F5344CB8AC3E}">
        <p14:creationId xmlns:p14="http://schemas.microsoft.com/office/powerpoint/2010/main" val="24003233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25A94-D940-3EA1-7FA3-F271E1E9F711}"/>
              </a:ext>
            </a:extLst>
          </p:cNvPr>
          <p:cNvSpPr/>
          <p:nvPr/>
        </p:nvSpPr>
        <p:spPr>
          <a:xfrm>
            <a:off x="325152" y="4184608"/>
            <a:ext cx="11100315" cy="166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 read a lot in English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to improve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my skills.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Do you watch movies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to learn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new words?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692B1-281F-928B-AD1A-76ED7AA3C5AA}"/>
              </a:ext>
            </a:extLst>
          </p:cNvPr>
          <p:cNvSpPr/>
          <p:nvPr/>
        </p:nvSpPr>
        <p:spPr>
          <a:xfrm>
            <a:off x="287047" y="1403871"/>
            <a:ext cx="11100315" cy="24994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FORM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: Main clause +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to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-infinitive</a:t>
            </a:r>
            <a:r>
              <a:rPr lang="en-US" sz="3600" dirty="0"/>
              <a:t> </a:t>
            </a:r>
            <a:endParaRPr lang="en-US" sz="3600" b="0" i="0" dirty="0">
              <a:solidFill>
                <a:srgbClr val="242021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USE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: We can use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to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-infinitives to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express the purpose of something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AE4F68-0A36-A9B4-2F85-FF6FA2300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384" y="462972"/>
            <a:ext cx="3707919" cy="860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400BE0-3C45-E511-DA9A-8E1901F7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831" y="438897"/>
            <a:ext cx="2806844" cy="6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B5E36-FD27-2A0A-3647-F7B2347CC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DEB3D0-4601-B116-A72B-4CBF1F86AF00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FA67B-091C-DADB-18C7-6B9C63B83DB4}"/>
              </a:ext>
            </a:extLst>
          </p:cNvPr>
          <p:cNvSpPr/>
          <p:nvPr/>
        </p:nvSpPr>
        <p:spPr>
          <a:xfrm>
            <a:off x="325152" y="3743690"/>
            <a:ext cx="1172595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Look up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word if you don't know the meaning. (Find the word in a dictionary.)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Look over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your homework before you turn it in. (Check it carefully.)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Look for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any words you don't understand. (Try to find them.)</a:t>
            </a:r>
            <a:r>
              <a:rPr lang="en-US" sz="32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13F60-001A-C02A-9F98-5DB7901C280D}"/>
              </a:ext>
            </a:extLst>
          </p:cNvPr>
          <p:cNvSpPr/>
          <p:nvPr/>
        </p:nvSpPr>
        <p:spPr>
          <a:xfrm>
            <a:off x="287047" y="1263194"/>
            <a:ext cx="11764055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highlight>
                  <a:srgbClr val="FFFF00"/>
                </a:highlight>
              </a:rPr>
              <a:t>Phrasal verb = A verb + a particle</a:t>
            </a:r>
            <a:r>
              <a:rPr lang="en-US" sz="3600" dirty="0"/>
              <a:t> (particle: an adverb or a preposition or both)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/>
              <a:t>The </a:t>
            </a:r>
            <a:r>
              <a:rPr lang="en-US" sz="3600" dirty="0">
                <a:highlight>
                  <a:srgbClr val="FFFF00"/>
                </a:highlight>
              </a:rPr>
              <a:t>meaning of a phrasal verb </a:t>
            </a:r>
            <a:r>
              <a:rPr lang="en-US" sz="3600" dirty="0"/>
              <a:t>is </a:t>
            </a:r>
            <a:r>
              <a:rPr lang="en-US" sz="3600" dirty="0">
                <a:highlight>
                  <a:srgbClr val="FFFF00"/>
                </a:highlight>
              </a:rPr>
              <a:t>different from each part in it.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CA715-A48C-EC01-BE7D-FCD48F73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29" y="439617"/>
            <a:ext cx="3855836" cy="823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A8ACE-84F1-6CD2-6B16-46405003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258" y="457763"/>
            <a:ext cx="2806844" cy="6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3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5DD8-8FE2-CC5A-996B-4E46EA67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0972D1-037F-5DAB-1FA3-F22E177D9A9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0335F-8C2F-5D7B-8D49-FE3AE887CA45}"/>
              </a:ext>
            </a:extLst>
          </p:cNvPr>
          <p:cNvSpPr txBox="1"/>
          <p:nvPr/>
        </p:nvSpPr>
        <p:spPr>
          <a:xfrm>
            <a:off x="0" y="1084261"/>
            <a:ext cx="11928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 Read about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to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-infinitives and phrasal verbs, then fill in the blanks.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D0681-DAFB-0E7D-03CF-F1E1DCC3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860" y="480425"/>
            <a:ext cx="3176413" cy="71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7B16E-3B0E-6092-7A4A-C3D2A046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03" y="1802907"/>
            <a:ext cx="8278783" cy="4513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2B38DB-0EAB-D0B3-3934-4A0F2B12830A}"/>
              </a:ext>
            </a:extLst>
          </p:cNvPr>
          <p:cNvSpPr txBox="1"/>
          <p:nvPr/>
        </p:nvSpPr>
        <p:spPr>
          <a:xfrm>
            <a:off x="3506638" y="3053796"/>
            <a:ext cx="2359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note down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0C4E9-174E-B31F-F248-9DE15613DF39}"/>
              </a:ext>
            </a:extLst>
          </p:cNvPr>
          <p:cNvSpPr txBox="1"/>
          <p:nvPr/>
        </p:nvSpPr>
        <p:spPr>
          <a:xfrm>
            <a:off x="3270850" y="3823002"/>
            <a:ext cx="282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o remember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3BBA-3545-3585-1D2E-8A0D46C87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D0FD5B-1D33-4DAA-5D31-56451CA36BA0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D1E95-8A65-D2CA-5B76-FFAE17C2685D}"/>
              </a:ext>
            </a:extLst>
          </p:cNvPr>
          <p:cNvSpPr txBox="1"/>
          <p:nvPr/>
        </p:nvSpPr>
        <p:spPr>
          <a:xfrm>
            <a:off x="0" y="888201"/>
            <a:ext cx="10071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7030A0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600" b="1" i="0" dirty="0">
                <a:solidFill>
                  <a:srgbClr val="7030A0"/>
                </a:solidFill>
                <a:effectLst/>
              </a:rPr>
              <a:t>. Listen and check. Listen again and repeat.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br>
              <a:rPr lang="en-US" sz="36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13BF0-EFBF-EE1B-BFED-51E7459C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87" y="1802338"/>
            <a:ext cx="8697489" cy="448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C6AC0-3E78-5C69-6008-76B17C02B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4398" y="457770"/>
            <a:ext cx="887602" cy="1335827"/>
          </a:xfrm>
          <a:prstGeom prst="rect">
            <a:avLst/>
          </a:prstGeom>
        </p:spPr>
      </p:pic>
      <p:pic>
        <p:nvPicPr>
          <p:cNvPr id="11" name="CD1 TRACK 04">
            <a:hlinkClick r:id="" action="ppaction://media"/>
            <a:extLst>
              <a:ext uri="{FF2B5EF4-FFF2-40B4-BE49-F238E27FC236}">
                <a16:creationId xmlns:a16="http://schemas.microsoft.com/office/drawing/2014/main" id="{FCECB5ED-A133-74ED-1D95-BFD76C177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2560" y="922483"/>
            <a:ext cx="671354" cy="671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5DCF3-042F-3FC0-D4BF-C73014ED5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150" y="825448"/>
            <a:ext cx="1016052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147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928E0-6D5F-DCBD-A601-AE028E312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5FFF25-DE9C-5162-81FC-EBE313B2433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9B766-D5FC-C0DD-CF63-FC4DDD61ACE9}"/>
              </a:ext>
            </a:extLst>
          </p:cNvPr>
          <p:cNvSpPr/>
          <p:nvPr/>
        </p:nvSpPr>
        <p:spPr>
          <a:xfrm>
            <a:off x="22730" y="4347710"/>
            <a:ext cx="6248402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Can you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turn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the subtitles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on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?</a:t>
            </a:r>
          </a:p>
          <a:p>
            <a:br>
              <a:rPr lang="en-US" sz="3600" dirty="0"/>
            </a:b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0C113-35E2-D78A-AFDE-CA1DADC2CC7E}"/>
              </a:ext>
            </a:extLst>
          </p:cNvPr>
          <p:cNvSpPr/>
          <p:nvPr/>
        </p:nvSpPr>
        <p:spPr>
          <a:xfrm>
            <a:off x="213972" y="1640508"/>
            <a:ext cx="11764055" cy="1668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Some phrasal verbs can be </a:t>
            </a:r>
            <a:r>
              <a:rPr lang="en-US" sz="3600" dirty="0">
                <a:highlight>
                  <a:srgbClr val="FFFF00"/>
                </a:highlight>
              </a:rPr>
              <a:t>separable</a:t>
            </a:r>
            <a:r>
              <a:rPr lang="en-US" sz="3600" dirty="0"/>
              <a:t>. An object can go between the verb and the particle, or after the particle.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0F3F2-90AB-C05F-5E3D-A9DF8C98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28" y="468517"/>
            <a:ext cx="4285925" cy="915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87023-FD2A-AA69-7EC9-C7FF468F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258" y="466389"/>
            <a:ext cx="2806844" cy="63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7A629-900C-0ED8-AE16-70681833A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" y="3686293"/>
            <a:ext cx="5169980" cy="574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FF823-2F5F-CDFD-B210-6246DE388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386" y="3597724"/>
            <a:ext cx="4887896" cy="5853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E22EAD-0980-0C20-B273-166694BA723A}"/>
              </a:ext>
            </a:extLst>
          </p:cNvPr>
          <p:cNvSpPr/>
          <p:nvPr/>
        </p:nvSpPr>
        <p:spPr>
          <a:xfrm>
            <a:off x="6566523" y="4313206"/>
            <a:ext cx="5549661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2. Can you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turn on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the subtitles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13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1419-0541-06ED-9BB5-BCF5B9620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8DA8A0-AA83-122E-EE8F-A376D200B34C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375552-8EA8-F5A9-C4F3-0686B0DFFF79}"/>
              </a:ext>
            </a:extLst>
          </p:cNvPr>
          <p:cNvSpPr/>
          <p:nvPr/>
        </p:nvSpPr>
        <p:spPr>
          <a:xfrm>
            <a:off x="2829323" y="4814593"/>
            <a:ext cx="62484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Can you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turn </a:t>
            </a:r>
            <a:r>
              <a:rPr lang="en-US" sz="3600" b="1" i="1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them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on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3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23A5B-D00E-7C7F-0BC3-88126D4B2F34}"/>
              </a:ext>
            </a:extLst>
          </p:cNvPr>
          <p:cNvSpPr/>
          <p:nvPr/>
        </p:nvSpPr>
        <p:spPr>
          <a:xfrm>
            <a:off x="105124" y="1653416"/>
            <a:ext cx="12086876" cy="1668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/>
              <a:t>If the phrasal verb is separable, and the </a:t>
            </a:r>
            <a:r>
              <a:rPr lang="en-US" sz="3600" dirty="0">
                <a:highlight>
                  <a:srgbClr val="FFFF00"/>
                </a:highlight>
              </a:rPr>
              <a:t>object is a pronoun</a:t>
            </a:r>
            <a:r>
              <a:rPr lang="en-US" sz="3600" dirty="0"/>
              <a:t>, the </a:t>
            </a:r>
            <a:r>
              <a:rPr lang="en-US" sz="3600" dirty="0">
                <a:highlight>
                  <a:srgbClr val="FFFF00"/>
                </a:highlight>
              </a:rPr>
              <a:t>object must go between the verb and particle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85087-9557-FD7E-B11D-121E9912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945" y="607986"/>
            <a:ext cx="4285925" cy="915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1E87D-9F03-EB1D-3BF5-21D02C64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84" y="607986"/>
            <a:ext cx="280684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21C7E-38D9-A666-EB2D-D474794B4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169" y="3909595"/>
            <a:ext cx="6083613" cy="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83308-EDA1-2570-1D6A-95811B885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12E31-BA4A-4EC9-C010-F22F8186A3E3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984682-899F-3864-ABA2-C8F9BE906790}"/>
              </a:ext>
            </a:extLst>
          </p:cNvPr>
          <p:cNvSpPr/>
          <p:nvPr/>
        </p:nvSpPr>
        <p:spPr>
          <a:xfrm>
            <a:off x="418244" y="4327421"/>
            <a:ext cx="1135551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came across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a great English website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 </a:t>
            </a: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went over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my homework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and didn't find any mistakes.</a:t>
            </a:r>
            <a:r>
              <a:rPr lang="en-US" sz="3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98B5A-02C9-73CC-4D50-04C113DD8256}"/>
              </a:ext>
            </a:extLst>
          </p:cNvPr>
          <p:cNvSpPr/>
          <p:nvPr/>
        </p:nvSpPr>
        <p:spPr>
          <a:xfrm>
            <a:off x="105124" y="1653416"/>
            <a:ext cx="12086876" cy="1668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highlight>
                  <a:srgbClr val="FFFF00"/>
                </a:highlight>
              </a:rPr>
              <a:t>Some phrasal verbs are inseparable</a:t>
            </a:r>
            <a:r>
              <a:rPr lang="en-US" sz="3600" dirty="0"/>
              <a:t>. The verb and the particle always go together, and the object follows.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953985-D3D8-D096-CFD0-5BE0040C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28" y="526343"/>
            <a:ext cx="4285925" cy="915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0816A-7655-7B89-D943-C5B3849E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15" y="595051"/>
            <a:ext cx="2806844" cy="635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EE00E-EE38-B4DD-7255-53609B917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914" y="3536115"/>
            <a:ext cx="4648439" cy="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95400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49755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335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Presentation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761788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6111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14474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F96C0F0-2456-D6F6-B9D3-60CA48E2197C}"/>
              </a:ext>
            </a:extLst>
          </p:cNvPr>
          <p:cNvSpPr/>
          <p:nvPr/>
        </p:nvSpPr>
        <p:spPr>
          <a:xfrm>
            <a:off x="4830869" y="3976689"/>
            <a:ext cx="3256378" cy="64343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FE2395-5ACC-5538-C437-17320938D25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726063-8B93-E164-843E-38BA40976F16}"/>
              </a:ext>
            </a:extLst>
          </p:cNvPr>
          <p:cNvSpPr txBox="1"/>
          <p:nvPr/>
        </p:nvSpPr>
        <p:spPr>
          <a:xfrm>
            <a:off x="125083" y="1889185"/>
            <a:ext cx="1206691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2. I look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at/up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the lyrics of my favorite songs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to know/knowing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the singer is saying.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3. When you learn something new, do you note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down/it down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help/helping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you remember it?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4. My brother often goes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over/up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his homework two or three times 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finding/find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mistakes.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5. You should use subtitles. I turn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them on/on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understanding/understand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the actors are saying.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337E8-878C-3966-7D37-5DBD4FC6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854"/>
            <a:ext cx="12192000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639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 dirty="0">
                <a:solidFill>
                  <a:srgbClr val="7030A0"/>
                </a:solidFill>
              </a:rPr>
              <a:t> Circle the correct words.</a:t>
            </a:r>
          </a:p>
        </p:txBody>
      </p:sp>
    </p:spTree>
    <p:extLst>
      <p:ext uri="{BB962C8B-B14F-4D97-AF65-F5344CB8AC3E}">
        <p14:creationId xmlns:p14="http://schemas.microsoft.com/office/powerpoint/2010/main" val="13710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5186E-81FA-98F4-806B-63833C4AD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97E344-4F87-1BB5-508B-64A3B7E6B252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B9796-CFEB-5F06-BB6A-A015F8D6EA81}"/>
              </a:ext>
            </a:extLst>
          </p:cNvPr>
          <p:cNvSpPr txBox="1"/>
          <p:nvPr/>
        </p:nvSpPr>
        <p:spPr>
          <a:xfrm>
            <a:off x="125083" y="1889185"/>
            <a:ext cx="1206691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I look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at/up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the lyrics of my favorite songs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to know/knowing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the singer is saying.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When you learn something new, do you note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down/it down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help/helping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you remember it?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29DC3-3C72-640A-DE8B-377A36E74CED}"/>
              </a:ext>
            </a:extLst>
          </p:cNvPr>
          <p:cNvSpPr txBox="1"/>
          <p:nvPr/>
        </p:nvSpPr>
        <p:spPr>
          <a:xfrm>
            <a:off x="655607" y="414068"/>
            <a:ext cx="639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 dirty="0">
                <a:solidFill>
                  <a:srgbClr val="7030A0"/>
                </a:solidFill>
              </a:rPr>
              <a:t> Circle the correct words.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F0CAE-6837-6D7F-9FAF-F7658287D610}"/>
              </a:ext>
            </a:extLst>
          </p:cNvPr>
          <p:cNvSpPr txBox="1"/>
          <p:nvPr/>
        </p:nvSpPr>
        <p:spPr>
          <a:xfrm>
            <a:off x="10210798" y="400678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Answers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A18F7E-E9D9-BB9A-DED9-3E3A825609B1}"/>
              </a:ext>
            </a:extLst>
          </p:cNvPr>
          <p:cNvSpPr/>
          <p:nvPr/>
        </p:nvSpPr>
        <p:spPr>
          <a:xfrm>
            <a:off x="2303928" y="2178424"/>
            <a:ext cx="636495" cy="573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547B01-4B23-53CD-46D8-3D35A80FFA10}"/>
              </a:ext>
            </a:extLst>
          </p:cNvPr>
          <p:cNvSpPr/>
          <p:nvPr/>
        </p:nvSpPr>
        <p:spPr>
          <a:xfrm>
            <a:off x="8507505" y="2035099"/>
            <a:ext cx="1550895" cy="7530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D8F3BE-73C8-0243-DBDC-DBDAC6033FD0}"/>
              </a:ext>
            </a:extLst>
          </p:cNvPr>
          <p:cNvSpPr/>
          <p:nvPr/>
        </p:nvSpPr>
        <p:spPr>
          <a:xfrm>
            <a:off x="10210798" y="3783106"/>
            <a:ext cx="1604684" cy="6632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D4B1D2-ED79-1A3A-81FE-6AF10328C86F}"/>
              </a:ext>
            </a:extLst>
          </p:cNvPr>
          <p:cNvSpPr/>
          <p:nvPr/>
        </p:nvSpPr>
        <p:spPr>
          <a:xfrm>
            <a:off x="125083" y="4625788"/>
            <a:ext cx="1416846" cy="6544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5C95D-FE72-92B5-E619-51D227837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7B2CD-016B-4595-F45E-D19BC1C280E3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6DA75-49FD-7DB4-D256-D817FFB176D2}"/>
              </a:ext>
            </a:extLst>
          </p:cNvPr>
          <p:cNvSpPr txBox="1"/>
          <p:nvPr/>
        </p:nvSpPr>
        <p:spPr>
          <a:xfrm>
            <a:off x="125083" y="1889185"/>
            <a:ext cx="1206691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4. My brother often goes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over/up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his homework two or three times 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finding/find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mistakes.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5. You should use subtitles. I turn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them on/on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understanding/understand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the actors are saying.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F55B1-D974-507F-9A95-7FB5C952B6F2}"/>
              </a:ext>
            </a:extLst>
          </p:cNvPr>
          <p:cNvSpPr txBox="1"/>
          <p:nvPr/>
        </p:nvSpPr>
        <p:spPr>
          <a:xfrm>
            <a:off x="655607" y="414068"/>
            <a:ext cx="639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highlight>
                  <a:srgbClr val="00FF00"/>
                </a:highlight>
              </a:rPr>
              <a:t>Task c.</a:t>
            </a:r>
            <a:r>
              <a:rPr lang="en-US" sz="3600" b="1" dirty="0">
                <a:solidFill>
                  <a:srgbClr val="7030A0"/>
                </a:solidFill>
              </a:rPr>
              <a:t> Circle the correct words.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727F0-387D-117C-2AEE-6541C9122519}"/>
              </a:ext>
            </a:extLst>
          </p:cNvPr>
          <p:cNvSpPr txBox="1"/>
          <p:nvPr/>
        </p:nvSpPr>
        <p:spPr>
          <a:xfrm>
            <a:off x="10210798" y="400678"/>
            <a:ext cx="197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Answers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02E099-557A-1EA9-AA6A-BBC0457434FD}"/>
              </a:ext>
            </a:extLst>
          </p:cNvPr>
          <p:cNvSpPr/>
          <p:nvPr/>
        </p:nvSpPr>
        <p:spPr>
          <a:xfrm>
            <a:off x="4930586" y="2124746"/>
            <a:ext cx="887508" cy="600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4BF7EB-6873-8FE0-34ED-790070FA94F1}"/>
              </a:ext>
            </a:extLst>
          </p:cNvPr>
          <p:cNvSpPr/>
          <p:nvPr/>
        </p:nvSpPr>
        <p:spPr>
          <a:xfrm>
            <a:off x="3272116" y="2949499"/>
            <a:ext cx="887508" cy="600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C5CF95-0E07-41A6-6EBA-A9D9A6CF8F5C}"/>
              </a:ext>
            </a:extLst>
          </p:cNvPr>
          <p:cNvSpPr/>
          <p:nvPr/>
        </p:nvSpPr>
        <p:spPr>
          <a:xfrm>
            <a:off x="6355975" y="3765176"/>
            <a:ext cx="1703296" cy="618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4D121D-60AB-1EAE-59ED-185007D93F2C}"/>
              </a:ext>
            </a:extLst>
          </p:cNvPr>
          <p:cNvSpPr/>
          <p:nvPr/>
        </p:nvSpPr>
        <p:spPr>
          <a:xfrm>
            <a:off x="3030068" y="4473388"/>
            <a:ext cx="2250144" cy="782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3BF43-2BEE-9238-2F12-7E2AA419B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DE641-B2C1-C78C-A21D-321ACE7B4E4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93CE35-C07C-C679-DBBE-420E1548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09" y="1355141"/>
            <a:ext cx="9918812" cy="5080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77A22-AB38-33FB-7C82-F38B4A610E6E}"/>
              </a:ext>
            </a:extLst>
          </p:cNvPr>
          <p:cNvSpPr txBox="1"/>
          <p:nvPr/>
        </p:nvSpPr>
        <p:spPr>
          <a:xfrm>
            <a:off x="0" y="44841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7030A0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dirty="0">
                <a:solidFill>
                  <a:srgbClr val="7030A0"/>
                </a:solidFill>
                <a:highlight>
                  <a:srgbClr val="00FF00"/>
                </a:highlight>
              </a:rPr>
              <a:t>d</a:t>
            </a:r>
            <a:r>
              <a:rPr lang="en-US" sz="3200" dirty="0">
                <a:solidFill>
                  <a:srgbClr val="7030A0"/>
                </a:solidFill>
              </a:rPr>
              <a:t>. </a:t>
            </a:r>
            <a:r>
              <a:rPr lang="en-US" sz="3100" i="0" dirty="0">
                <a:solidFill>
                  <a:srgbClr val="7030A0"/>
                </a:solidFill>
                <a:effectLst/>
              </a:rPr>
              <a:t>Match the actions to the purposes, then write complete sentences.</a:t>
            </a:r>
            <a:r>
              <a:rPr lang="en-US" sz="3100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AD51C7-41FE-26B2-44F5-ACE3EE9A992D}"/>
              </a:ext>
            </a:extLst>
          </p:cNvPr>
          <p:cNvCxnSpPr/>
          <p:nvPr/>
        </p:nvCxnSpPr>
        <p:spPr>
          <a:xfrm flipV="1">
            <a:off x="6669741" y="2241515"/>
            <a:ext cx="627530" cy="7888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281EE9-2E6E-B9F3-A6CE-63EEED259F2F}"/>
              </a:ext>
            </a:extLst>
          </p:cNvPr>
          <p:cNvCxnSpPr>
            <a:cxnSpLocks/>
          </p:cNvCxnSpPr>
          <p:nvPr/>
        </p:nvCxnSpPr>
        <p:spPr>
          <a:xfrm flipV="1">
            <a:off x="6732156" y="4590433"/>
            <a:ext cx="484094" cy="7032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E59960-CB7F-B3DA-8234-C7A5EAEF38CD}"/>
              </a:ext>
            </a:extLst>
          </p:cNvPr>
          <p:cNvCxnSpPr>
            <a:cxnSpLocks/>
          </p:cNvCxnSpPr>
          <p:nvPr/>
        </p:nvCxnSpPr>
        <p:spPr>
          <a:xfrm flipV="1">
            <a:off x="6725223" y="5360894"/>
            <a:ext cx="511687" cy="6454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0E1FA5-0A27-E4A3-993D-C27E756FD334}"/>
              </a:ext>
            </a:extLst>
          </p:cNvPr>
          <p:cNvCxnSpPr>
            <a:cxnSpLocks/>
          </p:cNvCxnSpPr>
          <p:nvPr/>
        </p:nvCxnSpPr>
        <p:spPr>
          <a:xfrm>
            <a:off x="6723530" y="3895223"/>
            <a:ext cx="573741" cy="2111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1A6D0F-EA2E-FE5F-1A0C-FCF2C82968D2}"/>
              </a:ext>
            </a:extLst>
          </p:cNvPr>
          <p:cNvCxnSpPr>
            <a:cxnSpLocks/>
          </p:cNvCxnSpPr>
          <p:nvPr/>
        </p:nvCxnSpPr>
        <p:spPr>
          <a:xfrm flipV="1">
            <a:off x="6723530" y="3039876"/>
            <a:ext cx="573741" cy="15324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32C7B-2630-C19A-300F-6A721573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C9D607-AB94-A3A2-3076-C99B5455D3B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A2A40-6F91-17FE-95DB-81EFF480F9A0}"/>
              </a:ext>
            </a:extLst>
          </p:cNvPr>
          <p:cNvSpPr txBox="1"/>
          <p:nvPr/>
        </p:nvSpPr>
        <p:spPr>
          <a:xfrm>
            <a:off x="86264" y="5260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7030A0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600" b="1" dirty="0">
                <a:solidFill>
                  <a:srgbClr val="7030A0"/>
                </a:solidFill>
                <a:highlight>
                  <a:srgbClr val="00FF00"/>
                </a:highlight>
              </a:rPr>
              <a:t>d</a:t>
            </a:r>
            <a:r>
              <a:rPr lang="en-US" sz="3600" b="1" dirty="0">
                <a:solidFill>
                  <a:srgbClr val="7030A0"/>
                </a:solidFill>
              </a:rPr>
              <a:t>. W</a:t>
            </a:r>
            <a:r>
              <a:rPr lang="en-US" sz="3600" b="1" i="0" dirty="0">
                <a:solidFill>
                  <a:srgbClr val="7030A0"/>
                </a:solidFill>
                <a:effectLst/>
              </a:rPr>
              <a:t>rite complete sentences.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37B63-09F2-13E1-1A35-587FB0D81F03}"/>
              </a:ext>
            </a:extLst>
          </p:cNvPr>
          <p:cNvSpPr/>
          <p:nvPr/>
        </p:nvSpPr>
        <p:spPr>
          <a:xfrm>
            <a:off x="193957" y="1834387"/>
            <a:ext cx="11355512" cy="39703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 use different study methods to improve all four skills.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u="sng" dirty="0"/>
              <a:t>                                                                                        </a:t>
            </a:r>
            <a:r>
              <a:rPr lang="en-US" sz="3600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/>
              <a:t>                                                                                         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/>
              <a:t>                                                                                         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u="sng" dirty="0"/>
              <a:t>                                                                                        </a:t>
            </a:r>
            <a:r>
              <a:rPr lang="en-US" sz="3600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/>
              <a:t>                                                                                         .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36E9E-A27A-7092-1E80-F74CD6203920}"/>
              </a:ext>
            </a:extLst>
          </p:cNvPr>
          <p:cNvSpPr txBox="1"/>
          <p:nvPr/>
        </p:nvSpPr>
        <p:spPr>
          <a:xfrm>
            <a:off x="997324" y="2377802"/>
            <a:ext cx="101906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He turns subtitles on to understand the actors' words.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85D5D-DDC3-0D9F-77E4-3EF09B2D427E}"/>
              </a:ext>
            </a:extLst>
          </p:cNvPr>
          <p:cNvSpPr txBox="1"/>
          <p:nvPr/>
        </p:nvSpPr>
        <p:spPr>
          <a:xfrm>
            <a:off x="986120" y="2883549"/>
            <a:ext cx="101906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 note down new words to look them up later.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6C99B-D3E1-B439-005B-06F1BE260541}"/>
              </a:ext>
            </a:extLst>
          </p:cNvPr>
          <p:cNvSpPr txBox="1"/>
          <p:nvPr/>
        </p:nvSpPr>
        <p:spPr>
          <a:xfrm>
            <a:off x="878540" y="3426992"/>
            <a:ext cx="101906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He turns subtitles on to understand the actors' words.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BF90B-6013-9069-80E3-2DE1F42C83DF}"/>
              </a:ext>
            </a:extLst>
          </p:cNvPr>
          <p:cNvSpPr txBox="1"/>
          <p:nvPr/>
        </p:nvSpPr>
        <p:spPr>
          <a:xfrm>
            <a:off x="818025" y="4013424"/>
            <a:ext cx="106567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They listen to music with lyrics to read the song's words.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00528-EC0F-27B6-7A51-538908A6FB26}"/>
              </a:ext>
            </a:extLst>
          </p:cNvPr>
          <p:cNvSpPr txBox="1"/>
          <p:nvPr/>
        </p:nvSpPr>
        <p:spPr>
          <a:xfrm>
            <a:off x="878540" y="4592699"/>
            <a:ext cx="101906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look new words up to know their meanings. </a:t>
            </a:r>
            <a:endParaRPr lang="en-US" sz="3600" b="0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73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2360-7803-5278-D240-97FBB736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00C7C1-B831-0F10-4A23-82A97DA3A564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5BED0-FBF6-C92D-FFA4-569C0A4067E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07F62-1F29-4396-A13A-6136FA443E7C}"/>
              </a:ext>
            </a:extLst>
          </p:cNvPr>
          <p:cNvSpPr txBox="1"/>
          <p:nvPr/>
        </p:nvSpPr>
        <p:spPr>
          <a:xfrm>
            <a:off x="152399" y="1793399"/>
            <a:ext cx="12039601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1. new words/me remember./I note down/to help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2. on./I always turn/useful, and/them/Subtitles are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3. a word you/look it/When you read/up in a dictionary./don’t know,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4. across new/I read texts/words and grammar./above my level/to come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5. on your exam/two times/to get a/Go over/better score./all the questions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2C51-9E33-EC32-1943-743A28385D66}"/>
              </a:ext>
            </a:extLst>
          </p:cNvPr>
          <p:cNvSpPr txBox="1"/>
          <p:nvPr/>
        </p:nvSpPr>
        <p:spPr>
          <a:xfrm>
            <a:off x="3730654" y="1127702"/>
            <a:ext cx="5540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Unscramble the sentences.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FF66-0664-C690-87DE-BCC17F58806F}"/>
              </a:ext>
            </a:extLst>
          </p:cNvPr>
          <p:cNvSpPr txBox="1"/>
          <p:nvPr/>
        </p:nvSpPr>
        <p:spPr>
          <a:xfrm>
            <a:off x="7368363" y="455738"/>
            <a:ext cx="482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– WB, P3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99CE7-1B9A-6DBF-A95A-FCD1BC63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" y="540286"/>
            <a:ext cx="3511845" cy="6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68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7068F-1860-AA69-5BEB-3B2D1AD0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74A3-0051-5608-67AE-E3CBC68D9E6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49E4-E9A8-2B91-F524-D677D6542EDE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B577C-C3FD-7F54-766C-BF244E6DA1CC}"/>
              </a:ext>
            </a:extLst>
          </p:cNvPr>
          <p:cNvSpPr txBox="1"/>
          <p:nvPr/>
        </p:nvSpPr>
        <p:spPr>
          <a:xfrm>
            <a:off x="92016" y="1793399"/>
            <a:ext cx="12039601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1. I </a:t>
            </a:r>
            <a:r>
              <a:rPr lang="en-US" sz="3600" b="1" i="0" u="sng" dirty="0">
                <a:solidFill>
                  <a:srgbClr val="FF0000"/>
                </a:solidFill>
                <a:effectLst/>
              </a:rPr>
              <a:t>note dow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n new words to help me remember.</a:t>
            </a:r>
          </a:p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2. Subtitles are useful, and I always </a:t>
            </a:r>
            <a:r>
              <a:rPr lang="en-US" sz="3600" b="1" i="0" u="sng" dirty="0">
                <a:solidFill>
                  <a:srgbClr val="FF0000"/>
                </a:solidFill>
                <a:effectLst/>
              </a:rPr>
              <a:t>turn them on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.</a:t>
            </a:r>
          </a:p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3. When you read a word you don't know, </a:t>
            </a:r>
            <a:r>
              <a:rPr lang="en-US" sz="3600" b="1" i="0" u="sng" dirty="0">
                <a:solidFill>
                  <a:srgbClr val="FF0000"/>
                </a:solidFill>
                <a:effectLst/>
              </a:rPr>
              <a:t>look it up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in a dictionary.</a:t>
            </a:r>
          </a:p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4. I read texts above my level to </a:t>
            </a:r>
            <a:r>
              <a:rPr lang="en-US" sz="3600" b="1" i="0" u="sng" dirty="0">
                <a:solidFill>
                  <a:srgbClr val="FF0000"/>
                </a:solidFill>
                <a:effectLst/>
              </a:rPr>
              <a:t>come across 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new words and grammar.</a:t>
            </a:r>
          </a:p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5. </a:t>
            </a:r>
            <a:r>
              <a:rPr lang="en-US" sz="3600" b="1" i="0" u="sng" dirty="0">
                <a:solidFill>
                  <a:srgbClr val="FF0000"/>
                </a:solidFill>
                <a:effectLst/>
              </a:rPr>
              <a:t>Go over 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all the questions on your exam two times to get a better score.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84D05-A378-75B7-0667-4CC438CCEC79}"/>
              </a:ext>
            </a:extLst>
          </p:cNvPr>
          <p:cNvSpPr txBox="1"/>
          <p:nvPr/>
        </p:nvSpPr>
        <p:spPr>
          <a:xfrm>
            <a:off x="3810340" y="1147068"/>
            <a:ext cx="251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ANSWERS: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415D1-2707-415D-BC8E-61FBF7F28F60}"/>
              </a:ext>
            </a:extLst>
          </p:cNvPr>
          <p:cNvSpPr txBox="1"/>
          <p:nvPr/>
        </p:nvSpPr>
        <p:spPr>
          <a:xfrm>
            <a:off x="7933766" y="455738"/>
            <a:ext cx="4258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689F8-9704-6AC3-C54A-1D9DB3EB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6" y="540286"/>
            <a:ext cx="3511845" cy="6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1CE4-DD66-889D-CF6B-8324A6C0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B2CF0-64B4-7A6B-2FF9-3115C80E0BE1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D21E5-40D8-B858-EE65-A9EF17CBB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B90A1-103B-EF89-354D-57C0B7C26073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902665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2C8AD-0A68-E8E7-2136-CD45C1813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66F129-BBB9-BA5C-FC15-E6CADB8FD3E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7013D-AC28-76B5-2BBC-3AA316228AB2}"/>
              </a:ext>
            </a:extLst>
          </p:cNvPr>
          <p:cNvSpPr txBox="1"/>
          <p:nvPr/>
        </p:nvSpPr>
        <p:spPr>
          <a:xfrm>
            <a:off x="176840" y="439319"/>
            <a:ext cx="11917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effectLst/>
                <a:highlight>
                  <a:srgbClr val="00FF00"/>
                </a:highlight>
              </a:rPr>
              <a:t>Task e</a:t>
            </a:r>
            <a:r>
              <a:rPr lang="en-US" sz="3600" i="0" dirty="0">
                <a:effectLst/>
              </a:rPr>
              <a:t>. In pairs: Use the actions from </a:t>
            </a:r>
            <a:r>
              <a:rPr lang="en-US" sz="3600" i="0" dirty="0">
                <a:effectLst/>
                <a:highlight>
                  <a:srgbClr val="00FF00"/>
                </a:highlight>
              </a:rPr>
              <a:t>Task d</a:t>
            </a:r>
            <a:r>
              <a:rPr lang="en-US" sz="3600" i="0" dirty="0">
                <a:effectLst/>
              </a:rPr>
              <a:t> again and make new sentences using your own ideas for the purposes.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54644-E049-D818-597C-8CA5F77F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286" y="950923"/>
            <a:ext cx="847874" cy="902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58083-5A3B-2092-F1F7-644AB4790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7" y="1935086"/>
            <a:ext cx="5172973" cy="1759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082E9-038A-8CD9-021B-4F689B4A2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66" y="2297508"/>
            <a:ext cx="5755258" cy="1749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45ED4-9C70-EF03-DFD4-19B9F7A3C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85" y="3365062"/>
            <a:ext cx="1897315" cy="3012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F236AD-1E20-4201-7BAE-29DD7F4E1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893" y="3685991"/>
            <a:ext cx="1715560" cy="27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1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1532A-91A4-B037-43C3-B7B80A665257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0" y="4987958"/>
            <a:ext cx="121823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  <a:latin typeface="Söhne"/>
              </a:rPr>
              <a:t> I use different study methods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pick up 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information quickly.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7899A-A92B-CA6E-34BD-22A01058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033" y="758461"/>
            <a:ext cx="5435879" cy="39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L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earn how to use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to-infinitives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(for purpose) to give the purpose of study methods.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Review and practice how to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use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phrasal verbs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to describe study methods.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F6D1-C2B4-69FE-800C-4BC62010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8AEEC0-1D98-621C-B140-C44891BC01E3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2D2A0-9731-60DF-DB8E-948D60D5D4C8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2FD9B-7E74-DAC0-686A-39E4253877C6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A368D-DE75-21FA-4AC7-97E04C95956C}"/>
              </a:ext>
            </a:extLst>
          </p:cNvPr>
          <p:cNvSpPr txBox="1"/>
          <p:nvPr/>
        </p:nvSpPr>
        <p:spPr>
          <a:xfrm>
            <a:off x="0" y="4987958"/>
            <a:ext cx="121823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Söhne"/>
              </a:rPr>
              <a:t>2. He turns subtitles on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understand 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the movie’s dialogue.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130DB-76E5-A9EB-FCB0-F1899029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46" y="833116"/>
            <a:ext cx="6391847" cy="37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26D00-4E17-5EF5-A8C8-72ECB4FD5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43315-2021-45B3-3FE2-FBFEFDEA2E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C7849-EAA5-A932-A651-1038DC727A01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FE872-4F6C-8993-5D8B-CC74BAE02AB6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19C3FE-034A-5B3A-9CEC-09A915FB6B5F}"/>
              </a:ext>
            </a:extLst>
          </p:cNvPr>
          <p:cNvSpPr txBox="1"/>
          <p:nvPr/>
        </p:nvSpPr>
        <p:spPr>
          <a:xfrm>
            <a:off x="0" y="4987958"/>
            <a:ext cx="121823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Söhne"/>
              </a:rPr>
              <a:t>3. We note down new words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make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 some sentences later.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6CA672-212F-B6CF-3ADE-1ADC7645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22" y="335490"/>
            <a:ext cx="4625732" cy="44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F7C87-9582-3BF9-053B-8D03E378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B8A081-BA36-E5E3-D5DB-13AFA663193D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CC944-DF9D-B23B-023E-280ECA6B05F6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D4D7D-611D-CC55-D75B-9157BF59283F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019BC-C665-CF86-1B83-9C8FC194ACD0}"/>
              </a:ext>
            </a:extLst>
          </p:cNvPr>
          <p:cNvSpPr txBox="1"/>
          <p:nvPr/>
        </p:nvSpPr>
        <p:spPr>
          <a:xfrm>
            <a:off x="0" y="4987958"/>
            <a:ext cx="121823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Söhne"/>
              </a:rPr>
              <a:t>4. They listen to music with lyrics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get a feel for 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the language.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9477A-DC78-13DA-84E6-7A76EE61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99" y="493513"/>
            <a:ext cx="4721525" cy="44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39E22-448C-9AC5-CD3E-C466D31B3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BF2F6-1BCE-F987-2513-E6DAAD76632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B15AC-4F36-EECB-16E7-9FF89103E3F2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C707A-2736-1A4C-1CDE-AFB5CF2EF6C8}"/>
              </a:ext>
            </a:extLst>
          </p:cNvPr>
          <p:cNvSpPr txBox="1"/>
          <p:nvPr/>
        </p:nvSpPr>
        <p:spPr>
          <a:xfrm>
            <a:off x="8999908" y="313163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A57AE-80E8-7458-4308-1A339F27B6F0}"/>
              </a:ext>
            </a:extLst>
          </p:cNvPr>
          <p:cNvSpPr txBox="1"/>
          <p:nvPr/>
        </p:nvSpPr>
        <p:spPr>
          <a:xfrm>
            <a:off x="0" y="4987958"/>
            <a:ext cx="1218232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Söhne"/>
              </a:rPr>
              <a:t>5. She goes over her writing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look for 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mistakes and improvements.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22552-12C5-4910-4E62-3E439BD2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82" y="1095927"/>
            <a:ext cx="8507506" cy="33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81A50-2BC7-D366-A430-449432652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D919CA-1B9E-E270-6F12-6C907A01AD8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5A3D4-B2BB-0779-BAC3-BA5C1CD13848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AF162-33F9-ED7A-5923-7DD44600EFFD}"/>
              </a:ext>
            </a:extLst>
          </p:cNvPr>
          <p:cNvSpPr txBox="1"/>
          <p:nvPr/>
        </p:nvSpPr>
        <p:spPr>
          <a:xfrm>
            <a:off x="9079424" y="833116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58012-EB81-4C92-782B-E55DCC834F70}"/>
              </a:ext>
            </a:extLst>
          </p:cNvPr>
          <p:cNvSpPr txBox="1"/>
          <p:nvPr/>
        </p:nvSpPr>
        <p:spPr>
          <a:xfrm>
            <a:off x="0" y="4987958"/>
            <a:ext cx="121823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Söhne"/>
              </a:rPr>
              <a:t>6. I look new words up </a:t>
            </a:r>
            <a:r>
              <a:rPr lang="en-US" sz="3600" b="1" u="sng" dirty="0">
                <a:solidFill>
                  <a:srgbClr val="0D0D0D"/>
                </a:solidFill>
                <a:highlight>
                  <a:srgbClr val="FFFF00"/>
                </a:highlight>
                <a:latin typeface="Söhne"/>
              </a:rPr>
              <a:t>to understand </a:t>
            </a:r>
            <a:r>
              <a:rPr lang="en-US" sz="3600" dirty="0">
                <a:solidFill>
                  <a:srgbClr val="0D0D0D"/>
                </a:solidFill>
                <a:latin typeface="Söhne"/>
              </a:rPr>
              <a:t>their meanings.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13CF6-9EA7-3D47-E146-A8E72038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74" y="617812"/>
            <a:ext cx="5931205" cy="40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74" y="566678"/>
            <a:ext cx="1184247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Ask and answer the question below with your partner, using “to-infinitives” to give purposes: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0" dirty="0">
                <a:solidFill>
                  <a:srgbClr val="0D0D0D"/>
                </a:solidFill>
                <a:effectLst/>
                <a:highlight>
                  <a:srgbClr val="FFFF00"/>
                </a:highlight>
              </a:rPr>
              <a:t>What do you do to improve new vocabulary every day?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23585-C26B-4B5B-B3F4-BBFDB7C6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4" y="3429000"/>
            <a:ext cx="3181373" cy="260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9CDD6-F809-9618-69F9-586A8FF5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D7D81-7247-84CD-1E56-B8C674E84FB6}"/>
              </a:ext>
            </a:extLst>
          </p:cNvPr>
          <p:cNvSpPr/>
          <p:nvPr/>
        </p:nvSpPr>
        <p:spPr>
          <a:xfrm>
            <a:off x="2598821" y="539817"/>
            <a:ext cx="3814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Suggested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C8505-17ED-F2B8-75A7-DAD5F4AF1689}"/>
              </a:ext>
            </a:extLst>
          </p:cNvPr>
          <p:cNvSpPr/>
          <p:nvPr/>
        </p:nvSpPr>
        <p:spPr>
          <a:xfrm>
            <a:off x="176569" y="1169180"/>
            <a:ext cx="1176211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0D0D0D"/>
                </a:solidFill>
                <a:effectLst/>
              </a:rPr>
              <a:t>Use Flashcards:</a:t>
            </a:r>
            <a:endParaRPr lang="en-US" sz="3200" b="0" i="0" dirty="0">
              <a:solidFill>
                <a:srgbClr val="0D0D0D"/>
              </a:solidFill>
              <a:effectLst/>
            </a:endParaRPr>
          </a:p>
          <a:p>
            <a:pPr lvl="1" algn="l"/>
            <a:r>
              <a:rPr lang="en-US" sz="3200" b="0" i="0" dirty="0">
                <a:solidFill>
                  <a:srgbClr val="0D0D0D"/>
                </a:solidFill>
                <a:effectLst/>
              </a:rPr>
              <a:t>I create flashcards with a word on one side and its definition on the other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1" u="sng" dirty="0">
                <a:solidFill>
                  <a:srgbClr val="0D0D0D"/>
                </a:solidFill>
                <a:highlight>
                  <a:srgbClr val="F3C1FF"/>
                </a:highlight>
              </a:rPr>
              <a:t>to expand my vocabulary</a:t>
            </a:r>
            <a:r>
              <a:rPr lang="en-US" sz="3200" dirty="0">
                <a:solidFill>
                  <a:srgbClr val="0D0D0D"/>
                </a:solidFill>
              </a:rPr>
              <a:t>.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C6B1F-8A9D-2E30-23EE-60FF8F9C242E}"/>
              </a:ext>
            </a:extLst>
          </p:cNvPr>
          <p:cNvSpPr/>
          <p:nvPr/>
        </p:nvSpPr>
        <p:spPr>
          <a:xfrm>
            <a:off x="214943" y="2999495"/>
            <a:ext cx="1176211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Play Word Games:</a:t>
            </a:r>
            <a:endParaRPr lang="en-US" sz="3200" dirty="0">
              <a:solidFill>
                <a:srgbClr val="0D0D0D"/>
              </a:solidFill>
            </a:endParaRPr>
          </a:p>
          <a:p>
            <a:pPr lvl="1"/>
            <a:r>
              <a:rPr lang="en-US" sz="3200" dirty="0">
                <a:solidFill>
                  <a:srgbClr val="0D0D0D"/>
                </a:solidFill>
              </a:rPr>
              <a:t>I Engage in word games like Scrabble, crossword puzzles, or word searches </a:t>
            </a:r>
            <a:r>
              <a:rPr lang="en-US" sz="3200" b="1" u="sng" dirty="0">
                <a:solidFill>
                  <a:srgbClr val="0D0D0D"/>
                </a:solidFill>
                <a:highlight>
                  <a:srgbClr val="F3C1FF"/>
                </a:highlight>
              </a:rPr>
              <a:t>to have some fun </a:t>
            </a:r>
            <a:r>
              <a:rPr lang="en-US" sz="3200" dirty="0">
                <a:solidFill>
                  <a:srgbClr val="0D0D0D"/>
                </a:solidFill>
              </a:rPr>
              <a:t>learning new words.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C24D35-C00E-724A-FD72-72ED2DFF009C}"/>
              </a:ext>
            </a:extLst>
          </p:cNvPr>
          <p:cNvSpPr/>
          <p:nvPr/>
        </p:nvSpPr>
        <p:spPr>
          <a:xfrm>
            <a:off x="214942" y="4748523"/>
            <a:ext cx="1176211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Watch Educational Videos:</a:t>
            </a:r>
            <a:endParaRPr lang="en-US" sz="3200" dirty="0">
              <a:solidFill>
                <a:srgbClr val="0D0D0D"/>
              </a:solidFill>
            </a:endParaRPr>
          </a:p>
          <a:p>
            <a:pPr lvl="1"/>
            <a:r>
              <a:rPr lang="en-US" sz="3200" dirty="0">
                <a:solidFill>
                  <a:srgbClr val="0D0D0D"/>
                </a:solidFill>
              </a:rPr>
              <a:t>I watch videos or documentaries that focus on educational topics </a:t>
            </a:r>
            <a:r>
              <a:rPr lang="en-US" sz="3200" b="1" u="sng" dirty="0">
                <a:solidFill>
                  <a:srgbClr val="0D0D0D"/>
                </a:solidFill>
                <a:highlight>
                  <a:srgbClr val="F3C1FF"/>
                </a:highlight>
              </a:rPr>
              <a:t>to make it more exciting </a:t>
            </a:r>
            <a:r>
              <a:rPr lang="en-US" sz="3200" dirty="0">
                <a:solidFill>
                  <a:srgbClr val="0D0D0D"/>
                </a:solidFill>
              </a:rPr>
              <a:t>to learn new phrases.</a:t>
            </a:r>
          </a:p>
        </p:txBody>
      </p:sp>
    </p:spTree>
    <p:extLst>
      <p:ext uri="{BB962C8B-B14F-4D97-AF65-F5344CB8AC3E}">
        <p14:creationId xmlns:p14="http://schemas.microsoft.com/office/powerpoint/2010/main" val="31187164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D5A0-4778-7E33-6476-7BFE35FBD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51B185-2089-8D5A-9A6F-1D274DAC399F}"/>
              </a:ext>
            </a:extLst>
          </p:cNvPr>
          <p:cNvSpPr/>
          <p:nvPr/>
        </p:nvSpPr>
        <p:spPr>
          <a:xfrm>
            <a:off x="2598821" y="539817"/>
            <a:ext cx="3814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Suggested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2D79CD-DBE9-0941-E622-54419251C425}"/>
              </a:ext>
            </a:extLst>
          </p:cNvPr>
          <p:cNvSpPr/>
          <p:nvPr/>
        </p:nvSpPr>
        <p:spPr>
          <a:xfrm>
            <a:off x="214941" y="1635143"/>
            <a:ext cx="1176211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Use Vocabulary Apps:</a:t>
            </a:r>
            <a:endParaRPr lang="en-US" sz="3200" dirty="0">
              <a:solidFill>
                <a:srgbClr val="0D0D0D"/>
              </a:solidFill>
            </a:endParaRPr>
          </a:p>
          <a:p>
            <a:pPr lvl="1"/>
            <a:r>
              <a:rPr lang="en-US" sz="3200" dirty="0">
                <a:solidFill>
                  <a:srgbClr val="0D0D0D"/>
                </a:solidFill>
              </a:rPr>
              <a:t>I explore educational apps that are designed </a:t>
            </a:r>
            <a:r>
              <a:rPr lang="en-US" sz="3200" b="1" u="sng" dirty="0">
                <a:solidFill>
                  <a:srgbClr val="0D0D0D"/>
                </a:solidFill>
                <a:highlight>
                  <a:srgbClr val="F3C1FF"/>
                </a:highlight>
              </a:rPr>
              <a:t>to improve my vocabulary</a:t>
            </a:r>
            <a:r>
              <a:rPr lang="en-US" sz="3200" dirty="0">
                <a:solidFill>
                  <a:srgbClr val="0D0D0D"/>
                </a:solidFill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6D0B1-50CA-CB16-EF6B-01F84B818456}"/>
              </a:ext>
            </a:extLst>
          </p:cNvPr>
          <p:cNvSpPr/>
          <p:nvPr/>
        </p:nvSpPr>
        <p:spPr>
          <a:xfrm>
            <a:off x="292579" y="4119098"/>
            <a:ext cx="11762113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/>
              <a:t>Learn a Word Each Day:</a:t>
            </a:r>
            <a:endParaRPr lang="en-US" sz="3200" dirty="0"/>
          </a:p>
          <a:p>
            <a:pPr lvl="1"/>
            <a:r>
              <a:rPr lang="en-US" sz="3200" dirty="0"/>
              <a:t>I challenge myself </a:t>
            </a:r>
            <a:r>
              <a:rPr lang="en-US" sz="3200" b="1" u="sng" dirty="0">
                <a:highlight>
                  <a:srgbClr val="F3C1FF"/>
                </a:highlight>
              </a:rPr>
              <a:t>to learn a new word </a:t>
            </a:r>
            <a:r>
              <a:rPr lang="en-US" sz="3200" dirty="0"/>
              <a:t>every day.</a:t>
            </a:r>
          </a:p>
          <a:p>
            <a:pPr lvl="1"/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9605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501042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</a:rPr>
              <a:t>Grammar: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To-infinitives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 (for purpose) to give the purpose of study methods.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i="1" dirty="0">
                <a:solidFill>
                  <a:srgbClr val="002060"/>
                </a:solidFill>
              </a:rPr>
              <a:t>Separable and inseparable 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</a:rPr>
              <a:t>phrasal verbs</a:t>
            </a:r>
            <a:r>
              <a:rPr lang="en-US" sz="3600" i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Review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separable and inseparable phrasal verbs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to describe study methods.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Make sentences using separable and inseparable phrasal verbs in SB.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(Pronunciation &amp; Speaking - pages 6 &amp; 7 - SB).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9BEED-57A9-34FE-D76E-824219FB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" y="1107473"/>
            <a:ext cx="5969307" cy="4515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6156474" y="612844"/>
            <a:ext cx="58492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some sentences but in the wrong order, you have to unscramble the sentences.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 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7B45C-3E3E-7B20-5C55-3D8808EBC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4CE11-F9DC-C4E0-D0AC-0A9815AB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" y="1107473"/>
            <a:ext cx="5969307" cy="4515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F1CA8-F80F-F569-5A58-2498940DA805}"/>
              </a:ext>
            </a:extLst>
          </p:cNvPr>
          <p:cNvSpPr txBox="1"/>
          <p:nvPr/>
        </p:nvSpPr>
        <p:spPr>
          <a:xfrm>
            <a:off x="6276514" y="932771"/>
            <a:ext cx="5849266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highlight>
                  <a:srgbClr val="FFFF00"/>
                </a:highlight>
              </a:rPr>
              <a:t>Example: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She / wants / visit / her / grandparents.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highlight>
                  <a:srgbClr val="F3C1FF"/>
                </a:highlight>
              </a:rPr>
              <a:t>Answer: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D0D0D"/>
                </a:solidFill>
              </a:rPr>
              <a:t>She wants to visit her grandparents.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13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FF28-6567-4C20-7F05-435411A3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D7A2B-7DB2-77FD-2509-D3DF43A8DFB7}"/>
              </a:ext>
            </a:extLst>
          </p:cNvPr>
          <p:cNvSpPr txBox="1"/>
          <p:nvPr/>
        </p:nvSpPr>
        <p:spPr>
          <a:xfrm>
            <a:off x="270293" y="889843"/>
            <a:ext cx="11792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clean / We / the / decided / room / together.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wants / My / be / astronaut / brother.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help / offered / The / us / move / neighbors.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like / I / my / guitar / play / every / friend/ day.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She / plans / her / complete / studies / abroad.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Dad / me / allowed / stay / up / late / on / the / weekends.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loves / play / sister / My / with / dolls.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need / We / buy / groceries / before / dinner.</a:t>
            </a:r>
          </a:p>
        </p:txBody>
      </p:sp>
    </p:spTree>
    <p:extLst>
      <p:ext uri="{BB962C8B-B14F-4D97-AF65-F5344CB8AC3E}">
        <p14:creationId xmlns:p14="http://schemas.microsoft.com/office/powerpoint/2010/main" val="2826129969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FF28-6567-4C20-7F05-435411A3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D7A2B-7DB2-77FD-2509-D3DF43A8DFB7}"/>
              </a:ext>
            </a:extLst>
          </p:cNvPr>
          <p:cNvSpPr txBox="1"/>
          <p:nvPr/>
        </p:nvSpPr>
        <p:spPr>
          <a:xfrm>
            <a:off x="270293" y="889843"/>
            <a:ext cx="11792310" cy="831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to / clean / We / the / decided / room / together.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We decided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clean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the room together.</a:t>
            </a: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2. </a:t>
            </a:r>
            <a:r>
              <a:rPr lang="en-US" sz="3600" dirty="0">
                <a:solidFill>
                  <a:srgbClr val="0D0D0D"/>
                </a:solidFill>
              </a:rPr>
              <a:t>to / wants / My / be / astronaut / brother.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My brother wants </a:t>
            </a:r>
            <a:r>
              <a:rPr lang="en-US" sz="3600" b="1" u="sng" dirty="0">
                <a:solidFill>
                  <a:schemeClr val="accent5">
                    <a:lumMod val="50000"/>
                  </a:schemeClr>
                </a:solidFill>
              </a:rPr>
              <a:t>to be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an astronaut.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3. to / help / offered / The / us / move / neighbors.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The neighbors offered </a:t>
            </a:r>
            <a:r>
              <a:rPr lang="en-US" sz="3600" b="1" u="sng" dirty="0">
                <a:solidFill>
                  <a:schemeClr val="accent5">
                    <a:lumMod val="50000"/>
                  </a:schemeClr>
                </a:solidFill>
              </a:rPr>
              <a:t>to help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us move.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D0D0D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568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FF28-6567-4C20-7F05-435411A3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D7A2B-7DB2-77FD-2509-D3DF43A8DFB7}"/>
              </a:ext>
            </a:extLst>
          </p:cNvPr>
          <p:cNvSpPr txBox="1"/>
          <p:nvPr/>
        </p:nvSpPr>
        <p:spPr>
          <a:xfrm>
            <a:off x="280925" y="586815"/>
            <a:ext cx="11792310" cy="665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4. to / like / I / my / guitar / play / every / friend / day.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I like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play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my guitar every day with my friend.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5. to / She / plans / her / complete / studies / abroad.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She plans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complete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her studies abroad.</a:t>
            </a:r>
            <a:endParaRPr lang="en-US" sz="3600" dirty="0">
              <a:solidFill>
                <a:srgbClr val="0D0D0D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6. to / Dad / me / allowed / stay / up / late / on / the / weekends.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  <a:sym typeface="Wingdings" panose="05000000000000000000" pitchFamily="2" charset="2"/>
              </a:rPr>
              <a:t>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Dad allowed me </a:t>
            </a:r>
            <a:r>
              <a:rPr lang="en-US" sz="3600" b="1" i="0" u="sng" dirty="0">
                <a:solidFill>
                  <a:schemeClr val="accent5">
                    <a:lumMod val="50000"/>
                  </a:schemeClr>
                </a:solidFill>
                <a:effectLst/>
              </a:rPr>
              <a:t>to stay 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up late on the weekends.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189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1604</Words>
  <Application>Microsoft Office PowerPoint</Application>
  <PresentationFormat>Widescreen</PresentationFormat>
  <Paragraphs>188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Söhne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459</cp:revision>
  <dcterms:created xsi:type="dcterms:W3CDTF">2023-02-01T04:45:54Z</dcterms:created>
  <dcterms:modified xsi:type="dcterms:W3CDTF">2024-05-29T15:59:10Z</dcterms:modified>
</cp:coreProperties>
</file>