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48" r:id="rId3"/>
    <p:sldId id="302" r:id="rId4"/>
    <p:sldId id="292" r:id="rId5"/>
    <p:sldId id="360" r:id="rId6"/>
    <p:sldId id="391" r:id="rId7"/>
    <p:sldId id="333" r:id="rId8"/>
    <p:sldId id="403" r:id="rId9"/>
    <p:sldId id="404" r:id="rId10"/>
    <p:sldId id="408" r:id="rId11"/>
    <p:sldId id="409" r:id="rId12"/>
    <p:sldId id="414" r:id="rId13"/>
    <p:sldId id="415" r:id="rId14"/>
    <p:sldId id="416" r:id="rId15"/>
    <p:sldId id="405" r:id="rId16"/>
    <p:sldId id="406" r:id="rId17"/>
    <p:sldId id="410" r:id="rId18"/>
    <p:sldId id="417" r:id="rId19"/>
    <p:sldId id="411" r:id="rId20"/>
    <p:sldId id="412" r:id="rId21"/>
    <p:sldId id="356" r:id="rId22"/>
    <p:sldId id="315" r:id="rId23"/>
    <p:sldId id="367" r:id="rId24"/>
    <p:sldId id="331" r:id="rId25"/>
    <p:sldId id="295" r:id="rId26"/>
    <p:sldId id="329" r:id="rId27"/>
    <p:sldId id="3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9"/>
    <p:restoredTop sz="94780"/>
  </p:normalViewPr>
  <p:slideViewPr>
    <p:cSldViewPr snapToGrid="0">
      <p:cViewPr varScale="1">
        <p:scale>
          <a:sx n="36" d="100"/>
          <a:sy n="36" d="100"/>
        </p:scale>
        <p:origin x="60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2:09.4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5546 143 24575,'-29'0'0,"-9"0"0,-27 0 0,27 0 0,-60 0 0,71 0 0,-39 0 0,-5 0 0,17-6 0,-10 5 0,-1 0 0,7-5 0,-33 6 0,41 0 0,-12 0 0,-3 0 0,-3 0 0,16 0 0,-1 0 0,-37 0 0,28 0 0,11 0 0,-2 0 0,-23 0 0,-17 0 0,18 0-454,-19 0 454,-2 0 0,16 0 0,29 0 0,1 0 0,-28 0 0,-18 0 0,10 0 0,-8 0 0,19 0 0,-19 0 0,18 0 0,-7 0 0,10 0 0,-1 0 0,1 0 0,9-6 0,-7 5 0,6-12 0,1 12 0,-7-12 454,16 11-454,-17-11 0,17 11 0,-7-4 0,9 6 0,8 0 0,-7 0 0,15 0 0,-14-6 0,13 4 0,-5-4 0,-1 6 0,7 0 0,-6 0 0,7-5 0,7 4 0,-5-10 0,4 10 0,1-5 0,-5 1 0,5 4 0,0-9 0,-5 9 0,11-4 0,-10 0 0,3 3 0,1-3 0,-5 5 0,5 0 0,0 0 0,-5 0 0,5 0 0,0 0 0,-5 0 0,4 0 0,1 0 0,-5 0 0,5 0 0,-7 0 0,1 0 0,-1 0 0,1 0 0,-1 5 0,0 2 0,1 5 0,-9 0 0,7 0 0,0 0 0,3-1 0,5 0 0,-7 1 0,0 0 0,1 0 0,6 4 0,-6-4 0,13 8 0,-12-7 0,11 7 0,-4-3 0,10 3 0,-3 1 0,4 0 0,0 0 0,-4 0 0,7 6 0,-3 10 0,4 1 0,-1 5 0,1-8 0,6 8 0,-5-5 0,5 5 0,-1-7 0,2-1 0,5 1 0,0-7 0,0 5 0,0-12 0,0 12 0,0-11 0,4 4 0,15 2 0,6-4 0,13 5 0,5-5 0,4 8 0,7-4 0,10 6 0,-8-8 0,14 2 0,-6-1 0,9 1 0,-9-1 0,-2-1 0,-9 0 0,0-7 0,0 5 0,0-10 0,0 10 0,-1-10 0,1 10 0,0-11 0,0 6 0,0-7 0,0 0 0,-8 5 0,6-4 0,-13 3 0,13-4 0,-14-1 0,7-4 0,-9 2 0,0-3 0,9 5 0,-7 0 0,7 1 0,-1-1 0,-6 0 0,7-5 0,-1 4 0,-5-4 0,13 6 0,-6-6 0,7 4 0,10-3 0,-7 0 0,7 4 0,0-4 0,-6 0 0,6-2 0,-1-6 0,-6 0 0,6 0 0,-8 0 0,9 0 0,2 0 0,9 0 0,0 0 0,0 0 0,0 0 0,-1 0 0,1 0 0,10 0 0,-7 0 0,7 0 0,-10 0 0,-10 0 0,8 0 0,-16 0 0,-1 0 0,-3 0 0,-6 0 0,0 0 0,6 0 0,-14 0 0,15 0 0,-7 0 0,0 0 0,6 0 0,-6 0 0,0-5 0,-1 3 0,-9-8 0,1 9 0,-1-10 0,1 4 0,-1-4 0,1-1 0,-8 0 0,6 6 0,-11-3 0,11 2 0,-12-4 0,6 5 0,-7-4 0,0 9 0,0-8 0,0 8 0,-1-9 0,1 9 0,0-8 0,7 2 0,1-9 0,6-3 0,8-6 0,3 0 0,1-8 0,13 4 0,-8-12 0,10 12 0,19-25 0,-22 23 0,20-15 0,-34 21 0,-2 0 0,-14 2 0,-1 6 0,-8-3 0,1 3 0,0-4 0,-4 0 0,-2 0 0,-5 0 0,1-6 0,0-2 0,1-7 0,-6 0 0,6-7 0,-11 5 0,11-13 0,-11 14 0,5-14 0,-6 6 0,0-8 0,0 7 0,0 3 0,0 7 0,0 0 0,0 1 0,0 6 0,0-5 0,-9 11 0,2-4 0,-13 6 0,8 0 0,-2 5 0,3-4 0,-3 9 0,2 0 0,-2 3 0,5 7 0,-1-8 0,2 8 0,-1-3 0,0 4 0,1 0 0,-1 0 0,1 0 0,0 0 0,-1 0 0,1 0 0,0 0 0,0 0 0,3-4 0,-2 3 0,-2-3 0,-6 4 0,4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2:12.3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6585 143 24575,'-35'0'0,"-10"0"0,-32 0 0,32 0 0,-72 0 0,85 0 0,-46 0 0,-6 0 0,21-6 0,-14 5 0,0 0 0,9-5 0,-41 6 0,50 0 0,-15 0 0,-3 0 0,-5 0 0,21 0 0,-2 0 0,-44 0 0,34 0 0,12 0 0,-2 0 0,-27 0 0,-20 0 0,20 0-454,-20 0 454,-5 0 0,21 0 0,33 0 0,1 0 0,-32 0 0,-22 0 0,11 0 0,-8 0 0,21 0 0,-20 0 0,19 0 0,-8 0 0,12 0 0,0 0 0,0 0 0,11-6 0,-9 5 0,9-12 0,0 12 0,-9-12 454,20 11-454,-20-11 0,19 11 0,-7-4 0,10 6 0,9 0 0,-7 0 0,17 0 0,-17-6 0,16 4 0,-6-4 0,-1 6 0,8 0 0,-8 0 0,10-5 0,7 4 0,-5-10 0,5 10 0,0-5 0,-5 1 0,6 4 0,-1-9 0,-5 9 0,13-4 0,-14 0 0,7 3 0,-1-3 0,-5 5 0,5 0 0,1 0 0,-7 0 0,7 0 0,-1 0 0,-5 0 0,5 0 0,0 0 0,-5 0 0,5 0 0,-7 0 0,0 0 0,0 0 0,-1 0 0,1 5 0,0 2 0,-1 5 0,-8 0 0,6 0 0,1 0 0,4-1 0,5 0 0,-7 1 0,0 0 0,-1 0 0,9 4 0,-7-4 0,14 8 0,-13-7 0,13 7 0,-6-3 0,14 3 0,-5 1 0,5 0 0,-1 0 0,-3 0 0,8 6 0,-5 10 0,6 1 0,-1 5 0,1-8 0,6 8 0,-4-5 0,4 5 0,0-7 0,2-1 0,6 1 0,0-7 0,0 5 0,0-12 0,0 12 0,0-11 0,5 4 0,18 2 0,6-4 0,16 5 0,6-5 0,6 8 0,6-4 0,14 6 0,-12-8 0,19 2 0,-8-1 0,10 1 0,-10-1 0,-2-1 0,-11 0 0,0-7 0,0 5 0,-1-10 0,1 10 0,0-10 0,0 10 0,0-11 0,0 6 0,0-7 0,-1 0 0,-8 5 0,7-4 0,-17 3 0,17-4 0,-17-1 0,7-4 0,-8 2 0,-1-3 0,9 5 0,-6 0 0,6 1 0,1-1 0,-8 0 0,7-5 0,1 4 0,-8-4 0,17 6 0,-7-6 0,8 4 0,12-3 0,-9 0 0,9 4 0,-1-4 0,-7 0 0,8-2 0,-2-6 0,-6 0 0,7 0 0,-10 0 0,10 0 0,3 0 0,10 0 0,1 0 0,-1 0 0,1 0 0,-1 0 0,1 0 0,11 0 0,-8 0 0,9 0 0,-13 0 0,-10 0 0,8 0 0,-19 0 0,0 0 0,-5 0 0,-7 0 0,0 0 0,8 0 0,-16 0 0,15 0 0,-6 0 0,0 0 0,6 0 0,-6 0 0,-1-5 0,-1 3 0,-10-8 0,0 9 0,0-10 0,0 4 0,0-4 0,1-1 0,-9 0 0,6 6 0,-13-3 0,13 2 0,-13-4 0,6 5 0,-8-4 0,-1 9 0,1-8 0,0 8 0,0-9 0,0 9 0,0-8 0,7 2 0,2-9 0,9-3 0,8-6 0,3 0 0,2-8 0,15 4 0,-9-12 0,12 12 0,22-25 0,-26 23 0,24-15 0,-41 21 0,-2 0 0,-16 2 0,-3 6 0,-7-3 0,0 3 0,0-4 0,-6 0 0,-1 0 0,-6 0 0,1-6 0,0-2 0,1-7 0,-6 0 0,5-7 0,-11 5 0,12-13 0,-12 14 0,5-14 0,-7 6 0,0-8 0,0 7 0,0 3 0,0 7 0,0 0 0,0 1 0,0 6 0,0-5 0,-11 11 0,2-4 0,-14 6 0,9 0 0,-3 5 0,4-4 0,-4 9 0,4 0 0,-5 3 0,8 7 0,-1-8 0,0 8 0,1-3 0,-1 4 0,1 0 0,0 0 0,0 0 0,0 0 0,1 0 0,-1 0 0,0 0 0,1 0 0,3-4 0,-3 3 0,-1-3 0,-8 4 0,5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2:18.4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8797 143 24575,'-47'0'0,"-13"0"0,-43 0 0,43 0 0,-96 0 0,113 0 0,-61 0 0,-9 0 0,29-6 0,-18 5 0,-1 0 0,11-5 0,-53 6 0,66 0 0,-20 0 0,-4 0 0,-5 0 0,26 0 0,-3 0 0,-57 0 0,44 0 0,16 0 0,-1 0 0,-38 0 0,-26 0 0,27 0-454,-28 0 454,-4 0 0,25 0 0,46 0 0,1 0 0,-43 0 0,-30 0 0,17 0 0,-13 0 0,29 0 0,-28 0 0,28 0 0,-13 0 0,17 0 0,0 0 0,0 0 0,13-6 0,-9 5 0,10-12 0,0 12 0,-11-12 454,25 11-454,-25-11 0,26 11 0,-12-4 0,15 6 0,12 0 0,-9 0 0,21 0 0,-21-6 0,22 4 0,-10-4 0,0 6 0,10 0 0,-10 0 0,12-5 0,11 4 0,-8-10 0,8 10 0,-1-5 0,-7 1 0,8 4 0,0-9 0,-8 9 0,18-4 0,-18 0 0,8 3 0,0-3 0,-8 5 0,8 0 0,0 0 0,-8 0 0,8 0 0,0 0 0,-9 0 0,9 0 0,0 0 0,-9 0 0,10 0 0,-12 0 0,1 0 0,-1 0 0,1 0 0,-1 5 0,1 2 0,-1 5 0,-12 0 0,9 0 0,2 0 0,4-1 0,8 0 0,-11 1 0,1 0 0,-1 0 0,11 4 0,-8-4 0,18 8 0,-18-7 0,18 7 0,-8-3 0,18 3 0,-5 1 0,5 0 0,0 0 0,-6 0 0,13 6 0,-8 10 0,8 1 0,-1 5 0,2-8 0,7 8 0,-6-5 0,7 5 0,-1-7 0,3-1 0,8 1 0,0-7 0,0 5 0,0-12 0,0 12 0,0-11 0,7 4 0,23 2 0,10-4 0,19 5 0,10-5 0,6 8 0,10-4 0,17 6 0,-14-8 0,24 2 0,-10-1 0,13 1 0,-14-1 0,-3-1 0,-13 0 0,-1-7 0,0 5 0,0-10 0,0 10 0,-1-10 0,1 10 0,1-11 0,-1 6 0,-1-7 0,1 0 0,-12 5 0,9-4 0,-22 3 0,22-4 0,-21-1 0,8-4 0,-11 2 0,-1-3 0,12 5 0,-8 0 0,9 1 0,-1-1 0,-8 0 0,9-5 0,-1 4 0,-8-4 0,21 6 0,-10-6 0,13 4 0,14-3 0,-11 0 0,12 4 0,-1-4 0,-10 0 0,10-2 0,-1-6 0,-9 0 0,9 0 0,-13 0 0,14 0 0,4 0 0,13 0 0,1 0 0,-1 0 0,1 0 0,-1 0 0,1 0 0,15 0 0,-10 0 0,10 0 0,-15 0 0,-15 0 0,11 0 0,-25 0 0,-1 0 0,-6 0 0,-8 0 0,-1 0 0,10 0 0,-22 0 0,23 0 0,-11 0 0,1 0 0,9 0 0,-9 0 0,-1-5 0,-2 3 0,-13-8 0,0 9 0,1-10 0,-1 4 0,0-4 0,0-1 0,-10 0 0,8 6 0,-18-3 0,18 2 0,-18-4 0,7 5 0,-10-4 0,0 9 0,1-8 0,-1 8 0,0-9 0,0 9 0,0-8 0,11 2 0,2-9 0,10-3 0,12-6 0,4 0 0,3-8 0,21 4 0,-14-12 0,17 12 0,30-25 0,-36 23 0,32-15 0,-54 21 0,-2 0 0,-23 2 0,-3 6 0,-10-3 0,0 3 0,1-4 0,-9 0 0,-1 0 0,-7 0 0,0-6 0,1-2 0,1-7 0,-9 0 0,8-7 0,-16 5 0,17-13 0,-17 14 0,7-14 0,-9 6 0,0-8 0,0 7 0,0 3 0,0 7 0,0 0 0,0 1 0,0 6 0,0-5 0,-15 11 0,4-4 0,-20 6 0,12 0 0,-4 5 0,6-4 0,-6 9 0,6 0 0,-6 3 0,8 7 0,0-8 0,1 8 0,0-3 0,1 4 0,0 0 0,-1 0 0,1 0 0,0 0 0,-1 0 0,2 0 0,-1 0 0,-1 0 0,7-4 0,-4 3 0,-4-3 0,-8 4 0,6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4:19.1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5546 143 24575,'-29'0'0,"-9"0"0,-27 0 0,27 0 0,-60 0 0,71 0 0,-39 0 0,-5 0 0,17-6 0,-10 5 0,-1 0 0,7-5 0,-33 6 0,41 0 0,-12 0 0,-3 0 0,-3 0 0,16 0 0,-1 0 0,-37 0 0,28 0 0,11 0 0,-2 0 0,-23 0 0,-17 0 0,18 0-454,-19 0 454,-2 0 0,16 0 0,29 0 0,1 0 0,-28 0 0,-18 0 0,10 0 0,-8 0 0,19 0 0,-19 0 0,18 0 0,-7 0 0,10 0 0,-1 0 0,1 0 0,9-6 0,-7 5 0,6-12 0,1 12 0,-7-12 454,16 11-454,-17-11 0,17 11 0,-7-4 0,9 6 0,8 0 0,-7 0 0,15 0 0,-14-6 0,13 4 0,-5-4 0,-1 6 0,7 0 0,-6 0 0,7-5 0,7 4 0,-5-10 0,4 10 0,1-5 0,-5 1 0,5 4 0,0-9 0,-5 9 0,11-4 0,-10 0 0,3 3 0,1-3 0,-5 5 0,5 0 0,0 0 0,-5 0 0,5 0 0,0 0 0,-5 0 0,4 0 0,1 0 0,-5 0 0,5 0 0,-7 0 0,1 0 0,-1 0 0,1 0 0,-1 5 0,0 2 0,1 5 0,-9 0 0,7 0 0,0 0 0,3-1 0,5 0 0,-7 1 0,0 0 0,1 0 0,6 4 0,-6-4 0,13 8 0,-12-7 0,11 7 0,-4-3 0,10 3 0,-3 1 0,4 0 0,0 0 0,-4 0 0,7 6 0,-3 10 0,4 1 0,-1 5 0,1-8 0,6 8 0,-5-5 0,5 5 0,-1-7 0,2-1 0,5 1 0,0-7 0,0 5 0,0-12 0,0 12 0,0-11 0,4 4 0,15 2 0,6-4 0,13 5 0,5-5 0,4 8 0,7-4 0,10 6 0,-8-8 0,14 2 0,-6-1 0,9 1 0,-9-1 0,-2-1 0,-9 0 0,0-7 0,0 5 0,0-10 0,0 10 0,-1-10 0,1 10 0,0-11 0,0 6 0,0-7 0,0 0 0,-8 5 0,6-4 0,-13 3 0,13-4 0,-14-1 0,7-4 0,-9 2 0,0-3 0,9 5 0,-7 0 0,7 1 0,-1-1 0,-6 0 0,7-5 0,-1 4 0,-5-4 0,13 6 0,-6-6 0,7 4 0,10-3 0,-7 0 0,7 4 0,0-4 0,-6 0 0,6-2 0,-1-6 0,-6 0 0,6 0 0,-8 0 0,9 0 0,2 0 0,9 0 0,0 0 0,0 0 0,0 0 0,-1 0 0,1 0 0,10 0 0,-7 0 0,7 0 0,-10 0 0,-10 0 0,8 0 0,-16 0 0,-1 0 0,-3 0 0,-6 0 0,0 0 0,6 0 0,-14 0 0,15 0 0,-7 0 0,0 0 0,6 0 0,-6 0 0,0-5 0,-1 3 0,-9-8 0,1 9 0,-1-10 0,1 4 0,-1-4 0,1-1 0,-8 0 0,6 6 0,-11-3 0,11 2 0,-12-4 0,6 5 0,-7-4 0,0 9 0,0-8 0,0 8 0,-1-9 0,1 9 0,0-8 0,7 2 0,1-9 0,6-3 0,8-6 0,3 0 0,1-8 0,13 4 0,-8-12 0,10 12 0,19-25 0,-22 23 0,20-15 0,-34 21 0,-2 0 0,-14 2 0,-1 6 0,-8-3 0,1 3 0,0-4 0,-4 0 0,-2 0 0,-5 0 0,1-6 0,0-2 0,1-7 0,-6 0 0,6-7 0,-11 5 0,11-13 0,-11 14 0,5-14 0,-6 6 0,0-8 0,0 7 0,0 3 0,0 7 0,0 0 0,0 1 0,0 6 0,0-5 0,-9 11 0,2-4 0,-13 6 0,8 0 0,-2 5 0,3-4 0,-3 9 0,2 0 0,-2 3 0,5 7 0,-1-8 0,2 8 0,-1-3 0,0 4 0,1 0 0,-1 0 0,1 0 0,0 0 0,-1 0 0,1 0 0,0 0 0,0 0 0,3-4 0,-2 3 0,-2-3 0,-6 4 0,4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4:53.6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6740 143 24575,'-36'0'0,"-10"0"0,-33 0 0,33 0 0,-73 0 0,86 0 0,-47 0 0,-7 0 0,23-6 0,-14 5 0,-1 0 0,9-5 0,-41 6 0,50 0 0,-15 0 0,-3 0 0,-4 0 0,20 0 0,-1 0 0,-45 0 0,33 0 0,14 0 0,-2 0 0,-28 0 0,-21 0 0,21 0-454,-21 0 454,-4 0 0,20 0 0,35 0 0,0 0 0,-32 0 0,-23 0 0,12 0 0,-8 0 0,21 0 0,-22 0 0,22 0 0,-9 0 0,12 0 0,0 0 0,-1 0 0,12-6 0,-8 5 0,8-12 0,0 12 0,-9-12 454,20 11-454,-19-11 0,18 11 0,-7-4 0,10 6 0,10 0 0,-7 0 0,16 0 0,-16-6 0,17 4 0,-8-4 0,0 6 0,8 0 0,-8 0 0,10-5 0,7 4 0,-5-10 0,5 10 0,1-5 0,-7 1 0,7 4 0,0-9 0,-7 9 0,15-4 0,-14 0 0,5 3 0,1-3 0,-6 5 0,5 0 0,1 0 0,-6 0 0,5 0 0,1 0 0,-7 0 0,7 0 0,-1 0 0,-5 0 0,5 0 0,-7 0 0,0 0 0,0 0 0,-1 0 0,1 5 0,0 2 0,-1 5 0,-8 0 0,6 0 0,1 0 0,4-1 0,5 0 0,-7 1 0,0 0 0,-1 0 0,9 4 0,-7-4 0,15 8 0,-15-7 0,15 7 0,-6-3 0,13 3 0,-4 1 0,4 0 0,0 0 0,-4 0 0,9 6 0,-6 10 0,7 1 0,-1 5 0,0-8 0,7 8 0,-5-5 0,5 5 0,0-7 0,2-1 0,6 1 0,0-7 0,0 5 0,0-12 0,0 12 0,0-11 0,5 4 0,18 2 0,8-4 0,14 5 0,8-5 0,5 8 0,7-4 0,13 6 0,-11-8 0,19 2 0,-8-1 0,10 1 0,-10-1 0,-3-1 0,-11 0 0,1-7 0,-1 5 0,0-10 0,1 10 0,-1-10 0,0 10 0,1-11 0,-1 6 0,0-7 0,1 0 0,-10 5 0,7-4 0,-17 3 0,17-4 0,-16-1 0,6-4 0,-9 2 0,0-3 0,10 5 0,-7 0 0,6 1 0,1-1 0,-8 0 0,8-5 0,0 4 0,-8-4 0,17 6 0,-7-6 0,9 4 0,12-3 0,-10 0 0,10 4 0,-1-4 0,-8 0 0,9-2 0,-2-6 0,-7 0 0,8 0 0,-11 0 0,11 0 0,3 0 0,10 0 0,1 0 0,-1 0 0,1 0 0,0 0 0,-1 0 0,13 0 0,-9 0 0,9 0 0,-13 0 0,-10 0 0,8 0 0,-19 0 0,-2 0 0,-3 0 0,-7 0 0,-1 0 0,8 0 0,-16 0 0,16 0 0,-7 0 0,0 0 0,7 0 0,-7 0 0,-1-5 0,-1 3 0,-10-8 0,0 9 0,0-10 0,1 4 0,-1-4 0,0-1 0,-8 0 0,6 6 0,-13-3 0,13 2 0,-14-4 0,7 5 0,-9-4 0,1 9 0,-1-8 0,0 8 0,1-9 0,-1 9 0,1-8 0,7 2 0,2-9 0,8-3 0,10-6 0,2 0 0,2-8 0,17 4 0,-12-12 0,14 12 0,23-25 0,-28 23 0,25-15 0,-41 21 0,-3 0 0,-17 2 0,-1 6 0,-9-3 0,0 3 0,1-4 0,-6 0 0,-2 0 0,-5 0 0,0-6 0,0-2 0,2-7 0,-7 0 0,5-7 0,-11 5 0,12-13 0,-12 14 0,5-14 0,-7 6 0,0-8 0,0 7 0,0 3 0,0 7 0,0 0 0,0 1 0,0 6 0,0-5 0,-11 11 0,2-4 0,-15 6 0,10 0 0,-4 5 0,6-4 0,-6 9 0,4 0 0,-3 3 0,5 7 0,1-8 0,0 8 0,1-3 0,-1 4 0,1 0 0,0 0 0,0 0 0,0 0 0,0 0 0,0 0 0,0 0 0,0 0 0,4-4 0,-3 3 0,-2-3 0,-7 4 0,5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5:01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10654 143 24575,'-56'0'0,"-17"0"0,-51 0 0,50 0 0,-114 0 0,136 0 0,-75 0 0,-9 0 0,34-6 0,-22 5 0,0 0 0,12-5 0,-63 6 0,79 0 0,-24 0 0,-4 0 0,-8 0 0,33 0 0,-3 0 0,-71 0 0,54 0 0,21 0 0,-4 0 0,-43 0 0,-34 0 0,34 0-454,-34 0 454,-6 0 0,32 0 0,55 0 0,0 0 0,-50 0 0,-37 0 0,19 0 0,-13 0 0,33 0 0,-33 0 0,33 0 0,-14 0 0,19 0 0,0 0 0,0 0 0,18-6 0,-14 5 0,14-12 0,-1 12 0,-12-12 454,29 11-454,-30-11 0,31 11 0,-13-4 0,17 6 0,15 0 0,-12 0 0,27 0 0,-26-6 0,26 4 0,-12-4 0,1 6 0,11 0 0,-11 0 0,15-5 0,11 4 0,-8-10 0,9 10 0,0-5 0,-10 1 0,11 4 0,-1-9 0,-10 9 0,23-4 0,-22 0 0,9 3 0,0-3 0,-9 5 0,8 0 0,2 0 0,-11 0 0,10 0 0,0 0 0,-9 0 0,9 0 0,-1 0 0,-8 0 0,9 0 0,-12 0 0,0 0 0,-1 0 0,1 0 0,-1 5 0,1 2 0,-1 5 0,-14 0 0,10 0 0,3 0 0,4-1 0,10 0 0,-13 1 0,1 0 0,0 0 0,12 4 0,-10-4 0,23 8 0,-23-7 0,23 7 0,-10-3 0,22 3 0,-7 1 0,6 0 0,1 0 0,-8 0 0,16 6 0,-9 10 0,8 1 0,0 5 0,2-8 0,9 8 0,-7-5 0,7 5 0,0-7 0,3-1 0,10 1 0,0-7 0,0 5 0,0-12 0,0 12 0,0-11 0,9 4 0,27 2 0,12-4 0,24 5 0,11-5 0,9 8 0,10-4 0,22 6 0,-18-8 0,30 2 0,-13-1 0,16 1 0,-15-1 0,-6-1 0,-16 0 0,0-7 0,0 5 0,-1-10 0,1 10 0,-1-10 0,1 10 0,0-11 0,0 6 0,0-7 0,-1 0 0,-14 5 0,11-4 0,-26 3 0,26-4 0,-26-1 0,11-4 0,-14 2 0,-2-3 0,17 5 0,-12 0 0,11 1 0,0-1 0,-11 0 0,11-5 0,1 4 0,-12-4 0,26 6 0,-11-6 0,14 4 0,18-3 0,-14 0 0,14 4 0,0-4 0,-12 0 0,12-2 0,-1-6 0,-12 0 0,11 0 0,-15 0 0,17 0 0,4 0 0,16 0 0,2 0 0,-1 0 0,0 0 0,0 0 0,0 0 0,19 0 0,-14 0 0,15 0 0,-20 0 0,-18 0 0,14 0 0,-30 0 0,-2 0 0,-7 0 0,-10 0 0,-1 0 0,12 0 0,-26 0 0,26 0 0,-11 0 0,0 0 0,11 0 0,-12 0 0,1-5 0,-4 3 0,-15-8 0,1 9 0,-1-10 0,0 4 0,0-4 0,0-1 0,-12 0 0,9 6 0,-22-3 0,23 2 0,-23-4 0,10 5 0,-13-4 0,0 9 0,0-8 0,1 8 0,-1-9 0,0 9 0,0-8 0,13 2 0,2-9 0,13-3 0,15-6 0,5 0 0,2-8 0,26 4 0,-16-12 0,19 12 0,37-25 0,-42 23 0,37-15 0,-65 21 0,-3 0 0,-27 2 0,-4 6 0,-12-3 0,0 3 0,1-4 0,-10 0 0,-2 0 0,-9 0 0,1-6 0,0-2 0,2-7 0,-10 0 0,8-7 0,-18 5 0,19-13 0,-19 14 0,8-14 0,-11 6 0,0-8 0,0 7 0,0 3 0,0 7 0,0 0 0,0 1 0,0 6 0,0-5 0,-18 11 0,5-4 0,-25 6 0,15 0 0,-5 5 0,8-4 0,-8 9 0,7 0 0,-7 3 0,10 7 0,1-8 0,0 8 0,0-3 0,0 4 0,1 0 0,0 0 0,-1 0 0,2 0 0,-1 0 0,0 0 0,0 0 0,1 0 0,6-4 0,-5 3 0,-4-3 0,-10 4 0,7 0 0,4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5:28.8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9883 143 24575,'-52'0'0,"-16"0"0,-47 0 0,46 0 0,-106 0 0,127 0 0,-69 0 0,-10 0 0,33-6 0,-21 5 0,-1 0 0,13-5 0,-59 6 0,73 0 0,-23 0 0,-3 0 0,-7 0 0,30 0 0,-3 0 0,-65 0 0,50 0 0,18 0 0,-2 0 0,-41 0 0,-30 0 0,30 0-454,-31 0 454,-6 0 0,30 0 0,51 0 0,1 0 0,-48 0 0,-34 0 0,19 0 0,-13 0 0,31 0 0,-32 0 0,32 0 0,-14 0 0,18 0 0,1 0 0,-1 0 0,17-6 0,-13 5 0,12-12 0,1 12 0,-13-12 454,28 11-454,-27-11 0,27 11 0,-12-4 0,17 6 0,13 0 0,-10 0 0,24 0 0,-24-6 0,24 4 0,-10-4 0,-1 6 0,12 0 0,-12 0 0,15-5 0,11 4 0,-9-10 0,9 10 0,0-5 0,-9 1 0,10 4 0,-1-9 0,-9 9 0,21-4 0,-21 0 0,9 3 0,1-3 0,-10 5 0,9 0 0,0 0 0,-8 0 0,8 0 0,0 0 0,-9 0 0,9 0 0,0 0 0,-9 0 0,9 0 0,-11 0 0,0 0 0,-1 0 0,1 0 0,-1 5 0,1 2 0,-1 5 0,-13 0 0,10 0 0,1 0 0,5-1 0,9 0 0,-12 1 0,1 0 0,-1 0 0,13 4 0,-10-4 0,21 8 0,-21-7 0,21 7 0,-9-3 0,20 3 0,-7 1 0,7 0 0,0 0 0,-7 0 0,14 6 0,-7 10 0,7 1 0,0 5 0,1-8 0,9 8 0,-7-5 0,7 5 0,1-7 0,1-1 0,10 1 0,0-7 0,0 5 0,0-12 0,0 12 0,0-11 0,8 4 0,26 2 0,10-4 0,23 5 0,10-5 0,8 8 0,10-4 0,20 6 0,-16-8 0,26 2 0,-10-1 0,14 1 0,-15-1 0,-4-1 0,-15 0 0,-1-7 0,1 5 0,-1-10 0,0 10 0,0-10 0,1 10 0,-1-11 0,1 6 0,-1-7 0,0 0 0,-13 5 0,10-4 0,-25 3 0,26-4 0,-26-1 0,11-4 0,-13 2 0,-2-3 0,16 5 0,-12 0 0,12 1 0,-1-1 0,-10 0 0,10-5 0,0 4 0,-10-4 0,24 6 0,-11-6 0,14 4 0,17-3 0,-13 0 0,12 4 0,1-4 0,-13 0 0,13-2 0,-2-6 0,-11 0 0,11 0 0,-14 0 0,15 0 0,4 0 0,15 0 0,2 0 0,-2 0 0,2 0 0,-2 0 0,1 0 0,18 0 0,-13 0 0,12 0 0,-17 0 0,-16 0 0,12 0 0,-28 0 0,-1 0 0,-7 0 0,-10 0 0,0 0 0,11 0 0,-24 0 0,24 0 0,-11 0 0,1 0 0,10 0 0,-11 0 0,0-5 0,-2 3 0,-15-8 0,0 9 0,0-10 0,1 4 0,-1-4 0,0-1 0,-11 0 0,8 6 0,-20-3 0,21 2 0,-21-4 0,9 5 0,-12-4 0,0 9 0,1-8 0,-1 8 0,0-9 0,1 9 0,-1-8 0,12 2 0,2-9 0,12-3 0,14-6 0,4 0 0,3-8 0,24 4 0,-16-12 0,19 12 0,34-25 0,-40 23 0,35-15 0,-60 21 0,-3 0 0,-25 2 0,-3 6 0,-12-3 0,0 3 0,0-4 0,-8 0 0,-2 0 0,-8 0 0,0-6 0,1-2 0,1-7 0,-9 0 0,8-7 0,-18 5 0,19-13 0,-18 14 0,7-14 0,-10 6 0,0-8 0,0 7 0,0 3 0,0 7 0,0 0 0,0 1 0,0 6 0,0-5 0,-17 11 0,5-4 0,-23 6 0,14 0 0,-5 5 0,7-4 0,-7 9 0,6 0 0,-6 3 0,10 7 0,0-8 0,0 8 0,0-3 0,1 4 0,0 0 0,0 0 0,0 0 0,0 0 0,0 0 0,1 0 0,-1 0 0,0 0 0,7-4 0,-5 3 0,-3-3 0,-10 4 0,7 0 0,2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5:28.8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6429 143 24575,'-33'0'0,"-12"0"0,-30 0 0,31 0 0,-70 0 0,83 0 0,-45 0 0,-7 0 0,22-6 0,-14 5 0,0 0 0,8-5 0,-39 6 0,48 0 0,-14 0 0,-3 0 0,-5 0 0,20 0 0,-1 0 0,-43 0 0,32 0 0,12 0 0,-1 0 0,-27 0 0,-19 0 0,19 0-454,-20 0 454,-4 0 0,20 0 0,33 0 0,0 0 0,-31 0 0,-21 0 0,11 0 0,-9 0 0,22 0 0,-22 0 0,21 0 0,-8 0 0,11 0 0,0 0 0,0 0 0,10-6 0,-7 5 0,7-12 0,1 12 0,-9-12 454,19 11-454,-18-11 0,17 11 0,-7-4 0,11 6 0,8 0 0,-6 0 0,15 0 0,-15-6 0,16 4 0,-8-4 0,1 6 0,7 0 0,-8 0 0,10-5 0,7 4 0,-5-10 0,5 10 0,0-5 0,-5 1 0,5 4 0,0-9 0,-5 9 0,12-4 0,-12 0 0,5 3 0,1-3 0,-7 5 0,6 0 0,1 0 0,-7 0 0,6 0 0,1 0 0,-7 0 0,6 0 0,0 0 0,-5 0 0,5 0 0,-7 0 0,0 0 0,-1 0 0,1 0 0,0 5 0,-1 2 0,1 5 0,-9 0 0,6 0 0,1 0 0,4-1 0,5 0 0,-7 1 0,-1 0 0,1 0 0,7 4 0,-5-4 0,13 8 0,-14-7 0,14 7 0,-6-3 0,13 3 0,-4 1 0,4 0 0,0 0 0,-4 0 0,9 6 0,-6 10 0,6 1 0,0 5 0,0-8 0,6 8 0,-4-5 0,5 5 0,-1-7 0,2-1 0,6 1 0,0-7 0,0 5 0,0-12 0,0 12 0,0-11 0,5 4 0,17 2 0,7-4 0,14 5 0,7-5 0,6 8 0,6-4 0,12 6 0,-10-8 0,18 2 0,-7-1 0,9 1 0,-10-1 0,-2-1 0,-11 0 0,1-7 0,-1 5 0,0-10 0,1 10 0,-1-10 0,0 10 0,1-11 0,-1 6 0,1-7 0,-1 0 0,-9 5 0,7-4 0,-15 3 0,15-4 0,-15-1 0,6-4 0,-9 2 0,0-3 0,9 5 0,-7 0 0,8 1 0,-1-1 0,-7 0 0,8-5 0,-1 4 0,-7-4 0,16 6 0,-6-6 0,8 4 0,11-3 0,-9 0 0,9 4 0,0-4 0,-8 0 0,8-2 0,-1-6 0,-7 0 0,7 0 0,-9 0 0,9 0 0,4 0 0,9 0 0,0 0 0,1 0 0,0 0 0,-1 0 0,0 0 0,12 0 0,-8 0 0,8 0 0,-11 0 0,-11 0 0,8 0 0,-19 0 0,0 0 0,-4 0 0,-7 0 0,0 0 0,7 0 0,-15 0 0,15 0 0,-6 0 0,-1 0 0,7 0 0,-7 0 0,1-5 0,-3 3 0,-9-8 0,0 9 0,0-10 0,1 4 0,-2-4 0,2-1 0,-9 0 0,7 6 0,-14-3 0,13 2 0,-13-4 0,6 5 0,-8-4 0,1 9 0,-1-8 0,0 8 0,0-9 0,1 9 0,-1-8 0,8 2 0,1-9 0,8-3 0,9-6 0,3 0 0,1-8 0,17 4 0,-11-12 0,12 12 0,22-25 0,-26 23 0,24-15 0,-40 21 0,-2 0 0,-17 2 0,-1 6 0,-8-3 0,0 3 0,1-4 0,-6 0 0,-2 0 0,-5 0 0,1-6 0,0-2 0,0-7 0,-5 0 0,5-7 0,-11 5 0,11-13 0,-11 14 0,5-14 0,-7 6 0,0-8 0,0 7 0,0 3 0,0 7 0,0 0 0,0 1 0,0 6 0,0-5 0,-11 11 0,3-4 0,-15 6 0,9 0 0,-3 5 0,5-4 0,-5 9 0,4 0 0,-4 3 0,7 7 0,-1-8 0,1 8 0,0-3 0,0 4 0,0 0 0,0 0 0,0 0 0,1 0 0,-1 0 0,1 0 0,-1 0 0,1 0 0,3-4 0,-2 3 0,-3-3 0,-6 4 0,5 0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5:28.8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10654 143 24575,'-56'0'0,"-17"0"0,-51 0 0,50 0 0,-114 0 0,136 0 0,-75 0 0,-9 0 0,34-6 0,-22 5 0,0 0 0,12-5 0,-63 6 0,79 0 0,-24 0 0,-4 0 0,-8 0 0,33 0 0,-3 0 0,-71 0 0,54 0 0,21 0 0,-4 0 0,-43 0 0,-34 0 0,34 0-454,-34 0 454,-6 0 0,32 0 0,55 0 0,0 0 0,-50 0 0,-37 0 0,19 0 0,-13 0 0,33 0 0,-33 0 0,33 0 0,-14 0 0,19 0 0,0 0 0,0 0 0,18-6 0,-14 5 0,14-12 0,-1 12 0,-12-12 454,29 11-454,-30-11 0,31 11 0,-13-4 0,17 6 0,15 0 0,-12 0 0,27 0 0,-26-6 0,26 4 0,-12-4 0,1 6 0,11 0 0,-11 0 0,15-5 0,11 4 0,-8-10 0,9 10 0,0-5 0,-10 1 0,11 4 0,-1-9 0,-10 9 0,23-4 0,-22 0 0,9 3 0,0-3 0,-9 5 0,8 0 0,2 0 0,-11 0 0,10 0 0,0 0 0,-9 0 0,9 0 0,-1 0 0,-8 0 0,9 0 0,-12 0 0,0 0 0,-1 0 0,1 0 0,-1 5 0,1 2 0,-1 5 0,-14 0 0,10 0 0,3 0 0,4-1 0,10 0 0,-13 1 0,1 0 0,0 0 0,12 4 0,-10-4 0,23 8 0,-23-7 0,23 7 0,-10-3 0,22 3 0,-7 1 0,6 0 0,1 0 0,-8 0 0,16 6 0,-9 10 0,8 1 0,0 5 0,2-8 0,9 8 0,-7-5 0,7 5 0,0-7 0,3-1 0,10 1 0,0-7 0,0 5 0,0-12 0,0 12 0,0-11 0,9 4 0,27 2 0,12-4 0,24 5 0,11-5 0,9 8 0,10-4 0,22 6 0,-18-8 0,30 2 0,-13-1 0,16 1 0,-15-1 0,-6-1 0,-16 0 0,0-7 0,0 5 0,-1-10 0,1 10 0,-1-10 0,1 10 0,0-11 0,0 6 0,0-7 0,-1 0 0,-14 5 0,11-4 0,-26 3 0,26-4 0,-26-1 0,11-4 0,-14 2 0,-2-3 0,17 5 0,-12 0 0,11 1 0,0-1 0,-11 0 0,11-5 0,1 4 0,-12-4 0,26 6 0,-11-6 0,14 4 0,18-3 0,-14 0 0,14 4 0,0-4 0,-12 0 0,12-2 0,-1-6 0,-12 0 0,11 0 0,-15 0 0,17 0 0,4 0 0,16 0 0,2 0 0,-1 0 0,0 0 0,0 0 0,0 0 0,19 0 0,-14 0 0,15 0 0,-20 0 0,-18 0 0,14 0 0,-30 0 0,-2 0 0,-7 0 0,-10 0 0,-1 0 0,12 0 0,-26 0 0,26 0 0,-11 0 0,0 0 0,11 0 0,-12 0 0,1-5 0,-4 3 0,-15-8 0,1 9 0,-1-10 0,0 4 0,0-4 0,0-1 0,-12 0 0,9 6 0,-22-3 0,23 2 0,-23-4 0,10 5 0,-13-4 0,0 9 0,0-8 0,1 8 0,-1-9 0,0 9 0,0-8 0,13 2 0,2-9 0,13-3 0,15-6 0,5 0 0,2-8 0,26 4 0,-16-12 0,19 12 0,37-25 0,-42 23 0,37-15 0,-65 21 0,-3 0 0,-27 2 0,-4 6 0,-12-3 0,0 3 0,1-4 0,-10 0 0,-2 0 0,-9 0 0,1-6 0,0-2 0,2-7 0,-10 0 0,8-7 0,-18 5 0,19-13 0,-19 14 0,8-14 0,-11 6 0,0-8 0,0 7 0,0 3 0,0 7 0,0 0 0,0 1 0,0 6 0,0-5 0,-18 11 0,5-4 0,-25 6 0,15 0 0,-5 5 0,8-4 0,-8 9 0,7 0 0,-7 3 0,10 7 0,1-8 0,0 8 0,0-3 0,0 4 0,1 0 0,0 0 0,-1 0 0,2 0 0,-1 0 0,0 0 0,0 0 0,1 0 0,6-4 0,-5 3 0,-4-3 0,-10 4 0,7 0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1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6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79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9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7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5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1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9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76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8.png"/><Relationship Id="rId4" Type="http://schemas.openxmlformats.org/officeDocument/2006/relationships/image" Target="../media/image10.svg"/><Relationship Id="rId9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customXml" Target="../ink/ink9.xml"/><Relationship Id="rId4" Type="http://schemas.openxmlformats.org/officeDocument/2006/relationships/image" Target="../media/image10.svg"/><Relationship Id="rId9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home.com.vn/DHALesson?idGrade=9&amp;idSubject=1&amp;idSeries=32&amp;idTheme=399&amp;IdLevel=1&amp;idThemeServer=5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customXml" Target="../ink/ink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customXml" Target="../ink/ink3.xml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0.svg"/><Relationship Id="rId9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Friends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26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68430" y="389821"/>
            <a:ext cx="888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36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2447482" y="936189"/>
            <a:ext cx="9077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pairs. Underline “V-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ing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” and circle future time expressions.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53229358-1D62-D4D6-1EB8-D751D91EA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430" y="262889"/>
            <a:ext cx="964759" cy="964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E30B57-DEDF-0060-6BD8-4DD40EB48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2220268"/>
            <a:ext cx="11239500" cy="30353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236F99-F11B-C652-8B21-8F277AF6C36E}"/>
              </a:ext>
            </a:extLst>
          </p:cNvPr>
          <p:cNvCxnSpPr/>
          <p:nvPr/>
        </p:nvCxnSpPr>
        <p:spPr>
          <a:xfrm>
            <a:off x="2644346" y="2877376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3B87274-2D6C-4192-CE35-608FB7781570}"/>
                  </a:ext>
                </a:extLst>
              </p14:cNvPr>
              <p14:cNvContentPartPr/>
              <p14:nvPr/>
            </p14:nvContentPartPr>
            <p14:xfrm>
              <a:off x="6851540" y="2321760"/>
              <a:ext cx="2093760" cy="631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3B87274-2D6C-4192-CE35-608FB77815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7220" y="2317440"/>
                <a:ext cx="2102400" cy="639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C629FD-E823-4855-F91E-DA5EEB8BE5CF}"/>
              </a:ext>
            </a:extLst>
          </p:cNvPr>
          <p:cNvCxnSpPr/>
          <p:nvPr/>
        </p:nvCxnSpPr>
        <p:spPr>
          <a:xfrm>
            <a:off x="2854410" y="3869996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54A928-4F41-2C30-464F-8A939546458E}"/>
                  </a:ext>
                </a:extLst>
              </p14:cNvPr>
              <p14:cNvContentPartPr/>
              <p14:nvPr/>
            </p14:nvContentPartPr>
            <p14:xfrm>
              <a:off x="6610865" y="3314380"/>
              <a:ext cx="2544499" cy="63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54A928-4F41-2C30-464F-8A93954645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6545" y="3310060"/>
                <a:ext cx="2553139" cy="639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37CA2F-CDA0-E442-B2FC-4EC9EDE17C14}"/>
              </a:ext>
            </a:extLst>
          </p:cNvPr>
          <p:cNvCxnSpPr/>
          <p:nvPr/>
        </p:nvCxnSpPr>
        <p:spPr>
          <a:xfrm>
            <a:off x="3163330" y="4938080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DCB1BD-2435-AC76-ABF6-326C2BA0D946}"/>
                  </a:ext>
                </a:extLst>
              </p14:cNvPr>
              <p14:cNvContentPartPr/>
              <p14:nvPr/>
            </p14:nvContentPartPr>
            <p14:xfrm>
              <a:off x="6851540" y="4382464"/>
              <a:ext cx="4022406" cy="63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DCB1BD-2435-AC76-ABF6-326C2BA0D9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7220" y="4378144"/>
                <a:ext cx="4031046" cy="6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96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054137" y="351849"/>
            <a:ext cx="888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36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2233189" y="898217"/>
            <a:ext cx="9077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pairs. Underline “V-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ing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” and circle future time expressions.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53229358-1D62-D4D6-1EB8-D751D91EA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430" y="262889"/>
            <a:ext cx="964759" cy="964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A55DE-571F-C12A-4E27-D86399ECB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50" y="2231288"/>
            <a:ext cx="11239500" cy="30861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AA271-C5BB-07D4-73CC-1A4B23D48062}"/>
              </a:ext>
            </a:extLst>
          </p:cNvPr>
          <p:cNvCxnSpPr>
            <a:cxnSpLocks/>
          </p:cNvCxnSpPr>
          <p:nvPr/>
        </p:nvCxnSpPr>
        <p:spPr>
          <a:xfrm>
            <a:off x="4300151" y="2952840"/>
            <a:ext cx="139631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95ECB1C-A311-5EE7-EAA0-3C6A7163E338}"/>
                  </a:ext>
                </a:extLst>
              </p14:cNvPr>
              <p14:cNvContentPartPr/>
              <p14:nvPr/>
            </p14:nvContentPartPr>
            <p14:xfrm>
              <a:off x="5789353" y="2379456"/>
              <a:ext cx="3731011" cy="631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95ECB1C-A311-5EE7-EAA0-3C6A7163E3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5033" y="2375136"/>
                <a:ext cx="3739651" cy="639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D66AC3-0869-4C41-DE02-1FE1F56ABBE1}"/>
              </a:ext>
            </a:extLst>
          </p:cNvPr>
          <p:cNvCxnSpPr>
            <a:cxnSpLocks/>
          </p:cNvCxnSpPr>
          <p:nvPr/>
        </p:nvCxnSpPr>
        <p:spPr>
          <a:xfrm>
            <a:off x="2014150" y="3944136"/>
            <a:ext cx="181644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7188476-76BC-3C66-6BA1-BA48813D70E9}"/>
                  </a:ext>
                </a:extLst>
              </p14:cNvPr>
              <p14:cNvContentPartPr/>
              <p14:nvPr/>
            </p14:nvContentPartPr>
            <p14:xfrm>
              <a:off x="5696464" y="3437514"/>
              <a:ext cx="2427325" cy="63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7188476-76BC-3C66-6BA1-BA48813D70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2144" y="3433194"/>
                <a:ext cx="2435964" cy="639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805B21-3DE9-76F8-4DB9-42CEDC9589DE}"/>
              </a:ext>
            </a:extLst>
          </p:cNvPr>
          <p:cNvCxnSpPr>
            <a:cxnSpLocks/>
          </p:cNvCxnSpPr>
          <p:nvPr/>
        </p:nvCxnSpPr>
        <p:spPr>
          <a:xfrm>
            <a:off x="2743200" y="4913366"/>
            <a:ext cx="19276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FE86D3-D760-4A05-1D51-9E803851EC36}"/>
                  </a:ext>
                </a:extLst>
              </p14:cNvPr>
              <p14:cNvContentPartPr/>
              <p14:nvPr/>
            </p14:nvContentPartPr>
            <p14:xfrm>
              <a:off x="6456124" y="4495572"/>
              <a:ext cx="4022406" cy="63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FE86D3-D760-4A05-1D51-9E803851EC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51804" y="4491252"/>
                <a:ext cx="4031046" cy="6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1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9331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3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E5934F-6FBE-84A1-D9DA-D025CE0CC385}"/>
              </a:ext>
            </a:extLst>
          </p:cNvPr>
          <p:cNvSpPr/>
          <p:nvPr/>
        </p:nvSpPr>
        <p:spPr>
          <a:xfrm>
            <a:off x="2424172" y="536867"/>
            <a:ext cx="836327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a. Write the -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</a:rPr>
              <a:t>ing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form of the verbs.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7D874-6BEB-75D8-C17A-09CAB5EAB78E}"/>
              </a:ext>
            </a:extLst>
          </p:cNvPr>
          <p:cNvSpPr/>
          <p:nvPr/>
        </p:nvSpPr>
        <p:spPr>
          <a:xfrm>
            <a:off x="162885" y="50547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683FA9-D53E-666F-4E37-2534B8A82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171" y="1561036"/>
            <a:ext cx="8363277" cy="4372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5BF0-2F19-030C-C31C-206B35F2CE44}"/>
              </a:ext>
            </a:extLst>
          </p:cNvPr>
          <p:cNvSpPr txBox="1"/>
          <p:nvPr/>
        </p:nvSpPr>
        <p:spPr>
          <a:xfrm>
            <a:off x="7228703" y="2669060"/>
            <a:ext cx="1519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playing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D9F1F-AAD8-E3F4-B105-E0677F756938}"/>
              </a:ext>
            </a:extLst>
          </p:cNvPr>
          <p:cNvSpPr txBox="1"/>
          <p:nvPr/>
        </p:nvSpPr>
        <p:spPr>
          <a:xfrm>
            <a:off x="7228703" y="3424183"/>
            <a:ext cx="1350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eating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E48CA-F437-3E0B-BD8F-C56C2A286668}"/>
              </a:ext>
            </a:extLst>
          </p:cNvPr>
          <p:cNvSpPr txBox="1"/>
          <p:nvPr/>
        </p:nvSpPr>
        <p:spPr>
          <a:xfrm>
            <a:off x="7228703" y="4125186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850D7-8EF6-E670-2176-2E23E307A854}"/>
              </a:ext>
            </a:extLst>
          </p:cNvPr>
          <p:cNvSpPr txBox="1"/>
          <p:nvPr/>
        </p:nvSpPr>
        <p:spPr>
          <a:xfrm>
            <a:off x="7228703" y="488030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doing</a:t>
            </a:r>
          </a:p>
        </p:txBody>
      </p:sp>
    </p:spTree>
    <p:extLst>
      <p:ext uri="{BB962C8B-B14F-4D97-AF65-F5344CB8AC3E}">
        <p14:creationId xmlns:p14="http://schemas.microsoft.com/office/powerpoint/2010/main" val="31027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E5934F-6FBE-84A1-D9DA-D025CE0CC385}"/>
              </a:ext>
            </a:extLst>
          </p:cNvPr>
          <p:cNvSpPr/>
          <p:nvPr/>
        </p:nvSpPr>
        <p:spPr>
          <a:xfrm>
            <a:off x="2424172" y="536867"/>
            <a:ext cx="836327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a. Write the -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</a:rPr>
              <a:t>ing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form of the verbs.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7D874-6BEB-75D8-C17A-09CAB5EAB78E}"/>
              </a:ext>
            </a:extLst>
          </p:cNvPr>
          <p:cNvSpPr/>
          <p:nvPr/>
        </p:nvSpPr>
        <p:spPr>
          <a:xfrm>
            <a:off x="162885" y="50547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8DB79-58F8-7134-27B1-8AC0BA16A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172" y="1507523"/>
            <a:ext cx="8772299" cy="4717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88B5A-D48E-ADF9-0794-77E764B30BA1}"/>
              </a:ext>
            </a:extLst>
          </p:cNvPr>
          <p:cNvSpPr txBox="1"/>
          <p:nvPr/>
        </p:nvSpPr>
        <p:spPr>
          <a:xfrm>
            <a:off x="6605810" y="1814472"/>
            <a:ext cx="210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4D9DC-C58C-AFDF-B321-331A8BE51526}"/>
              </a:ext>
            </a:extLst>
          </p:cNvPr>
          <p:cNvSpPr txBox="1"/>
          <p:nvPr/>
        </p:nvSpPr>
        <p:spPr>
          <a:xfrm>
            <a:off x="6643645" y="2652665"/>
            <a:ext cx="141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having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B70D9-0ABC-8D97-921F-7ED5012E9317}"/>
              </a:ext>
            </a:extLst>
          </p:cNvPr>
          <p:cNvSpPr txBox="1"/>
          <p:nvPr/>
        </p:nvSpPr>
        <p:spPr>
          <a:xfrm>
            <a:off x="6605810" y="3543054"/>
            <a:ext cx="1878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watching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C5402-C2B7-B7CC-3FB6-D1A10ED199A7}"/>
              </a:ext>
            </a:extLst>
          </p:cNvPr>
          <p:cNvSpPr txBox="1"/>
          <p:nvPr/>
        </p:nvSpPr>
        <p:spPr>
          <a:xfrm>
            <a:off x="6605810" y="4362719"/>
            <a:ext cx="177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studying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5BD01-B0DD-5C20-9C82-B2BEB417C167}"/>
              </a:ext>
            </a:extLst>
          </p:cNvPr>
          <p:cNvSpPr txBox="1"/>
          <p:nvPr/>
        </p:nvSpPr>
        <p:spPr>
          <a:xfrm>
            <a:off x="6643645" y="519964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visiting</a:t>
            </a:r>
          </a:p>
        </p:txBody>
      </p:sp>
    </p:spTree>
    <p:extLst>
      <p:ext uri="{BB962C8B-B14F-4D97-AF65-F5344CB8AC3E}">
        <p14:creationId xmlns:p14="http://schemas.microsoft.com/office/powerpoint/2010/main" val="21558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CE784-4C83-C80C-C7B2-6935E5D834F1}"/>
              </a:ext>
            </a:extLst>
          </p:cNvPr>
          <p:cNvSpPr txBox="1"/>
          <p:nvPr/>
        </p:nvSpPr>
        <p:spPr>
          <a:xfrm>
            <a:off x="2086135" y="1020330"/>
            <a:ext cx="8882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Fill in the blanks using the Present Continuous.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3BA2-47EB-4EE6-9A47-CC96563EB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6170"/>
            <a:ext cx="12192001" cy="3631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18C8D9-EDDC-4FDE-D078-89A6AF76A511}"/>
              </a:ext>
            </a:extLst>
          </p:cNvPr>
          <p:cNvSpPr txBox="1"/>
          <p:nvPr/>
        </p:nvSpPr>
        <p:spPr>
          <a:xfrm>
            <a:off x="2086135" y="2462091"/>
            <a:ext cx="65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3B96C-7BB8-89B6-315F-1EDEBABED537}"/>
              </a:ext>
            </a:extLst>
          </p:cNvPr>
          <p:cNvSpPr txBox="1"/>
          <p:nvPr/>
        </p:nvSpPr>
        <p:spPr>
          <a:xfrm>
            <a:off x="5664493" y="2462091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doing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D9665-C384-250D-1FFA-55A338E9041C}"/>
              </a:ext>
            </a:extLst>
          </p:cNvPr>
          <p:cNvSpPr txBox="1"/>
          <p:nvPr/>
        </p:nvSpPr>
        <p:spPr>
          <a:xfrm>
            <a:off x="901559" y="2948012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60C06-50D0-D6D3-D730-3E7EDDFE6EF0}"/>
              </a:ext>
            </a:extLst>
          </p:cNvPr>
          <p:cNvSpPr txBox="1"/>
          <p:nvPr/>
        </p:nvSpPr>
        <p:spPr>
          <a:xfrm>
            <a:off x="1735807" y="2948012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840672-40E1-7ABD-3450-DD884E016C23}"/>
              </a:ext>
            </a:extLst>
          </p:cNvPr>
          <p:cNvSpPr txBox="1"/>
          <p:nvPr/>
        </p:nvSpPr>
        <p:spPr>
          <a:xfrm>
            <a:off x="1522346" y="3525037"/>
            <a:ext cx="691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BEBD6A-50DB-B662-2294-D8D2BA95591D}"/>
              </a:ext>
            </a:extLst>
          </p:cNvPr>
          <p:cNvSpPr txBox="1"/>
          <p:nvPr/>
        </p:nvSpPr>
        <p:spPr>
          <a:xfrm>
            <a:off x="4845591" y="3530395"/>
            <a:ext cx="114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having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4C22E-B21C-F8C7-3846-1F8A38295A23}"/>
              </a:ext>
            </a:extLst>
          </p:cNvPr>
          <p:cNvSpPr txBox="1"/>
          <p:nvPr/>
        </p:nvSpPr>
        <p:spPr>
          <a:xfrm>
            <a:off x="1340942" y="4010958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700C0-5362-C8D3-2A20-6F3F6F3AEEF0}"/>
              </a:ext>
            </a:extLst>
          </p:cNvPr>
          <p:cNvSpPr txBox="1"/>
          <p:nvPr/>
        </p:nvSpPr>
        <p:spPr>
          <a:xfrm>
            <a:off x="2070127" y="4016316"/>
            <a:ext cx="978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going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40A0AE-FDAD-5C9F-55CE-E893FC8D5680}"/>
              </a:ext>
            </a:extLst>
          </p:cNvPr>
          <p:cNvSpPr txBox="1"/>
          <p:nvPr/>
        </p:nvSpPr>
        <p:spPr>
          <a:xfrm>
            <a:off x="1258965" y="4534178"/>
            <a:ext cx="65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46B59-0B3D-107C-E424-73828C6D5398}"/>
              </a:ext>
            </a:extLst>
          </p:cNvPr>
          <p:cNvSpPr txBox="1"/>
          <p:nvPr/>
        </p:nvSpPr>
        <p:spPr>
          <a:xfrm>
            <a:off x="2070127" y="4534178"/>
            <a:ext cx="122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playing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6F6BBB-33F9-3D8D-6143-F3A88D07566B}"/>
              </a:ext>
            </a:extLst>
          </p:cNvPr>
          <p:cNvSpPr txBox="1"/>
          <p:nvPr/>
        </p:nvSpPr>
        <p:spPr>
          <a:xfrm>
            <a:off x="1340942" y="5057398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F12482-8122-F489-9D05-31398AFA937E}"/>
              </a:ext>
            </a:extLst>
          </p:cNvPr>
          <p:cNvSpPr txBox="1"/>
          <p:nvPr/>
        </p:nvSpPr>
        <p:spPr>
          <a:xfrm>
            <a:off x="4533252" y="5057398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watching</a:t>
            </a:r>
          </a:p>
        </p:txBody>
      </p:sp>
    </p:spTree>
    <p:extLst>
      <p:ext uri="{BB962C8B-B14F-4D97-AF65-F5344CB8AC3E}">
        <p14:creationId xmlns:p14="http://schemas.microsoft.com/office/powerpoint/2010/main" val="266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2110849" y="1248064"/>
            <a:ext cx="1069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pairs. Underline the key words.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A268B-D954-90FA-9CDC-A11CA84F2A39}"/>
              </a:ext>
            </a:extLst>
          </p:cNvPr>
          <p:cNvSpPr txBox="1"/>
          <p:nvPr/>
        </p:nvSpPr>
        <p:spPr>
          <a:xfrm>
            <a:off x="1223122" y="2768461"/>
            <a:ext cx="9934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c. Write full sentences using the given words and the Present Continuous.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54692E-1ADF-4725-A932-6092B499F991}"/>
              </a:ext>
            </a:extLst>
          </p:cNvPr>
          <p:cNvCxnSpPr>
            <a:cxnSpLocks/>
          </p:cNvCxnSpPr>
          <p:nvPr/>
        </p:nvCxnSpPr>
        <p:spPr>
          <a:xfrm>
            <a:off x="1816442" y="3301585"/>
            <a:ext cx="988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428508-672D-9113-9EE8-6544D588210F}"/>
              </a:ext>
            </a:extLst>
          </p:cNvPr>
          <p:cNvCxnSpPr>
            <a:cxnSpLocks/>
          </p:cNvCxnSpPr>
          <p:nvPr/>
        </p:nvCxnSpPr>
        <p:spPr>
          <a:xfrm>
            <a:off x="3043880" y="3301585"/>
            <a:ext cx="25290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F9DB6-1A74-F0E1-2E28-5DEDE00BCB3E}"/>
              </a:ext>
            </a:extLst>
          </p:cNvPr>
          <p:cNvCxnSpPr>
            <a:cxnSpLocks/>
          </p:cNvCxnSpPr>
          <p:nvPr/>
        </p:nvCxnSpPr>
        <p:spPr>
          <a:xfrm>
            <a:off x="5894843" y="3355546"/>
            <a:ext cx="988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337630-724F-6375-5525-BA1F842C95CE}"/>
              </a:ext>
            </a:extLst>
          </p:cNvPr>
          <p:cNvCxnSpPr>
            <a:cxnSpLocks/>
          </p:cNvCxnSpPr>
          <p:nvPr/>
        </p:nvCxnSpPr>
        <p:spPr>
          <a:xfrm>
            <a:off x="7792993" y="3373666"/>
            <a:ext cx="231287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FE61C5-3873-465C-CD71-18EAD35EF0D5}"/>
              </a:ext>
            </a:extLst>
          </p:cNvPr>
          <p:cNvCxnSpPr>
            <a:cxnSpLocks/>
          </p:cNvCxnSpPr>
          <p:nvPr/>
        </p:nvCxnSpPr>
        <p:spPr>
          <a:xfrm>
            <a:off x="2110849" y="3882947"/>
            <a:ext cx="36781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4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A268B-D954-90FA-9CDC-A11CA84F2A39}"/>
              </a:ext>
            </a:extLst>
          </p:cNvPr>
          <p:cNvSpPr txBox="1"/>
          <p:nvPr/>
        </p:nvSpPr>
        <p:spPr>
          <a:xfrm>
            <a:off x="539579" y="1057430"/>
            <a:ext cx="11553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Write full sentences using the given words and the Present Continuous.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1A582-6044-28DC-0131-444B6F5E3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760" y="1586858"/>
            <a:ext cx="7601465" cy="4789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21D220-CA8F-258C-112D-49E4C6DD7A5F}"/>
              </a:ext>
            </a:extLst>
          </p:cNvPr>
          <p:cNvSpPr txBox="1"/>
          <p:nvPr/>
        </p:nvSpPr>
        <p:spPr>
          <a:xfrm>
            <a:off x="2350143" y="2709227"/>
            <a:ext cx="40613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dirty="0">
                <a:solidFill>
                  <a:srgbClr val="C00000"/>
                </a:solidFill>
              </a:rPr>
              <a:t>I’m having a barbecue 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4D9C3-A055-0880-AD59-AE4E4E93D8E4}"/>
              </a:ext>
            </a:extLst>
          </p:cNvPr>
          <p:cNvSpPr txBox="1"/>
          <p:nvPr/>
        </p:nvSpPr>
        <p:spPr>
          <a:xfrm>
            <a:off x="2350143" y="3489321"/>
            <a:ext cx="71204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dirty="0">
                <a:solidFill>
                  <a:srgbClr val="C00000"/>
                </a:solidFill>
              </a:rPr>
              <a:t>Emma and Jane aren’t watching a movie on Sunday.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27F6E-00CE-238A-BCD5-EE20AB622DE9}"/>
              </a:ext>
            </a:extLst>
          </p:cNvPr>
          <p:cNvSpPr txBox="1"/>
          <p:nvPr/>
        </p:nvSpPr>
        <p:spPr>
          <a:xfrm>
            <a:off x="2350143" y="4269415"/>
            <a:ext cx="5142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dirty="0">
                <a:solidFill>
                  <a:srgbClr val="C00000"/>
                </a:solidFill>
              </a:rPr>
              <a:t>We are making a pizza this weekend.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F0BDD-23AA-0D4A-4756-607E95E975A3}"/>
              </a:ext>
            </a:extLst>
          </p:cNvPr>
          <p:cNvSpPr txBox="1"/>
          <p:nvPr/>
        </p:nvSpPr>
        <p:spPr>
          <a:xfrm>
            <a:off x="2350143" y="5049509"/>
            <a:ext cx="56937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dirty="0">
                <a:solidFill>
                  <a:srgbClr val="C00000"/>
                </a:solidFill>
              </a:rPr>
              <a:t>Is David playing badminton this evening?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49B1F-7EC5-F0BC-2FF0-1CE29DA9EABB}"/>
              </a:ext>
            </a:extLst>
          </p:cNvPr>
          <p:cNvSpPr txBox="1"/>
          <p:nvPr/>
        </p:nvSpPr>
        <p:spPr>
          <a:xfrm>
            <a:off x="2350143" y="5817194"/>
            <a:ext cx="6216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dirty="0">
                <a:solidFill>
                  <a:srgbClr val="C00000"/>
                </a:solidFill>
              </a:rPr>
              <a:t>Is Maria watching TV with her sister tonight?</a:t>
            </a:r>
          </a:p>
        </p:txBody>
      </p:sp>
    </p:spTree>
    <p:extLst>
      <p:ext uri="{BB962C8B-B14F-4D97-AF65-F5344CB8AC3E}">
        <p14:creationId xmlns:p14="http://schemas.microsoft.com/office/powerpoint/2010/main" val="343987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9572" y="3937518"/>
            <a:ext cx="330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Production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1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2110849" y="1248064"/>
            <a:ext cx="1069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pairs. Underline the key words.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A268B-D954-90FA-9CDC-A11CA84F2A39}"/>
              </a:ext>
            </a:extLst>
          </p:cNvPr>
          <p:cNvSpPr txBox="1"/>
          <p:nvPr/>
        </p:nvSpPr>
        <p:spPr>
          <a:xfrm>
            <a:off x="1223122" y="2768461"/>
            <a:ext cx="9934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d. Now, write true sentences about yourself and then ask your partner.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B5985-2C53-5A51-5A15-C8EAEF00C7D3}"/>
              </a:ext>
            </a:extLst>
          </p:cNvPr>
          <p:cNvCxnSpPr>
            <a:cxnSpLocks/>
          </p:cNvCxnSpPr>
          <p:nvPr/>
        </p:nvCxnSpPr>
        <p:spPr>
          <a:xfrm>
            <a:off x="3027404" y="3289229"/>
            <a:ext cx="988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005E8-06CC-B683-ABA2-0BEBA60BC5B5}"/>
              </a:ext>
            </a:extLst>
          </p:cNvPr>
          <p:cNvCxnSpPr>
            <a:cxnSpLocks/>
          </p:cNvCxnSpPr>
          <p:nvPr/>
        </p:nvCxnSpPr>
        <p:spPr>
          <a:xfrm>
            <a:off x="4205415" y="3289229"/>
            <a:ext cx="28626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7BFA82-1F7A-216A-801A-641FE0C4E040}"/>
              </a:ext>
            </a:extLst>
          </p:cNvPr>
          <p:cNvCxnSpPr>
            <a:cxnSpLocks/>
          </p:cNvCxnSpPr>
          <p:nvPr/>
        </p:nvCxnSpPr>
        <p:spPr>
          <a:xfrm>
            <a:off x="8777414" y="3289229"/>
            <a:ext cx="1328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ADBB26-1B1D-A3BA-CADE-AD208EF6BACE}"/>
              </a:ext>
            </a:extLst>
          </p:cNvPr>
          <p:cNvCxnSpPr>
            <a:cxnSpLocks/>
          </p:cNvCxnSpPr>
          <p:nvPr/>
        </p:nvCxnSpPr>
        <p:spPr>
          <a:xfrm>
            <a:off x="2290117" y="3861728"/>
            <a:ext cx="73728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490C4A-E1F8-3C70-E38A-85A84C70C88B}"/>
              </a:ext>
            </a:extLst>
          </p:cNvPr>
          <p:cNvCxnSpPr>
            <a:cxnSpLocks/>
          </p:cNvCxnSpPr>
          <p:nvPr/>
        </p:nvCxnSpPr>
        <p:spPr>
          <a:xfrm>
            <a:off x="4015946" y="3818782"/>
            <a:ext cx="13716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3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09" y="447490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D247C-6FAF-C13E-F622-6099C49DBD82}"/>
              </a:ext>
            </a:extLst>
          </p:cNvPr>
          <p:cNvSpPr txBox="1"/>
          <p:nvPr/>
        </p:nvSpPr>
        <p:spPr>
          <a:xfrm>
            <a:off x="764059" y="1279822"/>
            <a:ext cx="1066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Now, write true sentences about yourself, then ask your partner.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D3CD-1511-EE4B-C961-6B157489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481" y="3354351"/>
            <a:ext cx="10441459" cy="188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19EEF0-FCD1-7601-C494-CEE3DE6AE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961" y="1803042"/>
            <a:ext cx="51816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0640" y="2086984"/>
            <a:ext cx="47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add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8D14-77B7-38ED-A11F-ADB39548D103}"/>
              </a:ext>
            </a:extLst>
          </p:cNvPr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5962B6-AD16-3871-06AC-A6BE9B9AE2B7}"/>
              </a:ext>
            </a:extLst>
          </p:cNvPr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7F21F55-4A1D-9D88-344D-B9D71B90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4907" y="1184982"/>
            <a:ext cx="9287308" cy="51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A83DE9-CC63-BC8F-9C28-3393233AE54D}"/>
              </a:ext>
            </a:extLst>
          </p:cNvPr>
          <p:cNvSpPr txBox="1"/>
          <p:nvPr/>
        </p:nvSpPr>
        <p:spPr>
          <a:xfrm>
            <a:off x="2784764" y="27293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47FF7-C9A0-4B5A-1522-50BA77C4BE41}"/>
              </a:ext>
            </a:extLst>
          </p:cNvPr>
          <p:cNvSpPr/>
          <p:nvPr/>
        </p:nvSpPr>
        <p:spPr>
          <a:xfrm>
            <a:off x="794084" y="476935"/>
            <a:ext cx="1094873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accent5">
                    <a:lumMod val="75000"/>
                  </a:schemeClr>
                </a:solidFill>
              </a:rPr>
              <a:t>Complete the following sentences using appropriate Present Continuous tense forms.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D9D8F-0669-81EE-4F44-2632691901F6}"/>
              </a:ext>
            </a:extLst>
          </p:cNvPr>
          <p:cNvSpPr txBox="1"/>
          <p:nvPr/>
        </p:nvSpPr>
        <p:spPr>
          <a:xfrm>
            <a:off x="1104953" y="2179913"/>
            <a:ext cx="10326997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I _________ </a:t>
            </a:r>
            <a:r>
              <a:rPr lang="en-US" sz="3200" b="1" i="1" dirty="0">
                <a:solidFill>
                  <a:srgbClr val="000000"/>
                </a:solidFill>
              </a:rPr>
              <a:t>(work) </a:t>
            </a:r>
            <a:r>
              <a:rPr lang="en-US" sz="3200" dirty="0">
                <a:solidFill>
                  <a:srgbClr val="000000"/>
                </a:solidFill>
              </a:rPr>
              <a:t>over the New Year.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They _________ </a:t>
            </a:r>
            <a:r>
              <a:rPr lang="en-US" sz="3200" b="1" i="1" dirty="0">
                <a:solidFill>
                  <a:srgbClr val="000000"/>
                </a:solidFill>
              </a:rPr>
              <a:t>(fly) </a:t>
            </a:r>
            <a:r>
              <a:rPr lang="en-US" sz="3200" dirty="0">
                <a:solidFill>
                  <a:srgbClr val="000000"/>
                </a:solidFill>
              </a:rPr>
              <a:t>to New York tomorrow morning.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So, what _________ we all _________ </a:t>
            </a:r>
            <a:r>
              <a:rPr lang="en-US" sz="3200" b="1" i="1" dirty="0">
                <a:solidFill>
                  <a:srgbClr val="000000"/>
                </a:solidFill>
              </a:rPr>
              <a:t>(do) </a:t>
            </a:r>
            <a:r>
              <a:rPr lang="en-US" sz="3200" dirty="0">
                <a:solidFill>
                  <a:srgbClr val="000000"/>
                </a:solidFill>
              </a:rPr>
              <a:t>at Christmas?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I _________ </a:t>
            </a:r>
            <a:r>
              <a:rPr lang="en-US" sz="3200" b="1" i="1" dirty="0">
                <a:solidFill>
                  <a:srgbClr val="000000"/>
                </a:solidFill>
              </a:rPr>
              <a:t>(pop) </a:t>
            </a:r>
            <a:r>
              <a:rPr lang="en-US" sz="3200" dirty="0">
                <a:solidFill>
                  <a:srgbClr val="000000"/>
                </a:solidFill>
              </a:rPr>
              <a:t>over to Poland for a few days.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I _________ </a:t>
            </a:r>
            <a:r>
              <a:rPr lang="en-US" sz="3200" b="1" i="1" dirty="0">
                <a:solidFill>
                  <a:srgbClr val="000000"/>
                </a:solidFill>
              </a:rPr>
              <a:t>(go) </a:t>
            </a:r>
            <a:r>
              <a:rPr lang="en-US" sz="3200" dirty="0">
                <a:solidFill>
                  <a:srgbClr val="000000"/>
                </a:solidFill>
              </a:rPr>
              <a:t>to bed now.</a:t>
            </a:r>
            <a:endParaRPr lang="en-VN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09FAA-168B-F2C4-41BA-D87EACC622CC}"/>
              </a:ext>
            </a:extLst>
          </p:cNvPr>
          <p:cNvSpPr txBox="1"/>
          <p:nvPr/>
        </p:nvSpPr>
        <p:spPr>
          <a:xfrm>
            <a:off x="1876823" y="2401569"/>
            <a:ext cx="189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am working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4B728-BAD2-85CB-1767-2C3CE50C4A1A}"/>
              </a:ext>
            </a:extLst>
          </p:cNvPr>
          <p:cNvSpPr txBox="1"/>
          <p:nvPr/>
        </p:nvSpPr>
        <p:spPr>
          <a:xfrm>
            <a:off x="2632244" y="3098677"/>
            <a:ext cx="152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are flying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50D2A-1BB0-0476-1A9B-D4615133D1C5}"/>
              </a:ext>
            </a:extLst>
          </p:cNvPr>
          <p:cNvSpPr txBox="1"/>
          <p:nvPr/>
        </p:nvSpPr>
        <p:spPr>
          <a:xfrm>
            <a:off x="3757443" y="3847548"/>
            <a:ext cx="65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BA2FD-8A30-85A1-925D-0914758B6AA3}"/>
              </a:ext>
            </a:extLst>
          </p:cNvPr>
          <p:cNvSpPr txBox="1"/>
          <p:nvPr/>
        </p:nvSpPr>
        <p:spPr>
          <a:xfrm>
            <a:off x="6566546" y="3847548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doing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0F152-716E-445A-11CD-81033DB1C3B6}"/>
              </a:ext>
            </a:extLst>
          </p:cNvPr>
          <p:cNvSpPr txBox="1"/>
          <p:nvPr/>
        </p:nvSpPr>
        <p:spPr>
          <a:xfrm>
            <a:off x="1863934" y="458235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am popping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940EE-37AC-DA19-A38B-E334DC60212F}"/>
              </a:ext>
            </a:extLst>
          </p:cNvPr>
          <p:cNvSpPr txBox="1"/>
          <p:nvPr/>
        </p:nvSpPr>
        <p:spPr>
          <a:xfrm>
            <a:off x="2025197" y="5307518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</a:rPr>
              <a:t>am going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  <p:bldP spid="6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696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134" y="1354969"/>
            <a:ext cx="10986796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200" i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He's making a cake tomorrow.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They're playing soccer on the weekend.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I'm not watching a movie tonight.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She isn't making a cake tomorrow.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We aren't playing soccer on the weekend. What are you doing tomorrow night?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Is he making a cake tomorrow?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Are you playing soccer on the weekend?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74209" y="1720840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grammar and practice using them.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17).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Complete the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17.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27 - SB).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D07ED9-BD51-BAA6-0A2C-9DAE8FCDA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91" y="1073020"/>
            <a:ext cx="8665509" cy="5374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10FD0-6C55-341A-4E94-65F4CF288629}"/>
              </a:ext>
            </a:extLst>
          </p:cNvPr>
          <p:cNvSpPr txBox="1"/>
          <p:nvPr/>
        </p:nvSpPr>
        <p:spPr>
          <a:xfrm>
            <a:off x="914405" y="1073020"/>
            <a:ext cx="9631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5B86D-23BC-BD55-A606-65923D1E4CEE}"/>
              </a:ext>
            </a:extLst>
          </p:cNvPr>
          <p:cNvSpPr txBox="1"/>
          <p:nvPr/>
        </p:nvSpPr>
        <p:spPr>
          <a:xfrm>
            <a:off x="1407268" y="3429000"/>
            <a:ext cx="9193968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use the Present Continuous tense for fixed future plans;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practice using the Present Continuous tense.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86E0B3-C938-947A-8DEA-4781CD0BA916}"/>
              </a:ext>
            </a:extLst>
          </p:cNvPr>
          <p:cNvSpPr/>
          <p:nvPr/>
        </p:nvSpPr>
        <p:spPr>
          <a:xfrm>
            <a:off x="3155937" y="284812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13E9861E-53AE-1022-3F58-D87605A92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684" y="309222"/>
            <a:ext cx="2047950" cy="2047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BCC2F7-8824-2D52-5112-9DF8958246C9}"/>
              </a:ext>
            </a:extLst>
          </p:cNvPr>
          <p:cNvSpPr/>
          <p:nvPr/>
        </p:nvSpPr>
        <p:spPr>
          <a:xfrm>
            <a:off x="3249827" y="1208142"/>
            <a:ext cx="8090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</a:rPr>
              <a:t>Fill the blanks with correct words.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A0F02-9840-8CBE-8767-7CF88909A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6302" y="1916028"/>
            <a:ext cx="5659395" cy="440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68090-EDEB-45DE-628B-A276F2F35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16" y="2725057"/>
            <a:ext cx="617838" cy="339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F3B99-8858-9B7F-9BE9-E12AF4626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773" y="5375189"/>
            <a:ext cx="1962837" cy="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778641" y="330372"/>
            <a:ext cx="8882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Listen and repeat. </a:t>
            </a:r>
            <a:endParaRPr lang="en-US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22A395-AB11-48F3-5CA6-765137D7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826" y="975353"/>
            <a:ext cx="6532606" cy="509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D1-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146" y="1262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136625" y="448368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DE992-8D32-5061-22A9-8FD88ACC5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80" y="2127446"/>
            <a:ext cx="11936640" cy="2790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644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68430" y="317611"/>
            <a:ext cx="888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Structure: PRESENT CONTINUOUS</a:t>
            </a:r>
            <a:endParaRPr lang="en-US" sz="36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2447482" y="863979"/>
            <a:ext cx="9077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pairs. Underline “V-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ing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” and circle future time expressions.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53229358-1D62-D4D6-1EB8-D751D91EA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430" y="262889"/>
            <a:ext cx="964759" cy="964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CF0CC9-74DC-D711-2604-EE88919E9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51" y="2446637"/>
            <a:ext cx="11911698" cy="305040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115CAC-6A2D-8230-4C46-971C30CE89EC}"/>
              </a:ext>
            </a:extLst>
          </p:cNvPr>
          <p:cNvCxnSpPr/>
          <p:nvPr/>
        </p:nvCxnSpPr>
        <p:spPr>
          <a:xfrm>
            <a:off x="1519881" y="3212757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B95E49-5509-38A2-397A-E942C7371FC9}"/>
              </a:ext>
            </a:extLst>
          </p:cNvPr>
          <p:cNvCxnSpPr/>
          <p:nvPr/>
        </p:nvCxnSpPr>
        <p:spPr>
          <a:xfrm>
            <a:off x="1696995" y="4242486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EFACF1-B7FE-C1DC-43ED-0B95C5AEACF1}"/>
              </a:ext>
            </a:extLst>
          </p:cNvPr>
          <p:cNvCxnSpPr/>
          <p:nvPr/>
        </p:nvCxnSpPr>
        <p:spPr>
          <a:xfrm>
            <a:off x="2290118" y="5255740"/>
            <a:ext cx="20141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67D4EB-EA0A-C5E9-886F-EE1FFFF62B4F}"/>
                  </a:ext>
                </a:extLst>
              </p14:cNvPr>
              <p14:cNvContentPartPr/>
              <p14:nvPr/>
            </p14:nvContentPartPr>
            <p14:xfrm>
              <a:off x="5727075" y="2657141"/>
              <a:ext cx="2093760" cy="631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67D4EB-EA0A-C5E9-886F-EE1FFFF62B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2755" y="2652821"/>
                <a:ext cx="2102400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E481A2F-7141-7399-2482-78531713216D}"/>
                  </a:ext>
                </a:extLst>
              </p14:cNvPr>
              <p14:cNvContentPartPr/>
              <p14:nvPr/>
            </p14:nvContentPartPr>
            <p14:xfrm>
              <a:off x="5434631" y="3656298"/>
              <a:ext cx="2486049" cy="631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E481A2F-7141-7399-2482-7853171321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30311" y="3651978"/>
                <a:ext cx="2494689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652F288-9FB6-E301-6144-5C84270C47CF}"/>
                  </a:ext>
                </a:extLst>
              </p14:cNvPr>
              <p14:cNvContentPartPr/>
              <p14:nvPr/>
            </p14:nvContentPartPr>
            <p14:xfrm>
              <a:off x="6833287" y="4671514"/>
              <a:ext cx="3321014" cy="631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652F288-9FB6-E301-6144-5C84270C47C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28967" y="4667194"/>
                <a:ext cx="3329654" cy="6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79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11450</TotalTime>
  <Words>593</Words>
  <Application>Microsoft Office PowerPoint</Application>
  <PresentationFormat>Widescreen</PresentationFormat>
  <Paragraphs>119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383</cp:revision>
  <dcterms:created xsi:type="dcterms:W3CDTF">2020-12-08T03:17:05Z</dcterms:created>
  <dcterms:modified xsi:type="dcterms:W3CDTF">2022-12-04T01:17:42Z</dcterms:modified>
</cp:coreProperties>
</file>