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10" r:id="rId23"/>
    <p:sldId id="409" r:id="rId24"/>
    <p:sldId id="411" r:id="rId25"/>
    <p:sldId id="412" r:id="rId26"/>
    <p:sldId id="315" r:id="rId27"/>
    <p:sldId id="413" r:id="rId28"/>
    <p:sldId id="414" r:id="rId29"/>
    <p:sldId id="331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EDF"/>
    <a:srgbClr val="E51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089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6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5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5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0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3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7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8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56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 class is divided into 4 groups.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Each group in turn spin the WHEEL</a:t>
            </a:r>
            <a:r>
              <a:rPr lang="en-US" sz="1200" b="1" baseline="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to get the score.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Then a member from the group guess a letter in answers until he/she has the answer or say answers.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</a:rPr>
              <a:t>Click</a:t>
            </a:r>
            <a:r>
              <a:rPr lang="en-US" sz="1200" b="1" baseline="0" dirty="0">
                <a:solidFill>
                  <a:srgbClr val="FF0000"/>
                </a:solidFill>
              </a:rPr>
              <a:t> the triangle to see the hint.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3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FBAF5-E6BA-4BF9-92A3-7C8DE272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1256E0-CACB-4706-A115-42126DDD4BE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7DE8D-34DD-44D1-B045-C57D0730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1DAE5-CA3E-4966-8D4A-AF341BCB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908110-82B5-4CA1-A23C-958B7EAC0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8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67338" y="-4109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Review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openxmlformats.org/officeDocument/2006/relationships/image" Target="../media/image19.png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4.wdp"/><Relationship Id="rId7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0.wdp"/><Relationship Id="rId7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microsoft.com/office/2007/relationships/hdphoto" Target="../media/hdphoto14.wdp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1.wdp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22.wdp"/><Relationship Id="rId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3.wdp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22.wdp"/><Relationship Id="rId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4.wdp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22.wdp"/><Relationship Id="rId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25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26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9.wdp"/><Relationship Id="rId5" Type="http://schemas.openxmlformats.org/officeDocument/2006/relationships/image" Target="../media/image46.png"/><Relationship Id="rId4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image" Target="../media/image50.png"/><Relationship Id="rId9" Type="http://schemas.microsoft.com/office/2007/relationships/hdphoto" Target="../media/hdphoto3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 Lesson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(Student’s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88 &amp; 89; Workbook - Page 63)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kind of film.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407385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70603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91245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93052" y="166003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65420" y="1654595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4525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54322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job.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99590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69116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504741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92629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64997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5265" y="1652220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book. 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52483" y="165993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99005" y="1661857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85892" y="165993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58260" y="164710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4807" y="1663838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verb.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4158267" y="5137641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93505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56523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84589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85844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79854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65353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3342"/>
            <a:ext cx="4583200" cy="1116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00" y="707922"/>
            <a:ext cx="76088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17" y="1022926"/>
            <a:ext cx="842743" cy="586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090"/>
            <a:ext cx="1976284" cy="624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284" y="371090"/>
            <a:ext cx="9568016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000" b="1" dirty="0">
                <a:solidFill>
                  <a:srgbClr val="0070C0"/>
                </a:solidFill>
              </a:rPr>
              <a:t>You will hear five short conversations. You will hear each conversation twice. There is one question for each conversation. For each question, choose the correct answer. (A, B, or C).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10082"/>
            <a:ext cx="5455920" cy="2224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53" y="4662389"/>
            <a:ext cx="6079371" cy="1768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5489" y="1770629"/>
            <a:ext cx="5657850" cy="1715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314" y="3486235"/>
            <a:ext cx="5534025" cy="1761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264" y="5247984"/>
            <a:ext cx="5741736" cy="1756221"/>
          </a:xfrm>
          <a:prstGeom prst="rect">
            <a:avLst/>
          </a:prstGeom>
        </p:spPr>
      </p:pic>
      <p:pic>
        <p:nvPicPr>
          <p:cNvPr id="12" name="CD2-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32498" y="1918944"/>
            <a:ext cx="609599" cy="603404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>
            <a:off x="1976284" y="2667000"/>
            <a:ext cx="1521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83764" y="2042160"/>
            <a:ext cx="2656676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83764" y="3749040"/>
            <a:ext cx="1696556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600374" y="4899746"/>
            <a:ext cx="15321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9860280" y="5501640"/>
            <a:ext cx="1016267" cy="9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476822" y="3006721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2696" y="4011848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7090" y="4724764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3760" y="5990294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07090" y="6489959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920" y="1618400"/>
            <a:ext cx="185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the button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42380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122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84058"/>
            <a:ext cx="3688080" cy="1001050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00605B0-7E55-94E2-BDEA-14DA3DFFE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1" y="320040"/>
            <a:ext cx="8503918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4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578"/>
            <a:ext cx="2468880" cy="67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529455"/>
            <a:ext cx="9528800" cy="47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579"/>
            <a:ext cx="12192000" cy="3006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92" y="4558394"/>
            <a:ext cx="5803892" cy="1733821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600200" y="4998720"/>
            <a:ext cx="1245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39640" y="499872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0492" y="1706880"/>
            <a:ext cx="43653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6549" y="4876800"/>
            <a:ext cx="5781131" cy="12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92" y="4405994"/>
            <a:ext cx="5782628" cy="2005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578"/>
            <a:ext cx="2468880" cy="67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529455"/>
            <a:ext cx="9528800" cy="47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579"/>
            <a:ext cx="12192000" cy="30066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09600" y="4876800"/>
            <a:ext cx="54864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32760" y="4876800"/>
            <a:ext cx="24993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672012" y="1680210"/>
            <a:ext cx="472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0978" y="5033679"/>
            <a:ext cx="3978444" cy="78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7239" y="5471160"/>
            <a:ext cx="540689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01450"/>
            <a:ext cx="6426135" cy="1939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578"/>
            <a:ext cx="2468880" cy="67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529455"/>
            <a:ext cx="9528800" cy="47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579"/>
            <a:ext cx="12192000" cy="3006661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3490912" y="5015298"/>
            <a:ext cx="2738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740592" y="2175510"/>
            <a:ext cx="4792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978" y="5033679"/>
            <a:ext cx="3978444" cy="78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0" y="5416606"/>
            <a:ext cx="624840" cy="4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1125" y="511379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821" y="1254410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962" y="1871768"/>
            <a:ext cx="3052844" cy="75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643" y="2672637"/>
            <a:ext cx="2995018" cy="864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5970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D5CCFC4C-76E6-7056-E9F5-937881BF3C76}"/>
              </a:ext>
            </a:extLst>
          </p:cNvPr>
          <p:cNvSpPr/>
          <p:nvPr/>
        </p:nvSpPr>
        <p:spPr>
          <a:xfrm>
            <a:off x="3412811" y="583472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A5846-52D1-1CAC-DBB1-263D621CA8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89" y="3429000"/>
            <a:ext cx="3521888" cy="78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FB6B67-911E-33E3-A82B-19D369108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8643" y="4258241"/>
            <a:ext cx="3066971" cy="855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BF447-A61B-E7D2-428C-A56BD3DEA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741" y="4936552"/>
            <a:ext cx="3878851" cy="8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2" y="4789504"/>
            <a:ext cx="6506974" cy="1535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578"/>
            <a:ext cx="2468880" cy="67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529455"/>
            <a:ext cx="9528800" cy="47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579"/>
            <a:ext cx="12192000" cy="3006661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962849" y="5197509"/>
            <a:ext cx="4426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052" y="3154680"/>
            <a:ext cx="329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978" y="5033679"/>
            <a:ext cx="3978444" cy="78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0" y="5416606"/>
            <a:ext cx="624840" cy="40507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0713720" y="2702909"/>
            <a:ext cx="108204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261" y="4663440"/>
            <a:ext cx="6429067" cy="1823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9578"/>
            <a:ext cx="2468880" cy="670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529455"/>
            <a:ext cx="9528800" cy="47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579"/>
            <a:ext cx="12192000" cy="300666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07720" y="5033679"/>
            <a:ext cx="624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19441" y="4114800"/>
            <a:ext cx="3292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978" y="5033679"/>
            <a:ext cx="3978444" cy="78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9840" y="5438502"/>
            <a:ext cx="624840" cy="40507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600450" y="5038158"/>
            <a:ext cx="624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7117"/>
            <a:ext cx="3108961" cy="685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8961" y="306937"/>
            <a:ext cx="8869566" cy="709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286" y="992557"/>
            <a:ext cx="10229241" cy="797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1603"/>
            <a:ext cx="12192000" cy="49563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406640" y="2225040"/>
            <a:ext cx="21183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78240" y="2743200"/>
            <a:ext cx="3200287" cy="4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3280" y="2164080"/>
            <a:ext cx="163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9602" y="2784267"/>
            <a:ext cx="280040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(Noun/</a:t>
            </a:r>
          </a:p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Adjective)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8281" y="3684029"/>
            <a:ext cx="163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7450" y="4797258"/>
            <a:ext cx="163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(Verb)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1301" y="5277909"/>
            <a:ext cx="142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13960" y="5765104"/>
            <a:ext cx="23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0626" y="6317207"/>
            <a:ext cx="217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(Noun)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96240" y="3731978"/>
            <a:ext cx="2562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25000" y="3250600"/>
            <a:ext cx="2453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8581186" y="4250350"/>
            <a:ext cx="3500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7048" y="4792918"/>
            <a:ext cx="1442554" cy="4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18610" y="5242180"/>
            <a:ext cx="27193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77840" y="5765104"/>
            <a:ext cx="15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554480" y="6313624"/>
            <a:ext cx="2834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89120" y="6759645"/>
            <a:ext cx="2832211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50817" y="929513"/>
            <a:ext cx="1442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(Verb)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0849" y="1353498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35899" y="898735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54060" y="1353258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65820" y="866091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83022" y="1369011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934699" y="896974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928146" y="1702170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</p:spTree>
    <p:extLst>
      <p:ext uri="{BB962C8B-B14F-4D97-AF65-F5344CB8AC3E}">
        <p14:creationId xmlns:p14="http://schemas.microsoft.com/office/powerpoint/2010/main" val="398305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117"/>
            <a:ext cx="3108961" cy="685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1" y="306937"/>
            <a:ext cx="8869566" cy="709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286" y="992557"/>
            <a:ext cx="10229241" cy="797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1603"/>
            <a:ext cx="12192000" cy="49563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406640" y="2225040"/>
            <a:ext cx="21183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78240" y="2743200"/>
            <a:ext cx="3200287" cy="4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3280" y="2164080"/>
            <a:ext cx="163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fantasy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5015" y="2794860"/>
            <a:ext cx="280040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arts and </a:t>
            </a:r>
          </a:p>
          <a:p>
            <a:pPr algn="ctr">
              <a:lnSpc>
                <a:spcPct val="8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crafts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2831" y="3722038"/>
            <a:ext cx="163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novel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9092" y="4772933"/>
            <a:ext cx="163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sign 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7450" y="5289995"/>
            <a:ext cx="205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literature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6880" y="5789182"/>
            <a:ext cx="23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698" y="6317207"/>
            <a:ext cx="217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drama club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96240" y="3731978"/>
            <a:ext cx="2562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25000" y="3250600"/>
            <a:ext cx="2453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8471510" y="4227490"/>
            <a:ext cx="37204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6732" y="4802800"/>
            <a:ext cx="1442554" cy="4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98620" y="5289995"/>
            <a:ext cx="2506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77840" y="5765104"/>
            <a:ext cx="15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632831" y="6279334"/>
            <a:ext cx="2776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409107" y="6752880"/>
            <a:ext cx="2832211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62336" y="1384036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54060" y="1392824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45784" y="1398683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30430" y="881892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54478" y="933779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302183" y="1788106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896050" y="909974"/>
            <a:ext cx="1483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(Noun)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50817" y="929513"/>
            <a:ext cx="1028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(Verb</a:t>
            </a:r>
          </a:p>
        </p:txBody>
      </p:sp>
    </p:spTree>
    <p:extLst>
      <p:ext uri="{BB962C8B-B14F-4D97-AF65-F5344CB8AC3E}">
        <p14:creationId xmlns:p14="http://schemas.microsoft.com/office/powerpoint/2010/main" val="41574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0038"/>
            <a:ext cx="9152170" cy="802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2299" y="1143000"/>
            <a:ext cx="8086203" cy="52730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345680" y="1813560"/>
            <a:ext cx="746760" cy="48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84520" y="2453640"/>
            <a:ext cx="1188720" cy="518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68240" y="3048000"/>
            <a:ext cx="441960" cy="48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47360" y="3570923"/>
            <a:ext cx="426720" cy="487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21480" y="4198620"/>
            <a:ext cx="1188720" cy="518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74080" y="5384483"/>
            <a:ext cx="1082040" cy="452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36920" y="5938361"/>
            <a:ext cx="1188720" cy="518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70"/>
            <a:ext cx="2752725" cy="57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2725" y="358140"/>
            <a:ext cx="9225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Circle the word that differs from the other three in the position of primary stress in each of the following questions.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88" y="2312670"/>
            <a:ext cx="11894552" cy="35547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75520" y="4612957"/>
            <a:ext cx="45720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875520" y="3846195"/>
            <a:ext cx="45720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61360" y="5257800"/>
            <a:ext cx="45720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" y="3169920"/>
            <a:ext cx="45720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0133" y="198110"/>
            <a:ext cx="1036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</a:rPr>
              <a:t>Listen to Jack talking to some friends about school clubs. What club will Jack and his friends sign up for? For questions 1-5, write a letter (A-H) next to each person. You will hear the conversation twice.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82" y="1188720"/>
            <a:ext cx="1215778" cy="787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87880"/>
            <a:ext cx="1203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here to play the audio</a:t>
            </a:r>
          </a:p>
        </p:txBody>
      </p:sp>
      <p:pic>
        <p:nvPicPr>
          <p:cNvPr id="7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" y="323719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946" y="2260214"/>
            <a:ext cx="2803214" cy="4216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240" y="1976189"/>
            <a:ext cx="4408093" cy="45008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0940" y="3124220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793782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4489060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600" y="5133823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5778586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42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8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582" y="1203960"/>
            <a:ext cx="9506338" cy="5212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0133" y="411460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the email and write one word for each blank.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921" y="2366961"/>
            <a:ext cx="2622336" cy="4049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27080" y="5123376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2328" y="4033928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don’t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7520" y="4595855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74721" y="3481408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74721" y="5707822"/>
            <a:ext cx="126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7830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In this lesson, they will review…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School subjects and school activities;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Famous books;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test-taking skills.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School subjects and school activities;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Famous books.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588" y="1810044"/>
            <a:ext cx="1157224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Do the exercise(s)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Workbook</a:t>
            </a:r>
            <a:r>
              <a:rPr lang="en-US" sz="3600" i="1" dirty="0">
                <a:solidFill>
                  <a:schemeClr val="tx2"/>
                </a:solidFill>
              </a:rPr>
              <a:t> (page 63).</a:t>
            </a:r>
            <a:endParaRPr lang="en-US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hlinkClick r:id="rId2"/>
              </a:rPr>
              <a:t>www.eduhome.com.vn</a:t>
            </a:r>
            <a:r>
              <a:rPr lang="en-US" sz="3600" i="1" dirty="0"/>
              <a:t>.</a:t>
            </a:r>
            <a:endParaRPr lang="en-US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22 - SB).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808672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school subject.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4158267" y="5137641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99624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2838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505482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81871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64506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8230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65353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for people who love acting.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186616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1303038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96391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2439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99005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69103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2314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51597" y="164999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9957160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3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kind of sport.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411386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54796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91885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93052" y="1650491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59716" y="1650491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73840" y="1650491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51073" y="1650491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9959360" y="166003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an outdoor activity.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99624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3546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506768" y="1637345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85892" y="1653546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65016" y="166003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2314" y="166003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52277" y="165026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9968776" y="165681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B07638AE-478D-495F-8427-0CDA8D10DD32}"/>
              </a:ext>
            </a:extLst>
          </p:cNvPr>
          <p:cNvSpPr/>
          <p:nvPr/>
        </p:nvSpPr>
        <p:spPr>
          <a:xfrm>
            <a:off x="4499005" y="1656756"/>
            <a:ext cx="931540" cy="92509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9315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22078C0-51D1-487D-8D13-C271873DA5B0}"/>
              </a:ext>
            </a:extLst>
          </p:cNvPr>
          <p:cNvSpPr/>
          <p:nvPr/>
        </p:nvSpPr>
        <p:spPr>
          <a:xfrm>
            <a:off x="5585892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D6085EC-913D-4F15-92C9-2A2BE54F5D74}"/>
              </a:ext>
            </a:extLst>
          </p:cNvPr>
          <p:cNvSpPr/>
          <p:nvPr/>
        </p:nvSpPr>
        <p:spPr>
          <a:xfrm>
            <a:off x="6658260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766444-E9CD-451A-B9B0-E5BEA6D38FC6}"/>
              </a:ext>
            </a:extLst>
          </p:cNvPr>
          <p:cNvSpPr/>
          <p:nvPr/>
        </p:nvSpPr>
        <p:spPr>
          <a:xfrm>
            <a:off x="2399624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AFD7C1E-64A6-4620-8511-B7A98862E204}"/>
              </a:ext>
            </a:extLst>
          </p:cNvPr>
          <p:cNvSpPr/>
          <p:nvPr/>
        </p:nvSpPr>
        <p:spPr>
          <a:xfrm>
            <a:off x="1305577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EDDDF4-10FE-45BC-9820-8267C7DB3EA0}"/>
              </a:ext>
            </a:extLst>
          </p:cNvPr>
          <p:cNvSpPr/>
          <p:nvPr/>
        </p:nvSpPr>
        <p:spPr>
          <a:xfrm>
            <a:off x="8852277" y="1656756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C837CD1-8297-43E3-8258-D76A2F1D817D}"/>
              </a:ext>
            </a:extLst>
          </p:cNvPr>
          <p:cNvSpPr/>
          <p:nvPr/>
        </p:nvSpPr>
        <p:spPr>
          <a:xfrm>
            <a:off x="7758230" y="165675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FCF4E4-01F6-43F7-A667-E491B8CC14E9}"/>
              </a:ext>
            </a:extLst>
          </p:cNvPr>
          <p:cNvSpPr/>
          <p:nvPr/>
        </p:nvSpPr>
        <p:spPr>
          <a:xfrm>
            <a:off x="11046287" y="1660035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911858-6412-4A5C-BCAD-19BADFDD04B4}"/>
              </a:ext>
            </a:extLst>
          </p:cNvPr>
          <p:cNvSpPr/>
          <p:nvPr/>
        </p:nvSpPr>
        <p:spPr>
          <a:xfrm>
            <a:off x="9952240" y="166003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8C9C4F4-1AE5-434E-BA08-3530FE0CBBAF}"/>
              </a:ext>
            </a:extLst>
          </p:cNvPr>
          <p:cNvSpPr/>
          <p:nvPr/>
        </p:nvSpPr>
        <p:spPr>
          <a:xfrm>
            <a:off x="197853" y="1656754"/>
            <a:ext cx="931540" cy="92509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71B8F6B-1F60-41BA-9280-75468D33A9F3}"/>
              </a:ext>
            </a:extLst>
          </p:cNvPr>
          <p:cNvSpPr txBox="1"/>
          <p:nvPr/>
        </p:nvSpPr>
        <p:spPr>
          <a:xfrm>
            <a:off x="3515212" y="4988390"/>
            <a:ext cx="890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school subject.</a:t>
            </a:r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356BF229-F423-43CF-B70A-CCBC1BB1D8E1}"/>
              </a:ext>
            </a:extLst>
          </p:cNvPr>
          <p:cNvSpPr/>
          <p:nvPr/>
        </p:nvSpPr>
        <p:spPr>
          <a:xfrm rot="5400000">
            <a:off x="3762555" y="4370606"/>
            <a:ext cx="681476" cy="376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-41470" y="266917"/>
            <a:ext cx="12679266" cy="794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Game. </a:t>
            </a:r>
            <a:r>
              <a:rPr lang="en-US" sz="4400" b="1" dirty="0">
                <a:solidFill>
                  <a:srgbClr val="00B050"/>
                </a:solidFill>
              </a:rPr>
              <a:t>The Wheel of Fortune.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581" y="3668786"/>
            <a:ext cx="4700408" cy="4558660"/>
          </a:xfrm>
          <a:prstGeom prst="rect">
            <a:avLst/>
          </a:prstGeom>
        </p:spPr>
      </p:pic>
      <p:sp>
        <p:nvSpPr>
          <p:cNvPr id="52" name="Freeform: Shape 20">
            <a:extLst>
              <a:ext uri="{FF2B5EF4-FFF2-40B4-BE49-F238E27FC236}">
                <a16:creationId xmlns:a16="http://schemas.microsoft.com/office/drawing/2014/main" id="{7EA6A227-3977-40B8-8903-D77E9A002BE3}"/>
              </a:ext>
            </a:extLst>
          </p:cNvPr>
          <p:cNvSpPr/>
          <p:nvPr/>
        </p:nvSpPr>
        <p:spPr>
          <a:xfrm rot="13672394">
            <a:off x="2721467" y="3960269"/>
            <a:ext cx="498916" cy="1413198"/>
          </a:xfrm>
          <a:custGeom>
            <a:avLst/>
            <a:gdLst>
              <a:gd name="connsiteX0" fmla="*/ 324465 w 648930"/>
              <a:gd name="connsiteY0" fmla="*/ 1850924 h 1850924"/>
              <a:gd name="connsiteX1" fmla="*/ 0 w 648930"/>
              <a:gd name="connsiteY1" fmla="*/ 1526459 h 1850924"/>
              <a:gd name="connsiteX2" fmla="*/ 198169 w 648930"/>
              <a:gd name="connsiteY2" fmla="*/ 1227492 h 1850924"/>
              <a:gd name="connsiteX3" fmla="*/ 217484 w 648930"/>
              <a:gd name="connsiteY3" fmla="*/ 1223593 h 1850924"/>
              <a:gd name="connsiteX4" fmla="*/ 324465 w 648930"/>
              <a:gd name="connsiteY4" fmla="*/ 0 h 1850924"/>
              <a:gd name="connsiteX5" fmla="*/ 431446 w 648930"/>
              <a:gd name="connsiteY5" fmla="*/ 1223593 h 1850924"/>
              <a:gd name="connsiteX6" fmla="*/ 450761 w 648930"/>
              <a:gd name="connsiteY6" fmla="*/ 1227492 h 1850924"/>
              <a:gd name="connsiteX7" fmla="*/ 648930 w 648930"/>
              <a:gd name="connsiteY7" fmla="*/ 1526459 h 1850924"/>
              <a:gd name="connsiteX8" fmla="*/ 324465 w 648930"/>
              <a:gd name="connsiteY8" fmla="*/ 1850924 h 185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30" h="1850924">
                <a:moveTo>
                  <a:pt x="324465" y="1850924"/>
                </a:moveTo>
                <a:cubicBezTo>
                  <a:pt x="145268" y="1850924"/>
                  <a:pt x="0" y="1705656"/>
                  <a:pt x="0" y="1526459"/>
                </a:cubicBezTo>
                <a:cubicBezTo>
                  <a:pt x="0" y="1392061"/>
                  <a:pt x="81713" y="1276749"/>
                  <a:pt x="198169" y="1227492"/>
                </a:cubicBezTo>
                <a:lnTo>
                  <a:pt x="217484" y="1223593"/>
                </a:lnTo>
                <a:lnTo>
                  <a:pt x="324465" y="0"/>
                </a:lnTo>
                <a:lnTo>
                  <a:pt x="431446" y="1223593"/>
                </a:lnTo>
                <a:lnTo>
                  <a:pt x="450761" y="1227492"/>
                </a:lnTo>
                <a:cubicBezTo>
                  <a:pt x="567217" y="1276749"/>
                  <a:pt x="648930" y="1392061"/>
                  <a:pt x="648930" y="1526459"/>
                </a:cubicBezTo>
                <a:cubicBezTo>
                  <a:pt x="648930" y="1705656"/>
                  <a:pt x="503662" y="1850924"/>
                  <a:pt x="324465" y="1850924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6360" y="5735281"/>
            <a:ext cx="414526" cy="42566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1309459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2388583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3445433" y="165026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4494997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5589044" y="1650269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6659510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7750469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8869234" y="1637345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3208D2-4C3F-40D1-9BF0-3AF7A4E4EE30}"/>
              </a:ext>
            </a:extLst>
          </p:cNvPr>
          <p:cNvSpPr/>
          <p:nvPr/>
        </p:nvSpPr>
        <p:spPr>
          <a:xfrm>
            <a:off x="9954078" y="1656754"/>
            <a:ext cx="931540" cy="9250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0" grpId="0"/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6950</TotalTime>
  <Words>1004</Words>
  <Application>Microsoft Office PowerPoint</Application>
  <PresentationFormat>Widescreen</PresentationFormat>
  <Paragraphs>211</Paragraphs>
  <Slides>32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408</cp:revision>
  <dcterms:created xsi:type="dcterms:W3CDTF">2020-12-08T03:17:05Z</dcterms:created>
  <dcterms:modified xsi:type="dcterms:W3CDTF">2022-12-05T01:16:22Z</dcterms:modified>
</cp:coreProperties>
</file>