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59" r:id="rId9"/>
    <p:sldId id="305" r:id="rId10"/>
    <p:sldId id="360" r:id="rId11"/>
    <p:sldId id="361" r:id="rId12"/>
    <p:sldId id="363" r:id="rId13"/>
    <p:sldId id="362" r:id="rId14"/>
    <p:sldId id="307" r:id="rId15"/>
    <p:sldId id="310" r:id="rId16"/>
    <p:sldId id="338" r:id="rId17"/>
    <p:sldId id="312" r:id="rId18"/>
    <p:sldId id="314" r:id="rId19"/>
    <p:sldId id="343" r:id="rId20"/>
    <p:sldId id="352" r:id="rId21"/>
    <p:sldId id="353" r:id="rId22"/>
    <p:sldId id="342" r:id="rId23"/>
    <p:sldId id="365" r:id="rId24"/>
    <p:sldId id="315" r:id="rId25"/>
    <p:sldId id="344" r:id="rId26"/>
    <p:sldId id="358" r:id="rId27"/>
    <p:sldId id="331" r:id="rId28"/>
    <p:sldId id="295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1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126" autoAdjust="0"/>
  </p:normalViewPr>
  <p:slideViewPr>
    <p:cSldViewPr snapToGrid="0">
      <p:cViewPr varScale="1">
        <p:scale>
          <a:sx n="57" d="100"/>
          <a:sy n="57" d="100"/>
        </p:scale>
        <p:origin x="1568" y="52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9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https://www.shutterstock.com/image-vector/two-young-people-speaking-together-vector-1932277745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https://www.shutterstock.com/image-vector/two-young-people-speaking-together-vector-1932277745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https://www.shutterstock.com/image-vector/two-young-people-speaking-together-vector-1932277745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2.mp3"/><Relationship Id="rId7" Type="http://schemas.openxmlformats.org/officeDocument/2006/relationships/image" Target="../media/image2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microsoft.com/office/2007/relationships/hdphoto" Target="../media/hdphoto21.wdp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duhome.com.vn/DHALesson?idGrade=9&amp;idSubject=1&amp;idSeries=32&amp;idTheme=399&amp;IdLevel=1&amp;idThemeServer=2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5.mp3"/><Relationship Id="rId7" Type="http://schemas.openxmlformats.org/officeDocument/2006/relationships/image" Target="../media/image3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Vocabulary &amp; Listening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(Student’s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20;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Workbook - Page 12)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364998"/>
            <a:ext cx="12192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text and match the underlined key words with the definitions.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5327"/>
            <a:ext cx="12192000" cy="3316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18" y="5046982"/>
            <a:ext cx="11341128" cy="6935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4413666" y="5605221"/>
            <a:ext cx="19486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586436" y="5605221"/>
            <a:ext cx="17328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884016" y="2591991"/>
            <a:ext cx="11080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546825" y="3223646"/>
            <a:ext cx="27724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09347" y="5740560"/>
            <a:ext cx="2807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adventure</a:t>
            </a:r>
          </a:p>
        </p:txBody>
      </p:sp>
    </p:spTree>
    <p:extLst>
      <p:ext uri="{BB962C8B-B14F-4D97-AF65-F5344CB8AC3E}">
        <p14:creationId xmlns:p14="http://schemas.microsoft.com/office/powerpoint/2010/main" val="13376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336360"/>
            <a:ext cx="119930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text and match the underlined key words with the definitions.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5327"/>
            <a:ext cx="12192000" cy="331663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430543" y="3223646"/>
            <a:ext cx="21788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84631" y="5094606"/>
            <a:ext cx="2807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novel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94" y="4981024"/>
            <a:ext cx="8967895" cy="873496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714283" y="5670140"/>
            <a:ext cx="4169835" cy="131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30543" y="2566838"/>
            <a:ext cx="12804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41171" y="364998"/>
            <a:ext cx="1205082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text and match the underlined key words with the definitions.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5327"/>
            <a:ext cx="12192000" cy="33166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159519" y="4362636"/>
            <a:ext cx="1166587" cy="7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9416716" y="4417459"/>
            <a:ext cx="25089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52034" y="5090160"/>
            <a:ext cx="2807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author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036" y="5090160"/>
            <a:ext cx="7977438" cy="650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828800" y="5738046"/>
            <a:ext cx="1187116" cy="25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114079" y="4117190"/>
            <a:ext cx="1803276" cy="88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0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99302" y="327059"/>
            <a:ext cx="1179339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text and match the underlined key words with the definitions.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5327"/>
            <a:ext cx="12192000" cy="3316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9347" y="5740560"/>
            <a:ext cx="2807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mystery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74376"/>
            <a:ext cx="11793396" cy="574412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3731250" y="5616328"/>
            <a:ext cx="23647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250129" y="5590598"/>
            <a:ext cx="3316229" cy="257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70522" y="2898184"/>
            <a:ext cx="1162373" cy="154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417017" y="3254644"/>
            <a:ext cx="21923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9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0776" y="10814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word/phrase to hear the sound)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74" y="5076328"/>
            <a:ext cx="1213137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5. Mystery </a:t>
            </a:r>
            <a:r>
              <a:rPr lang="vi-VN" sz="3600" dirty="0"/>
              <a:t>(</a:t>
            </a:r>
            <a:r>
              <a:rPr lang="en-US" sz="3600" dirty="0"/>
              <a:t>n)</a:t>
            </a:r>
            <a:r>
              <a:rPr lang="vi-VN" sz="3600" dirty="0"/>
              <a:t> </a:t>
            </a:r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mɪstəri</a:t>
            </a:r>
            <a:r>
              <a:rPr lang="en-US" sz="3600" dirty="0"/>
              <a:t>/ </a:t>
            </a:r>
            <a:r>
              <a:rPr lang="en-US" sz="3600"/>
              <a:t>truyện</a:t>
            </a:r>
            <a:r>
              <a:rPr lang="en-US" sz="3600" dirty="0"/>
              <a:t> </a:t>
            </a:r>
            <a:r>
              <a:rPr lang="en-US" sz="3600" dirty="0" err="1"/>
              <a:t>bí</a:t>
            </a:r>
            <a:r>
              <a:rPr lang="en-US" sz="3600" dirty="0"/>
              <a:t> </a:t>
            </a:r>
            <a:r>
              <a:rPr lang="en-US" sz="3600" dirty="0" err="1"/>
              <a:t>ẩn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30" y="4094696"/>
            <a:ext cx="1208546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4. Author </a:t>
            </a:r>
            <a:r>
              <a:rPr lang="vi-VN" sz="3600" dirty="0"/>
              <a:t>(</a:t>
            </a:r>
            <a:r>
              <a:rPr lang="en-US" sz="3600" dirty="0"/>
              <a:t>n</a:t>
            </a:r>
            <a:r>
              <a:rPr lang="vi-VN" sz="3600" dirty="0"/>
              <a:t>) </a:t>
            </a:r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</a:rPr>
              <a:t>ˈɔː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 err="1">
                <a:solidFill>
                  <a:srgbClr val="FF0000"/>
                </a:solidFill>
              </a:rPr>
              <a:t>ər</a:t>
            </a:r>
            <a:r>
              <a:rPr lang="en-US" sz="3600" dirty="0"/>
              <a:t>/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giả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18" y="3084596"/>
            <a:ext cx="1213137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3. Novel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nɒvl</a:t>
            </a:r>
            <a:r>
              <a:rPr lang="en-US" sz="3600" dirty="0"/>
              <a:t>/ </a:t>
            </a:r>
            <a:r>
              <a:rPr lang="en-US" sz="3600" dirty="0" err="1"/>
              <a:t>tiểu</a:t>
            </a:r>
            <a:r>
              <a:rPr lang="en-US" sz="3600" dirty="0"/>
              <a:t> </a:t>
            </a:r>
            <a:r>
              <a:rPr lang="en-US" sz="3600" dirty="0" err="1"/>
              <a:t>thuyết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005275"/>
            <a:ext cx="987972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2. Adventure </a:t>
            </a:r>
            <a:r>
              <a:rPr lang="en-US" sz="3600" dirty="0"/>
              <a:t>(n) /</a:t>
            </a:r>
            <a:r>
              <a:rPr lang="en-US" sz="3600" dirty="0" err="1">
                <a:solidFill>
                  <a:srgbClr val="FF0000"/>
                </a:solidFill>
              </a:rPr>
              <a:t>ədˈventʃər</a:t>
            </a:r>
            <a:r>
              <a:rPr lang="en-US" sz="3600" dirty="0"/>
              <a:t>/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phiêu</a:t>
            </a:r>
            <a:r>
              <a:rPr lang="en-US" sz="3600" dirty="0"/>
              <a:t> </a:t>
            </a:r>
            <a:r>
              <a:rPr lang="en-US" sz="3600" dirty="0" err="1"/>
              <a:t>lưu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271" y="1041279"/>
            <a:ext cx="1193993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1. Fantasy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fæntəsi</a:t>
            </a:r>
            <a:r>
              <a:rPr lang="en-US" sz="3600" dirty="0"/>
              <a:t>/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hư</a:t>
            </a:r>
            <a:r>
              <a:rPr lang="en-US" sz="3600" dirty="0"/>
              <a:t> </a:t>
            </a:r>
            <a:r>
              <a:rPr lang="en-US" sz="3600" dirty="0" err="1"/>
              <a:t>cấu</a:t>
            </a:r>
            <a:r>
              <a:rPr lang="en-US" sz="3600" dirty="0"/>
              <a:t>, </a:t>
            </a:r>
            <a:r>
              <a:rPr lang="en-US" sz="3600" dirty="0" err="1"/>
              <a:t>kỳ</a:t>
            </a:r>
            <a:r>
              <a:rPr lang="en-US" sz="3600" dirty="0"/>
              <a:t> </a:t>
            </a:r>
            <a:r>
              <a:rPr lang="en-US" sz="3600" dirty="0" err="1"/>
              <a:t>ảo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21001" y="304329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25550" y="263574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35991" y="296806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23266" y="312443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10541" y="296216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dventur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64230" y="7986426"/>
            <a:ext cx="609600" cy="609600"/>
          </a:xfrm>
          <a:prstGeom prst="rect">
            <a:avLst/>
          </a:prstGeom>
        </p:spPr>
      </p:pic>
      <p:pic>
        <p:nvPicPr>
          <p:cNvPr id="4" name="autho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929666" y="8750380"/>
            <a:ext cx="609600" cy="609600"/>
          </a:xfrm>
          <a:prstGeom prst="rect">
            <a:avLst/>
          </a:prstGeom>
        </p:spPr>
      </p:pic>
      <p:pic>
        <p:nvPicPr>
          <p:cNvPr id="5" name="fantas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24025" y="8140780"/>
            <a:ext cx="609600" cy="609600"/>
          </a:xfrm>
          <a:prstGeom prst="rect">
            <a:avLst/>
          </a:prstGeom>
        </p:spPr>
      </p:pic>
      <p:pic>
        <p:nvPicPr>
          <p:cNvPr id="6" name="mystery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67200" y="2779796"/>
            <a:ext cx="609600" cy="609600"/>
          </a:xfrm>
          <a:prstGeom prst="rect">
            <a:avLst/>
          </a:prstGeom>
        </p:spPr>
      </p:pic>
      <p:pic>
        <p:nvPicPr>
          <p:cNvPr id="17" name="novel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924175" y="-2419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/>
          <p:cNvSpPr/>
          <p:nvPr/>
        </p:nvSpPr>
        <p:spPr>
          <a:xfrm>
            <a:off x="2237312" y="574475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/>
          <p:cNvSpPr/>
          <p:nvPr/>
        </p:nvSpPr>
        <p:spPr>
          <a:xfrm>
            <a:off x="2783222" y="574475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4003022" y="3662418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334786" y="262534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/>
          <p:cNvSpPr/>
          <p:nvPr/>
        </p:nvSpPr>
        <p:spPr>
          <a:xfrm>
            <a:off x="4271406" y="1687511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4817316" y="1687511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2207375" y="262534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0036" y="1675040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95946" y="1675040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41856" y="1675040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87766" y="1675040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633676" y="1694462"/>
            <a:ext cx="545910" cy="46402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79586" y="1694462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725496" y="1694462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34" y="1629644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1.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656" y="1576449"/>
            <a:ext cx="52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  D  V   E   N   T   U   R   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76" y="2550910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2.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76" y="3608041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3.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4" y="4613033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4.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0582" y="5665387"/>
            <a:ext cx="61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</a:rPr>
              <a:t>5.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5971" y="262534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101881" y="262534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647791" y="262534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783853" y="2625347"/>
            <a:ext cx="545910" cy="46402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2716" y="2528702"/>
            <a:ext cx="502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  U   T   H   O  R    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437093" y="3664072"/>
            <a:ext cx="545910" cy="464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257160" y="3643558"/>
            <a:ext cx="580128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863926" y="3658919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599753" y="3643558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145663" y="3643558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1691573" y="3643558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71212" y="3577262"/>
            <a:ext cx="437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  Y   S    T   E    R   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202058" y="4673896"/>
            <a:ext cx="638582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95605" y="4668253"/>
            <a:ext cx="600916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546375" y="4673896"/>
            <a:ext cx="600916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092285" y="4673896"/>
            <a:ext cx="600916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638195" y="4673896"/>
            <a:ext cx="600916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397825" y="4668253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3943735" y="4668253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62822" y="4588854"/>
            <a:ext cx="398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   A   N   T   A   S    Y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99582" y="574475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/>
          <p:cNvSpPr/>
          <p:nvPr/>
        </p:nvSpPr>
        <p:spPr>
          <a:xfrm>
            <a:off x="1145492" y="574475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691402" y="5744757"/>
            <a:ext cx="545910" cy="46402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99582" y="5665387"/>
            <a:ext cx="281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   O  V   E   L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12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1725299" y="391992"/>
            <a:ext cx="1135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Fill in the blanks. Do the crossword puzzle.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9229" y="1629644"/>
            <a:ext cx="6808153" cy="4767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9456" y="4411586"/>
            <a:ext cx="178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Fantasy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705788" y="3658919"/>
            <a:ext cx="178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Mystery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586631" y="2188722"/>
            <a:ext cx="178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author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767930" y="5132277"/>
            <a:ext cx="178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novel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53" grpId="0"/>
      <p:bldP spid="71" grpId="0"/>
      <p:bldP spid="87" grpId="0"/>
      <p:bldP spid="3" grpId="0"/>
      <p:bldP spid="119" grpId="0"/>
      <p:bldP spid="120" grpId="0"/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4949"/>
            <a:ext cx="12274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Speaking. </a:t>
            </a:r>
            <a:r>
              <a:rPr lang="en-US" sz="3600" b="1" dirty="0">
                <a:solidFill>
                  <a:srgbClr val="00B050"/>
                </a:solidFill>
              </a:rPr>
              <a:t>Work in pairs.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Which story would you like to read?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7729511" y="2108671"/>
            <a:ext cx="4403725" cy="2271326"/>
          </a:xfrm>
          <a:prstGeom prst="wedgeEllipseCallout">
            <a:avLst>
              <a:gd name="adj1" fmla="val -58065"/>
              <a:gd name="adj2" fmla="val 444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182838" y="1692913"/>
            <a:ext cx="4479083" cy="2105710"/>
          </a:xfrm>
          <a:prstGeom prst="wedgeEllipseCallout">
            <a:avLst>
              <a:gd name="adj1" fmla="val 54139"/>
              <a:gd name="adj2" fmla="val 6100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27123" y="2207159"/>
            <a:ext cx="3390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Which story would you like to read?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52880" y="2745768"/>
            <a:ext cx="3849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11E5"/>
                </a:solidFill>
              </a:rPr>
              <a:t>I’d like to read Peter Pan. I like fantasy.</a:t>
            </a:r>
          </a:p>
        </p:txBody>
      </p:sp>
      <p:pic>
        <p:nvPicPr>
          <p:cNvPr id="1026" name="Picture 2" descr="Two young people speaking together vector illustration. Teenage or adult male characters talking outdoors. Scene of dialogue between men. Multinational guys isolated on white background are discussing">
            <a:extLst>
              <a:ext uri="{FF2B5EF4-FFF2-40B4-BE49-F238E27FC236}">
                <a16:creationId xmlns:a16="http://schemas.microsoft.com/office/drawing/2014/main" id="{5B35ED83-B1DC-69E3-6C8E-07AB1DAD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47" y="3105957"/>
            <a:ext cx="2414105" cy="318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504" y="2167910"/>
            <a:ext cx="2712634" cy="931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9" y="356462"/>
            <a:ext cx="9100721" cy="606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007" y="1027494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What are you going to do?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535" y="513558"/>
            <a:ext cx="17759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007" y="3970714"/>
            <a:ext cx="10610752" cy="1894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42026"/>
            <a:ext cx="1158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a. Listen to some students talking about books. Circle their favorite kind of book.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34007" y="2420313"/>
            <a:ext cx="10173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33614" y="2398083"/>
            <a:ext cx="16428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17177" y="2409235"/>
            <a:ext cx="11313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295673" y="2409235"/>
            <a:ext cx="10173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90970" y="2926852"/>
            <a:ext cx="240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686373" y="466231"/>
            <a:ext cx="49387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Underline the key words.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535" y="513558"/>
            <a:ext cx="17759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3" y="2743201"/>
            <a:ext cx="11050291" cy="35956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14400" y="3254644"/>
            <a:ext cx="22782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4400" y="424653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296400" y="4246536"/>
            <a:ext cx="1986366" cy="284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4400" y="5235844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918489" y="5248760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4400" y="622773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359830" y="622773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88899" y="2695857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6176" y="3704088"/>
            <a:ext cx="343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Noun/ Adjective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57261" y="4642746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Adjective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2051" y="5656874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535" y="1266256"/>
            <a:ext cx="531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What are you going to do?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42497" y="1888501"/>
            <a:ext cx="694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again and fill in the blanks.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380853" y="2426344"/>
            <a:ext cx="22782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625166" y="2434094"/>
            <a:ext cx="4468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/>
      <p:bldP spid="40" grpId="0"/>
      <p:bldP spid="41" grpId="0"/>
      <p:bldP spid="14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47392" y="529320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671" y="2504165"/>
            <a:ext cx="3258536" cy="1007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9708" y="3872724"/>
            <a:ext cx="2712634" cy="931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393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418" y="655602"/>
            <a:ext cx="213360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5" name="CD1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1738" y="1963636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64486" y="1563454"/>
            <a:ext cx="2177143" cy="1631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14" y="4046418"/>
            <a:ext cx="10610752" cy="1894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803926"/>
            <a:ext cx="1158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a. Listen to some students talking about books. Circle their favorite kind of book.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03567" y="2363627"/>
            <a:ext cx="10173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22463" y="2363792"/>
            <a:ext cx="16428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84392" y="2347902"/>
            <a:ext cx="11313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55835" y="2379352"/>
            <a:ext cx="10173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90970" y="2889955"/>
            <a:ext cx="240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662" y="505894"/>
            <a:ext cx="1424311" cy="1087860"/>
          </a:xfrm>
          <a:prstGeom prst="rect">
            <a:avLst/>
          </a:prstGeom>
        </p:spPr>
      </p:pic>
      <p:pic>
        <p:nvPicPr>
          <p:cNvPr id="15" name="CD1-TRACK 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319" y="769290"/>
            <a:ext cx="609600" cy="6096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738961" y="3943464"/>
            <a:ext cx="2329331" cy="947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reflection endPos="0" dist="127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55061" y="5001626"/>
            <a:ext cx="2329331" cy="947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reflection endPos="0" dist="127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57973" y="655602"/>
            <a:ext cx="436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Click here to play the audio. </a:t>
            </a:r>
          </a:p>
        </p:txBody>
      </p:sp>
    </p:spTree>
    <p:extLst>
      <p:ext uri="{BB962C8B-B14F-4D97-AF65-F5344CB8AC3E}">
        <p14:creationId xmlns:p14="http://schemas.microsoft.com/office/powerpoint/2010/main" val="320691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18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5602"/>
            <a:ext cx="213360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65" y="2343151"/>
            <a:ext cx="11050291" cy="35956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78002" y="2854594"/>
            <a:ext cx="22782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78002" y="384648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260002" y="3846486"/>
            <a:ext cx="1986366" cy="284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8002" y="4835794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82091" y="4848710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78002" y="582768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23432" y="5827686"/>
            <a:ext cx="10530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04197" y="866045"/>
            <a:ext cx="694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again and fill in the blanks.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742553" y="1403888"/>
            <a:ext cx="22782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941223" y="1455077"/>
            <a:ext cx="5153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830" y="424516"/>
            <a:ext cx="1424311" cy="108786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72121" y="1599642"/>
            <a:ext cx="436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Click here to play the audio. </a:t>
            </a:r>
          </a:p>
        </p:txBody>
      </p:sp>
      <p:pic>
        <p:nvPicPr>
          <p:cNvPr id="2" name="CD1-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1989" y="542652"/>
            <a:ext cx="609600" cy="609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35152" y="2343151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author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43146" y="4296005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exciting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7023" y="3319578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interesting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74931" y="5295772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1554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995" y="1752392"/>
            <a:ext cx="953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Useful language. </a:t>
            </a:r>
            <a:r>
              <a:rPr lang="en-US" sz="3600" b="1" dirty="0">
                <a:solidFill>
                  <a:srgbClr val="00B050"/>
                </a:solidFill>
              </a:rPr>
              <a:t>Listen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33352"/>
            <a:ext cx="12102795" cy="2846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993" y="500122"/>
            <a:ext cx="1221011" cy="8176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5299" y="657255"/>
            <a:ext cx="436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Click here to play the audio. </a:t>
            </a:r>
          </a:p>
        </p:txBody>
      </p:sp>
      <p:pic>
        <p:nvPicPr>
          <p:cNvPr id="6" name="CD1-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8308" y="63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8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915" y="1178417"/>
            <a:ext cx="953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Speaking. </a:t>
            </a:r>
            <a:r>
              <a:rPr lang="en-US" sz="3600" b="1" dirty="0">
                <a:solidFill>
                  <a:srgbClr val="00B050"/>
                </a:solidFill>
              </a:rPr>
              <a:t>Ask a partner.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33352"/>
            <a:ext cx="12102795" cy="2846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3078480"/>
            <a:ext cx="6659880" cy="224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82640" y="3244334"/>
            <a:ext cx="554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23280480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3597078" y="488987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9063669" y="703421"/>
            <a:ext cx="2963457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457200"/>
            <a:ext cx="2289629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DHA on EDUHOME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00" y="1444845"/>
            <a:ext cx="12060237" cy="50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12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935" y="459525"/>
            <a:ext cx="71784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circle the correct answer.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5742" y="938212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44176"/>
            <a:ext cx="12192000" cy="492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144" y="273830"/>
            <a:ext cx="1501576" cy="1170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78898" y="273830"/>
            <a:ext cx="1789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Click here to play the audio. </a:t>
            </a:r>
          </a:p>
        </p:txBody>
      </p:sp>
      <p:pic>
        <p:nvPicPr>
          <p:cNvPr id="10" name="TRACK 0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9050" y="1658825"/>
            <a:ext cx="609600" cy="609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47172" y="2590800"/>
            <a:ext cx="564424" cy="4876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41521" y="5087915"/>
            <a:ext cx="472440" cy="441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11095" y="4320856"/>
            <a:ext cx="402866" cy="4184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352440" y="5956515"/>
            <a:ext cx="459156" cy="4082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53441" y="3489960"/>
            <a:ext cx="472440" cy="441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856935" y="2590800"/>
            <a:ext cx="86396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46760" y="3436620"/>
            <a:ext cx="5791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0341" y="4221480"/>
            <a:ext cx="13014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100775" y="5087915"/>
            <a:ext cx="845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04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75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1187" y="1443841"/>
            <a:ext cx="535949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Fantasy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Author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Novel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Mystery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Adventure (n) 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7995" y="2253857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about different kinds of books;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practice listening for general ideas and filling in the blanks.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different kinds of books;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general ideas and filling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53915" y="1646758"/>
            <a:ext cx="1148568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vocabularies and practice using them. 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12).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vocabulary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12).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21 - SB).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3" y="355460"/>
            <a:ext cx="8715974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8472" y="543089"/>
            <a:ext cx="53135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Fantasy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Author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Novel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Mystery (n)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Adventure (n)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808672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969" y="573437"/>
            <a:ext cx="759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Speaking. </a:t>
            </a:r>
            <a:r>
              <a:rPr lang="en-US" sz="3600" b="1" dirty="0">
                <a:solidFill>
                  <a:srgbClr val="00B050"/>
                </a:solidFill>
              </a:rPr>
              <a:t>Work in pairs.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939" y="2138766"/>
            <a:ext cx="103218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00B0F0"/>
                </a:solidFill>
              </a:rPr>
              <a:t>Do you like reading books in your free time?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00B0F0"/>
                </a:solidFill>
              </a:rPr>
              <a:t>What is your favorite book?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rgbClr val="00B0F0"/>
                </a:solidFill>
              </a:rPr>
              <a:t>What book are you reading?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rgbClr val="00B0F0"/>
                </a:solidFill>
              </a:rPr>
              <a:t>Who wrote your favorite book?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12" y="686678"/>
            <a:ext cx="4990957" cy="1140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0" y="1628299"/>
            <a:ext cx="8207735" cy="46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Underline the key words in the 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08" y="1828800"/>
            <a:ext cx="8906303" cy="4184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9946" y="1689316"/>
            <a:ext cx="2552054" cy="451000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668319" y="2371241"/>
            <a:ext cx="1914040" cy="12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6537702" y="2377699"/>
            <a:ext cx="1085611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449461" y="3284996"/>
            <a:ext cx="15797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3313" y="3311472"/>
            <a:ext cx="1384516" cy="51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2065260" y="4185836"/>
            <a:ext cx="1820940" cy="103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5007" y="5100085"/>
            <a:ext cx="9763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2668319" y="6038551"/>
            <a:ext cx="16914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5787630" y="6013341"/>
            <a:ext cx="8229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5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" y="384167"/>
            <a:ext cx="12192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Read the text and match the underlined key words with the definitions.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65327"/>
            <a:ext cx="12192000" cy="3316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34" y="5176435"/>
            <a:ext cx="11627319" cy="1084880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2476739" y="2597841"/>
            <a:ext cx="6995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47942" y="5895311"/>
            <a:ext cx="1914040" cy="12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785675" y="5899408"/>
            <a:ext cx="117441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6504</TotalTime>
  <Words>716</Words>
  <Application>Microsoft Office PowerPoint</Application>
  <PresentationFormat>Widescreen</PresentationFormat>
  <Paragraphs>131</Paragraphs>
  <Slides>31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354</cp:revision>
  <dcterms:created xsi:type="dcterms:W3CDTF">2020-12-08T03:17:05Z</dcterms:created>
  <dcterms:modified xsi:type="dcterms:W3CDTF">2022-12-05T01:53:27Z</dcterms:modified>
</cp:coreProperties>
</file>