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49" r:id="rId3"/>
    <p:sldId id="302" r:id="rId4"/>
    <p:sldId id="292" r:id="rId5"/>
    <p:sldId id="360" r:id="rId6"/>
    <p:sldId id="383" r:id="rId7"/>
    <p:sldId id="381" r:id="rId8"/>
    <p:sldId id="384" r:id="rId9"/>
    <p:sldId id="387" r:id="rId10"/>
    <p:sldId id="385" r:id="rId11"/>
    <p:sldId id="345" r:id="rId12"/>
    <p:sldId id="382" r:id="rId13"/>
    <p:sldId id="371" r:id="rId14"/>
    <p:sldId id="372" r:id="rId15"/>
    <p:sldId id="389" r:id="rId16"/>
    <p:sldId id="315" r:id="rId17"/>
    <p:sldId id="388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641B9-106C-4784-9D98-99EF71D4D850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3A7B9-7737-4989-80D1-1BF36C0A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9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5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Student’s Book - Page 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288"/>
            <a:ext cx="12094716" cy="5458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0761" y="422073"/>
            <a:ext cx="250889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Work in pairs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318288"/>
            <a:ext cx="1242290" cy="7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28612"/>
            <a:ext cx="1669143" cy="6498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398"/>
            <a:ext cx="12135326" cy="23290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4027960" y="304800"/>
            <a:ext cx="5624039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What chore is it?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63600" y="974588"/>
            <a:ext cx="10591800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</a:rPr>
              <a:t>1                        2                     3                      4                     5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23662" y="3718343"/>
            <a:ext cx="2540001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Do the laundry 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34724" y="3696157"/>
            <a:ext cx="2865878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Clean the kitchen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439263" y="4308267"/>
            <a:ext cx="2184399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Make dinner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6" y="3715586"/>
            <a:ext cx="234950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Do the dishes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98895" y="4308267"/>
            <a:ext cx="2698966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Do the shopping</a:t>
            </a:r>
            <a:endParaRPr lang="vi-VN" sz="3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8265" y="38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514"/>
            <a:ext cx="12192000" cy="583233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0" y="1657350"/>
            <a:ext cx="7086599" cy="762000"/>
          </a:xfrm>
          <a:prstGeom prst="wedgeRoundRectCallout">
            <a:avLst>
              <a:gd name="adj1" fmla="val -48412"/>
              <a:gd name="adj2" fmla="val 7043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What housework does your ……. do?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296151" y="1591260"/>
            <a:ext cx="3676649" cy="828090"/>
          </a:xfrm>
          <a:prstGeom prst="wedgeRoundRectCallout">
            <a:avLst>
              <a:gd name="adj1" fmla="val 63505"/>
              <a:gd name="adj2" fmla="val 457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My …….. (does)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>
            <a:off x="8062366" y="1136353"/>
            <a:ext cx="1655349" cy="93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92551" y="1418641"/>
            <a:ext cx="311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434316" y="1418641"/>
            <a:ext cx="890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>
            <a:off x="4964692" y="1418641"/>
            <a:ext cx="17409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3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47664"/>
            <a:ext cx="12192000" cy="12003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b. Discuss who does the most housework in the families. 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Then present. 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7675" y="3057120"/>
            <a:ext cx="11296650" cy="2286000"/>
          </a:xfrm>
          <a:prstGeom prst="wedgeEllipseCallout">
            <a:avLst>
              <a:gd name="adj1" fmla="val -51019"/>
              <a:gd name="adj2" fmla="val 625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(Mai’s mom) does the most housework in his/ her family.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He/ She……………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1235586" y="1743358"/>
            <a:ext cx="1439607" cy="894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2770886" y="1743358"/>
            <a:ext cx="715707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5837493" y="2271793"/>
            <a:ext cx="1439607" cy="894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3427833" y="33855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9" y="984890"/>
            <a:ext cx="10507541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49197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7935" y="938987"/>
            <a:ext cx="1087845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Talk about housework in your family.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I 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mom…………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dad………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brother/ sister………………..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……….. does the most housework in my family.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4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4618" y="2577293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Sound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members.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housework does ….. do?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71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95474" y="1699921"/>
            <a:ext cx="10725150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Notebook </a:t>
            </a:r>
            <a:r>
              <a:rPr lang="en-US" sz="3600" i="1" dirty="0">
                <a:solidFill>
                  <a:srgbClr val="0070C0"/>
                </a:solidFill>
              </a:rPr>
              <a:t>(pages 4 &amp; 5). 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12 - SB).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pronounce the sound /</a:t>
            </a: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correctly;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talk about family members and household chores;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the Present Simple tense with </a:t>
            </a:r>
            <a:r>
              <a:rPr lang="en-US" sz="3600" i="1" dirty="0" err="1">
                <a:solidFill>
                  <a:srgbClr val="0070C0"/>
                </a:solidFill>
              </a:rPr>
              <a:t>Wh</a:t>
            </a:r>
            <a:r>
              <a:rPr lang="en-US" sz="3600" i="1" dirty="0">
                <a:solidFill>
                  <a:srgbClr val="0070C0"/>
                </a:solidFill>
              </a:rPr>
              <a:t>-questions.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4027960" y="304800"/>
            <a:ext cx="5624039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What chore is it?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39" b="7241"/>
          <a:stretch/>
        </p:blipFill>
        <p:spPr>
          <a:xfrm>
            <a:off x="0" y="874710"/>
            <a:ext cx="11843657" cy="5169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222171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296228" y="3241972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411027" y="3222171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366487" y="3074521"/>
            <a:ext cx="3251200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laundry 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6228" y="3119316"/>
            <a:ext cx="3497943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Clean the kitchen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08570" y="3153630"/>
            <a:ext cx="2656113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Make dinner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945" y="5886442"/>
            <a:ext cx="2906485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Make the bed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59084" y="5886442"/>
            <a:ext cx="2772229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dishes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40056" y="5907496"/>
            <a:ext cx="3251200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shopping</a:t>
            </a:r>
            <a:endParaRPr lang="vi-VN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6653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56776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50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Custom</PresentationFormat>
  <Paragraphs>65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modified xsi:type="dcterms:W3CDTF">2025-02-06T13:56:31Z</dcterms:modified>
</cp:coreProperties>
</file>