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57"/>
  </p:notesMasterIdLst>
  <p:sldIdLst>
    <p:sldId id="256" r:id="rId3"/>
    <p:sldId id="257" r:id="rId4"/>
    <p:sldId id="259" r:id="rId5"/>
    <p:sldId id="258" r:id="rId6"/>
    <p:sldId id="260" r:id="rId7"/>
    <p:sldId id="312" r:id="rId8"/>
    <p:sldId id="313" r:id="rId9"/>
    <p:sldId id="282" r:id="rId10"/>
    <p:sldId id="264" r:id="rId11"/>
    <p:sldId id="314" r:id="rId12"/>
    <p:sldId id="273" r:id="rId13"/>
    <p:sldId id="266" r:id="rId14"/>
    <p:sldId id="315" r:id="rId15"/>
    <p:sldId id="316" r:id="rId16"/>
    <p:sldId id="272" r:id="rId17"/>
    <p:sldId id="270" r:id="rId18"/>
    <p:sldId id="318" r:id="rId19"/>
    <p:sldId id="262" r:id="rId20"/>
    <p:sldId id="268" r:id="rId21"/>
    <p:sldId id="319" r:id="rId22"/>
    <p:sldId id="276" r:id="rId23"/>
    <p:sldId id="320" r:id="rId24"/>
    <p:sldId id="278" r:id="rId25"/>
    <p:sldId id="321" r:id="rId26"/>
    <p:sldId id="267" r:id="rId27"/>
    <p:sldId id="322" r:id="rId28"/>
    <p:sldId id="317" r:id="rId29"/>
    <p:sldId id="323" r:id="rId30"/>
    <p:sldId id="271" r:id="rId31"/>
    <p:sldId id="324" r:id="rId32"/>
    <p:sldId id="325" r:id="rId33"/>
    <p:sldId id="289" r:id="rId34"/>
    <p:sldId id="287" r:id="rId35"/>
    <p:sldId id="269" r:id="rId36"/>
    <p:sldId id="326" r:id="rId37"/>
    <p:sldId id="327" r:id="rId38"/>
    <p:sldId id="277" r:id="rId39"/>
    <p:sldId id="329" r:id="rId40"/>
    <p:sldId id="330" r:id="rId41"/>
    <p:sldId id="331" r:id="rId42"/>
    <p:sldId id="332" r:id="rId43"/>
    <p:sldId id="333" r:id="rId44"/>
    <p:sldId id="334" r:id="rId45"/>
    <p:sldId id="328" r:id="rId46"/>
    <p:sldId id="281" r:id="rId47"/>
    <p:sldId id="335" r:id="rId48"/>
    <p:sldId id="336" r:id="rId49"/>
    <p:sldId id="337" r:id="rId50"/>
    <p:sldId id="338" r:id="rId51"/>
    <p:sldId id="339" r:id="rId52"/>
    <p:sldId id="340" r:id="rId53"/>
    <p:sldId id="341" r:id="rId54"/>
    <p:sldId id="274" r:id="rId55"/>
    <p:sldId id="291" r:id="rId56"/>
  </p:sldIdLst>
  <p:sldSz cx="9144000" cy="5143500" type="screen16x9"/>
  <p:notesSz cx="6858000" cy="9144000"/>
  <p:embeddedFontLst>
    <p:embeddedFont>
      <p:font typeface="Poppins SemiBold" panose="020B0604020202020204" charset="0"/>
      <p:regular r:id="rId58"/>
      <p:bold r:id="rId59"/>
      <p:italic r:id="rId60"/>
      <p:boldItalic r:id="rId61"/>
    </p:embeddedFont>
    <p:embeddedFont>
      <p:font typeface="Delius" panose="020B0604020202020204" charset="0"/>
      <p:regular r:id="rId62"/>
    </p:embeddedFont>
    <p:embeddedFont>
      <p:font typeface="Calibri" panose="020F0502020204030204" pitchFamily="34" charset="0"/>
      <p:regular r:id="rId63"/>
      <p:bold r:id="rId64"/>
      <p:italic r:id="rId65"/>
      <p:boldItalic r:id="rId66"/>
    </p:embeddedFont>
    <p:embeddedFont>
      <p:font typeface="Nunito Light" panose="020B0604020202020204" charset="0"/>
      <p:regular r:id="rId67"/>
      <p:italic r:id="rId68"/>
    </p:embeddedFont>
    <p:embeddedFont>
      <p:font typeface="Dotum" panose="020B0600000101010101" pitchFamily="34" charset="-127"/>
      <p:regular r:id="rId69"/>
    </p:embeddedFont>
    <p:embeddedFont>
      <p:font typeface="Maven Pro ExtraBold" panose="020B0604020202020204" charset="0"/>
      <p:bold r:id="rId70"/>
    </p:embeddedFont>
    <p:embeddedFont>
      <p:font typeface="Cambria Math" panose="02040503050406030204" pitchFamily="18" charset="0"/>
      <p:regular r:id="rId71"/>
    </p:embeddedFont>
    <p:embeddedFont>
      <p:font typeface="Maven Pro" panose="020B0604020202020204" charset="0"/>
      <p:regular r:id="rId72"/>
      <p:bold r:id="rId73"/>
    </p:embeddedFont>
    <p:embeddedFont>
      <p:font typeface="Be Vietnam Pro" panose="020B0604020202020204" charset="0"/>
      <p:regular r:id="rId74"/>
      <p:bold r:id="rId75"/>
      <p:italic r:id="rId76"/>
      <p:boldItalic r:id="rId77"/>
    </p:embeddedFont>
    <p:embeddedFont>
      <p:font typeface="Anaheim" panose="020B0604020202020204" charset="0"/>
      <p:regular r:id="rId78"/>
    </p:embeddedFont>
    <p:embeddedFont>
      <p:font typeface="Chelsea Market" panose="020B0604020202020204" charset="0"/>
      <p:regular r:id="rId79"/>
    </p:embeddedFont>
    <p:embeddedFont>
      <p:font typeface="Pangolin" panose="020B0604020202020204" charset="0"/>
      <p:regular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E8CA21-6702-4EC6-B724-3792C4BCC2F7}">
  <a:tblStyle styleId="{B7E8CA21-6702-4EC6-B724-3792C4BCC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61" Type="http://schemas.openxmlformats.org/officeDocument/2006/relationships/font" Target="fonts/font4.fntdata"/><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27c0ad4e2f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27c0ad4e2f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6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9"/>
        <p:cNvGrpSpPr/>
        <p:nvPr/>
      </p:nvGrpSpPr>
      <p:grpSpPr>
        <a:xfrm>
          <a:off x="0" y="0"/>
          <a:ext cx="0" cy="0"/>
          <a:chOff x="0" y="0"/>
          <a:chExt cx="0" cy="0"/>
        </a:xfrm>
      </p:grpSpPr>
      <p:sp>
        <p:nvSpPr>
          <p:cNvPr id="3190" name="Google Shape;319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1" name="Google Shape;319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41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98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27d69c7f24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27d69c7f24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8"/>
        <p:cNvGrpSpPr/>
        <p:nvPr/>
      </p:nvGrpSpPr>
      <p:grpSpPr>
        <a:xfrm>
          <a:off x="0" y="0"/>
          <a:ext cx="0" cy="0"/>
          <a:chOff x="0" y="0"/>
          <a:chExt cx="0" cy="0"/>
        </a:xfrm>
      </p:grpSpPr>
      <p:sp>
        <p:nvSpPr>
          <p:cNvPr id="3009" name="Google Shape;3009;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0" name="Google Shape;3010;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6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5" name="Google Shape;286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50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e71b7ca3a8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e71b7ca3a8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50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483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e71b7ca3a8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e71b7ca3a8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7"/>
        <p:cNvGrpSpPr/>
        <p:nvPr/>
      </p:nvGrpSpPr>
      <p:grpSpPr>
        <a:xfrm>
          <a:off x="0" y="0"/>
          <a:ext cx="0" cy="0"/>
          <a:chOff x="0" y="0"/>
          <a:chExt cx="0" cy="0"/>
        </a:xfrm>
      </p:grpSpPr>
      <p:sp>
        <p:nvSpPr>
          <p:cNvPr id="4018" name="Google Shape;4018;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9" name="Google Shape;4019;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061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e71b7ca3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1e71b7ca3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7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738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7" name="Google Shape;193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e71b7ca3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1e71b7ca3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03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744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9"/>
        <p:cNvGrpSpPr/>
        <p:nvPr/>
      </p:nvGrpSpPr>
      <p:grpSpPr>
        <a:xfrm>
          <a:off x="0" y="0"/>
          <a:ext cx="0" cy="0"/>
          <a:chOff x="0" y="0"/>
          <a:chExt cx="0" cy="0"/>
        </a:xfrm>
      </p:grpSpPr>
      <p:sp>
        <p:nvSpPr>
          <p:cNvPr id="4060" name="Google Shape;406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1" name="Google Shape;406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082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810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347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13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19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053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3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p:cNvGrpSpPr/>
        <p:nvPr/>
      </p:nvGrpSpPr>
      <p:grpSpPr>
        <a:xfrm>
          <a:off x="0" y="0"/>
          <a:ext cx="0" cy="0"/>
          <a:chOff x="0" y="0"/>
          <a:chExt cx="0" cy="0"/>
        </a:xfrm>
      </p:grpSpPr>
      <p:sp>
        <p:nvSpPr>
          <p:cNvPr id="3572" name="Google Shape;3572;g27d69c7f24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3" name="Google Shape;3573;g27d69c7f24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378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3"/>
        <p:cNvGrpSpPr/>
        <p:nvPr/>
      </p:nvGrpSpPr>
      <p:grpSpPr>
        <a:xfrm>
          <a:off x="0" y="0"/>
          <a:ext cx="0" cy="0"/>
          <a:chOff x="0" y="0"/>
          <a:chExt cx="0" cy="0"/>
        </a:xfrm>
      </p:grpSpPr>
      <p:sp>
        <p:nvSpPr>
          <p:cNvPr id="3844" name="Google Shape;3844;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5" name="Google Shape;3845;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444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768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214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753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5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5503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76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8"/>
        <p:cNvGrpSpPr/>
        <p:nvPr/>
      </p:nvGrpSpPr>
      <p:grpSpPr>
        <a:xfrm>
          <a:off x="0" y="0"/>
          <a:ext cx="0" cy="0"/>
          <a:chOff x="0" y="0"/>
          <a:chExt cx="0" cy="0"/>
        </a:xfrm>
      </p:grpSpPr>
      <p:sp>
        <p:nvSpPr>
          <p:cNvPr id="3259" name="Google Shape;325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0" name="Google Shape;326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24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18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75" y="861975"/>
            <a:ext cx="3851700" cy="2943900"/>
          </a:xfrm>
          <a:prstGeom prst="rect">
            <a:avLst/>
          </a:prstGeom>
        </p:spPr>
        <p:txBody>
          <a:bodyPr spcFirstLastPara="1" wrap="square" lIns="91425" tIns="91425" rIns="91425" bIns="91425" anchor="ctr" anchorCtr="0">
            <a:noAutofit/>
          </a:bodyPr>
          <a:lstStyle>
            <a:lvl1pPr lvl="0" algn="l">
              <a:spcBef>
                <a:spcPts val="0"/>
              </a:spcBef>
              <a:spcAft>
                <a:spcPts val="0"/>
              </a:spcAft>
              <a:buClr>
                <a:srgbClr val="191919"/>
              </a:buClr>
              <a:buSzPts val="5200"/>
              <a:buNone/>
              <a:defRPr sz="7000">
                <a:latin typeface="Delius"/>
                <a:ea typeface="Delius"/>
                <a:cs typeface="Delius"/>
                <a:sym typeface="Deliu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805738"/>
            <a:ext cx="42411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latin typeface="Be Vietnam Pro"/>
                <a:ea typeface="Be Vietnam Pro"/>
                <a:cs typeface="Be Vietnam Pro"/>
                <a:sym typeface="Be Vietnam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61186" y="-15826"/>
            <a:ext cx="5485465" cy="5535558"/>
            <a:chOff x="-161186" y="-15826"/>
            <a:chExt cx="5485465" cy="5535558"/>
          </a:xfrm>
        </p:grpSpPr>
        <p:grpSp>
          <p:nvGrpSpPr>
            <p:cNvPr id="12" name="Google Shape;12;p2"/>
            <p:cNvGrpSpPr/>
            <p:nvPr/>
          </p:nvGrpSpPr>
          <p:grpSpPr>
            <a:xfrm>
              <a:off x="-161186" y="-15826"/>
              <a:ext cx="1135926" cy="998478"/>
              <a:chOff x="1" y="5679"/>
              <a:chExt cx="1564206" cy="1374935"/>
            </a:xfrm>
          </p:grpSpPr>
          <p:sp>
            <p:nvSpPr>
              <p:cNvPr id="13" name="Google Shape;13;p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1329227">
              <a:off x="3723827" y="4658588"/>
              <a:ext cx="1545995" cy="591484"/>
              <a:chOff x="5554408" y="1265017"/>
              <a:chExt cx="1620304" cy="619914"/>
            </a:xfrm>
          </p:grpSpPr>
          <p:sp>
            <p:nvSpPr>
              <p:cNvPr id="36" name="Google Shape;36;p2"/>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184503" y="167988"/>
            <a:ext cx="8715438" cy="4855165"/>
            <a:chOff x="184503" y="167988"/>
            <a:chExt cx="8715438" cy="4855165"/>
          </a:xfrm>
        </p:grpSpPr>
        <p:grpSp>
          <p:nvGrpSpPr>
            <p:cNvPr id="59" name="Google Shape;59;p2"/>
            <p:cNvGrpSpPr/>
            <p:nvPr/>
          </p:nvGrpSpPr>
          <p:grpSpPr>
            <a:xfrm>
              <a:off x="4237542" y="167988"/>
              <a:ext cx="518939" cy="371512"/>
              <a:chOff x="4237542" y="167988"/>
              <a:chExt cx="518939" cy="371512"/>
            </a:xfrm>
          </p:grpSpPr>
          <p:sp>
            <p:nvSpPr>
              <p:cNvPr id="60" name="Google Shape;60;p2"/>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184503" y="4548871"/>
              <a:ext cx="583307" cy="474282"/>
              <a:chOff x="184503" y="4548871"/>
              <a:chExt cx="583307" cy="474282"/>
            </a:xfrm>
          </p:grpSpPr>
          <p:sp>
            <p:nvSpPr>
              <p:cNvPr id="63" name="Google Shape;63;p2"/>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8716502" y="1405625"/>
              <a:ext cx="183439" cy="16911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7"/>
        <p:cNvGrpSpPr/>
        <p:nvPr/>
      </p:nvGrpSpPr>
      <p:grpSpPr>
        <a:xfrm>
          <a:off x="0" y="0"/>
          <a:ext cx="0" cy="0"/>
          <a:chOff x="0" y="0"/>
          <a:chExt cx="0" cy="0"/>
        </a:xfrm>
      </p:grpSpPr>
      <p:sp>
        <p:nvSpPr>
          <p:cNvPr id="588" name="Google Shape;58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9" name="Google Shape;589;p13"/>
          <p:cNvSpPr txBox="1">
            <a:spLocks noGrp="1"/>
          </p:cNvSpPr>
          <p:nvPr>
            <p:ph type="subTitle" idx="1"/>
          </p:nvPr>
        </p:nvSpPr>
        <p:spPr>
          <a:xfrm>
            <a:off x="1937950"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 name="Google Shape;590;p13"/>
          <p:cNvSpPr txBox="1">
            <a:spLocks noGrp="1"/>
          </p:cNvSpPr>
          <p:nvPr>
            <p:ph type="subTitle" idx="2"/>
          </p:nvPr>
        </p:nvSpPr>
        <p:spPr>
          <a:xfrm>
            <a:off x="5750891"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3"/>
          <p:cNvSpPr txBox="1">
            <a:spLocks noGrp="1"/>
          </p:cNvSpPr>
          <p:nvPr>
            <p:ph type="subTitle" idx="3"/>
          </p:nvPr>
        </p:nvSpPr>
        <p:spPr>
          <a:xfrm>
            <a:off x="1937950"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13"/>
          <p:cNvSpPr txBox="1">
            <a:spLocks noGrp="1"/>
          </p:cNvSpPr>
          <p:nvPr>
            <p:ph type="subTitle" idx="4"/>
          </p:nvPr>
        </p:nvSpPr>
        <p:spPr>
          <a:xfrm>
            <a:off x="5750891"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3"/>
          <p:cNvSpPr txBox="1">
            <a:spLocks noGrp="1"/>
          </p:cNvSpPr>
          <p:nvPr>
            <p:ph type="title" idx="5" hasCustomPrompt="1"/>
          </p:nvPr>
        </p:nvSpPr>
        <p:spPr>
          <a:xfrm>
            <a:off x="1102380"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txBox="1">
            <a:spLocks noGrp="1"/>
          </p:cNvSpPr>
          <p:nvPr>
            <p:ph type="title" idx="6" hasCustomPrompt="1"/>
          </p:nvPr>
        </p:nvSpPr>
        <p:spPr>
          <a:xfrm>
            <a:off x="1102380"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5" name="Google Shape;595;p13"/>
          <p:cNvSpPr txBox="1">
            <a:spLocks noGrp="1"/>
          </p:cNvSpPr>
          <p:nvPr>
            <p:ph type="title" idx="7" hasCustomPrompt="1"/>
          </p:nvPr>
        </p:nvSpPr>
        <p:spPr>
          <a:xfrm>
            <a:off x="4915303"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3"/>
          <p:cNvSpPr txBox="1">
            <a:spLocks noGrp="1"/>
          </p:cNvSpPr>
          <p:nvPr>
            <p:ph type="title" idx="8" hasCustomPrompt="1"/>
          </p:nvPr>
        </p:nvSpPr>
        <p:spPr>
          <a:xfrm>
            <a:off x="4915303"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7" name="Google Shape;597;p13"/>
          <p:cNvSpPr txBox="1">
            <a:spLocks noGrp="1"/>
          </p:cNvSpPr>
          <p:nvPr>
            <p:ph type="subTitle" idx="9"/>
          </p:nvPr>
        </p:nvSpPr>
        <p:spPr>
          <a:xfrm>
            <a:off x="1937950"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8" name="Google Shape;598;p13"/>
          <p:cNvSpPr txBox="1">
            <a:spLocks noGrp="1"/>
          </p:cNvSpPr>
          <p:nvPr>
            <p:ph type="subTitle" idx="13"/>
          </p:nvPr>
        </p:nvSpPr>
        <p:spPr>
          <a:xfrm>
            <a:off x="5750891"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9" name="Google Shape;599;p13"/>
          <p:cNvSpPr txBox="1">
            <a:spLocks noGrp="1"/>
          </p:cNvSpPr>
          <p:nvPr>
            <p:ph type="subTitle" idx="14"/>
          </p:nvPr>
        </p:nvSpPr>
        <p:spPr>
          <a:xfrm>
            <a:off x="1937950"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600" name="Google Shape;600;p13"/>
          <p:cNvSpPr txBox="1">
            <a:spLocks noGrp="1"/>
          </p:cNvSpPr>
          <p:nvPr>
            <p:ph type="subTitle" idx="15"/>
          </p:nvPr>
        </p:nvSpPr>
        <p:spPr>
          <a:xfrm>
            <a:off x="5750891"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601" name="Google Shape;601;p13"/>
          <p:cNvGrpSpPr/>
          <p:nvPr/>
        </p:nvGrpSpPr>
        <p:grpSpPr>
          <a:xfrm>
            <a:off x="-736967" y="2864395"/>
            <a:ext cx="9819351" cy="2753257"/>
            <a:chOff x="-736967" y="2864395"/>
            <a:chExt cx="9819351" cy="2753257"/>
          </a:xfrm>
        </p:grpSpPr>
        <p:sp>
          <p:nvSpPr>
            <p:cNvPr id="602" name="Google Shape;602;p13"/>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13"/>
          <p:cNvGrpSpPr/>
          <p:nvPr/>
        </p:nvGrpSpPr>
        <p:grpSpPr>
          <a:xfrm>
            <a:off x="-240454" y="100282"/>
            <a:ext cx="9533016" cy="5119675"/>
            <a:chOff x="-240454" y="100282"/>
            <a:chExt cx="9533016" cy="5119675"/>
          </a:xfrm>
        </p:grpSpPr>
        <p:grpSp>
          <p:nvGrpSpPr>
            <p:cNvPr id="606" name="Google Shape;606;p13"/>
            <p:cNvGrpSpPr/>
            <p:nvPr/>
          </p:nvGrpSpPr>
          <p:grpSpPr>
            <a:xfrm rot="4955892" flipH="1">
              <a:off x="-24691" y="-40614"/>
              <a:ext cx="429754" cy="812657"/>
              <a:chOff x="3925396" y="4059189"/>
              <a:chExt cx="757372" cy="1432176"/>
            </a:xfrm>
          </p:grpSpPr>
          <p:sp>
            <p:nvSpPr>
              <p:cNvPr id="607" name="Google Shape;607;p13"/>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3"/>
            <p:cNvGrpSpPr/>
            <p:nvPr/>
          </p:nvGrpSpPr>
          <p:grpSpPr>
            <a:xfrm rot="4956030" flipH="1">
              <a:off x="-76462" y="787193"/>
              <a:ext cx="533303" cy="799260"/>
              <a:chOff x="2995144" y="4433786"/>
              <a:chExt cx="710262" cy="1064470"/>
            </a:xfrm>
          </p:grpSpPr>
          <p:sp>
            <p:nvSpPr>
              <p:cNvPr id="611" name="Google Shape;611;p13"/>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3"/>
            <p:cNvGrpSpPr/>
            <p:nvPr/>
          </p:nvGrpSpPr>
          <p:grpSpPr>
            <a:xfrm rot="-4124887">
              <a:off x="8583996" y="4386761"/>
              <a:ext cx="382430" cy="961467"/>
              <a:chOff x="4979142" y="4336675"/>
              <a:chExt cx="444861" cy="1118426"/>
            </a:xfrm>
          </p:grpSpPr>
          <p:sp>
            <p:nvSpPr>
              <p:cNvPr id="616" name="Google Shape;616;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13"/>
              <p:cNvGrpSpPr/>
              <p:nvPr/>
            </p:nvGrpSpPr>
            <p:grpSpPr>
              <a:xfrm>
                <a:off x="4979142" y="4336675"/>
                <a:ext cx="444861" cy="1118426"/>
                <a:chOff x="4979142" y="4336675"/>
                <a:chExt cx="444861" cy="1118426"/>
              </a:xfrm>
            </p:grpSpPr>
            <p:sp>
              <p:nvSpPr>
                <p:cNvPr id="618" name="Google Shape;618;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21" name="Google Shape;621;p13"/>
          <p:cNvGrpSpPr/>
          <p:nvPr/>
        </p:nvGrpSpPr>
        <p:grpSpPr>
          <a:xfrm flipH="1">
            <a:off x="7806464" y="-307321"/>
            <a:ext cx="1564206" cy="1374935"/>
            <a:chOff x="1" y="5679"/>
            <a:chExt cx="1564206" cy="1374935"/>
          </a:xfrm>
        </p:grpSpPr>
        <p:sp>
          <p:nvSpPr>
            <p:cNvPr id="622" name="Google Shape;622;p1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44"/>
        <p:cNvGrpSpPr/>
        <p:nvPr/>
      </p:nvGrpSpPr>
      <p:grpSpPr>
        <a:xfrm>
          <a:off x="0" y="0"/>
          <a:ext cx="0" cy="0"/>
          <a:chOff x="0" y="0"/>
          <a:chExt cx="0" cy="0"/>
        </a:xfrm>
      </p:grpSpPr>
      <p:sp>
        <p:nvSpPr>
          <p:cNvPr id="645" name="Google Shape;645;p14"/>
          <p:cNvSpPr txBox="1">
            <a:spLocks noGrp="1"/>
          </p:cNvSpPr>
          <p:nvPr>
            <p:ph type="title"/>
          </p:nvPr>
        </p:nvSpPr>
        <p:spPr>
          <a:xfrm>
            <a:off x="745875" y="3470500"/>
            <a:ext cx="5637000" cy="550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4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6" name="Google Shape;646;p14"/>
          <p:cNvSpPr txBox="1">
            <a:spLocks noGrp="1"/>
          </p:cNvSpPr>
          <p:nvPr>
            <p:ph type="subTitle" idx="1"/>
          </p:nvPr>
        </p:nvSpPr>
        <p:spPr>
          <a:xfrm>
            <a:off x="745850" y="1122500"/>
            <a:ext cx="5637000" cy="2348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647" name="Google Shape;647;p14"/>
          <p:cNvGrpSpPr/>
          <p:nvPr/>
        </p:nvGrpSpPr>
        <p:grpSpPr>
          <a:xfrm>
            <a:off x="184503" y="167988"/>
            <a:ext cx="4571978" cy="4855165"/>
            <a:chOff x="184503" y="167988"/>
            <a:chExt cx="4571978" cy="4855165"/>
          </a:xfrm>
        </p:grpSpPr>
        <p:sp>
          <p:nvSpPr>
            <p:cNvPr id="648" name="Google Shape;648;p14"/>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4"/>
          <p:cNvGrpSpPr/>
          <p:nvPr/>
        </p:nvGrpSpPr>
        <p:grpSpPr>
          <a:xfrm>
            <a:off x="3297712" y="4358213"/>
            <a:ext cx="1267237" cy="1075421"/>
            <a:chOff x="3297712" y="4358213"/>
            <a:chExt cx="1267237" cy="1075421"/>
          </a:xfrm>
        </p:grpSpPr>
        <p:grpSp>
          <p:nvGrpSpPr>
            <p:cNvPr id="653" name="Google Shape;653;p14"/>
            <p:cNvGrpSpPr/>
            <p:nvPr/>
          </p:nvGrpSpPr>
          <p:grpSpPr>
            <a:xfrm>
              <a:off x="3996238" y="4358213"/>
              <a:ext cx="568711" cy="1075421"/>
              <a:chOff x="3925396" y="4059189"/>
              <a:chExt cx="757372" cy="1432176"/>
            </a:xfrm>
          </p:grpSpPr>
          <p:sp>
            <p:nvSpPr>
              <p:cNvPr id="654" name="Google Shape;654;p14"/>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4"/>
            <p:cNvGrpSpPr/>
            <p:nvPr/>
          </p:nvGrpSpPr>
          <p:grpSpPr>
            <a:xfrm>
              <a:off x="3297712" y="4548941"/>
              <a:ext cx="533336" cy="799310"/>
              <a:chOff x="2995144" y="4433786"/>
              <a:chExt cx="710262" cy="1064470"/>
            </a:xfrm>
          </p:grpSpPr>
          <p:sp>
            <p:nvSpPr>
              <p:cNvPr id="658" name="Google Shape;658;p14"/>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 name="Google Shape;662;p14"/>
          <p:cNvGrpSpPr/>
          <p:nvPr/>
        </p:nvGrpSpPr>
        <p:grpSpPr>
          <a:xfrm>
            <a:off x="-161186" y="-15826"/>
            <a:ext cx="1135926" cy="998478"/>
            <a:chOff x="1" y="5679"/>
            <a:chExt cx="1564206" cy="1374935"/>
          </a:xfrm>
        </p:grpSpPr>
        <p:sp>
          <p:nvSpPr>
            <p:cNvPr id="663" name="Google Shape;663;p1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85"/>
        <p:cNvGrpSpPr/>
        <p:nvPr/>
      </p:nvGrpSpPr>
      <p:grpSpPr>
        <a:xfrm>
          <a:off x="0" y="0"/>
          <a:ext cx="0" cy="0"/>
          <a:chOff x="0" y="0"/>
          <a:chExt cx="0" cy="0"/>
        </a:xfrm>
      </p:grpSpPr>
      <p:sp>
        <p:nvSpPr>
          <p:cNvPr id="686" name="Google Shape;686;p15"/>
          <p:cNvSpPr txBox="1">
            <a:spLocks noGrp="1"/>
          </p:cNvSpPr>
          <p:nvPr>
            <p:ph type="title"/>
          </p:nvPr>
        </p:nvSpPr>
        <p:spPr>
          <a:xfrm>
            <a:off x="720000" y="814200"/>
            <a:ext cx="2910000" cy="2296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7" name="Google Shape;687;p15"/>
          <p:cNvSpPr txBox="1">
            <a:spLocks noGrp="1"/>
          </p:cNvSpPr>
          <p:nvPr>
            <p:ph type="subTitle" idx="1"/>
          </p:nvPr>
        </p:nvSpPr>
        <p:spPr>
          <a:xfrm>
            <a:off x="720000" y="3110250"/>
            <a:ext cx="2910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8" name="Google Shape;688;p15"/>
          <p:cNvSpPr>
            <a:spLocks noGrp="1"/>
          </p:cNvSpPr>
          <p:nvPr>
            <p:ph type="pic" idx="2"/>
          </p:nvPr>
        </p:nvSpPr>
        <p:spPr>
          <a:xfrm>
            <a:off x="3918201" y="533875"/>
            <a:ext cx="4512600" cy="4075800"/>
          </a:xfrm>
          <a:prstGeom prst="rect">
            <a:avLst/>
          </a:prstGeom>
          <a:noFill/>
          <a:ln w="28575" cap="rnd" cmpd="sng">
            <a:solidFill>
              <a:schemeClr val="lt2"/>
            </a:solidFill>
            <a:prstDash val="dash"/>
            <a:round/>
            <a:headEnd type="none" w="sm" len="sm"/>
            <a:tailEnd type="none" w="sm" len="sm"/>
          </a:ln>
        </p:spPr>
      </p:sp>
      <p:sp>
        <p:nvSpPr>
          <p:cNvPr id="689" name="Google Shape;689;p15"/>
          <p:cNvSpPr/>
          <p:nvPr/>
        </p:nvSpPr>
        <p:spPr>
          <a:xfrm rot="10800000">
            <a:off x="6176965" y="4580584"/>
            <a:ext cx="3069009" cy="821514"/>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5"/>
          <p:cNvGrpSpPr/>
          <p:nvPr/>
        </p:nvGrpSpPr>
        <p:grpSpPr>
          <a:xfrm>
            <a:off x="51367" y="2894075"/>
            <a:ext cx="668626" cy="1090176"/>
            <a:chOff x="51367" y="2894075"/>
            <a:chExt cx="668626" cy="1090176"/>
          </a:xfrm>
        </p:grpSpPr>
        <p:grpSp>
          <p:nvGrpSpPr>
            <p:cNvPr id="691" name="Google Shape;691;p15"/>
            <p:cNvGrpSpPr/>
            <p:nvPr/>
          </p:nvGrpSpPr>
          <p:grpSpPr>
            <a:xfrm rot="633019">
              <a:off x="118375" y="2940290"/>
              <a:ext cx="555778" cy="552028"/>
              <a:chOff x="2439375" y="2818275"/>
              <a:chExt cx="555775" cy="552025"/>
            </a:xfrm>
          </p:grpSpPr>
          <p:sp>
            <p:nvSpPr>
              <p:cNvPr id="692" name="Google Shape;692;p15"/>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15"/>
            <p:cNvGrpSpPr/>
            <p:nvPr/>
          </p:nvGrpSpPr>
          <p:grpSpPr>
            <a:xfrm rot="780811">
              <a:off x="79169" y="3677130"/>
              <a:ext cx="281374" cy="279024"/>
              <a:chOff x="3128600" y="3028450"/>
              <a:chExt cx="281350" cy="279000"/>
            </a:xfrm>
          </p:grpSpPr>
          <p:sp>
            <p:nvSpPr>
              <p:cNvPr id="700" name="Google Shape;700;p15"/>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5" name="Google Shape;705;p15"/>
          <p:cNvGrpSpPr/>
          <p:nvPr/>
        </p:nvGrpSpPr>
        <p:grpSpPr>
          <a:xfrm>
            <a:off x="261334" y="-307321"/>
            <a:ext cx="9109335" cy="6060506"/>
            <a:chOff x="261334" y="-307321"/>
            <a:chExt cx="9109335" cy="6060506"/>
          </a:xfrm>
        </p:grpSpPr>
        <p:sp>
          <p:nvSpPr>
            <p:cNvPr id="706" name="Google Shape;706;p15"/>
            <p:cNvSpPr/>
            <p:nvPr/>
          </p:nvSpPr>
          <p:spPr>
            <a:xfrm rot="6395472">
              <a:off x="960441" y="5673790"/>
              <a:ext cx="113750" cy="38720"/>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rot="6395472">
              <a:off x="1019459" y="5480087"/>
              <a:ext cx="108355" cy="38665"/>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rot="6395472">
              <a:off x="1038161" y="5309213"/>
              <a:ext cx="106083" cy="48550"/>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rot="6395472">
              <a:off x="890240" y="4802138"/>
              <a:ext cx="75222" cy="86832"/>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rot="6395472">
              <a:off x="1027824" y="5126492"/>
              <a:ext cx="92993" cy="62489"/>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rot="6395472">
              <a:off x="677114" y="4609047"/>
              <a:ext cx="38391" cy="99401"/>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rot="6395472">
              <a:off x="792783" y="4692477"/>
              <a:ext cx="59586" cy="89215"/>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rot="6395472">
              <a:off x="553096" y="4105340"/>
              <a:ext cx="74482" cy="79220"/>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rot="6395472">
              <a:off x="980198" y="4954538"/>
              <a:ext cx="81712" cy="72812"/>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rot="6395472">
              <a:off x="601944" y="4881580"/>
              <a:ext cx="93459" cy="48633"/>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rot="6395472">
              <a:off x="669289" y="4371054"/>
              <a:ext cx="86230" cy="60353"/>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rot="6395472">
              <a:off x="462713" y="3995593"/>
              <a:ext cx="61393" cy="8414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rot="6395472">
              <a:off x="662284" y="4756181"/>
              <a:ext cx="88037" cy="35242"/>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rot="6395472">
              <a:off x="257190" y="4858578"/>
              <a:ext cx="83081" cy="53288"/>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rot="6395472">
              <a:off x="688817" y="4535753"/>
              <a:ext cx="87133" cy="42389"/>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rot="6395472">
              <a:off x="383051" y="4634172"/>
              <a:ext cx="71333" cy="69718"/>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rot="6395472">
              <a:off x="324475" y="4937641"/>
              <a:ext cx="60051" cy="77686"/>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rot="6395472">
              <a:off x="525303" y="4591677"/>
              <a:ext cx="46962" cy="81520"/>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rot="6395472">
              <a:off x="276888" y="4740303"/>
              <a:ext cx="84422" cy="4627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6395472">
              <a:off x="626558" y="4231613"/>
              <a:ext cx="74044" cy="62899"/>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rot="6395472">
              <a:off x="332581" y="3902547"/>
              <a:ext cx="41102" cy="8256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rot="6395472">
              <a:off x="533031" y="4972461"/>
              <a:ext cx="66350" cy="56026"/>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rot="6395472">
              <a:off x="435116" y="4984974"/>
              <a:ext cx="39487" cy="66569"/>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flipH="1">
              <a:off x="9245985" y="1023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flipH="1">
              <a:off x="9058161" y="981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flipH="1">
              <a:off x="8592022" y="619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flipH="1">
              <a:off x="8878045" y="897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flipH="1">
              <a:off x="8483873" y="296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flipH="1">
              <a:off x="8516075" y="466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flipH="1">
              <a:off x="7931076" y="22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flipH="1">
              <a:off x="8718227" y="778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flipH="1">
              <a:off x="8739719" y="353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flipH="1">
              <a:off x="8166625" y="251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flipH="1">
              <a:off x="7852380" y="-122501"/>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flipH="1">
              <a:off x="8578707" y="381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flipH="1">
              <a:off x="8837520" y="-41597"/>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flipH="1">
              <a:off x="8331219" y="335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flipH="1">
              <a:off x="8567382" y="10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flipH="1">
              <a:off x="8933513" y="36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flipH="1">
              <a:off x="8498201" y="135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flipH="1">
              <a:off x="8696155" y="-5469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flipH="1">
              <a:off x="8037236" y="150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flipH="1">
              <a:off x="7806464" y="-307321"/>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flipH="1">
              <a:off x="8886403" y="289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flipH="1">
              <a:off x="8958551" y="167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751"/>
        <p:cNvGrpSpPr/>
        <p:nvPr/>
      </p:nvGrpSpPr>
      <p:grpSpPr>
        <a:xfrm>
          <a:off x="0" y="0"/>
          <a:ext cx="0" cy="0"/>
          <a:chOff x="0" y="0"/>
          <a:chExt cx="0" cy="0"/>
        </a:xfrm>
      </p:grpSpPr>
      <p:sp>
        <p:nvSpPr>
          <p:cNvPr id="752" name="Google Shape;752;p16"/>
          <p:cNvSpPr txBox="1">
            <a:spLocks noGrp="1"/>
          </p:cNvSpPr>
          <p:nvPr>
            <p:ph type="title"/>
          </p:nvPr>
        </p:nvSpPr>
        <p:spPr>
          <a:xfrm>
            <a:off x="713225" y="1386750"/>
            <a:ext cx="3036600" cy="1185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3" name="Google Shape;753;p16"/>
          <p:cNvSpPr txBox="1">
            <a:spLocks noGrp="1"/>
          </p:cNvSpPr>
          <p:nvPr>
            <p:ph type="subTitle" idx="1"/>
          </p:nvPr>
        </p:nvSpPr>
        <p:spPr>
          <a:xfrm>
            <a:off x="713225" y="2571750"/>
            <a:ext cx="3036600" cy="11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4" name="Google Shape;754;p16"/>
          <p:cNvGrpSpPr/>
          <p:nvPr/>
        </p:nvGrpSpPr>
        <p:grpSpPr>
          <a:xfrm>
            <a:off x="-736967" y="2864395"/>
            <a:ext cx="9819351" cy="2753257"/>
            <a:chOff x="-736967" y="2864395"/>
            <a:chExt cx="9819351" cy="2753257"/>
          </a:xfrm>
        </p:grpSpPr>
        <p:sp>
          <p:nvSpPr>
            <p:cNvPr id="755" name="Google Shape;755;p16"/>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6"/>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6"/>
          <p:cNvGrpSpPr/>
          <p:nvPr/>
        </p:nvGrpSpPr>
        <p:grpSpPr>
          <a:xfrm>
            <a:off x="-240454" y="100282"/>
            <a:ext cx="9533016" cy="5119675"/>
            <a:chOff x="-240454" y="100282"/>
            <a:chExt cx="9533016" cy="5119675"/>
          </a:xfrm>
        </p:grpSpPr>
        <p:grpSp>
          <p:nvGrpSpPr>
            <p:cNvPr id="759" name="Google Shape;759;p16"/>
            <p:cNvGrpSpPr/>
            <p:nvPr/>
          </p:nvGrpSpPr>
          <p:grpSpPr>
            <a:xfrm rot="4955892" flipH="1">
              <a:off x="-24691" y="-40614"/>
              <a:ext cx="429754" cy="812657"/>
              <a:chOff x="3925396" y="4059189"/>
              <a:chExt cx="757372" cy="1432176"/>
            </a:xfrm>
          </p:grpSpPr>
          <p:sp>
            <p:nvSpPr>
              <p:cNvPr id="760" name="Google Shape;760;p16"/>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6"/>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16"/>
            <p:cNvGrpSpPr/>
            <p:nvPr/>
          </p:nvGrpSpPr>
          <p:grpSpPr>
            <a:xfrm rot="4956030" flipH="1">
              <a:off x="-76462" y="787193"/>
              <a:ext cx="533303" cy="799260"/>
              <a:chOff x="2995144" y="4433786"/>
              <a:chExt cx="710262" cy="1064470"/>
            </a:xfrm>
          </p:grpSpPr>
          <p:sp>
            <p:nvSpPr>
              <p:cNvPr id="764" name="Google Shape;764;p16"/>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16"/>
            <p:cNvGrpSpPr/>
            <p:nvPr/>
          </p:nvGrpSpPr>
          <p:grpSpPr>
            <a:xfrm rot="-4124887">
              <a:off x="8583996" y="4386761"/>
              <a:ext cx="382430" cy="961467"/>
              <a:chOff x="4979142" y="4336675"/>
              <a:chExt cx="444861" cy="1118426"/>
            </a:xfrm>
          </p:grpSpPr>
          <p:sp>
            <p:nvSpPr>
              <p:cNvPr id="769" name="Google Shape;769;p16"/>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16"/>
              <p:cNvGrpSpPr/>
              <p:nvPr/>
            </p:nvGrpSpPr>
            <p:grpSpPr>
              <a:xfrm>
                <a:off x="4979142" y="4336675"/>
                <a:ext cx="444861" cy="1118426"/>
                <a:chOff x="4979142" y="4336675"/>
                <a:chExt cx="444861" cy="1118426"/>
              </a:xfrm>
            </p:grpSpPr>
            <p:sp>
              <p:nvSpPr>
                <p:cNvPr id="771" name="Google Shape;771;p16"/>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4" name="Google Shape;774;p16"/>
          <p:cNvGrpSpPr/>
          <p:nvPr/>
        </p:nvGrpSpPr>
        <p:grpSpPr>
          <a:xfrm flipH="1">
            <a:off x="7806464" y="-307321"/>
            <a:ext cx="1564206" cy="1374935"/>
            <a:chOff x="1" y="5679"/>
            <a:chExt cx="1564206" cy="1374935"/>
          </a:xfrm>
        </p:grpSpPr>
        <p:sp>
          <p:nvSpPr>
            <p:cNvPr id="775" name="Google Shape;775;p1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97"/>
        <p:cNvGrpSpPr/>
        <p:nvPr/>
      </p:nvGrpSpPr>
      <p:grpSpPr>
        <a:xfrm>
          <a:off x="0" y="0"/>
          <a:ext cx="0" cy="0"/>
          <a:chOff x="0" y="0"/>
          <a:chExt cx="0" cy="0"/>
        </a:xfrm>
      </p:grpSpPr>
      <p:sp>
        <p:nvSpPr>
          <p:cNvPr id="798" name="Google Shape;798;p17"/>
          <p:cNvSpPr txBox="1">
            <a:spLocks noGrp="1"/>
          </p:cNvSpPr>
          <p:nvPr>
            <p:ph type="title"/>
          </p:nvPr>
        </p:nvSpPr>
        <p:spPr>
          <a:xfrm>
            <a:off x="5394025" y="1386750"/>
            <a:ext cx="3036600" cy="1194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9" name="Google Shape;799;p17"/>
          <p:cNvSpPr txBox="1">
            <a:spLocks noGrp="1"/>
          </p:cNvSpPr>
          <p:nvPr>
            <p:ph type="subTitle" idx="1"/>
          </p:nvPr>
        </p:nvSpPr>
        <p:spPr>
          <a:xfrm>
            <a:off x="5394175" y="2581350"/>
            <a:ext cx="3036600" cy="117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0" name="Google Shape;800;p17"/>
          <p:cNvGrpSpPr/>
          <p:nvPr/>
        </p:nvGrpSpPr>
        <p:grpSpPr>
          <a:xfrm>
            <a:off x="192562" y="4205813"/>
            <a:ext cx="1238662" cy="1075421"/>
            <a:chOff x="192562" y="4205813"/>
            <a:chExt cx="1238662" cy="1075421"/>
          </a:xfrm>
        </p:grpSpPr>
        <p:grpSp>
          <p:nvGrpSpPr>
            <p:cNvPr id="801" name="Google Shape;801;p17"/>
            <p:cNvGrpSpPr/>
            <p:nvPr/>
          </p:nvGrpSpPr>
          <p:grpSpPr>
            <a:xfrm flipH="1">
              <a:off x="192562" y="4205813"/>
              <a:ext cx="568711" cy="1075421"/>
              <a:chOff x="3925396" y="4059189"/>
              <a:chExt cx="757372" cy="1432176"/>
            </a:xfrm>
          </p:grpSpPr>
          <p:sp>
            <p:nvSpPr>
              <p:cNvPr id="802" name="Google Shape;802;p1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7"/>
            <p:cNvGrpSpPr/>
            <p:nvPr/>
          </p:nvGrpSpPr>
          <p:grpSpPr>
            <a:xfrm flipH="1">
              <a:off x="897888" y="4481916"/>
              <a:ext cx="533336" cy="799310"/>
              <a:chOff x="2995144" y="4433786"/>
              <a:chExt cx="710262" cy="1064470"/>
            </a:xfrm>
          </p:grpSpPr>
          <p:sp>
            <p:nvSpPr>
              <p:cNvPr id="806" name="Google Shape;806;p1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0" name="Google Shape;810;p17"/>
          <p:cNvGrpSpPr/>
          <p:nvPr/>
        </p:nvGrpSpPr>
        <p:grpSpPr>
          <a:xfrm>
            <a:off x="-1941963" y="-2039161"/>
            <a:ext cx="11722584" cy="7669561"/>
            <a:chOff x="-1941963" y="-2039161"/>
            <a:chExt cx="11722584" cy="7669561"/>
          </a:xfrm>
        </p:grpSpPr>
        <p:sp>
          <p:nvSpPr>
            <p:cNvPr id="811" name="Google Shape;811;p17"/>
            <p:cNvSpPr/>
            <p:nvPr/>
          </p:nvSpPr>
          <p:spPr>
            <a:xfrm rot="-6826508">
              <a:off x="-1625304" y="-141280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4355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1003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rot="194987">
            <a:off x="7750262" y="269835"/>
            <a:ext cx="1560593" cy="597069"/>
            <a:chOff x="5554408" y="1265017"/>
            <a:chExt cx="1620304" cy="619914"/>
          </a:xfrm>
        </p:grpSpPr>
        <p:sp>
          <p:nvSpPr>
            <p:cNvPr id="817" name="Google Shape;817;p17"/>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17"/>
          <p:cNvGrpSpPr/>
          <p:nvPr/>
        </p:nvGrpSpPr>
        <p:grpSpPr>
          <a:xfrm>
            <a:off x="7218205" y="68453"/>
            <a:ext cx="1750224" cy="4582557"/>
            <a:chOff x="7218205" y="68453"/>
            <a:chExt cx="1750224" cy="4582557"/>
          </a:xfrm>
        </p:grpSpPr>
        <p:grpSp>
          <p:nvGrpSpPr>
            <p:cNvPr id="840" name="Google Shape;840;p17"/>
            <p:cNvGrpSpPr/>
            <p:nvPr/>
          </p:nvGrpSpPr>
          <p:grpSpPr>
            <a:xfrm rot="-1800044">
              <a:off x="7329581" y="179390"/>
              <a:ext cx="606668" cy="608052"/>
              <a:chOff x="7581671" y="539495"/>
              <a:chExt cx="606681" cy="608066"/>
            </a:xfrm>
          </p:grpSpPr>
          <p:sp>
            <p:nvSpPr>
              <p:cNvPr id="841" name="Google Shape;841;p17"/>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7"/>
            <p:cNvGrpSpPr/>
            <p:nvPr/>
          </p:nvGrpSpPr>
          <p:grpSpPr>
            <a:xfrm rot="3505052">
              <a:off x="8500460" y="4184619"/>
              <a:ext cx="395664" cy="390963"/>
              <a:chOff x="8351592" y="1216461"/>
              <a:chExt cx="549944" cy="543410"/>
            </a:xfrm>
          </p:grpSpPr>
          <p:sp>
            <p:nvSpPr>
              <p:cNvPr id="847" name="Google Shape;847;p17"/>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17"/>
          <p:cNvGrpSpPr/>
          <p:nvPr/>
        </p:nvGrpSpPr>
        <p:grpSpPr>
          <a:xfrm>
            <a:off x="100321" y="130101"/>
            <a:ext cx="978367" cy="1304819"/>
            <a:chOff x="2733850" y="1716850"/>
            <a:chExt cx="766325" cy="1022025"/>
          </a:xfrm>
        </p:grpSpPr>
        <p:sp>
          <p:nvSpPr>
            <p:cNvPr id="854" name="Google Shape;854;p1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81"/>
        <p:cNvGrpSpPr/>
        <p:nvPr/>
      </p:nvGrpSpPr>
      <p:grpSpPr>
        <a:xfrm>
          <a:off x="0" y="0"/>
          <a:ext cx="0" cy="0"/>
          <a:chOff x="0" y="0"/>
          <a:chExt cx="0" cy="0"/>
        </a:xfrm>
      </p:grpSpPr>
      <p:sp>
        <p:nvSpPr>
          <p:cNvPr id="882" name="Google Shape;88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3" name="Google Shape;883;p18"/>
          <p:cNvGrpSpPr/>
          <p:nvPr/>
        </p:nvGrpSpPr>
        <p:grpSpPr>
          <a:xfrm>
            <a:off x="-736967" y="2864395"/>
            <a:ext cx="9819351" cy="2753257"/>
            <a:chOff x="-736967" y="2864395"/>
            <a:chExt cx="9819351" cy="2753257"/>
          </a:xfrm>
        </p:grpSpPr>
        <p:sp>
          <p:nvSpPr>
            <p:cNvPr id="884" name="Google Shape;884;p18"/>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8"/>
          <p:cNvGrpSpPr/>
          <p:nvPr/>
        </p:nvGrpSpPr>
        <p:grpSpPr>
          <a:xfrm>
            <a:off x="-240454" y="100282"/>
            <a:ext cx="9533016" cy="5119675"/>
            <a:chOff x="-240454" y="100282"/>
            <a:chExt cx="9533016" cy="5119675"/>
          </a:xfrm>
        </p:grpSpPr>
        <p:grpSp>
          <p:nvGrpSpPr>
            <p:cNvPr id="888" name="Google Shape;888;p18"/>
            <p:cNvGrpSpPr/>
            <p:nvPr/>
          </p:nvGrpSpPr>
          <p:grpSpPr>
            <a:xfrm rot="4955892" flipH="1">
              <a:off x="-24691" y="-40614"/>
              <a:ext cx="429754" cy="812657"/>
              <a:chOff x="3925396" y="4059189"/>
              <a:chExt cx="757372" cy="1432176"/>
            </a:xfrm>
          </p:grpSpPr>
          <p:sp>
            <p:nvSpPr>
              <p:cNvPr id="889" name="Google Shape;889;p1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18"/>
            <p:cNvGrpSpPr/>
            <p:nvPr/>
          </p:nvGrpSpPr>
          <p:grpSpPr>
            <a:xfrm rot="4956030" flipH="1">
              <a:off x="-76462" y="787193"/>
              <a:ext cx="533303" cy="799260"/>
              <a:chOff x="2995144" y="4433786"/>
              <a:chExt cx="710262" cy="1064470"/>
            </a:xfrm>
          </p:grpSpPr>
          <p:sp>
            <p:nvSpPr>
              <p:cNvPr id="893" name="Google Shape;893;p1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8"/>
            <p:cNvGrpSpPr/>
            <p:nvPr/>
          </p:nvGrpSpPr>
          <p:grpSpPr>
            <a:xfrm rot="-4124887">
              <a:off x="8583996" y="4386761"/>
              <a:ext cx="382430" cy="961467"/>
              <a:chOff x="4979142" y="4336675"/>
              <a:chExt cx="444861" cy="1118426"/>
            </a:xfrm>
          </p:grpSpPr>
          <p:sp>
            <p:nvSpPr>
              <p:cNvPr id="898" name="Google Shape;898;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9" name="Google Shape;899;p18"/>
              <p:cNvGrpSpPr/>
              <p:nvPr/>
            </p:nvGrpSpPr>
            <p:grpSpPr>
              <a:xfrm>
                <a:off x="4979142" y="4336675"/>
                <a:ext cx="444861" cy="1118426"/>
                <a:chOff x="4979142" y="4336675"/>
                <a:chExt cx="444861" cy="1118426"/>
              </a:xfrm>
            </p:grpSpPr>
            <p:sp>
              <p:nvSpPr>
                <p:cNvPr id="900" name="Google Shape;900;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3" name="Google Shape;903;p18"/>
          <p:cNvGrpSpPr/>
          <p:nvPr/>
        </p:nvGrpSpPr>
        <p:grpSpPr>
          <a:xfrm flipH="1">
            <a:off x="7806464" y="-307321"/>
            <a:ext cx="1564206" cy="1374935"/>
            <a:chOff x="1" y="5679"/>
            <a:chExt cx="1564206" cy="1374935"/>
          </a:xfrm>
        </p:grpSpPr>
        <p:sp>
          <p:nvSpPr>
            <p:cNvPr id="904" name="Google Shape;904;p18"/>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8"/>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8"/>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8"/>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926"/>
        <p:cNvGrpSpPr/>
        <p:nvPr/>
      </p:nvGrpSpPr>
      <p:grpSpPr>
        <a:xfrm>
          <a:off x="0" y="0"/>
          <a:ext cx="0" cy="0"/>
          <a:chOff x="0" y="0"/>
          <a:chExt cx="0" cy="0"/>
        </a:xfrm>
      </p:grpSpPr>
      <p:sp>
        <p:nvSpPr>
          <p:cNvPr id="927" name="Google Shape;927;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8" name="Google Shape;928;p19"/>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19"/>
          <p:cNvGrpSpPr/>
          <p:nvPr/>
        </p:nvGrpSpPr>
        <p:grpSpPr>
          <a:xfrm>
            <a:off x="-311652" y="3605698"/>
            <a:ext cx="1623971" cy="2142934"/>
            <a:chOff x="-311652" y="3605698"/>
            <a:chExt cx="1623971" cy="2142934"/>
          </a:xfrm>
        </p:grpSpPr>
        <p:grpSp>
          <p:nvGrpSpPr>
            <p:cNvPr id="930" name="Google Shape;930;p19"/>
            <p:cNvGrpSpPr/>
            <p:nvPr/>
          </p:nvGrpSpPr>
          <p:grpSpPr>
            <a:xfrm rot="-8248398" flipH="1">
              <a:off x="-109674" y="4404955"/>
              <a:ext cx="1220015" cy="1072392"/>
              <a:chOff x="1" y="5679"/>
              <a:chExt cx="1564206" cy="1374935"/>
            </a:xfrm>
          </p:grpSpPr>
          <p:sp>
            <p:nvSpPr>
              <p:cNvPr id="931" name="Google Shape;931;p1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9"/>
            <p:cNvGrpSpPr/>
            <p:nvPr/>
          </p:nvGrpSpPr>
          <p:grpSpPr>
            <a:xfrm rot="-1379592">
              <a:off x="-41501" y="3700029"/>
              <a:ext cx="606647" cy="608032"/>
              <a:chOff x="7581671" y="539495"/>
              <a:chExt cx="606681" cy="608066"/>
            </a:xfrm>
          </p:grpSpPr>
          <p:sp>
            <p:nvSpPr>
              <p:cNvPr id="954" name="Google Shape;954;p19"/>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959"/>
        <p:cNvGrpSpPr/>
        <p:nvPr/>
      </p:nvGrpSpPr>
      <p:grpSpPr>
        <a:xfrm>
          <a:off x="0" y="0"/>
          <a:ext cx="0" cy="0"/>
          <a:chOff x="0" y="0"/>
          <a:chExt cx="0" cy="0"/>
        </a:xfrm>
      </p:grpSpPr>
      <p:sp>
        <p:nvSpPr>
          <p:cNvPr id="960" name="Google Shape;96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1" name="Google Shape;961;p20"/>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TITLE_ONLY_1">
    <p:spTree>
      <p:nvGrpSpPr>
        <p:cNvPr id="1" name="Shape 962"/>
        <p:cNvGrpSpPr/>
        <p:nvPr/>
      </p:nvGrpSpPr>
      <p:grpSpPr>
        <a:xfrm>
          <a:off x="0" y="0"/>
          <a:ext cx="0" cy="0"/>
          <a:chOff x="0" y="0"/>
          <a:chExt cx="0" cy="0"/>
        </a:xfrm>
      </p:grpSpPr>
      <p:sp>
        <p:nvSpPr>
          <p:cNvPr id="963" name="Google Shape;96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64" name="Google Shape;964;p21"/>
          <p:cNvGrpSpPr/>
          <p:nvPr/>
        </p:nvGrpSpPr>
        <p:grpSpPr>
          <a:xfrm>
            <a:off x="8349217" y="1934234"/>
            <a:ext cx="992377" cy="3707466"/>
            <a:chOff x="8349217" y="1934234"/>
            <a:chExt cx="992377" cy="3707466"/>
          </a:xfrm>
        </p:grpSpPr>
        <p:sp>
          <p:nvSpPr>
            <p:cNvPr id="965" name="Google Shape;965;p21"/>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21"/>
            <p:cNvGrpSpPr/>
            <p:nvPr/>
          </p:nvGrpSpPr>
          <p:grpSpPr>
            <a:xfrm>
              <a:off x="8349217" y="4280502"/>
              <a:ext cx="647493" cy="646977"/>
              <a:chOff x="4088500" y="3399775"/>
              <a:chExt cx="785125" cy="784500"/>
            </a:xfrm>
          </p:grpSpPr>
          <p:sp>
            <p:nvSpPr>
              <p:cNvPr id="967" name="Google Shape;967;p21"/>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6" name="Google Shape;976;p21"/>
          <p:cNvGrpSpPr/>
          <p:nvPr/>
        </p:nvGrpSpPr>
        <p:grpSpPr>
          <a:xfrm>
            <a:off x="-161186" y="-307321"/>
            <a:ext cx="9531856" cy="1374935"/>
            <a:chOff x="-161186" y="-307321"/>
            <a:chExt cx="9531856" cy="1374935"/>
          </a:xfrm>
        </p:grpSpPr>
        <p:grpSp>
          <p:nvGrpSpPr>
            <p:cNvPr id="977" name="Google Shape;977;p21"/>
            <p:cNvGrpSpPr/>
            <p:nvPr/>
          </p:nvGrpSpPr>
          <p:grpSpPr>
            <a:xfrm flipH="1">
              <a:off x="7806464" y="-307321"/>
              <a:ext cx="1564206" cy="1374935"/>
              <a:chOff x="1" y="5679"/>
              <a:chExt cx="1564206" cy="1374935"/>
            </a:xfrm>
          </p:grpSpPr>
          <p:sp>
            <p:nvSpPr>
              <p:cNvPr id="978" name="Google Shape;978;p21"/>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21"/>
            <p:cNvGrpSpPr/>
            <p:nvPr/>
          </p:nvGrpSpPr>
          <p:grpSpPr>
            <a:xfrm>
              <a:off x="-161186" y="-15826"/>
              <a:ext cx="1135926" cy="998478"/>
              <a:chOff x="1" y="5679"/>
              <a:chExt cx="1564206" cy="1374935"/>
            </a:xfrm>
          </p:grpSpPr>
          <p:sp>
            <p:nvSpPr>
              <p:cNvPr id="1001" name="Google Shape;1001;p21"/>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1"/>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1"/>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1"/>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1"/>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1"/>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23"/>
        <p:cNvGrpSpPr/>
        <p:nvPr/>
      </p:nvGrpSpPr>
      <p:grpSpPr>
        <a:xfrm>
          <a:off x="0" y="0"/>
          <a:ext cx="0" cy="0"/>
          <a:chOff x="0" y="0"/>
          <a:chExt cx="0" cy="0"/>
        </a:xfrm>
      </p:grpSpPr>
      <p:sp>
        <p:nvSpPr>
          <p:cNvPr id="1024" name="Google Shape;102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5" name="Google Shape;1025;p22"/>
          <p:cNvSpPr txBox="1">
            <a:spLocks noGrp="1"/>
          </p:cNvSpPr>
          <p:nvPr>
            <p:ph type="subTitle" idx="1"/>
          </p:nvPr>
        </p:nvSpPr>
        <p:spPr>
          <a:xfrm>
            <a:off x="4952131"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2"/>
          <p:cNvSpPr txBox="1">
            <a:spLocks noGrp="1"/>
          </p:cNvSpPr>
          <p:nvPr>
            <p:ph type="subTitle" idx="2"/>
          </p:nvPr>
        </p:nvSpPr>
        <p:spPr>
          <a:xfrm>
            <a:off x="1333425"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22"/>
          <p:cNvSpPr txBox="1">
            <a:spLocks noGrp="1"/>
          </p:cNvSpPr>
          <p:nvPr>
            <p:ph type="subTitle" idx="3"/>
          </p:nvPr>
        </p:nvSpPr>
        <p:spPr>
          <a:xfrm>
            <a:off x="1333425"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8" name="Google Shape;1028;p22"/>
          <p:cNvSpPr txBox="1">
            <a:spLocks noGrp="1"/>
          </p:cNvSpPr>
          <p:nvPr>
            <p:ph type="subTitle" idx="4"/>
          </p:nvPr>
        </p:nvSpPr>
        <p:spPr>
          <a:xfrm>
            <a:off x="4952131"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9" name="Google Shape;1029;p22"/>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030;p22"/>
          <p:cNvGrpSpPr/>
          <p:nvPr/>
        </p:nvGrpSpPr>
        <p:grpSpPr>
          <a:xfrm>
            <a:off x="-11" y="85153"/>
            <a:ext cx="9030186" cy="5056379"/>
            <a:chOff x="-11" y="85153"/>
            <a:chExt cx="9030186" cy="5056379"/>
          </a:xfrm>
        </p:grpSpPr>
        <p:grpSp>
          <p:nvGrpSpPr>
            <p:cNvPr id="1031" name="Google Shape;1031;p22"/>
            <p:cNvGrpSpPr/>
            <p:nvPr/>
          </p:nvGrpSpPr>
          <p:grpSpPr>
            <a:xfrm rot="-1361874">
              <a:off x="77633" y="202648"/>
              <a:ext cx="718707" cy="546683"/>
              <a:chOff x="3251400" y="723825"/>
              <a:chExt cx="714950" cy="543825"/>
            </a:xfrm>
          </p:grpSpPr>
          <p:sp>
            <p:nvSpPr>
              <p:cNvPr id="1032" name="Google Shape;1032;p22"/>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2"/>
            <p:cNvGrpSpPr/>
            <p:nvPr/>
          </p:nvGrpSpPr>
          <p:grpSpPr>
            <a:xfrm rot="-9899719" flipH="1">
              <a:off x="8447232" y="4131533"/>
              <a:ext cx="465814" cy="966171"/>
              <a:chOff x="3614175" y="1788875"/>
              <a:chExt cx="629100" cy="1304850"/>
            </a:xfrm>
          </p:grpSpPr>
          <p:sp>
            <p:nvSpPr>
              <p:cNvPr id="1040" name="Google Shape;1040;p22"/>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5" name="Google Shape;1055;p22"/>
          <p:cNvGrpSpPr/>
          <p:nvPr/>
        </p:nvGrpSpPr>
        <p:grpSpPr>
          <a:xfrm>
            <a:off x="-311652" y="3605698"/>
            <a:ext cx="1623971" cy="2142934"/>
            <a:chOff x="-311652" y="3605698"/>
            <a:chExt cx="1623971" cy="2142934"/>
          </a:xfrm>
        </p:grpSpPr>
        <p:grpSp>
          <p:nvGrpSpPr>
            <p:cNvPr id="1056" name="Google Shape;1056;p22"/>
            <p:cNvGrpSpPr/>
            <p:nvPr/>
          </p:nvGrpSpPr>
          <p:grpSpPr>
            <a:xfrm rot="-8248398" flipH="1">
              <a:off x="-109674" y="4404955"/>
              <a:ext cx="1220015" cy="1072392"/>
              <a:chOff x="1" y="5679"/>
              <a:chExt cx="1564206" cy="1374935"/>
            </a:xfrm>
          </p:grpSpPr>
          <p:sp>
            <p:nvSpPr>
              <p:cNvPr id="1057" name="Google Shape;1057;p2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2"/>
            <p:cNvGrpSpPr/>
            <p:nvPr/>
          </p:nvGrpSpPr>
          <p:grpSpPr>
            <a:xfrm rot="-1379592">
              <a:off x="-41501" y="3700029"/>
              <a:ext cx="606647" cy="608032"/>
              <a:chOff x="7581671" y="539495"/>
              <a:chExt cx="606681" cy="608066"/>
            </a:xfrm>
          </p:grpSpPr>
          <p:sp>
            <p:nvSpPr>
              <p:cNvPr id="1080" name="Google Shape;1080;p22"/>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2367600" y="2770156"/>
            <a:ext cx="4408800" cy="1002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8" name="Google Shape;68;p3"/>
          <p:cNvSpPr txBox="1">
            <a:spLocks noGrp="1"/>
          </p:cNvSpPr>
          <p:nvPr>
            <p:ph type="title" idx="2" hasCustomPrompt="1"/>
          </p:nvPr>
        </p:nvSpPr>
        <p:spPr>
          <a:xfrm>
            <a:off x="3844500" y="1417822"/>
            <a:ext cx="14550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9" name="Google Shape;69;p3"/>
          <p:cNvSpPr txBox="1">
            <a:spLocks noGrp="1"/>
          </p:cNvSpPr>
          <p:nvPr>
            <p:ph type="subTitle" idx="1"/>
          </p:nvPr>
        </p:nvSpPr>
        <p:spPr>
          <a:xfrm>
            <a:off x="2367600" y="3772435"/>
            <a:ext cx="4408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0" name="Google Shape;70;p3"/>
          <p:cNvGrpSpPr/>
          <p:nvPr/>
        </p:nvGrpSpPr>
        <p:grpSpPr>
          <a:xfrm>
            <a:off x="4237542" y="167988"/>
            <a:ext cx="4649654" cy="4731503"/>
            <a:chOff x="4237542" y="167988"/>
            <a:chExt cx="4649654" cy="4731503"/>
          </a:xfrm>
        </p:grpSpPr>
        <p:sp>
          <p:nvSpPr>
            <p:cNvPr id="71" name="Google Shape;71;p3"/>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671299" y="2429332"/>
              <a:ext cx="215897" cy="206016"/>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983249" y="4658798"/>
              <a:ext cx="54578" cy="5512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699946" y="4681417"/>
              <a:ext cx="215897" cy="218074"/>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278759" y="-395357"/>
            <a:ext cx="9896578" cy="6056219"/>
            <a:chOff x="-278759" y="-395357"/>
            <a:chExt cx="9896578" cy="6056219"/>
          </a:xfrm>
        </p:grpSpPr>
        <p:grpSp>
          <p:nvGrpSpPr>
            <p:cNvPr id="77" name="Google Shape;77;p3"/>
            <p:cNvGrpSpPr/>
            <p:nvPr/>
          </p:nvGrpSpPr>
          <p:grpSpPr>
            <a:xfrm>
              <a:off x="7654558" y="-395357"/>
              <a:ext cx="1963260" cy="2753257"/>
              <a:chOff x="7654558" y="-395357"/>
              <a:chExt cx="1963260" cy="2753257"/>
            </a:xfrm>
          </p:grpSpPr>
          <p:sp>
            <p:nvSpPr>
              <p:cNvPr id="78" name="Google Shape;78;p3"/>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
              <p:cNvGrpSpPr/>
              <p:nvPr/>
            </p:nvGrpSpPr>
            <p:grpSpPr>
              <a:xfrm flipH="1">
                <a:off x="7806464" y="-307321"/>
                <a:ext cx="1564206" cy="1374935"/>
                <a:chOff x="1" y="5679"/>
                <a:chExt cx="1564206" cy="1374935"/>
              </a:xfrm>
            </p:grpSpPr>
            <p:sp>
              <p:nvSpPr>
                <p:cNvPr id="80" name="Google Shape;80;p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 name="Google Shape;102;p3"/>
            <p:cNvSpPr/>
            <p:nvPr/>
          </p:nvSpPr>
          <p:spPr>
            <a:xfrm flipH="1">
              <a:off x="-278759" y="2940330"/>
              <a:ext cx="3150684" cy="2720532"/>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164"/>
        <p:cNvGrpSpPr/>
        <p:nvPr/>
      </p:nvGrpSpPr>
      <p:grpSpPr>
        <a:xfrm>
          <a:off x="0" y="0"/>
          <a:ext cx="0" cy="0"/>
          <a:chOff x="0" y="0"/>
          <a:chExt cx="0" cy="0"/>
        </a:xfrm>
      </p:grpSpPr>
      <p:sp>
        <p:nvSpPr>
          <p:cNvPr id="1165" name="Google Shape;116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6" name="Google Shape;1166;p24"/>
          <p:cNvSpPr txBox="1">
            <a:spLocks noGrp="1"/>
          </p:cNvSpPr>
          <p:nvPr>
            <p:ph type="subTitle" idx="1"/>
          </p:nvPr>
        </p:nvSpPr>
        <p:spPr>
          <a:xfrm>
            <a:off x="720000"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7" name="Google Shape;1167;p24"/>
          <p:cNvSpPr txBox="1">
            <a:spLocks noGrp="1"/>
          </p:cNvSpPr>
          <p:nvPr>
            <p:ph type="subTitle" idx="2"/>
          </p:nvPr>
        </p:nvSpPr>
        <p:spPr>
          <a:xfrm>
            <a:off x="3419218"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8" name="Google Shape;1168;p24"/>
          <p:cNvSpPr txBox="1">
            <a:spLocks noGrp="1"/>
          </p:cNvSpPr>
          <p:nvPr>
            <p:ph type="subTitle" idx="3"/>
          </p:nvPr>
        </p:nvSpPr>
        <p:spPr>
          <a:xfrm>
            <a:off x="6118443"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9" name="Google Shape;1169;p24"/>
          <p:cNvSpPr txBox="1">
            <a:spLocks noGrp="1"/>
          </p:cNvSpPr>
          <p:nvPr>
            <p:ph type="subTitle" idx="4"/>
          </p:nvPr>
        </p:nvSpPr>
        <p:spPr>
          <a:xfrm>
            <a:off x="720000"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0" name="Google Shape;1170;p24"/>
          <p:cNvSpPr txBox="1">
            <a:spLocks noGrp="1"/>
          </p:cNvSpPr>
          <p:nvPr>
            <p:ph type="subTitle" idx="5"/>
          </p:nvPr>
        </p:nvSpPr>
        <p:spPr>
          <a:xfrm>
            <a:off x="3419222"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1" name="Google Shape;1171;p24"/>
          <p:cNvSpPr txBox="1">
            <a:spLocks noGrp="1"/>
          </p:cNvSpPr>
          <p:nvPr>
            <p:ph type="subTitle" idx="6"/>
          </p:nvPr>
        </p:nvSpPr>
        <p:spPr>
          <a:xfrm>
            <a:off x="6118444"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172" name="Google Shape;1172;p24"/>
          <p:cNvGrpSpPr/>
          <p:nvPr/>
        </p:nvGrpSpPr>
        <p:grpSpPr>
          <a:xfrm>
            <a:off x="51367" y="2894075"/>
            <a:ext cx="668626" cy="1090176"/>
            <a:chOff x="51367" y="2894075"/>
            <a:chExt cx="668626" cy="1090176"/>
          </a:xfrm>
        </p:grpSpPr>
        <p:grpSp>
          <p:nvGrpSpPr>
            <p:cNvPr id="1173" name="Google Shape;1173;p24"/>
            <p:cNvGrpSpPr/>
            <p:nvPr/>
          </p:nvGrpSpPr>
          <p:grpSpPr>
            <a:xfrm rot="633019">
              <a:off x="118375" y="2940290"/>
              <a:ext cx="555778" cy="552028"/>
              <a:chOff x="2439375" y="2818275"/>
              <a:chExt cx="555775" cy="552025"/>
            </a:xfrm>
          </p:grpSpPr>
          <p:sp>
            <p:nvSpPr>
              <p:cNvPr id="1174" name="Google Shape;1174;p24"/>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24"/>
            <p:cNvGrpSpPr/>
            <p:nvPr/>
          </p:nvGrpSpPr>
          <p:grpSpPr>
            <a:xfrm rot="780811">
              <a:off x="79169" y="3677130"/>
              <a:ext cx="281374" cy="279024"/>
              <a:chOff x="3128600" y="3028450"/>
              <a:chExt cx="281350" cy="279000"/>
            </a:xfrm>
          </p:grpSpPr>
          <p:sp>
            <p:nvSpPr>
              <p:cNvPr id="1182" name="Google Shape;1182;p24"/>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7" name="Google Shape;1187;p24"/>
          <p:cNvGrpSpPr/>
          <p:nvPr/>
        </p:nvGrpSpPr>
        <p:grpSpPr>
          <a:xfrm>
            <a:off x="8349217" y="1934234"/>
            <a:ext cx="992377" cy="3707466"/>
            <a:chOff x="8349217" y="1934234"/>
            <a:chExt cx="992377" cy="3707466"/>
          </a:xfrm>
        </p:grpSpPr>
        <p:sp>
          <p:nvSpPr>
            <p:cNvPr id="1188" name="Google Shape;1188;p24"/>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24"/>
            <p:cNvGrpSpPr/>
            <p:nvPr/>
          </p:nvGrpSpPr>
          <p:grpSpPr>
            <a:xfrm>
              <a:off x="8349217" y="4280502"/>
              <a:ext cx="647493" cy="646977"/>
              <a:chOff x="4088500" y="3399775"/>
              <a:chExt cx="785125" cy="784500"/>
            </a:xfrm>
          </p:grpSpPr>
          <p:sp>
            <p:nvSpPr>
              <p:cNvPr id="1190" name="Google Shape;1190;p24"/>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9" name="Google Shape;1199;p24"/>
          <p:cNvGrpSpPr/>
          <p:nvPr/>
        </p:nvGrpSpPr>
        <p:grpSpPr>
          <a:xfrm>
            <a:off x="-127223" y="-307321"/>
            <a:ext cx="9497893" cy="6060506"/>
            <a:chOff x="-127223" y="-307321"/>
            <a:chExt cx="9497893" cy="6060506"/>
          </a:xfrm>
        </p:grpSpPr>
        <p:grpSp>
          <p:nvGrpSpPr>
            <p:cNvPr id="1200" name="Google Shape;1200;p24"/>
            <p:cNvGrpSpPr/>
            <p:nvPr/>
          </p:nvGrpSpPr>
          <p:grpSpPr>
            <a:xfrm rot="6395472">
              <a:off x="-112599" y="4234427"/>
              <a:ext cx="1564267" cy="1196674"/>
              <a:chOff x="8489095" y="3798132"/>
              <a:chExt cx="2066925" cy="1581211"/>
            </a:xfrm>
          </p:grpSpPr>
          <p:sp>
            <p:nvSpPr>
              <p:cNvPr id="1201" name="Google Shape;1201;p2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4"/>
            <p:cNvGrpSpPr/>
            <p:nvPr/>
          </p:nvGrpSpPr>
          <p:grpSpPr>
            <a:xfrm flipH="1">
              <a:off x="7806464" y="-307321"/>
              <a:ext cx="1564206" cy="1374935"/>
              <a:chOff x="1" y="5679"/>
              <a:chExt cx="1564206" cy="1374935"/>
            </a:xfrm>
          </p:grpSpPr>
          <p:sp>
            <p:nvSpPr>
              <p:cNvPr id="1225" name="Google Shape;1225;p2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247"/>
        <p:cNvGrpSpPr/>
        <p:nvPr/>
      </p:nvGrpSpPr>
      <p:grpSpPr>
        <a:xfrm>
          <a:off x="0" y="0"/>
          <a:ext cx="0" cy="0"/>
          <a:chOff x="0" y="0"/>
          <a:chExt cx="0" cy="0"/>
        </a:xfrm>
      </p:grpSpPr>
      <p:sp>
        <p:nvSpPr>
          <p:cNvPr id="1248" name="Google Shape;124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9" name="Google Shape;1249;p25"/>
          <p:cNvSpPr txBox="1">
            <a:spLocks noGrp="1"/>
          </p:cNvSpPr>
          <p:nvPr>
            <p:ph type="subTitle" idx="1"/>
          </p:nvPr>
        </p:nvSpPr>
        <p:spPr>
          <a:xfrm>
            <a:off x="1235950" y="1778825"/>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0" name="Google Shape;1250;p25"/>
          <p:cNvSpPr txBox="1">
            <a:spLocks noGrp="1"/>
          </p:cNvSpPr>
          <p:nvPr>
            <p:ph type="subTitle" idx="2"/>
          </p:nvPr>
        </p:nvSpPr>
        <p:spPr>
          <a:xfrm>
            <a:off x="4812676" y="1778825"/>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1" name="Google Shape;1251;p25"/>
          <p:cNvSpPr txBox="1">
            <a:spLocks noGrp="1"/>
          </p:cNvSpPr>
          <p:nvPr>
            <p:ph type="subTitle" idx="3"/>
          </p:nvPr>
        </p:nvSpPr>
        <p:spPr>
          <a:xfrm>
            <a:off x="1235950" y="3421700"/>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25"/>
          <p:cNvSpPr txBox="1">
            <a:spLocks noGrp="1"/>
          </p:cNvSpPr>
          <p:nvPr>
            <p:ph type="subTitle" idx="4"/>
          </p:nvPr>
        </p:nvSpPr>
        <p:spPr>
          <a:xfrm>
            <a:off x="4812676" y="3421700"/>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3" name="Google Shape;1253;p25"/>
          <p:cNvSpPr txBox="1">
            <a:spLocks noGrp="1"/>
          </p:cNvSpPr>
          <p:nvPr>
            <p:ph type="subTitle" idx="5"/>
          </p:nvPr>
        </p:nvSpPr>
        <p:spPr>
          <a:xfrm>
            <a:off x="1235935" y="1425625"/>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4" name="Google Shape;1254;p25"/>
          <p:cNvSpPr txBox="1">
            <a:spLocks noGrp="1"/>
          </p:cNvSpPr>
          <p:nvPr>
            <p:ph type="subTitle" idx="6"/>
          </p:nvPr>
        </p:nvSpPr>
        <p:spPr>
          <a:xfrm>
            <a:off x="1235935" y="3068600"/>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5" name="Google Shape;1255;p25"/>
          <p:cNvSpPr txBox="1">
            <a:spLocks noGrp="1"/>
          </p:cNvSpPr>
          <p:nvPr>
            <p:ph type="subTitle" idx="7"/>
          </p:nvPr>
        </p:nvSpPr>
        <p:spPr>
          <a:xfrm>
            <a:off x="4812660" y="1425625"/>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6" name="Google Shape;1256;p25"/>
          <p:cNvSpPr txBox="1">
            <a:spLocks noGrp="1"/>
          </p:cNvSpPr>
          <p:nvPr>
            <p:ph type="subTitle" idx="8"/>
          </p:nvPr>
        </p:nvSpPr>
        <p:spPr>
          <a:xfrm>
            <a:off x="4812660" y="3068600"/>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7" name="Google Shape;1257;p25"/>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25"/>
          <p:cNvGrpSpPr/>
          <p:nvPr/>
        </p:nvGrpSpPr>
        <p:grpSpPr>
          <a:xfrm rot="-1361874">
            <a:off x="77633" y="202648"/>
            <a:ext cx="718707" cy="546683"/>
            <a:chOff x="3251400" y="723825"/>
            <a:chExt cx="714950" cy="543825"/>
          </a:xfrm>
        </p:grpSpPr>
        <p:sp>
          <p:nvSpPr>
            <p:cNvPr id="1259" name="Google Shape;1259;p25"/>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25"/>
          <p:cNvGrpSpPr/>
          <p:nvPr/>
        </p:nvGrpSpPr>
        <p:grpSpPr>
          <a:xfrm rot="-9899719" flipH="1">
            <a:off x="8447232" y="4131533"/>
            <a:ext cx="465814" cy="966171"/>
            <a:chOff x="3614175" y="1788875"/>
            <a:chExt cx="629100" cy="1304850"/>
          </a:xfrm>
        </p:grpSpPr>
        <p:sp>
          <p:nvSpPr>
            <p:cNvPr id="1267" name="Google Shape;1267;p25"/>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25"/>
          <p:cNvGrpSpPr/>
          <p:nvPr/>
        </p:nvGrpSpPr>
        <p:grpSpPr>
          <a:xfrm>
            <a:off x="-311652" y="3605698"/>
            <a:ext cx="1623971" cy="2142934"/>
            <a:chOff x="-311652" y="3605698"/>
            <a:chExt cx="1623971" cy="2142934"/>
          </a:xfrm>
        </p:grpSpPr>
        <p:grpSp>
          <p:nvGrpSpPr>
            <p:cNvPr id="1283" name="Google Shape;1283;p25"/>
            <p:cNvGrpSpPr/>
            <p:nvPr/>
          </p:nvGrpSpPr>
          <p:grpSpPr>
            <a:xfrm rot="-8248398" flipH="1">
              <a:off x="-109674" y="4404955"/>
              <a:ext cx="1220015" cy="1072392"/>
              <a:chOff x="1" y="5679"/>
              <a:chExt cx="1564206" cy="1374935"/>
            </a:xfrm>
          </p:grpSpPr>
          <p:sp>
            <p:nvSpPr>
              <p:cNvPr id="1284" name="Google Shape;1284;p25"/>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5"/>
            <p:cNvGrpSpPr/>
            <p:nvPr/>
          </p:nvGrpSpPr>
          <p:grpSpPr>
            <a:xfrm rot="-1379592">
              <a:off x="-41501" y="3700029"/>
              <a:ext cx="606647" cy="608032"/>
              <a:chOff x="7581671" y="539495"/>
              <a:chExt cx="606681" cy="608066"/>
            </a:xfrm>
          </p:grpSpPr>
          <p:sp>
            <p:nvSpPr>
              <p:cNvPr id="1307" name="Google Shape;1307;p25"/>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5"/>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5"/>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12"/>
        <p:cNvGrpSpPr/>
        <p:nvPr/>
      </p:nvGrpSpPr>
      <p:grpSpPr>
        <a:xfrm>
          <a:off x="0" y="0"/>
          <a:ext cx="0" cy="0"/>
          <a:chOff x="0" y="0"/>
          <a:chExt cx="0" cy="0"/>
        </a:xfrm>
      </p:grpSpPr>
      <p:sp>
        <p:nvSpPr>
          <p:cNvPr id="1313" name="Google Shape;131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4" name="Google Shape;1314;p26"/>
          <p:cNvSpPr txBox="1">
            <a:spLocks noGrp="1"/>
          </p:cNvSpPr>
          <p:nvPr>
            <p:ph type="subTitle" idx="1"/>
          </p:nvPr>
        </p:nvSpPr>
        <p:spPr>
          <a:xfrm>
            <a:off x="720000" y="2149201"/>
            <a:ext cx="24573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5" name="Google Shape;1315;p26"/>
          <p:cNvSpPr txBox="1">
            <a:spLocks noGrp="1"/>
          </p:cNvSpPr>
          <p:nvPr>
            <p:ph type="subTitle" idx="2"/>
          </p:nvPr>
        </p:nvSpPr>
        <p:spPr>
          <a:xfrm>
            <a:off x="3342149" y="2149201"/>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6" name="Google Shape;1316;p26"/>
          <p:cNvSpPr txBox="1">
            <a:spLocks noGrp="1"/>
          </p:cNvSpPr>
          <p:nvPr>
            <p:ph type="subTitle" idx="3"/>
          </p:nvPr>
        </p:nvSpPr>
        <p:spPr>
          <a:xfrm>
            <a:off x="720000" y="3579425"/>
            <a:ext cx="24573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7" name="Google Shape;1317;p26"/>
          <p:cNvSpPr txBox="1">
            <a:spLocks noGrp="1"/>
          </p:cNvSpPr>
          <p:nvPr>
            <p:ph type="subTitle" idx="4"/>
          </p:nvPr>
        </p:nvSpPr>
        <p:spPr>
          <a:xfrm>
            <a:off x="3342149" y="3579425"/>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8" name="Google Shape;1318;p26"/>
          <p:cNvSpPr txBox="1">
            <a:spLocks noGrp="1"/>
          </p:cNvSpPr>
          <p:nvPr>
            <p:ph type="subTitle" idx="5"/>
          </p:nvPr>
        </p:nvSpPr>
        <p:spPr>
          <a:xfrm>
            <a:off x="5964349" y="2149201"/>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9" name="Google Shape;1319;p26"/>
          <p:cNvSpPr txBox="1">
            <a:spLocks noGrp="1"/>
          </p:cNvSpPr>
          <p:nvPr>
            <p:ph type="subTitle" idx="6"/>
          </p:nvPr>
        </p:nvSpPr>
        <p:spPr>
          <a:xfrm>
            <a:off x="5964349" y="3579425"/>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0" name="Google Shape;1320;p26"/>
          <p:cNvSpPr txBox="1">
            <a:spLocks noGrp="1"/>
          </p:cNvSpPr>
          <p:nvPr>
            <p:ph type="subTitle" idx="7"/>
          </p:nvPr>
        </p:nvSpPr>
        <p:spPr>
          <a:xfrm>
            <a:off x="721114" y="1809000"/>
            <a:ext cx="2455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1" name="Google Shape;1321;p26"/>
          <p:cNvSpPr txBox="1">
            <a:spLocks noGrp="1"/>
          </p:cNvSpPr>
          <p:nvPr>
            <p:ph type="subTitle" idx="8"/>
          </p:nvPr>
        </p:nvSpPr>
        <p:spPr>
          <a:xfrm>
            <a:off x="3343264" y="18090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2" name="Google Shape;1322;p26"/>
          <p:cNvSpPr txBox="1">
            <a:spLocks noGrp="1"/>
          </p:cNvSpPr>
          <p:nvPr>
            <p:ph type="subTitle" idx="9"/>
          </p:nvPr>
        </p:nvSpPr>
        <p:spPr>
          <a:xfrm>
            <a:off x="5965464" y="18090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3" name="Google Shape;1323;p26"/>
          <p:cNvSpPr txBox="1">
            <a:spLocks noGrp="1"/>
          </p:cNvSpPr>
          <p:nvPr>
            <p:ph type="subTitle" idx="13"/>
          </p:nvPr>
        </p:nvSpPr>
        <p:spPr>
          <a:xfrm>
            <a:off x="721114" y="3239200"/>
            <a:ext cx="2455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4" name="Google Shape;1324;p26"/>
          <p:cNvSpPr txBox="1">
            <a:spLocks noGrp="1"/>
          </p:cNvSpPr>
          <p:nvPr>
            <p:ph type="subTitle" idx="14"/>
          </p:nvPr>
        </p:nvSpPr>
        <p:spPr>
          <a:xfrm>
            <a:off x="3343264" y="32392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5" name="Google Shape;1325;p26"/>
          <p:cNvSpPr txBox="1">
            <a:spLocks noGrp="1"/>
          </p:cNvSpPr>
          <p:nvPr>
            <p:ph type="subTitle" idx="15"/>
          </p:nvPr>
        </p:nvSpPr>
        <p:spPr>
          <a:xfrm>
            <a:off x="5965464" y="32392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326" name="Google Shape;1326;p26"/>
          <p:cNvGrpSpPr/>
          <p:nvPr/>
        </p:nvGrpSpPr>
        <p:grpSpPr>
          <a:xfrm>
            <a:off x="8476117" y="2894075"/>
            <a:ext cx="668626" cy="1090176"/>
            <a:chOff x="8476117" y="2894075"/>
            <a:chExt cx="668626" cy="1090176"/>
          </a:xfrm>
        </p:grpSpPr>
        <p:grpSp>
          <p:nvGrpSpPr>
            <p:cNvPr id="1327" name="Google Shape;1327;p26"/>
            <p:cNvGrpSpPr/>
            <p:nvPr/>
          </p:nvGrpSpPr>
          <p:grpSpPr>
            <a:xfrm rot="-633019" flipH="1">
              <a:off x="8521957" y="2940290"/>
              <a:ext cx="555778" cy="552028"/>
              <a:chOff x="2439375" y="2818275"/>
              <a:chExt cx="555775" cy="552025"/>
            </a:xfrm>
          </p:grpSpPr>
          <p:sp>
            <p:nvSpPr>
              <p:cNvPr id="1328" name="Google Shape;1328;p26"/>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6"/>
            <p:cNvGrpSpPr/>
            <p:nvPr/>
          </p:nvGrpSpPr>
          <p:grpSpPr>
            <a:xfrm rot="-780811" flipH="1">
              <a:off x="8835567" y="3677130"/>
              <a:ext cx="281374" cy="279024"/>
              <a:chOff x="3128600" y="3028450"/>
              <a:chExt cx="281350" cy="279000"/>
            </a:xfrm>
          </p:grpSpPr>
          <p:sp>
            <p:nvSpPr>
              <p:cNvPr id="1336" name="Google Shape;1336;p26"/>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26"/>
          <p:cNvGrpSpPr/>
          <p:nvPr/>
        </p:nvGrpSpPr>
        <p:grpSpPr>
          <a:xfrm>
            <a:off x="-145484" y="1934234"/>
            <a:ext cx="992377" cy="3707466"/>
            <a:chOff x="-145484" y="1934234"/>
            <a:chExt cx="992377" cy="3707466"/>
          </a:xfrm>
        </p:grpSpPr>
        <p:sp>
          <p:nvSpPr>
            <p:cNvPr id="1342" name="Google Shape;1342;p26"/>
            <p:cNvSpPr/>
            <p:nvPr/>
          </p:nvSpPr>
          <p:spPr>
            <a:xfrm rot="-5400000">
              <a:off x="-1503032"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26"/>
            <p:cNvGrpSpPr/>
            <p:nvPr/>
          </p:nvGrpSpPr>
          <p:grpSpPr>
            <a:xfrm flipH="1">
              <a:off x="199401" y="4280502"/>
              <a:ext cx="647493" cy="646977"/>
              <a:chOff x="4088500" y="3399775"/>
              <a:chExt cx="785125" cy="784500"/>
            </a:xfrm>
          </p:grpSpPr>
          <p:sp>
            <p:nvSpPr>
              <p:cNvPr id="1344" name="Google Shape;1344;p26"/>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3" name="Google Shape;1353;p26"/>
          <p:cNvGrpSpPr/>
          <p:nvPr/>
        </p:nvGrpSpPr>
        <p:grpSpPr>
          <a:xfrm>
            <a:off x="-174560" y="-307321"/>
            <a:ext cx="9497893" cy="6060506"/>
            <a:chOff x="-174560" y="-307321"/>
            <a:chExt cx="9497893" cy="6060506"/>
          </a:xfrm>
        </p:grpSpPr>
        <p:grpSp>
          <p:nvGrpSpPr>
            <p:cNvPr id="1354" name="Google Shape;1354;p26"/>
            <p:cNvGrpSpPr/>
            <p:nvPr/>
          </p:nvGrpSpPr>
          <p:grpSpPr>
            <a:xfrm rot="-6395472" flipH="1">
              <a:off x="7744442" y="4234427"/>
              <a:ext cx="1564267" cy="1196674"/>
              <a:chOff x="8489095" y="3798132"/>
              <a:chExt cx="2066925" cy="1581211"/>
            </a:xfrm>
          </p:grpSpPr>
          <p:sp>
            <p:nvSpPr>
              <p:cNvPr id="1355" name="Google Shape;1355;p26"/>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6"/>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26"/>
            <p:cNvGrpSpPr/>
            <p:nvPr/>
          </p:nvGrpSpPr>
          <p:grpSpPr>
            <a:xfrm>
              <a:off x="-174560" y="-307321"/>
              <a:ext cx="1564206" cy="1374935"/>
              <a:chOff x="1" y="5679"/>
              <a:chExt cx="1564206" cy="1374935"/>
            </a:xfrm>
          </p:grpSpPr>
          <p:sp>
            <p:nvSpPr>
              <p:cNvPr id="1379" name="Google Shape;1379;p2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01"/>
        <p:cNvGrpSpPr/>
        <p:nvPr/>
      </p:nvGrpSpPr>
      <p:grpSpPr>
        <a:xfrm>
          <a:off x="0" y="0"/>
          <a:ext cx="0" cy="0"/>
          <a:chOff x="0" y="0"/>
          <a:chExt cx="0" cy="0"/>
        </a:xfrm>
      </p:grpSpPr>
      <p:sp>
        <p:nvSpPr>
          <p:cNvPr id="1402" name="Google Shape;1402;p27"/>
          <p:cNvSpPr txBox="1">
            <a:spLocks noGrp="1"/>
          </p:cNvSpPr>
          <p:nvPr>
            <p:ph type="title" hasCustomPrompt="1"/>
          </p:nvPr>
        </p:nvSpPr>
        <p:spPr>
          <a:xfrm>
            <a:off x="2223600" y="65947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3" name="Google Shape;1403;p27"/>
          <p:cNvSpPr txBox="1">
            <a:spLocks noGrp="1"/>
          </p:cNvSpPr>
          <p:nvPr>
            <p:ph type="subTitle" idx="1"/>
          </p:nvPr>
        </p:nvSpPr>
        <p:spPr>
          <a:xfrm>
            <a:off x="2223600" y="1348396"/>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4" name="Google Shape;1404;p27"/>
          <p:cNvSpPr txBox="1">
            <a:spLocks noGrp="1"/>
          </p:cNvSpPr>
          <p:nvPr>
            <p:ph type="title" idx="2" hasCustomPrompt="1"/>
          </p:nvPr>
        </p:nvSpPr>
        <p:spPr>
          <a:xfrm>
            <a:off x="2223600" y="201173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5" name="Google Shape;1405;p27"/>
          <p:cNvSpPr txBox="1">
            <a:spLocks noGrp="1"/>
          </p:cNvSpPr>
          <p:nvPr>
            <p:ph type="subTitle" idx="3"/>
          </p:nvPr>
        </p:nvSpPr>
        <p:spPr>
          <a:xfrm>
            <a:off x="2223600" y="2700652"/>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6" name="Google Shape;1406;p27"/>
          <p:cNvSpPr txBox="1">
            <a:spLocks noGrp="1"/>
          </p:cNvSpPr>
          <p:nvPr>
            <p:ph type="title" idx="4" hasCustomPrompt="1"/>
          </p:nvPr>
        </p:nvSpPr>
        <p:spPr>
          <a:xfrm>
            <a:off x="2223600" y="336399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7" name="Google Shape;1407;p27"/>
          <p:cNvSpPr txBox="1">
            <a:spLocks noGrp="1"/>
          </p:cNvSpPr>
          <p:nvPr>
            <p:ph type="subTitle" idx="5"/>
          </p:nvPr>
        </p:nvSpPr>
        <p:spPr>
          <a:xfrm>
            <a:off x="2223600" y="4052925"/>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408" name="Google Shape;1408;p27"/>
          <p:cNvGrpSpPr/>
          <p:nvPr/>
        </p:nvGrpSpPr>
        <p:grpSpPr>
          <a:xfrm>
            <a:off x="184503" y="167988"/>
            <a:ext cx="4571978" cy="4855165"/>
            <a:chOff x="184503" y="167988"/>
            <a:chExt cx="4571978" cy="4855165"/>
          </a:xfrm>
        </p:grpSpPr>
        <p:sp>
          <p:nvSpPr>
            <p:cNvPr id="1409" name="Google Shape;1409;p27"/>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27"/>
          <p:cNvGrpSpPr/>
          <p:nvPr/>
        </p:nvGrpSpPr>
        <p:grpSpPr>
          <a:xfrm>
            <a:off x="-278098" y="1938133"/>
            <a:ext cx="1075421" cy="1267237"/>
            <a:chOff x="-278098" y="1938133"/>
            <a:chExt cx="1075421" cy="1267237"/>
          </a:xfrm>
        </p:grpSpPr>
        <p:grpSp>
          <p:nvGrpSpPr>
            <p:cNvPr id="1413" name="Google Shape;1413;p27"/>
            <p:cNvGrpSpPr/>
            <p:nvPr/>
          </p:nvGrpSpPr>
          <p:grpSpPr>
            <a:xfrm rot="5400000">
              <a:off x="-24743" y="2383304"/>
              <a:ext cx="568711" cy="1075421"/>
              <a:chOff x="3925396" y="4059189"/>
              <a:chExt cx="757372" cy="1432176"/>
            </a:xfrm>
          </p:grpSpPr>
          <p:sp>
            <p:nvSpPr>
              <p:cNvPr id="1414" name="Google Shape;1414;p2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27"/>
            <p:cNvGrpSpPr/>
            <p:nvPr/>
          </p:nvGrpSpPr>
          <p:grpSpPr>
            <a:xfrm rot="5400000">
              <a:off x="-59729" y="1805146"/>
              <a:ext cx="533336" cy="799310"/>
              <a:chOff x="2995144" y="4433786"/>
              <a:chExt cx="710262" cy="1064470"/>
            </a:xfrm>
          </p:grpSpPr>
          <p:sp>
            <p:nvSpPr>
              <p:cNvPr id="1418" name="Google Shape;1418;p2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27"/>
          <p:cNvGrpSpPr/>
          <p:nvPr/>
        </p:nvGrpSpPr>
        <p:grpSpPr>
          <a:xfrm>
            <a:off x="-161186" y="-15826"/>
            <a:ext cx="9445898" cy="5218160"/>
            <a:chOff x="-161186" y="-15826"/>
            <a:chExt cx="9445898" cy="5218160"/>
          </a:xfrm>
        </p:grpSpPr>
        <p:grpSp>
          <p:nvGrpSpPr>
            <p:cNvPr id="1423" name="Google Shape;1423;p27"/>
            <p:cNvGrpSpPr/>
            <p:nvPr/>
          </p:nvGrpSpPr>
          <p:grpSpPr>
            <a:xfrm>
              <a:off x="7720463" y="4005673"/>
              <a:ext cx="1564249" cy="1196661"/>
              <a:chOff x="8489095" y="3798132"/>
              <a:chExt cx="2066925" cy="1581211"/>
            </a:xfrm>
          </p:grpSpPr>
          <p:sp>
            <p:nvSpPr>
              <p:cNvPr id="1424" name="Google Shape;1424;p27"/>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27"/>
            <p:cNvGrpSpPr/>
            <p:nvPr/>
          </p:nvGrpSpPr>
          <p:grpSpPr>
            <a:xfrm>
              <a:off x="-161186" y="-15826"/>
              <a:ext cx="1135926" cy="998478"/>
              <a:chOff x="1" y="5679"/>
              <a:chExt cx="1564206" cy="1374935"/>
            </a:xfrm>
          </p:grpSpPr>
          <p:sp>
            <p:nvSpPr>
              <p:cNvPr id="1448" name="Google Shape;1448;p27"/>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00"/>
        <p:cNvGrpSpPr/>
        <p:nvPr/>
      </p:nvGrpSpPr>
      <p:grpSpPr>
        <a:xfrm>
          <a:off x="0" y="0"/>
          <a:ext cx="0" cy="0"/>
          <a:chOff x="0" y="0"/>
          <a:chExt cx="0" cy="0"/>
        </a:xfrm>
      </p:grpSpPr>
      <p:grpSp>
        <p:nvGrpSpPr>
          <p:cNvPr id="1501" name="Google Shape;1501;p29"/>
          <p:cNvGrpSpPr/>
          <p:nvPr/>
        </p:nvGrpSpPr>
        <p:grpSpPr>
          <a:xfrm>
            <a:off x="8399068" y="2894075"/>
            <a:ext cx="668626" cy="1090176"/>
            <a:chOff x="8399068" y="2894075"/>
            <a:chExt cx="668626" cy="1090176"/>
          </a:xfrm>
        </p:grpSpPr>
        <p:grpSp>
          <p:nvGrpSpPr>
            <p:cNvPr id="1502" name="Google Shape;1502;p29"/>
            <p:cNvGrpSpPr/>
            <p:nvPr/>
          </p:nvGrpSpPr>
          <p:grpSpPr>
            <a:xfrm rot="-633019" flipH="1">
              <a:off x="8444908" y="2940290"/>
              <a:ext cx="555778" cy="552028"/>
              <a:chOff x="2439375" y="2818275"/>
              <a:chExt cx="555775" cy="552025"/>
            </a:xfrm>
          </p:grpSpPr>
          <p:sp>
            <p:nvSpPr>
              <p:cNvPr id="1503" name="Google Shape;1503;p29"/>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29"/>
            <p:cNvGrpSpPr/>
            <p:nvPr/>
          </p:nvGrpSpPr>
          <p:grpSpPr>
            <a:xfrm rot="-780811" flipH="1">
              <a:off x="8758518" y="3677130"/>
              <a:ext cx="281374" cy="279024"/>
              <a:chOff x="3128600" y="3028450"/>
              <a:chExt cx="281350" cy="279000"/>
            </a:xfrm>
          </p:grpSpPr>
          <p:sp>
            <p:nvSpPr>
              <p:cNvPr id="1511" name="Google Shape;1511;p29"/>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6" name="Google Shape;1516;p29"/>
          <p:cNvGrpSpPr/>
          <p:nvPr/>
        </p:nvGrpSpPr>
        <p:grpSpPr>
          <a:xfrm>
            <a:off x="-222533" y="1934234"/>
            <a:ext cx="992377" cy="3707466"/>
            <a:chOff x="-222533" y="1934234"/>
            <a:chExt cx="992377" cy="3707466"/>
          </a:xfrm>
        </p:grpSpPr>
        <p:sp>
          <p:nvSpPr>
            <p:cNvPr id="1517" name="Google Shape;1517;p29"/>
            <p:cNvSpPr/>
            <p:nvPr/>
          </p:nvSpPr>
          <p:spPr>
            <a:xfrm rot="-5400000">
              <a:off x="-1580081"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8" name="Google Shape;1518;p29"/>
            <p:cNvGrpSpPr/>
            <p:nvPr/>
          </p:nvGrpSpPr>
          <p:grpSpPr>
            <a:xfrm flipH="1">
              <a:off x="122352" y="4280502"/>
              <a:ext cx="647493" cy="646977"/>
              <a:chOff x="4088500" y="3399775"/>
              <a:chExt cx="785125" cy="784500"/>
            </a:xfrm>
          </p:grpSpPr>
          <p:sp>
            <p:nvSpPr>
              <p:cNvPr id="1519" name="Google Shape;1519;p29"/>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29"/>
          <p:cNvGrpSpPr/>
          <p:nvPr/>
        </p:nvGrpSpPr>
        <p:grpSpPr>
          <a:xfrm>
            <a:off x="-251609" y="-307321"/>
            <a:ext cx="9497893" cy="6060506"/>
            <a:chOff x="-251609" y="-307321"/>
            <a:chExt cx="9497893" cy="6060506"/>
          </a:xfrm>
        </p:grpSpPr>
        <p:grpSp>
          <p:nvGrpSpPr>
            <p:cNvPr id="1529" name="Google Shape;1529;p29"/>
            <p:cNvGrpSpPr/>
            <p:nvPr/>
          </p:nvGrpSpPr>
          <p:grpSpPr>
            <a:xfrm rot="-6395472" flipH="1">
              <a:off x="7667393" y="4234427"/>
              <a:ext cx="1564267" cy="1196674"/>
              <a:chOff x="8489095" y="3798132"/>
              <a:chExt cx="2066925" cy="1581211"/>
            </a:xfrm>
          </p:grpSpPr>
          <p:sp>
            <p:nvSpPr>
              <p:cNvPr id="1530" name="Google Shape;1530;p29"/>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29"/>
            <p:cNvGrpSpPr/>
            <p:nvPr/>
          </p:nvGrpSpPr>
          <p:grpSpPr>
            <a:xfrm>
              <a:off x="-251609" y="-307321"/>
              <a:ext cx="1564206" cy="1374935"/>
              <a:chOff x="1" y="5679"/>
              <a:chExt cx="1564206" cy="1374935"/>
            </a:xfrm>
          </p:grpSpPr>
          <p:sp>
            <p:nvSpPr>
              <p:cNvPr id="1554" name="Google Shape;1554;p2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76"/>
        <p:cNvGrpSpPr/>
        <p:nvPr/>
      </p:nvGrpSpPr>
      <p:grpSpPr>
        <a:xfrm>
          <a:off x="0" y="0"/>
          <a:ext cx="0" cy="0"/>
          <a:chOff x="0" y="0"/>
          <a:chExt cx="0" cy="0"/>
        </a:xfrm>
      </p:grpSpPr>
      <p:sp>
        <p:nvSpPr>
          <p:cNvPr id="1577" name="Google Shape;1577;p30"/>
          <p:cNvSpPr/>
          <p:nvPr/>
        </p:nvSpPr>
        <p:spPr>
          <a:xfrm rot="6073284" flipH="1">
            <a:off x="-771008"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30"/>
          <p:cNvGrpSpPr/>
          <p:nvPr/>
        </p:nvGrpSpPr>
        <p:grpSpPr>
          <a:xfrm>
            <a:off x="7807269" y="3605698"/>
            <a:ext cx="1623971" cy="2142934"/>
            <a:chOff x="7807269" y="3605698"/>
            <a:chExt cx="1623971" cy="2142934"/>
          </a:xfrm>
        </p:grpSpPr>
        <p:grpSp>
          <p:nvGrpSpPr>
            <p:cNvPr id="1579" name="Google Shape;1579;p30"/>
            <p:cNvGrpSpPr/>
            <p:nvPr/>
          </p:nvGrpSpPr>
          <p:grpSpPr>
            <a:xfrm rot="8248398">
              <a:off x="8009247" y="4404955"/>
              <a:ext cx="1220015" cy="1072392"/>
              <a:chOff x="1" y="5679"/>
              <a:chExt cx="1564206" cy="1374935"/>
            </a:xfrm>
          </p:grpSpPr>
          <p:sp>
            <p:nvSpPr>
              <p:cNvPr id="1580" name="Google Shape;1580;p30"/>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0"/>
            <p:cNvGrpSpPr/>
            <p:nvPr/>
          </p:nvGrpSpPr>
          <p:grpSpPr>
            <a:xfrm rot="1379592" flipH="1">
              <a:off x="8554443" y="3700029"/>
              <a:ext cx="606647" cy="608032"/>
              <a:chOff x="7581671" y="539495"/>
              <a:chExt cx="606681" cy="608066"/>
            </a:xfrm>
          </p:grpSpPr>
          <p:sp>
            <p:nvSpPr>
              <p:cNvPr id="1603" name="Google Shape;1603;p30"/>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5306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82536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619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31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1"/>
        <p:cNvGrpSpPr/>
        <p:nvPr/>
      </p:nvGrpSpPr>
      <p:grpSpPr>
        <a:xfrm>
          <a:off x="0" y="0"/>
          <a:ext cx="0" cy="0"/>
          <a:chOff x="0" y="0"/>
          <a:chExt cx="0" cy="0"/>
        </a:xfrm>
      </p:grpSpPr>
      <p:sp>
        <p:nvSpPr>
          <p:cNvPr id="182" name="Google Shape;182;p5"/>
          <p:cNvSpPr/>
          <p:nvPr/>
        </p:nvSpPr>
        <p:spPr>
          <a:xfrm rot="-6073284">
            <a:off x="7425055" y="11394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4" name="Google Shape;184;p5"/>
          <p:cNvSpPr txBox="1">
            <a:spLocks noGrp="1"/>
          </p:cNvSpPr>
          <p:nvPr>
            <p:ph type="subTitle" idx="1"/>
          </p:nvPr>
        </p:nvSpPr>
        <p:spPr>
          <a:xfrm>
            <a:off x="5055284" y="40312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 name="Google Shape;185;p5"/>
          <p:cNvSpPr txBox="1">
            <a:spLocks noGrp="1"/>
          </p:cNvSpPr>
          <p:nvPr>
            <p:ph type="subTitle" idx="2"/>
          </p:nvPr>
        </p:nvSpPr>
        <p:spPr>
          <a:xfrm>
            <a:off x="1583300" y="40312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6" name="Google Shape;186;p5"/>
          <p:cNvSpPr txBox="1">
            <a:spLocks noGrp="1"/>
          </p:cNvSpPr>
          <p:nvPr>
            <p:ph type="subTitle" idx="3"/>
          </p:nvPr>
        </p:nvSpPr>
        <p:spPr>
          <a:xfrm>
            <a:off x="5055275" y="361100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87" name="Google Shape;187;p5"/>
          <p:cNvSpPr txBox="1">
            <a:spLocks noGrp="1"/>
          </p:cNvSpPr>
          <p:nvPr>
            <p:ph type="subTitle" idx="4"/>
          </p:nvPr>
        </p:nvSpPr>
        <p:spPr>
          <a:xfrm>
            <a:off x="1583075" y="361100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88" name="Google Shape;188;p5"/>
          <p:cNvGrpSpPr/>
          <p:nvPr/>
        </p:nvGrpSpPr>
        <p:grpSpPr>
          <a:xfrm rot="-1800203">
            <a:off x="8337172" y="4167349"/>
            <a:ext cx="683994" cy="520326"/>
            <a:chOff x="3251400" y="723825"/>
            <a:chExt cx="714950" cy="543825"/>
          </a:xfrm>
        </p:grpSpPr>
        <p:sp>
          <p:nvSpPr>
            <p:cNvPr id="189" name="Google Shape;189;p5"/>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9348" y="-307321"/>
            <a:ext cx="9201322" cy="4338613"/>
            <a:chOff x="169348" y="-307321"/>
            <a:chExt cx="9201322" cy="4338613"/>
          </a:xfrm>
        </p:grpSpPr>
        <p:grpSp>
          <p:nvGrpSpPr>
            <p:cNvPr id="197" name="Google Shape;197;p5"/>
            <p:cNvGrpSpPr/>
            <p:nvPr/>
          </p:nvGrpSpPr>
          <p:grpSpPr>
            <a:xfrm flipH="1">
              <a:off x="7806464" y="-307321"/>
              <a:ext cx="1564206" cy="1374935"/>
              <a:chOff x="1" y="5679"/>
              <a:chExt cx="1564206" cy="1374935"/>
            </a:xfrm>
          </p:grpSpPr>
          <p:sp>
            <p:nvSpPr>
              <p:cNvPr id="198" name="Google Shape;198;p5"/>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rot="-6059720">
              <a:off x="-97133" y="3168709"/>
              <a:ext cx="1207999" cy="452951"/>
              <a:chOff x="2652400" y="3261950"/>
              <a:chExt cx="1625975" cy="609675"/>
            </a:xfrm>
          </p:grpSpPr>
          <p:sp>
            <p:nvSpPr>
              <p:cNvPr id="221" name="Google Shape;221;p5"/>
              <p:cNvSpPr/>
              <p:nvPr/>
            </p:nvSpPr>
            <p:spPr>
              <a:xfrm>
                <a:off x="4194400" y="3392875"/>
                <a:ext cx="83975" cy="65075"/>
              </a:xfrm>
              <a:custGeom>
                <a:avLst/>
                <a:gdLst/>
                <a:ahLst/>
                <a:cxnLst/>
                <a:rect l="l" t="t" r="r" b="b"/>
                <a:pathLst>
                  <a:path w="3359" h="2603" extrusionOk="0">
                    <a:moveTo>
                      <a:pt x="536" y="1"/>
                    </a:moveTo>
                    <a:cubicBezTo>
                      <a:pt x="378" y="1"/>
                      <a:pt x="222" y="92"/>
                      <a:pt x="125" y="227"/>
                    </a:cubicBezTo>
                    <a:cubicBezTo>
                      <a:pt x="0" y="402"/>
                      <a:pt x="0" y="578"/>
                      <a:pt x="125" y="828"/>
                    </a:cubicBezTo>
                    <a:cubicBezTo>
                      <a:pt x="201" y="878"/>
                      <a:pt x="276" y="979"/>
                      <a:pt x="376" y="1054"/>
                    </a:cubicBezTo>
                    <a:cubicBezTo>
                      <a:pt x="1028" y="1505"/>
                      <a:pt x="1679" y="1956"/>
                      <a:pt x="2331" y="2432"/>
                    </a:cubicBezTo>
                    <a:cubicBezTo>
                      <a:pt x="2406" y="2482"/>
                      <a:pt x="2481" y="2533"/>
                      <a:pt x="2581" y="2558"/>
                    </a:cubicBezTo>
                    <a:cubicBezTo>
                      <a:pt x="2650" y="2588"/>
                      <a:pt x="2722" y="2602"/>
                      <a:pt x="2792" y="2602"/>
                    </a:cubicBezTo>
                    <a:cubicBezTo>
                      <a:pt x="2951" y="2602"/>
                      <a:pt x="3104" y="2529"/>
                      <a:pt x="3208" y="2407"/>
                    </a:cubicBezTo>
                    <a:cubicBezTo>
                      <a:pt x="3358" y="2207"/>
                      <a:pt x="3333" y="1931"/>
                      <a:pt x="3158" y="1730"/>
                    </a:cubicBezTo>
                    <a:cubicBezTo>
                      <a:pt x="3108" y="1655"/>
                      <a:pt x="3058" y="1630"/>
                      <a:pt x="2983" y="1580"/>
                    </a:cubicBezTo>
                    <a:cubicBezTo>
                      <a:pt x="2331" y="1104"/>
                      <a:pt x="1654" y="628"/>
                      <a:pt x="1003" y="177"/>
                    </a:cubicBezTo>
                    <a:cubicBezTo>
                      <a:pt x="902" y="101"/>
                      <a:pt x="802" y="51"/>
                      <a:pt x="677" y="26"/>
                    </a:cubicBezTo>
                    <a:cubicBezTo>
                      <a:pt x="631" y="9"/>
                      <a:pt x="583" y="1"/>
                      <a:pt x="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4046525" y="3316125"/>
                <a:ext cx="87100" cy="52350"/>
              </a:xfrm>
              <a:custGeom>
                <a:avLst/>
                <a:gdLst/>
                <a:ahLst/>
                <a:cxnLst/>
                <a:rect l="l" t="t" r="r" b="b"/>
                <a:pathLst>
                  <a:path w="3484" h="2094" extrusionOk="0">
                    <a:moveTo>
                      <a:pt x="490" y="1"/>
                    </a:moveTo>
                    <a:cubicBezTo>
                      <a:pt x="325" y="1"/>
                      <a:pt x="204" y="94"/>
                      <a:pt x="100" y="239"/>
                    </a:cubicBezTo>
                    <a:cubicBezTo>
                      <a:pt x="0" y="389"/>
                      <a:pt x="0" y="565"/>
                      <a:pt x="75" y="740"/>
                    </a:cubicBezTo>
                    <a:cubicBezTo>
                      <a:pt x="151" y="916"/>
                      <a:pt x="326" y="1016"/>
                      <a:pt x="501" y="1091"/>
                    </a:cubicBezTo>
                    <a:cubicBezTo>
                      <a:pt x="1128" y="1367"/>
                      <a:pt x="1780" y="1668"/>
                      <a:pt x="2406" y="1943"/>
                    </a:cubicBezTo>
                    <a:cubicBezTo>
                      <a:pt x="2506" y="1993"/>
                      <a:pt x="2607" y="2044"/>
                      <a:pt x="2732" y="2069"/>
                    </a:cubicBezTo>
                    <a:cubicBezTo>
                      <a:pt x="2792" y="2085"/>
                      <a:pt x="2850" y="2093"/>
                      <a:pt x="2904" y="2093"/>
                    </a:cubicBezTo>
                    <a:cubicBezTo>
                      <a:pt x="3101" y="2093"/>
                      <a:pt x="3261" y="1989"/>
                      <a:pt x="3359" y="1793"/>
                    </a:cubicBezTo>
                    <a:cubicBezTo>
                      <a:pt x="3484" y="1542"/>
                      <a:pt x="3384" y="1292"/>
                      <a:pt x="3108" y="1116"/>
                    </a:cubicBezTo>
                    <a:cubicBezTo>
                      <a:pt x="3083" y="1091"/>
                      <a:pt x="3008" y="1066"/>
                      <a:pt x="2958" y="1041"/>
                    </a:cubicBezTo>
                    <a:cubicBezTo>
                      <a:pt x="2281" y="715"/>
                      <a:pt x="1604" y="415"/>
                      <a:pt x="928" y="89"/>
                    </a:cubicBezTo>
                    <a:cubicBezTo>
                      <a:pt x="827" y="64"/>
                      <a:pt x="702" y="14"/>
                      <a:pt x="602" y="14"/>
                    </a:cubicBezTo>
                    <a:cubicBezTo>
                      <a:pt x="562" y="5"/>
                      <a:pt x="525" y="1"/>
                      <a:pt x="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13050" y="3274475"/>
                <a:ext cx="87750" cy="41525"/>
              </a:xfrm>
              <a:custGeom>
                <a:avLst/>
                <a:gdLst/>
                <a:ahLst/>
                <a:cxnLst/>
                <a:rect l="l" t="t" r="r" b="b"/>
                <a:pathLst>
                  <a:path w="3510" h="1661" extrusionOk="0">
                    <a:moveTo>
                      <a:pt x="602" y="0"/>
                    </a:moveTo>
                    <a:cubicBezTo>
                      <a:pt x="327" y="0"/>
                      <a:pt x="126" y="151"/>
                      <a:pt x="51" y="401"/>
                    </a:cubicBezTo>
                    <a:cubicBezTo>
                      <a:pt x="1" y="652"/>
                      <a:pt x="151" y="903"/>
                      <a:pt x="402" y="1003"/>
                    </a:cubicBezTo>
                    <a:cubicBezTo>
                      <a:pt x="452" y="1028"/>
                      <a:pt x="502" y="1053"/>
                      <a:pt x="552" y="1078"/>
                    </a:cubicBezTo>
                    <a:cubicBezTo>
                      <a:pt x="1229" y="1253"/>
                      <a:pt x="1906" y="1454"/>
                      <a:pt x="2557" y="1629"/>
                    </a:cubicBezTo>
                    <a:cubicBezTo>
                      <a:pt x="2645" y="1654"/>
                      <a:pt x="2739" y="1661"/>
                      <a:pt x="2827" y="1661"/>
                    </a:cubicBezTo>
                    <a:cubicBezTo>
                      <a:pt x="2914" y="1661"/>
                      <a:pt x="2996" y="1654"/>
                      <a:pt x="3058" y="1654"/>
                    </a:cubicBezTo>
                    <a:cubicBezTo>
                      <a:pt x="3460" y="1454"/>
                      <a:pt x="3510" y="978"/>
                      <a:pt x="3209" y="752"/>
                    </a:cubicBezTo>
                    <a:cubicBezTo>
                      <a:pt x="3084" y="677"/>
                      <a:pt x="2933" y="627"/>
                      <a:pt x="2783" y="577"/>
                    </a:cubicBezTo>
                    <a:cubicBezTo>
                      <a:pt x="2206" y="401"/>
                      <a:pt x="1605" y="226"/>
                      <a:pt x="1003" y="75"/>
                    </a:cubicBezTo>
                    <a:cubicBezTo>
                      <a:pt x="878" y="25"/>
                      <a:pt x="75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485100" y="3310500"/>
                <a:ext cx="83375" cy="49725"/>
              </a:xfrm>
              <a:custGeom>
                <a:avLst/>
                <a:gdLst/>
                <a:ahLst/>
                <a:cxnLst/>
                <a:rect l="l" t="t" r="r" b="b"/>
                <a:pathLst>
                  <a:path w="3335" h="1989" extrusionOk="0">
                    <a:moveTo>
                      <a:pt x="2773" y="0"/>
                    </a:moveTo>
                    <a:cubicBezTo>
                      <a:pt x="2735" y="0"/>
                      <a:pt x="2696" y="4"/>
                      <a:pt x="2658" y="13"/>
                    </a:cubicBezTo>
                    <a:cubicBezTo>
                      <a:pt x="2557" y="13"/>
                      <a:pt x="2457" y="63"/>
                      <a:pt x="2382" y="88"/>
                    </a:cubicBezTo>
                    <a:cubicBezTo>
                      <a:pt x="1780" y="364"/>
                      <a:pt x="1179" y="614"/>
                      <a:pt x="577" y="890"/>
                    </a:cubicBezTo>
                    <a:cubicBezTo>
                      <a:pt x="452" y="965"/>
                      <a:pt x="352" y="1041"/>
                      <a:pt x="252" y="1141"/>
                    </a:cubicBezTo>
                    <a:cubicBezTo>
                      <a:pt x="1" y="1391"/>
                      <a:pt x="101" y="1792"/>
                      <a:pt x="452" y="1943"/>
                    </a:cubicBezTo>
                    <a:cubicBezTo>
                      <a:pt x="526" y="1974"/>
                      <a:pt x="595" y="1988"/>
                      <a:pt x="663" y="1988"/>
                    </a:cubicBezTo>
                    <a:cubicBezTo>
                      <a:pt x="758" y="1988"/>
                      <a:pt x="851" y="1961"/>
                      <a:pt x="953" y="1918"/>
                    </a:cubicBezTo>
                    <a:cubicBezTo>
                      <a:pt x="1329" y="1742"/>
                      <a:pt x="1730" y="1567"/>
                      <a:pt x="2106" y="1416"/>
                    </a:cubicBezTo>
                    <a:cubicBezTo>
                      <a:pt x="2106" y="1391"/>
                      <a:pt x="2106" y="1391"/>
                      <a:pt x="2106" y="1391"/>
                    </a:cubicBezTo>
                    <a:cubicBezTo>
                      <a:pt x="2206" y="1341"/>
                      <a:pt x="2332" y="1316"/>
                      <a:pt x="2432" y="1266"/>
                    </a:cubicBezTo>
                    <a:cubicBezTo>
                      <a:pt x="2532" y="1216"/>
                      <a:pt x="2633" y="1166"/>
                      <a:pt x="2733" y="1116"/>
                    </a:cubicBezTo>
                    <a:cubicBezTo>
                      <a:pt x="2858" y="1066"/>
                      <a:pt x="2983" y="990"/>
                      <a:pt x="3084" y="915"/>
                    </a:cubicBezTo>
                    <a:cubicBezTo>
                      <a:pt x="3284" y="740"/>
                      <a:pt x="3334" y="489"/>
                      <a:pt x="3234" y="289"/>
                    </a:cubicBezTo>
                    <a:cubicBezTo>
                      <a:pt x="3151" y="101"/>
                      <a:pt x="2964"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769575" y="3261950"/>
                <a:ext cx="82100" cy="28200"/>
              </a:xfrm>
              <a:custGeom>
                <a:avLst/>
                <a:gdLst/>
                <a:ahLst/>
                <a:cxnLst/>
                <a:rect l="l" t="t" r="r" b="b"/>
                <a:pathLst>
                  <a:path w="3284" h="1128" extrusionOk="0">
                    <a:moveTo>
                      <a:pt x="702" y="0"/>
                    </a:moveTo>
                    <a:cubicBezTo>
                      <a:pt x="602" y="0"/>
                      <a:pt x="477" y="0"/>
                      <a:pt x="376" y="25"/>
                    </a:cubicBezTo>
                    <a:cubicBezTo>
                      <a:pt x="126" y="100"/>
                      <a:pt x="0" y="301"/>
                      <a:pt x="0" y="551"/>
                    </a:cubicBezTo>
                    <a:cubicBezTo>
                      <a:pt x="0" y="752"/>
                      <a:pt x="151" y="952"/>
                      <a:pt x="351" y="1003"/>
                    </a:cubicBezTo>
                    <a:cubicBezTo>
                      <a:pt x="452" y="1053"/>
                      <a:pt x="552" y="1053"/>
                      <a:pt x="652" y="1053"/>
                    </a:cubicBezTo>
                    <a:cubicBezTo>
                      <a:pt x="1304" y="1078"/>
                      <a:pt x="1955" y="1103"/>
                      <a:pt x="2607" y="1128"/>
                    </a:cubicBezTo>
                    <a:cubicBezTo>
                      <a:pt x="2732" y="1128"/>
                      <a:pt x="2858" y="1103"/>
                      <a:pt x="2958" y="1078"/>
                    </a:cubicBezTo>
                    <a:cubicBezTo>
                      <a:pt x="3183" y="952"/>
                      <a:pt x="3284" y="827"/>
                      <a:pt x="3284" y="602"/>
                    </a:cubicBezTo>
                    <a:cubicBezTo>
                      <a:pt x="3284" y="376"/>
                      <a:pt x="3158" y="175"/>
                      <a:pt x="2958" y="100"/>
                    </a:cubicBezTo>
                    <a:cubicBezTo>
                      <a:pt x="2833" y="75"/>
                      <a:pt x="2732" y="50"/>
                      <a:pt x="2607" y="50"/>
                    </a:cubicBezTo>
                    <a:cubicBezTo>
                      <a:pt x="1980" y="25"/>
                      <a:pt x="1354" y="0"/>
                      <a:pt x="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299650" y="3451325"/>
                <a:ext cx="61425" cy="72550"/>
              </a:xfrm>
              <a:custGeom>
                <a:avLst/>
                <a:gdLst/>
                <a:ahLst/>
                <a:cxnLst/>
                <a:rect l="l" t="t" r="r" b="b"/>
                <a:pathLst>
                  <a:path w="2457" h="2902" extrusionOk="0">
                    <a:moveTo>
                      <a:pt x="1905" y="0"/>
                    </a:moveTo>
                    <a:cubicBezTo>
                      <a:pt x="1799" y="0"/>
                      <a:pt x="1692" y="32"/>
                      <a:pt x="1604" y="94"/>
                    </a:cubicBezTo>
                    <a:cubicBezTo>
                      <a:pt x="1504" y="169"/>
                      <a:pt x="1429" y="270"/>
                      <a:pt x="1379" y="345"/>
                    </a:cubicBezTo>
                    <a:cubicBezTo>
                      <a:pt x="978" y="871"/>
                      <a:pt x="602" y="1423"/>
                      <a:pt x="226" y="1949"/>
                    </a:cubicBezTo>
                    <a:cubicBezTo>
                      <a:pt x="151" y="2049"/>
                      <a:pt x="101" y="2149"/>
                      <a:pt x="76" y="2250"/>
                    </a:cubicBezTo>
                    <a:cubicBezTo>
                      <a:pt x="0" y="2450"/>
                      <a:pt x="101" y="2701"/>
                      <a:pt x="251" y="2826"/>
                    </a:cubicBezTo>
                    <a:cubicBezTo>
                      <a:pt x="339" y="2876"/>
                      <a:pt x="433" y="2901"/>
                      <a:pt x="533" y="2901"/>
                    </a:cubicBezTo>
                    <a:cubicBezTo>
                      <a:pt x="633" y="2901"/>
                      <a:pt x="740" y="2876"/>
                      <a:pt x="852" y="2826"/>
                    </a:cubicBezTo>
                    <a:cubicBezTo>
                      <a:pt x="928" y="2776"/>
                      <a:pt x="1028" y="2676"/>
                      <a:pt x="1103" y="2575"/>
                    </a:cubicBezTo>
                    <a:cubicBezTo>
                      <a:pt x="1479" y="2049"/>
                      <a:pt x="1830" y="1548"/>
                      <a:pt x="2206" y="1022"/>
                    </a:cubicBezTo>
                    <a:cubicBezTo>
                      <a:pt x="2281" y="896"/>
                      <a:pt x="2356" y="796"/>
                      <a:pt x="2381" y="671"/>
                    </a:cubicBezTo>
                    <a:cubicBezTo>
                      <a:pt x="2457" y="445"/>
                      <a:pt x="2381" y="220"/>
                      <a:pt x="2206" y="94"/>
                    </a:cubicBezTo>
                    <a:cubicBezTo>
                      <a:pt x="2118" y="32"/>
                      <a:pt x="2012"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382975" y="3371725"/>
                <a:ext cx="71450" cy="56775"/>
              </a:xfrm>
              <a:custGeom>
                <a:avLst/>
                <a:gdLst/>
                <a:ahLst/>
                <a:cxnLst/>
                <a:rect l="l" t="t" r="r" b="b"/>
                <a:pathLst>
                  <a:path w="2858" h="2271" extrusionOk="0">
                    <a:moveTo>
                      <a:pt x="2316" y="0"/>
                    </a:moveTo>
                    <a:cubicBezTo>
                      <a:pt x="2246" y="0"/>
                      <a:pt x="2175" y="15"/>
                      <a:pt x="2106" y="45"/>
                    </a:cubicBezTo>
                    <a:cubicBezTo>
                      <a:pt x="2031" y="70"/>
                      <a:pt x="1956" y="120"/>
                      <a:pt x="1855" y="170"/>
                    </a:cubicBezTo>
                    <a:cubicBezTo>
                      <a:pt x="1354" y="521"/>
                      <a:pt x="828" y="897"/>
                      <a:pt x="301" y="1298"/>
                    </a:cubicBezTo>
                    <a:cubicBezTo>
                      <a:pt x="276" y="1323"/>
                      <a:pt x="251" y="1348"/>
                      <a:pt x="226" y="1373"/>
                    </a:cubicBezTo>
                    <a:cubicBezTo>
                      <a:pt x="26" y="1574"/>
                      <a:pt x="1" y="1875"/>
                      <a:pt x="176" y="2100"/>
                    </a:cubicBezTo>
                    <a:cubicBezTo>
                      <a:pt x="270" y="2210"/>
                      <a:pt x="412" y="2270"/>
                      <a:pt x="566" y="2270"/>
                    </a:cubicBezTo>
                    <a:cubicBezTo>
                      <a:pt x="660" y="2270"/>
                      <a:pt x="758" y="2248"/>
                      <a:pt x="853" y="2201"/>
                    </a:cubicBezTo>
                    <a:cubicBezTo>
                      <a:pt x="953" y="2150"/>
                      <a:pt x="1028" y="2100"/>
                      <a:pt x="1103" y="2050"/>
                    </a:cubicBezTo>
                    <a:cubicBezTo>
                      <a:pt x="1555" y="1724"/>
                      <a:pt x="2006" y="1399"/>
                      <a:pt x="2457" y="1073"/>
                    </a:cubicBezTo>
                    <a:cubicBezTo>
                      <a:pt x="2557" y="998"/>
                      <a:pt x="2632" y="922"/>
                      <a:pt x="2707" y="847"/>
                    </a:cubicBezTo>
                    <a:cubicBezTo>
                      <a:pt x="2858" y="647"/>
                      <a:pt x="2858" y="371"/>
                      <a:pt x="2733" y="196"/>
                    </a:cubicBezTo>
                    <a:cubicBezTo>
                      <a:pt x="2628" y="74"/>
                      <a:pt x="2475" y="0"/>
                      <a:pt x="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2851025" y="3452975"/>
                <a:ext cx="78975" cy="43950"/>
              </a:xfrm>
              <a:custGeom>
                <a:avLst/>
                <a:gdLst/>
                <a:ahLst/>
                <a:cxnLst/>
                <a:rect l="l" t="t" r="r" b="b"/>
                <a:pathLst>
                  <a:path w="3159" h="1758" extrusionOk="0">
                    <a:moveTo>
                      <a:pt x="2545" y="0"/>
                    </a:moveTo>
                    <a:cubicBezTo>
                      <a:pt x="2524" y="0"/>
                      <a:pt x="2503" y="1"/>
                      <a:pt x="2482" y="3"/>
                    </a:cubicBezTo>
                    <a:cubicBezTo>
                      <a:pt x="2381" y="28"/>
                      <a:pt x="2306" y="53"/>
                      <a:pt x="2206" y="78"/>
                    </a:cubicBezTo>
                    <a:cubicBezTo>
                      <a:pt x="1680" y="279"/>
                      <a:pt x="1153" y="454"/>
                      <a:pt x="627" y="655"/>
                    </a:cubicBezTo>
                    <a:cubicBezTo>
                      <a:pt x="502" y="705"/>
                      <a:pt x="376" y="755"/>
                      <a:pt x="276" y="830"/>
                    </a:cubicBezTo>
                    <a:cubicBezTo>
                      <a:pt x="76" y="981"/>
                      <a:pt x="0" y="1256"/>
                      <a:pt x="101" y="1457"/>
                    </a:cubicBezTo>
                    <a:cubicBezTo>
                      <a:pt x="201" y="1657"/>
                      <a:pt x="376" y="1733"/>
                      <a:pt x="577" y="1758"/>
                    </a:cubicBezTo>
                    <a:cubicBezTo>
                      <a:pt x="627" y="1758"/>
                      <a:pt x="727" y="1758"/>
                      <a:pt x="802" y="1733"/>
                    </a:cubicBezTo>
                    <a:cubicBezTo>
                      <a:pt x="1429" y="1507"/>
                      <a:pt x="2056" y="1281"/>
                      <a:pt x="2582" y="1106"/>
                    </a:cubicBezTo>
                    <a:cubicBezTo>
                      <a:pt x="2732" y="1031"/>
                      <a:pt x="2782" y="1006"/>
                      <a:pt x="2832" y="956"/>
                    </a:cubicBezTo>
                    <a:cubicBezTo>
                      <a:pt x="3058" y="805"/>
                      <a:pt x="3158" y="555"/>
                      <a:pt x="3033" y="304"/>
                    </a:cubicBezTo>
                    <a:cubicBezTo>
                      <a:pt x="2964" y="121"/>
                      <a:pt x="2770" y="0"/>
                      <a:pt x="2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624200" y="3268825"/>
                <a:ext cx="80225" cy="36375"/>
              </a:xfrm>
              <a:custGeom>
                <a:avLst/>
                <a:gdLst/>
                <a:ahLst/>
                <a:cxnLst/>
                <a:rect l="l" t="t" r="r" b="b"/>
                <a:pathLst>
                  <a:path w="3209" h="1455" extrusionOk="0">
                    <a:moveTo>
                      <a:pt x="2582" y="1"/>
                    </a:moveTo>
                    <a:cubicBezTo>
                      <a:pt x="2532" y="1"/>
                      <a:pt x="2482" y="1"/>
                      <a:pt x="2407" y="26"/>
                    </a:cubicBezTo>
                    <a:cubicBezTo>
                      <a:pt x="1805" y="126"/>
                      <a:pt x="1204" y="251"/>
                      <a:pt x="602" y="377"/>
                    </a:cubicBezTo>
                    <a:cubicBezTo>
                      <a:pt x="502" y="402"/>
                      <a:pt x="402" y="427"/>
                      <a:pt x="302" y="502"/>
                    </a:cubicBezTo>
                    <a:cubicBezTo>
                      <a:pt x="76" y="602"/>
                      <a:pt x="1" y="878"/>
                      <a:pt x="51" y="1103"/>
                    </a:cubicBezTo>
                    <a:cubicBezTo>
                      <a:pt x="126" y="1279"/>
                      <a:pt x="327" y="1454"/>
                      <a:pt x="527" y="1454"/>
                    </a:cubicBezTo>
                    <a:cubicBezTo>
                      <a:pt x="653" y="1454"/>
                      <a:pt x="753" y="1454"/>
                      <a:pt x="878" y="1429"/>
                    </a:cubicBezTo>
                    <a:cubicBezTo>
                      <a:pt x="1404" y="1329"/>
                      <a:pt x="1931" y="1229"/>
                      <a:pt x="2457" y="1129"/>
                    </a:cubicBezTo>
                    <a:cubicBezTo>
                      <a:pt x="2582" y="1103"/>
                      <a:pt x="2708" y="1053"/>
                      <a:pt x="2808" y="1028"/>
                    </a:cubicBezTo>
                    <a:cubicBezTo>
                      <a:pt x="3084" y="878"/>
                      <a:pt x="3209" y="652"/>
                      <a:pt x="3159" y="402"/>
                    </a:cubicBezTo>
                    <a:cubicBezTo>
                      <a:pt x="3109" y="151"/>
                      <a:pt x="2858" y="1"/>
                      <a:pt x="2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490750" y="3542525"/>
                <a:ext cx="64550" cy="63825"/>
              </a:xfrm>
              <a:custGeom>
                <a:avLst/>
                <a:gdLst/>
                <a:ahLst/>
                <a:cxnLst/>
                <a:rect l="l" t="t" r="r" b="b"/>
                <a:pathLst>
                  <a:path w="2582" h="2553" extrusionOk="0">
                    <a:moveTo>
                      <a:pt x="565" y="0"/>
                    </a:moveTo>
                    <a:cubicBezTo>
                      <a:pt x="433" y="0"/>
                      <a:pt x="301" y="45"/>
                      <a:pt x="201" y="130"/>
                    </a:cubicBezTo>
                    <a:cubicBezTo>
                      <a:pt x="51" y="281"/>
                      <a:pt x="1" y="557"/>
                      <a:pt x="126" y="782"/>
                    </a:cubicBezTo>
                    <a:cubicBezTo>
                      <a:pt x="126" y="807"/>
                      <a:pt x="176" y="857"/>
                      <a:pt x="201" y="907"/>
                    </a:cubicBezTo>
                    <a:cubicBezTo>
                      <a:pt x="652" y="1384"/>
                      <a:pt x="1128" y="1885"/>
                      <a:pt x="1579" y="2361"/>
                    </a:cubicBezTo>
                    <a:cubicBezTo>
                      <a:pt x="1655" y="2436"/>
                      <a:pt x="1730" y="2486"/>
                      <a:pt x="1830" y="2511"/>
                    </a:cubicBezTo>
                    <a:cubicBezTo>
                      <a:pt x="1902" y="2538"/>
                      <a:pt x="1971" y="2553"/>
                      <a:pt x="2036" y="2553"/>
                    </a:cubicBezTo>
                    <a:cubicBezTo>
                      <a:pt x="2153" y="2553"/>
                      <a:pt x="2260" y="2508"/>
                      <a:pt x="2356" y="2411"/>
                    </a:cubicBezTo>
                    <a:cubicBezTo>
                      <a:pt x="2532" y="2261"/>
                      <a:pt x="2582" y="2035"/>
                      <a:pt x="2482" y="1835"/>
                    </a:cubicBezTo>
                    <a:cubicBezTo>
                      <a:pt x="2432" y="1735"/>
                      <a:pt x="2356" y="1609"/>
                      <a:pt x="2256" y="1509"/>
                    </a:cubicBezTo>
                    <a:cubicBezTo>
                      <a:pt x="1880" y="1108"/>
                      <a:pt x="1504" y="707"/>
                      <a:pt x="1103" y="306"/>
                    </a:cubicBezTo>
                    <a:cubicBezTo>
                      <a:pt x="1028" y="231"/>
                      <a:pt x="953" y="130"/>
                      <a:pt x="853" y="80"/>
                    </a:cubicBezTo>
                    <a:cubicBezTo>
                      <a:pt x="766" y="26"/>
                      <a:pt x="665"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084725" y="3411700"/>
                <a:ext cx="77725" cy="26950"/>
              </a:xfrm>
              <a:custGeom>
                <a:avLst/>
                <a:gdLst/>
                <a:ahLst/>
                <a:cxnLst/>
                <a:rect l="l" t="t" r="r" b="b"/>
                <a:pathLst>
                  <a:path w="3109" h="1078" extrusionOk="0">
                    <a:moveTo>
                      <a:pt x="728" y="0"/>
                    </a:moveTo>
                    <a:cubicBezTo>
                      <a:pt x="627" y="0"/>
                      <a:pt x="527" y="0"/>
                      <a:pt x="427" y="25"/>
                    </a:cubicBezTo>
                    <a:cubicBezTo>
                      <a:pt x="176" y="75"/>
                      <a:pt x="26" y="276"/>
                      <a:pt x="1" y="501"/>
                    </a:cubicBezTo>
                    <a:cubicBezTo>
                      <a:pt x="1" y="752"/>
                      <a:pt x="201" y="977"/>
                      <a:pt x="452" y="1053"/>
                    </a:cubicBezTo>
                    <a:lnTo>
                      <a:pt x="627" y="1053"/>
                    </a:lnTo>
                    <a:cubicBezTo>
                      <a:pt x="1229" y="1078"/>
                      <a:pt x="1855" y="1078"/>
                      <a:pt x="2457" y="1078"/>
                    </a:cubicBezTo>
                    <a:cubicBezTo>
                      <a:pt x="2582" y="1078"/>
                      <a:pt x="2683" y="1028"/>
                      <a:pt x="2758" y="1028"/>
                    </a:cubicBezTo>
                    <a:cubicBezTo>
                      <a:pt x="2958" y="927"/>
                      <a:pt x="3058" y="777"/>
                      <a:pt x="3084" y="602"/>
                    </a:cubicBezTo>
                    <a:cubicBezTo>
                      <a:pt x="3109" y="401"/>
                      <a:pt x="3033" y="201"/>
                      <a:pt x="2833" y="125"/>
                    </a:cubicBezTo>
                    <a:cubicBezTo>
                      <a:pt x="2708" y="50"/>
                      <a:pt x="2557" y="0"/>
                      <a:pt x="2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2748900" y="3506575"/>
                <a:ext cx="70825" cy="53375"/>
              </a:xfrm>
              <a:custGeom>
                <a:avLst/>
                <a:gdLst/>
                <a:ahLst/>
                <a:cxnLst/>
                <a:rect l="l" t="t" r="r" b="b"/>
                <a:pathLst>
                  <a:path w="2833" h="2135" extrusionOk="0">
                    <a:moveTo>
                      <a:pt x="2234" y="0"/>
                    </a:moveTo>
                    <a:cubicBezTo>
                      <a:pt x="2166" y="0"/>
                      <a:pt x="2097" y="13"/>
                      <a:pt x="2030" y="40"/>
                    </a:cubicBezTo>
                    <a:cubicBezTo>
                      <a:pt x="1930" y="90"/>
                      <a:pt x="1855" y="140"/>
                      <a:pt x="1780" y="190"/>
                    </a:cubicBezTo>
                    <a:cubicBezTo>
                      <a:pt x="1328" y="466"/>
                      <a:pt x="902" y="741"/>
                      <a:pt x="476" y="1042"/>
                    </a:cubicBezTo>
                    <a:cubicBezTo>
                      <a:pt x="401" y="1092"/>
                      <a:pt x="301" y="1142"/>
                      <a:pt x="251" y="1218"/>
                    </a:cubicBezTo>
                    <a:cubicBezTo>
                      <a:pt x="25" y="1418"/>
                      <a:pt x="0" y="1669"/>
                      <a:pt x="125" y="1894"/>
                    </a:cubicBezTo>
                    <a:cubicBezTo>
                      <a:pt x="236" y="2041"/>
                      <a:pt x="399" y="2134"/>
                      <a:pt x="587" y="2134"/>
                    </a:cubicBezTo>
                    <a:cubicBezTo>
                      <a:pt x="656" y="2134"/>
                      <a:pt x="728" y="2122"/>
                      <a:pt x="802" y="2095"/>
                    </a:cubicBezTo>
                    <a:cubicBezTo>
                      <a:pt x="877" y="2045"/>
                      <a:pt x="953" y="1995"/>
                      <a:pt x="1053" y="1944"/>
                    </a:cubicBezTo>
                    <a:cubicBezTo>
                      <a:pt x="1203" y="1869"/>
                      <a:pt x="1328" y="1769"/>
                      <a:pt x="1479" y="1669"/>
                    </a:cubicBezTo>
                    <a:cubicBezTo>
                      <a:pt x="1629" y="1568"/>
                      <a:pt x="1805" y="1468"/>
                      <a:pt x="1955" y="1343"/>
                    </a:cubicBezTo>
                    <a:cubicBezTo>
                      <a:pt x="2181" y="1218"/>
                      <a:pt x="2381" y="1092"/>
                      <a:pt x="2582" y="917"/>
                    </a:cubicBezTo>
                    <a:cubicBezTo>
                      <a:pt x="2782" y="741"/>
                      <a:pt x="2832" y="466"/>
                      <a:pt x="2682" y="240"/>
                    </a:cubicBezTo>
                    <a:cubicBezTo>
                      <a:pt x="2590" y="93"/>
                      <a:pt x="2418" y="0"/>
                      <a:pt x="2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3393000" y="3476125"/>
                <a:ext cx="66450" cy="51875"/>
              </a:xfrm>
              <a:custGeom>
                <a:avLst/>
                <a:gdLst/>
                <a:ahLst/>
                <a:cxnLst/>
                <a:rect l="l" t="t" r="r" b="b"/>
                <a:pathLst>
                  <a:path w="2658" h="2075" extrusionOk="0">
                    <a:moveTo>
                      <a:pt x="522" y="0"/>
                    </a:moveTo>
                    <a:cubicBezTo>
                      <a:pt x="385" y="0"/>
                      <a:pt x="261" y="70"/>
                      <a:pt x="151" y="180"/>
                    </a:cubicBezTo>
                    <a:cubicBezTo>
                      <a:pt x="26" y="355"/>
                      <a:pt x="1" y="581"/>
                      <a:pt x="151" y="832"/>
                    </a:cubicBezTo>
                    <a:cubicBezTo>
                      <a:pt x="201" y="882"/>
                      <a:pt x="276" y="982"/>
                      <a:pt x="402" y="1057"/>
                    </a:cubicBezTo>
                    <a:cubicBezTo>
                      <a:pt x="828" y="1358"/>
                      <a:pt x="1254" y="1634"/>
                      <a:pt x="1680" y="1934"/>
                    </a:cubicBezTo>
                    <a:cubicBezTo>
                      <a:pt x="1780" y="1984"/>
                      <a:pt x="1855" y="2010"/>
                      <a:pt x="1956" y="2060"/>
                    </a:cubicBezTo>
                    <a:cubicBezTo>
                      <a:pt x="1997" y="2070"/>
                      <a:pt x="2040" y="2075"/>
                      <a:pt x="2083" y="2075"/>
                    </a:cubicBezTo>
                    <a:cubicBezTo>
                      <a:pt x="2253" y="2075"/>
                      <a:pt x="2432" y="1999"/>
                      <a:pt x="2532" y="1859"/>
                    </a:cubicBezTo>
                    <a:cubicBezTo>
                      <a:pt x="2657" y="1684"/>
                      <a:pt x="2657" y="1408"/>
                      <a:pt x="2507" y="1233"/>
                    </a:cubicBezTo>
                    <a:cubicBezTo>
                      <a:pt x="2457" y="1157"/>
                      <a:pt x="2382" y="1082"/>
                      <a:pt x="2281" y="1032"/>
                    </a:cubicBezTo>
                    <a:cubicBezTo>
                      <a:pt x="1855" y="731"/>
                      <a:pt x="1429" y="456"/>
                      <a:pt x="1003" y="155"/>
                    </a:cubicBezTo>
                    <a:cubicBezTo>
                      <a:pt x="903" y="105"/>
                      <a:pt x="803" y="55"/>
                      <a:pt x="677" y="30"/>
                    </a:cubicBezTo>
                    <a:cubicBezTo>
                      <a:pt x="624" y="9"/>
                      <a:pt x="572"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401150" y="3840625"/>
                <a:ext cx="73325" cy="31000"/>
              </a:xfrm>
              <a:custGeom>
                <a:avLst/>
                <a:gdLst/>
                <a:ahLst/>
                <a:cxnLst/>
                <a:rect l="l" t="t" r="r" b="b"/>
                <a:pathLst>
                  <a:path w="2933" h="1240" extrusionOk="0">
                    <a:moveTo>
                      <a:pt x="673" y="1"/>
                    </a:moveTo>
                    <a:cubicBezTo>
                      <a:pt x="591" y="1"/>
                      <a:pt x="515" y="18"/>
                      <a:pt x="427" y="36"/>
                    </a:cubicBezTo>
                    <a:cubicBezTo>
                      <a:pt x="226" y="86"/>
                      <a:pt x="101" y="212"/>
                      <a:pt x="51" y="412"/>
                    </a:cubicBezTo>
                    <a:cubicBezTo>
                      <a:pt x="1" y="638"/>
                      <a:pt x="101" y="863"/>
                      <a:pt x="301" y="963"/>
                    </a:cubicBezTo>
                    <a:cubicBezTo>
                      <a:pt x="376" y="1014"/>
                      <a:pt x="477" y="1039"/>
                      <a:pt x="577" y="1064"/>
                    </a:cubicBezTo>
                    <a:cubicBezTo>
                      <a:pt x="1153" y="1114"/>
                      <a:pt x="1730" y="1189"/>
                      <a:pt x="2306" y="1239"/>
                    </a:cubicBezTo>
                    <a:cubicBezTo>
                      <a:pt x="2432" y="1239"/>
                      <a:pt x="2557" y="1214"/>
                      <a:pt x="2632" y="1189"/>
                    </a:cubicBezTo>
                    <a:cubicBezTo>
                      <a:pt x="2833" y="1064"/>
                      <a:pt x="2933" y="913"/>
                      <a:pt x="2933" y="738"/>
                    </a:cubicBezTo>
                    <a:cubicBezTo>
                      <a:pt x="2933" y="512"/>
                      <a:pt x="2833" y="362"/>
                      <a:pt x="2657" y="262"/>
                    </a:cubicBezTo>
                    <a:cubicBezTo>
                      <a:pt x="2557" y="212"/>
                      <a:pt x="2432" y="186"/>
                      <a:pt x="2331" y="161"/>
                    </a:cubicBezTo>
                    <a:cubicBezTo>
                      <a:pt x="1805" y="111"/>
                      <a:pt x="1279" y="61"/>
                      <a:pt x="777" y="11"/>
                    </a:cubicBezTo>
                    <a:cubicBezTo>
                      <a:pt x="741" y="4"/>
                      <a:pt x="706"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3217575" y="3418575"/>
                <a:ext cx="72075" cy="39150"/>
              </a:xfrm>
              <a:custGeom>
                <a:avLst/>
                <a:gdLst/>
                <a:ahLst/>
                <a:cxnLst/>
                <a:rect l="l" t="t" r="r" b="b"/>
                <a:pathLst>
                  <a:path w="2883" h="1566" extrusionOk="0">
                    <a:moveTo>
                      <a:pt x="577" y="1"/>
                    </a:moveTo>
                    <a:cubicBezTo>
                      <a:pt x="351" y="1"/>
                      <a:pt x="151" y="151"/>
                      <a:pt x="100" y="352"/>
                    </a:cubicBezTo>
                    <a:cubicBezTo>
                      <a:pt x="0" y="577"/>
                      <a:pt x="75" y="803"/>
                      <a:pt x="301" y="953"/>
                    </a:cubicBezTo>
                    <a:cubicBezTo>
                      <a:pt x="351" y="978"/>
                      <a:pt x="426" y="1028"/>
                      <a:pt x="501" y="1053"/>
                    </a:cubicBezTo>
                    <a:cubicBezTo>
                      <a:pt x="1028" y="1229"/>
                      <a:pt x="1554" y="1404"/>
                      <a:pt x="2080" y="1555"/>
                    </a:cubicBezTo>
                    <a:cubicBezTo>
                      <a:pt x="2130" y="1563"/>
                      <a:pt x="2181" y="1566"/>
                      <a:pt x="2228" y="1566"/>
                    </a:cubicBezTo>
                    <a:cubicBezTo>
                      <a:pt x="2323" y="1566"/>
                      <a:pt x="2406" y="1555"/>
                      <a:pt x="2456" y="1555"/>
                    </a:cubicBezTo>
                    <a:cubicBezTo>
                      <a:pt x="2832" y="1329"/>
                      <a:pt x="2882" y="903"/>
                      <a:pt x="2632" y="677"/>
                    </a:cubicBezTo>
                    <a:cubicBezTo>
                      <a:pt x="2557" y="602"/>
                      <a:pt x="2431" y="552"/>
                      <a:pt x="2331" y="502"/>
                    </a:cubicBezTo>
                    <a:cubicBezTo>
                      <a:pt x="1830" y="352"/>
                      <a:pt x="1303" y="176"/>
                      <a:pt x="802" y="26"/>
                    </a:cubicBezTo>
                    <a:cubicBezTo>
                      <a:pt x="727" y="1"/>
                      <a:pt x="65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266450" y="3681200"/>
                <a:ext cx="37600" cy="70200"/>
              </a:xfrm>
              <a:custGeom>
                <a:avLst/>
                <a:gdLst/>
                <a:ahLst/>
                <a:cxnLst/>
                <a:rect l="l" t="t" r="r" b="b"/>
                <a:pathLst>
                  <a:path w="1504" h="2808" extrusionOk="0">
                    <a:moveTo>
                      <a:pt x="520" y="1"/>
                    </a:moveTo>
                    <a:cubicBezTo>
                      <a:pt x="472" y="1"/>
                      <a:pt x="424" y="8"/>
                      <a:pt x="376" y="22"/>
                    </a:cubicBezTo>
                    <a:cubicBezTo>
                      <a:pt x="150" y="97"/>
                      <a:pt x="0" y="298"/>
                      <a:pt x="0" y="548"/>
                    </a:cubicBezTo>
                    <a:cubicBezTo>
                      <a:pt x="0" y="624"/>
                      <a:pt x="25" y="724"/>
                      <a:pt x="25" y="774"/>
                    </a:cubicBezTo>
                    <a:cubicBezTo>
                      <a:pt x="175" y="1300"/>
                      <a:pt x="301" y="1802"/>
                      <a:pt x="426" y="2303"/>
                    </a:cubicBezTo>
                    <a:cubicBezTo>
                      <a:pt x="451" y="2378"/>
                      <a:pt x="476" y="2478"/>
                      <a:pt x="551" y="2553"/>
                    </a:cubicBezTo>
                    <a:cubicBezTo>
                      <a:pt x="641" y="2711"/>
                      <a:pt x="792" y="2808"/>
                      <a:pt x="967" y="2808"/>
                    </a:cubicBezTo>
                    <a:cubicBezTo>
                      <a:pt x="987" y="2808"/>
                      <a:pt x="1007" y="2807"/>
                      <a:pt x="1028" y="2804"/>
                    </a:cubicBezTo>
                    <a:cubicBezTo>
                      <a:pt x="1253" y="2779"/>
                      <a:pt x="1429" y="2604"/>
                      <a:pt x="1479" y="2403"/>
                    </a:cubicBezTo>
                    <a:cubicBezTo>
                      <a:pt x="1479" y="2278"/>
                      <a:pt x="1504" y="2152"/>
                      <a:pt x="1479" y="2052"/>
                    </a:cubicBezTo>
                    <a:cubicBezTo>
                      <a:pt x="1353" y="1526"/>
                      <a:pt x="1203" y="1000"/>
                      <a:pt x="1078" y="473"/>
                    </a:cubicBezTo>
                    <a:cubicBezTo>
                      <a:pt x="1053" y="423"/>
                      <a:pt x="1028" y="373"/>
                      <a:pt x="1003" y="348"/>
                    </a:cubicBezTo>
                    <a:cubicBezTo>
                      <a:pt x="901" y="125"/>
                      <a:pt x="718"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490125" y="3803650"/>
                <a:ext cx="67075" cy="48625"/>
              </a:xfrm>
              <a:custGeom>
                <a:avLst/>
                <a:gdLst/>
                <a:ahLst/>
                <a:cxnLst/>
                <a:rect l="l" t="t" r="r" b="b"/>
                <a:pathLst>
                  <a:path w="2683" h="1945" extrusionOk="0">
                    <a:moveTo>
                      <a:pt x="2123" y="0"/>
                    </a:moveTo>
                    <a:cubicBezTo>
                      <a:pt x="2092" y="0"/>
                      <a:pt x="2061" y="4"/>
                      <a:pt x="2031" y="11"/>
                    </a:cubicBezTo>
                    <a:cubicBezTo>
                      <a:pt x="1955" y="36"/>
                      <a:pt x="1880" y="61"/>
                      <a:pt x="1805" y="87"/>
                    </a:cubicBezTo>
                    <a:cubicBezTo>
                      <a:pt x="1329" y="362"/>
                      <a:pt x="853" y="638"/>
                      <a:pt x="351" y="914"/>
                    </a:cubicBezTo>
                    <a:cubicBezTo>
                      <a:pt x="276" y="964"/>
                      <a:pt x="201" y="1039"/>
                      <a:pt x="151" y="1114"/>
                    </a:cubicBezTo>
                    <a:cubicBezTo>
                      <a:pt x="26" y="1264"/>
                      <a:pt x="0" y="1465"/>
                      <a:pt x="76" y="1640"/>
                    </a:cubicBezTo>
                    <a:cubicBezTo>
                      <a:pt x="144" y="1824"/>
                      <a:pt x="339" y="1944"/>
                      <a:pt x="544" y="1944"/>
                    </a:cubicBezTo>
                    <a:cubicBezTo>
                      <a:pt x="564" y="1944"/>
                      <a:pt x="583" y="1943"/>
                      <a:pt x="602" y="1941"/>
                    </a:cubicBezTo>
                    <a:cubicBezTo>
                      <a:pt x="702" y="1916"/>
                      <a:pt x="828" y="1866"/>
                      <a:pt x="928" y="1816"/>
                    </a:cubicBezTo>
                    <a:cubicBezTo>
                      <a:pt x="1128" y="1716"/>
                      <a:pt x="1354" y="1590"/>
                      <a:pt x="1579" y="1465"/>
                    </a:cubicBezTo>
                    <a:cubicBezTo>
                      <a:pt x="1579" y="1465"/>
                      <a:pt x="1554" y="1465"/>
                      <a:pt x="1554" y="1440"/>
                    </a:cubicBezTo>
                    <a:cubicBezTo>
                      <a:pt x="1780" y="1340"/>
                      <a:pt x="2005" y="1214"/>
                      <a:pt x="2231" y="1089"/>
                    </a:cubicBezTo>
                    <a:cubicBezTo>
                      <a:pt x="2331" y="1014"/>
                      <a:pt x="2432" y="939"/>
                      <a:pt x="2532" y="838"/>
                    </a:cubicBezTo>
                    <a:cubicBezTo>
                      <a:pt x="2682" y="663"/>
                      <a:pt x="2682" y="437"/>
                      <a:pt x="2582" y="262"/>
                    </a:cubicBezTo>
                    <a:cubicBezTo>
                      <a:pt x="2476" y="113"/>
                      <a:pt x="2297" y="0"/>
                      <a:pt x="2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262050" y="3568650"/>
                <a:ext cx="36375" cy="68750"/>
              </a:xfrm>
              <a:custGeom>
                <a:avLst/>
                <a:gdLst/>
                <a:ahLst/>
                <a:cxnLst/>
                <a:rect l="l" t="t" r="r" b="b"/>
                <a:pathLst>
                  <a:path w="1455" h="2750" extrusionOk="0">
                    <a:moveTo>
                      <a:pt x="929" y="0"/>
                    </a:moveTo>
                    <a:cubicBezTo>
                      <a:pt x="730" y="0"/>
                      <a:pt x="560" y="101"/>
                      <a:pt x="477" y="288"/>
                    </a:cubicBezTo>
                    <a:cubicBezTo>
                      <a:pt x="427" y="389"/>
                      <a:pt x="402" y="464"/>
                      <a:pt x="377" y="564"/>
                    </a:cubicBezTo>
                    <a:cubicBezTo>
                      <a:pt x="276" y="1040"/>
                      <a:pt x="151" y="1492"/>
                      <a:pt x="51" y="1968"/>
                    </a:cubicBezTo>
                    <a:cubicBezTo>
                      <a:pt x="26" y="2093"/>
                      <a:pt x="1" y="2193"/>
                      <a:pt x="26" y="2319"/>
                    </a:cubicBezTo>
                    <a:cubicBezTo>
                      <a:pt x="44" y="2574"/>
                      <a:pt x="247" y="2749"/>
                      <a:pt x="511" y="2749"/>
                    </a:cubicBezTo>
                    <a:cubicBezTo>
                      <a:pt x="610" y="2749"/>
                      <a:pt x="718" y="2724"/>
                      <a:pt x="828" y="2669"/>
                    </a:cubicBezTo>
                    <a:cubicBezTo>
                      <a:pt x="853" y="2619"/>
                      <a:pt x="978" y="2519"/>
                      <a:pt x="1003" y="2419"/>
                    </a:cubicBezTo>
                    <a:cubicBezTo>
                      <a:pt x="1179" y="1817"/>
                      <a:pt x="1304" y="1216"/>
                      <a:pt x="1454" y="614"/>
                    </a:cubicBezTo>
                    <a:cubicBezTo>
                      <a:pt x="1454" y="589"/>
                      <a:pt x="1454" y="539"/>
                      <a:pt x="1454" y="514"/>
                    </a:cubicBezTo>
                    <a:cubicBezTo>
                      <a:pt x="1454" y="263"/>
                      <a:pt x="1279" y="63"/>
                      <a:pt x="1053" y="13"/>
                    </a:cubicBezTo>
                    <a:cubicBezTo>
                      <a:pt x="1011" y="4"/>
                      <a:pt x="969" y="0"/>
                      <a:pt x="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313425" y="3786625"/>
                <a:ext cx="60175" cy="58175"/>
              </a:xfrm>
              <a:custGeom>
                <a:avLst/>
                <a:gdLst/>
                <a:ahLst/>
                <a:cxnLst/>
                <a:rect l="l" t="t" r="r" b="b"/>
                <a:pathLst>
                  <a:path w="2407" h="2327" extrusionOk="0">
                    <a:moveTo>
                      <a:pt x="585" y="0"/>
                    </a:moveTo>
                    <a:cubicBezTo>
                      <a:pt x="447" y="0"/>
                      <a:pt x="303" y="54"/>
                      <a:pt x="201" y="141"/>
                    </a:cubicBezTo>
                    <a:cubicBezTo>
                      <a:pt x="51" y="316"/>
                      <a:pt x="1" y="567"/>
                      <a:pt x="126" y="793"/>
                    </a:cubicBezTo>
                    <a:cubicBezTo>
                      <a:pt x="151" y="843"/>
                      <a:pt x="176" y="893"/>
                      <a:pt x="201" y="918"/>
                    </a:cubicBezTo>
                    <a:cubicBezTo>
                      <a:pt x="602" y="1344"/>
                      <a:pt x="978" y="1745"/>
                      <a:pt x="1379" y="2146"/>
                    </a:cubicBezTo>
                    <a:cubicBezTo>
                      <a:pt x="1404" y="2171"/>
                      <a:pt x="1454" y="2221"/>
                      <a:pt x="1505" y="2246"/>
                    </a:cubicBezTo>
                    <a:cubicBezTo>
                      <a:pt x="1602" y="2300"/>
                      <a:pt x="1704" y="2326"/>
                      <a:pt x="1803" y="2326"/>
                    </a:cubicBezTo>
                    <a:cubicBezTo>
                      <a:pt x="1933" y="2326"/>
                      <a:pt x="2057" y="2282"/>
                      <a:pt x="2156" y="2196"/>
                    </a:cubicBezTo>
                    <a:cubicBezTo>
                      <a:pt x="2332" y="2046"/>
                      <a:pt x="2407" y="1720"/>
                      <a:pt x="2256" y="1570"/>
                    </a:cubicBezTo>
                    <a:cubicBezTo>
                      <a:pt x="1805" y="1043"/>
                      <a:pt x="1329" y="567"/>
                      <a:pt x="853" y="91"/>
                    </a:cubicBezTo>
                    <a:cubicBezTo>
                      <a:pt x="779" y="28"/>
                      <a:pt x="684" y="0"/>
                      <a:pt x="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965675" y="3422050"/>
                <a:ext cx="70825" cy="32275"/>
              </a:xfrm>
              <a:custGeom>
                <a:avLst/>
                <a:gdLst/>
                <a:ahLst/>
                <a:cxnLst/>
                <a:rect l="l" t="t" r="r" b="b"/>
                <a:pathLst>
                  <a:path w="2833" h="1291" extrusionOk="0">
                    <a:moveTo>
                      <a:pt x="2275" y="1"/>
                    </a:moveTo>
                    <a:cubicBezTo>
                      <a:pt x="2184" y="1"/>
                      <a:pt x="2089" y="12"/>
                      <a:pt x="2006" y="12"/>
                    </a:cubicBezTo>
                    <a:cubicBezTo>
                      <a:pt x="1580" y="62"/>
                      <a:pt x="1129" y="137"/>
                      <a:pt x="703" y="213"/>
                    </a:cubicBezTo>
                    <a:cubicBezTo>
                      <a:pt x="577" y="213"/>
                      <a:pt x="477" y="238"/>
                      <a:pt x="377" y="288"/>
                    </a:cubicBezTo>
                    <a:cubicBezTo>
                      <a:pt x="151" y="363"/>
                      <a:pt x="1" y="614"/>
                      <a:pt x="26" y="814"/>
                    </a:cubicBezTo>
                    <a:cubicBezTo>
                      <a:pt x="51" y="1065"/>
                      <a:pt x="252" y="1240"/>
                      <a:pt x="477" y="1290"/>
                    </a:cubicBezTo>
                    <a:lnTo>
                      <a:pt x="778" y="1290"/>
                    </a:lnTo>
                    <a:cubicBezTo>
                      <a:pt x="1254" y="1215"/>
                      <a:pt x="1705" y="1165"/>
                      <a:pt x="2181" y="1090"/>
                    </a:cubicBezTo>
                    <a:cubicBezTo>
                      <a:pt x="2307" y="1065"/>
                      <a:pt x="2407" y="1015"/>
                      <a:pt x="2482" y="1015"/>
                    </a:cubicBezTo>
                    <a:cubicBezTo>
                      <a:pt x="2733" y="889"/>
                      <a:pt x="2833" y="689"/>
                      <a:pt x="2808" y="463"/>
                    </a:cubicBezTo>
                    <a:cubicBezTo>
                      <a:pt x="2783" y="263"/>
                      <a:pt x="2632" y="62"/>
                      <a:pt x="2407" y="12"/>
                    </a:cubicBezTo>
                    <a:cubicBezTo>
                      <a:pt x="2365" y="4"/>
                      <a:pt x="2321" y="1"/>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652400" y="3600100"/>
                <a:ext cx="56425" cy="59350"/>
              </a:xfrm>
              <a:custGeom>
                <a:avLst/>
                <a:gdLst/>
                <a:ahLst/>
                <a:cxnLst/>
                <a:rect l="l" t="t" r="r" b="b"/>
                <a:pathLst>
                  <a:path w="2257" h="2374" extrusionOk="0">
                    <a:moveTo>
                      <a:pt x="1694" y="1"/>
                    </a:moveTo>
                    <a:cubicBezTo>
                      <a:pt x="1595" y="1"/>
                      <a:pt x="1494" y="27"/>
                      <a:pt x="1404" y="83"/>
                    </a:cubicBezTo>
                    <a:cubicBezTo>
                      <a:pt x="1354" y="133"/>
                      <a:pt x="1279" y="183"/>
                      <a:pt x="1204" y="259"/>
                    </a:cubicBezTo>
                    <a:cubicBezTo>
                      <a:pt x="878" y="635"/>
                      <a:pt x="577" y="1010"/>
                      <a:pt x="251" y="1411"/>
                    </a:cubicBezTo>
                    <a:cubicBezTo>
                      <a:pt x="176" y="1462"/>
                      <a:pt x="126" y="1562"/>
                      <a:pt x="101" y="1637"/>
                    </a:cubicBezTo>
                    <a:cubicBezTo>
                      <a:pt x="0" y="1838"/>
                      <a:pt x="51" y="2088"/>
                      <a:pt x="201" y="2213"/>
                    </a:cubicBezTo>
                    <a:cubicBezTo>
                      <a:pt x="305" y="2317"/>
                      <a:pt x="421" y="2373"/>
                      <a:pt x="548" y="2373"/>
                    </a:cubicBezTo>
                    <a:cubicBezTo>
                      <a:pt x="606" y="2373"/>
                      <a:pt x="665" y="2362"/>
                      <a:pt x="727" y="2339"/>
                    </a:cubicBezTo>
                    <a:cubicBezTo>
                      <a:pt x="853" y="2289"/>
                      <a:pt x="953" y="2213"/>
                      <a:pt x="1053" y="2113"/>
                    </a:cubicBezTo>
                    <a:cubicBezTo>
                      <a:pt x="1379" y="1737"/>
                      <a:pt x="1705" y="1361"/>
                      <a:pt x="2031" y="985"/>
                    </a:cubicBezTo>
                    <a:cubicBezTo>
                      <a:pt x="2081" y="885"/>
                      <a:pt x="2156" y="785"/>
                      <a:pt x="2181" y="685"/>
                    </a:cubicBezTo>
                    <a:cubicBezTo>
                      <a:pt x="2256" y="459"/>
                      <a:pt x="2181" y="234"/>
                      <a:pt x="2031" y="108"/>
                    </a:cubicBezTo>
                    <a:cubicBezTo>
                      <a:pt x="1934" y="39"/>
                      <a:pt x="1815" y="1"/>
                      <a:pt x="1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3564675" y="3630825"/>
                <a:ext cx="39200" cy="56850"/>
              </a:xfrm>
              <a:custGeom>
                <a:avLst/>
                <a:gdLst/>
                <a:ahLst/>
                <a:cxnLst/>
                <a:rect l="l" t="t" r="r" b="b"/>
                <a:pathLst>
                  <a:path w="1568" h="2274" extrusionOk="0">
                    <a:moveTo>
                      <a:pt x="495" y="1"/>
                    </a:moveTo>
                    <a:cubicBezTo>
                      <a:pt x="465" y="1"/>
                      <a:pt x="434" y="3"/>
                      <a:pt x="402" y="7"/>
                    </a:cubicBezTo>
                    <a:cubicBezTo>
                      <a:pt x="176" y="57"/>
                      <a:pt x="26" y="233"/>
                      <a:pt x="1" y="458"/>
                    </a:cubicBezTo>
                    <a:cubicBezTo>
                      <a:pt x="1" y="558"/>
                      <a:pt x="1" y="659"/>
                      <a:pt x="26" y="734"/>
                    </a:cubicBezTo>
                    <a:cubicBezTo>
                      <a:pt x="151" y="1135"/>
                      <a:pt x="277" y="1511"/>
                      <a:pt x="402" y="1812"/>
                    </a:cubicBezTo>
                    <a:cubicBezTo>
                      <a:pt x="527" y="2112"/>
                      <a:pt x="678" y="2238"/>
                      <a:pt x="853" y="2263"/>
                    </a:cubicBezTo>
                    <a:cubicBezTo>
                      <a:pt x="890" y="2270"/>
                      <a:pt x="926" y="2274"/>
                      <a:pt x="962" y="2274"/>
                    </a:cubicBezTo>
                    <a:cubicBezTo>
                      <a:pt x="1293" y="2274"/>
                      <a:pt x="1568" y="1971"/>
                      <a:pt x="1455" y="1586"/>
                    </a:cubicBezTo>
                    <a:cubicBezTo>
                      <a:pt x="1329" y="1160"/>
                      <a:pt x="1154" y="759"/>
                      <a:pt x="1003" y="358"/>
                    </a:cubicBezTo>
                    <a:cubicBezTo>
                      <a:pt x="978" y="283"/>
                      <a:pt x="953" y="233"/>
                      <a:pt x="903" y="208"/>
                    </a:cubicBezTo>
                    <a:cubicBezTo>
                      <a:pt x="798" y="60"/>
                      <a:pt x="657"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3559050" y="3727375"/>
                <a:ext cx="37625" cy="54675"/>
              </a:xfrm>
              <a:custGeom>
                <a:avLst/>
                <a:gdLst/>
                <a:ahLst/>
                <a:cxnLst/>
                <a:rect l="l" t="t" r="r" b="b"/>
                <a:pathLst>
                  <a:path w="1505" h="2187" extrusionOk="0">
                    <a:moveTo>
                      <a:pt x="885" y="1"/>
                    </a:moveTo>
                    <a:cubicBezTo>
                      <a:pt x="688" y="1"/>
                      <a:pt x="519" y="100"/>
                      <a:pt x="451" y="280"/>
                    </a:cubicBezTo>
                    <a:cubicBezTo>
                      <a:pt x="301" y="706"/>
                      <a:pt x="151" y="1133"/>
                      <a:pt x="25" y="1559"/>
                    </a:cubicBezTo>
                    <a:cubicBezTo>
                      <a:pt x="0" y="1659"/>
                      <a:pt x="50" y="1809"/>
                      <a:pt x="50" y="1884"/>
                    </a:cubicBezTo>
                    <a:cubicBezTo>
                      <a:pt x="171" y="2086"/>
                      <a:pt x="371" y="2186"/>
                      <a:pt x="558" y="2186"/>
                    </a:cubicBezTo>
                    <a:cubicBezTo>
                      <a:pt x="720" y="2186"/>
                      <a:pt x="871" y="2111"/>
                      <a:pt x="953" y="1960"/>
                    </a:cubicBezTo>
                    <a:cubicBezTo>
                      <a:pt x="1178" y="1508"/>
                      <a:pt x="1304" y="1032"/>
                      <a:pt x="1429" y="531"/>
                    </a:cubicBezTo>
                    <a:cubicBezTo>
                      <a:pt x="1504" y="255"/>
                      <a:pt x="1253" y="5"/>
                      <a:pt x="953" y="5"/>
                    </a:cubicBezTo>
                    <a:cubicBezTo>
                      <a:pt x="930" y="2"/>
                      <a:pt x="907" y="1"/>
                      <a:pt x="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 name="Google Shape;244;p5"/>
          <p:cNvGrpSpPr/>
          <p:nvPr/>
        </p:nvGrpSpPr>
        <p:grpSpPr>
          <a:xfrm>
            <a:off x="215226" y="2176271"/>
            <a:ext cx="583269" cy="582805"/>
            <a:chOff x="4088500" y="3399775"/>
            <a:chExt cx="785125" cy="784500"/>
          </a:xfrm>
        </p:grpSpPr>
        <p:sp>
          <p:nvSpPr>
            <p:cNvPr id="245" name="Google Shape;245;p5"/>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2154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25704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06523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46336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83597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79671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5066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6" name="Google Shape;256;p6"/>
          <p:cNvGrpSpPr/>
          <p:nvPr/>
        </p:nvGrpSpPr>
        <p:grpSpPr>
          <a:xfrm>
            <a:off x="8349217" y="1934234"/>
            <a:ext cx="992377" cy="3707466"/>
            <a:chOff x="8349217" y="1934234"/>
            <a:chExt cx="992377" cy="3707466"/>
          </a:xfrm>
        </p:grpSpPr>
        <p:sp>
          <p:nvSpPr>
            <p:cNvPr id="257" name="Google Shape;257;p6"/>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6"/>
            <p:cNvGrpSpPr/>
            <p:nvPr/>
          </p:nvGrpSpPr>
          <p:grpSpPr>
            <a:xfrm>
              <a:off x="8349217" y="4280502"/>
              <a:ext cx="647493" cy="646977"/>
              <a:chOff x="4088500" y="3399775"/>
              <a:chExt cx="785125" cy="784500"/>
            </a:xfrm>
          </p:grpSpPr>
          <p:sp>
            <p:nvSpPr>
              <p:cNvPr id="259" name="Google Shape;259;p6"/>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6"/>
          <p:cNvGrpSpPr/>
          <p:nvPr/>
        </p:nvGrpSpPr>
        <p:grpSpPr>
          <a:xfrm>
            <a:off x="51366" y="2856919"/>
            <a:ext cx="512437" cy="1127332"/>
            <a:chOff x="51366" y="2856919"/>
            <a:chExt cx="512437" cy="1127332"/>
          </a:xfrm>
        </p:grpSpPr>
        <p:grpSp>
          <p:nvGrpSpPr>
            <p:cNvPr id="269" name="Google Shape;269;p6"/>
            <p:cNvGrpSpPr/>
            <p:nvPr/>
          </p:nvGrpSpPr>
          <p:grpSpPr>
            <a:xfrm rot="632937">
              <a:off x="87643" y="2893492"/>
              <a:ext cx="439883" cy="436915"/>
              <a:chOff x="2439375" y="2818275"/>
              <a:chExt cx="555775" cy="552025"/>
            </a:xfrm>
          </p:grpSpPr>
          <p:sp>
            <p:nvSpPr>
              <p:cNvPr id="270" name="Google Shape;270;p6"/>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6"/>
            <p:cNvGrpSpPr/>
            <p:nvPr/>
          </p:nvGrpSpPr>
          <p:grpSpPr>
            <a:xfrm rot="780811">
              <a:off x="79169" y="3677130"/>
              <a:ext cx="281374" cy="279024"/>
              <a:chOff x="3128600" y="3028450"/>
              <a:chExt cx="281350" cy="279000"/>
            </a:xfrm>
          </p:grpSpPr>
          <p:sp>
            <p:nvSpPr>
              <p:cNvPr id="278" name="Google Shape;278;p6"/>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 name="Google Shape;283;p6"/>
          <p:cNvGrpSpPr/>
          <p:nvPr/>
        </p:nvGrpSpPr>
        <p:grpSpPr>
          <a:xfrm>
            <a:off x="-127223" y="-307321"/>
            <a:ext cx="9497893" cy="6060506"/>
            <a:chOff x="-127223" y="-307321"/>
            <a:chExt cx="9497893" cy="6060506"/>
          </a:xfrm>
        </p:grpSpPr>
        <p:grpSp>
          <p:nvGrpSpPr>
            <p:cNvPr id="284" name="Google Shape;284;p6"/>
            <p:cNvGrpSpPr/>
            <p:nvPr/>
          </p:nvGrpSpPr>
          <p:grpSpPr>
            <a:xfrm rot="6395472">
              <a:off x="-112599" y="4234427"/>
              <a:ext cx="1564267" cy="1196674"/>
              <a:chOff x="8489095" y="3798132"/>
              <a:chExt cx="2066925" cy="1581211"/>
            </a:xfrm>
          </p:grpSpPr>
          <p:sp>
            <p:nvSpPr>
              <p:cNvPr id="285" name="Google Shape;285;p6"/>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6"/>
            <p:cNvGrpSpPr/>
            <p:nvPr/>
          </p:nvGrpSpPr>
          <p:grpSpPr>
            <a:xfrm flipH="1">
              <a:off x="7806464" y="-307321"/>
              <a:ext cx="1564206" cy="1374935"/>
              <a:chOff x="1" y="5679"/>
              <a:chExt cx="1564206" cy="1374935"/>
            </a:xfrm>
          </p:grpSpPr>
          <p:sp>
            <p:nvSpPr>
              <p:cNvPr id="309" name="Google Shape;309;p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1"/>
        <p:cNvGrpSpPr/>
        <p:nvPr/>
      </p:nvGrpSpPr>
      <p:grpSpPr>
        <a:xfrm>
          <a:off x="0" y="0"/>
          <a:ext cx="0" cy="0"/>
          <a:chOff x="0" y="0"/>
          <a:chExt cx="0" cy="0"/>
        </a:xfrm>
      </p:grpSpPr>
      <p:sp>
        <p:nvSpPr>
          <p:cNvPr id="332" name="Google Shape;332;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Chelsea Market"/>
                <a:ea typeface="Chelsea Market"/>
                <a:cs typeface="Chelsea Market"/>
                <a:sym typeface="Chelsea Marke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3" name="Google Shape;333;p7"/>
          <p:cNvSpPr txBox="1">
            <a:spLocks noGrp="1"/>
          </p:cNvSpPr>
          <p:nvPr>
            <p:ph type="subTitle" idx="1"/>
          </p:nvPr>
        </p:nvSpPr>
        <p:spPr>
          <a:xfrm>
            <a:off x="24246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600"/>
              <a:buFont typeface="Nunito Light"/>
              <a:buChar char="●"/>
              <a:defRPr>
                <a:latin typeface="Be Vietnam Pro"/>
                <a:ea typeface="Be Vietnam Pro"/>
                <a:cs typeface="Be Vietnam Pro"/>
                <a:sym typeface="Be Vietnam Pro"/>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34" name="Google Shape;334;p7"/>
          <p:cNvSpPr/>
          <p:nvPr/>
        </p:nvSpPr>
        <p:spPr>
          <a:xfrm rot="10800000">
            <a:off x="5524627" y="4234758"/>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7"/>
          <p:cNvGrpSpPr/>
          <p:nvPr/>
        </p:nvGrpSpPr>
        <p:grpSpPr>
          <a:xfrm rot="3438572">
            <a:off x="8159761" y="3206105"/>
            <a:ext cx="716056" cy="1028624"/>
            <a:chOff x="3955675" y="1122150"/>
            <a:chExt cx="716056" cy="1028625"/>
          </a:xfrm>
        </p:grpSpPr>
        <p:sp>
          <p:nvSpPr>
            <p:cNvPr id="336" name="Google Shape;336;p7"/>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7"/>
          <p:cNvGrpSpPr/>
          <p:nvPr/>
        </p:nvGrpSpPr>
        <p:grpSpPr>
          <a:xfrm>
            <a:off x="99000" y="101763"/>
            <a:ext cx="766325" cy="1022025"/>
            <a:chOff x="2733850" y="1716850"/>
            <a:chExt cx="766325" cy="1022025"/>
          </a:xfrm>
        </p:grpSpPr>
        <p:sp>
          <p:nvSpPr>
            <p:cNvPr id="348" name="Google Shape;348;p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5"/>
        <p:cNvGrpSpPr/>
        <p:nvPr/>
      </p:nvGrpSpPr>
      <p:grpSpPr>
        <a:xfrm>
          <a:off x="0" y="0"/>
          <a:ext cx="0" cy="0"/>
          <a:chOff x="0" y="0"/>
          <a:chExt cx="0" cy="0"/>
        </a:xfrm>
      </p:grpSpPr>
      <p:sp>
        <p:nvSpPr>
          <p:cNvPr id="376" name="Google Shape;376;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77" name="Google Shape;377;p8"/>
          <p:cNvGrpSpPr/>
          <p:nvPr/>
        </p:nvGrpSpPr>
        <p:grpSpPr>
          <a:xfrm>
            <a:off x="-144569" y="130109"/>
            <a:ext cx="9105098" cy="5151125"/>
            <a:chOff x="-144569" y="130109"/>
            <a:chExt cx="9105098" cy="5151125"/>
          </a:xfrm>
        </p:grpSpPr>
        <p:grpSp>
          <p:nvGrpSpPr>
            <p:cNvPr id="378" name="Google Shape;378;p8"/>
            <p:cNvGrpSpPr/>
            <p:nvPr/>
          </p:nvGrpSpPr>
          <p:grpSpPr>
            <a:xfrm>
              <a:off x="8391818" y="4205813"/>
              <a:ext cx="568711" cy="1075421"/>
              <a:chOff x="3925396" y="4059189"/>
              <a:chExt cx="757372" cy="1432176"/>
            </a:xfrm>
          </p:grpSpPr>
          <p:sp>
            <p:nvSpPr>
              <p:cNvPr id="379" name="Google Shape;379;p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8"/>
            <p:cNvGrpSpPr/>
            <p:nvPr/>
          </p:nvGrpSpPr>
          <p:grpSpPr>
            <a:xfrm>
              <a:off x="7721867" y="4481916"/>
              <a:ext cx="533336" cy="799310"/>
              <a:chOff x="2995144" y="4433786"/>
              <a:chExt cx="710262" cy="1064470"/>
            </a:xfrm>
          </p:grpSpPr>
          <p:sp>
            <p:nvSpPr>
              <p:cNvPr id="383" name="Google Shape;383;p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8"/>
            <p:cNvGrpSpPr/>
            <p:nvPr/>
          </p:nvGrpSpPr>
          <p:grpSpPr>
            <a:xfrm rot="5085516" flipH="1">
              <a:off x="121837" y="-85131"/>
              <a:ext cx="334064" cy="839871"/>
              <a:chOff x="4979142" y="4336675"/>
              <a:chExt cx="444861" cy="1118426"/>
            </a:xfrm>
          </p:grpSpPr>
          <p:sp>
            <p:nvSpPr>
              <p:cNvPr id="388" name="Google Shape;388;p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8"/>
              <p:cNvGrpSpPr/>
              <p:nvPr/>
            </p:nvGrpSpPr>
            <p:grpSpPr>
              <a:xfrm>
                <a:off x="4979142" y="4336675"/>
                <a:ext cx="444861" cy="1118426"/>
                <a:chOff x="4979142" y="4336675"/>
                <a:chExt cx="444861" cy="1118426"/>
              </a:xfrm>
            </p:grpSpPr>
            <p:sp>
              <p:nvSpPr>
                <p:cNvPr id="390" name="Google Shape;390;p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3" name="Google Shape;393;p8"/>
          <p:cNvGrpSpPr/>
          <p:nvPr/>
        </p:nvGrpSpPr>
        <p:grpSpPr>
          <a:xfrm>
            <a:off x="-627531" y="-2111311"/>
            <a:ext cx="11260784" cy="7741711"/>
            <a:chOff x="-627531" y="-2111311"/>
            <a:chExt cx="11260784" cy="7741711"/>
          </a:xfrm>
        </p:grpSpPr>
        <p:sp>
          <p:nvSpPr>
            <p:cNvPr id="394" name="Google Shape;394;p8"/>
            <p:cNvSpPr/>
            <p:nvPr/>
          </p:nvSpPr>
          <p:spPr>
            <a:xfrm rot="6826508" flipH="1">
              <a:off x="7148931" y="-148495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843987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8565170"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8"/>
            <p:cNvGrpSpPr/>
            <p:nvPr/>
          </p:nvGrpSpPr>
          <p:grpSpPr>
            <a:xfrm>
              <a:off x="-627531" y="3365675"/>
              <a:ext cx="2856346" cy="2264725"/>
              <a:chOff x="-627531" y="3365675"/>
              <a:chExt cx="2856346" cy="2264725"/>
            </a:xfrm>
          </p:grpSpPr>
          <p:sp>
            <p:nvSpPr>
              <p:cNvPr id="398" name="Google Shape;398;p8"/>
              <p:cNvSpPr/>
              <p:nvPr/>
            </p:nvSpPr>
            <p:spPr>
              <a:xfrm rot="900639" flipH="1">
                <a:off x="-453812"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rot="-3504719" flipH="1">
                <a:off x="347268"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 name="Google Shape;400;p8"/>
          <p:cNvGrpSpPr/>
          <p:nvPr/>
        </p:nvGrpSpPr>
        <p:grpSpPr>
          <a:xfrm rot="-3505052" flipH="1">
            <a:off x="256967" y="4184619"/>
            <a:ext cx="395664" cy="390963"/>
            <a:chOff x="8351592" y="1216461"/>
            <a:chExt cx="549944" cy="543410"/>
          </a:xfrm>
        </p:grpSpPr>
        <p:sp>
          <p:nvSpPr>
            <p:cNvPr id="401" name="Google Shape;401;p8"/>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8"/>
          <p:cNvGrpSpPr/>
          <p:nvPr/>
        </p:nvGrpSpPr>
        <p:grpSpPr>
          <a:xfrm flipH="1">
            <a:off x="7950690" y="349901"/>
            <a:ext cx="978367" cy="1304819"/>
            <a:chOff x="2733850" y="1716850"/>
            <a:chExt cx="766325" cy="1022025"/>
          </a:xfrm>
        </p:grpSpPr>
        <p:sp>
          <p:nvSpPr>
            <p:cNvPr id="408" name="Google Shape;408;p8"/>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5"/>
        <p:cNvGrpSpPr/>
        <p:nvPr/>
      </p:nvGrpSpPr>
      <p:grpSpPr>
        <a:xfrm>
          <a:off x="0" y="0"/>
          <a:ext cx="0" cy="0"/>
          <a:chOff x="0" y="0"/>
          <a:chExt cx="0" cy="0"/>
        </a:xfrm>
      </p:grpSpPr>
      <p:grpSp>
        <p:nvGrpSpPr>
          <p:cNvPr id="436" name="Google Shape;436;p9"/>
          <p:cNvGrpSpPr/>
          <p:nvPr/>
        </p:nvGrpSpPr>
        <p:grpSpPr>
          <a:xfrm>
            <a:off x="252726" y="3205130"/>
            <a:ext cx="9527895" cy="2425270"/>
            <a:chOff x="252726" y="3205130"/>
            <a:chExt cx="9527895" cy="2425270"/>
          </a:xfrm>
        </p:grpSpPr>
        <p:sp>
          <p:nvSpPr>
            <p:cNvPr id="437" name="Google Shape;437;p9"/>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5879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527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9"/>
          <p:cNvSpPr txBox="1">
            <a:spLocks noGrp="1"/>
          </p:cNvSpPr>
          <p:nvPr>
            <p:ph type="title"/>
          </p:nvPr>
        </p:nvSpPr>
        <p:spPr>
          <a:xfrm>
            <a:off x="2055500" y="1582425"/>
            <a:ext cx="5016000" cy="13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500">
                <a:solidFill>
                  <a:schemeClr val="accent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2" name="Google Shape;442;p9"/>
          <p:cNvSpPr txBox="1">
            <a:spLocks noGrp="1"/>
          </p:cNvSpPr>
          <p:nvPr>
            <p:ph type="subTitle" idx="1"/>
          </p:nvPr>
        </p:nvSpPr>
        <p:spPr>
          <a:xfrm>
            <a:off x="2055500" y="2890000"/>
            <a:ext cx="50160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3" name="Google Shape;443;p9"/>
          <p:cNvGrpSpPr/>
          <p:nvPr/>
        </p:nvGrpSpPr>
        <p:grpSpPr>
          <a:xfrm>
            <a:off x="192562" y="130109"/>
            <a:ext cx="9105098" cy="5151125"/>
            <a:chOff x="192562" y="130109"/>
            <a:chExt cx="9105098" cy="5151125"/>
          </a:xfrm>
        </p:grpSpPr>
        <p:grpSp>
          <p:nvGrpSpPr>
            <p:cNvPr id="444" name="Google Shape;444;p9"/>
            <p:cNvGrpSpPr/>
            <p:nvPr/>
          </p:nvGrpSpPr>
          <p:grpSpPr>
            <a:xfrm flipH="1">
              <a:off x="192562" y="4205813"/>
              <a:ext cx="568711" cy="1075421"/>
              <a:chOff x="3925396" y="4059189"/>
              <a:chExt cx="757372" cy="1432176"/>
            </a:xfrm>
          </p:grpSpPr>
          <p:sp>
            <p:nvSpPr>
              <p:cNvPr id="445" name="Google Shape;445;p9"/>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9"/>
            <p:cNvGrpSpPr/>
            <p:nvPr/>
          </p:nvGrpSpPr>
          <p:grpSpPr>
            <a:xfrm flipH="1">
              <a:off x="897888" y="4481916"/>
              <a:ext cx="533336" cy="799310"/>
              <a:chOff x="2995144" y="4433786"/>
              <a:chExt cx="710262" cy="1064470"/>
            </a:xfrm>
          </p:grpSpPr>
          <p:sp>
            <p:nvSpPr>
              <p:cNvPr id="449" name="Google Shape;449;p9"/>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9"/>
            <p:cNvGrpSpPr/>
            <p:nvPr/>
          </p:nvGrpSpPr>
          <p:grpSpPr>
            <a:xfrm rot="-5085516">
              <a:off x="8697189" y="-85131"/>
              <a:ext cx="334064" cy="839871"/>
              <a:chOff x="4979142" y="4336675"/>
              <a:chExt cx="444861" cy="1118426"/>
            </a:xfrm>
          </p:grpSpPr>
          <p:sp>
            <p:nvSpPr>
              <p:cNvPr id="454" name="Google Shape;454;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9"/>
              <p:cNvGrpSpPr/>
              <p:nvPr/>
            </p:nvGrpSpPr>
            <p:grpSpPr>
              <a:xfrm>
                <a:off x="4979142" y="4336675"/>
                <a:ext cx="444861" cy="1118426"/>
                <a:chOff x="4979142" y="4336675"/>
                <a:chExt cx="444861" cy="1118426"/>
              </a:xfrm>
            </p:grpSpPr>
            <p:sp>
              <p:nvSpPr>
                <p:cNvPr id="456" name="Google Shape;456;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9" name="Google Shape;459;p9"/>
          <p:cNvGrpSpPr/>
          <p:nvPr/>
        </p:nvGrpSpPr>
        <p:grpSpPr>
          <a:xfrm rot="3505052">
            <a:off x="8500460" y="4184619"/>
            <a:ext cx="395664" cy="390963"/>
            <a:chOff x="8351592" y="1216461"/>
            <a:chExt cx="549944" cy="543410"/>
          </a:xfrm>
        </p:grpSpPr>
        <p:sp>
          <p:nvSpPr>
            <p:cNvPr id="460" name="Google Shape;460;p9"/>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9"/>
        <p:cNvGrpSpPr/>
        <p:nvPr/>
      </p:nvGrpSpPr>
      <p:grpSpPr>
        <a:xfrm>
          <a:off x="0" y="0"/>
          <a:ext cx="0" cy="0"/>
          <a:chOff x="0" y="0"/>
          <a:chExt cx="0" cy="0"/>
        </a:xfrm>
      </p:grpSpPr>
      <p:sp>
        <p:nvSpPr>
          <p:cNvPr id="470" name="Google Shape;470;p11"/>
          <p:cNvSpPr txBox="1">
            <a:spLocks noGrp="1"/>
          </p:cNvSpPr>
          <p:nvPr>
            <p:ph type="title" hasCustomPrompt="1"/>
          </p:nvPr>
        </p:nvSpPr>
        <p:spPr>
          <a:xfrm>
            <a:off x="1284000" y="1617550"/>
            <a:ext cx="6576000" cy="14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500">
                <a:solidFill>
                  <a:schemeClr val="accent6"/>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1" name="Google Shape;471;p11"/>
          <p:cNvSpPr txBox="1">
            <a:spLocks noGrp="1"/>
          </p:cNvSpPr>
          <p:nvPr>
            <p:ph type="subTitle" idx="1"/>
          </p:nvPr>
        </p:nvSpPr>
        <p:spPr>
          <a:xfrm>
            <a:off x="1284000" y="302884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72" name="Google Shape;472;p11"/>
          <p:cNvGrpSpPr/>
          <p:nvPr/>
        </p:nvGrpSpPr>
        <p:grpSpPr>
          <a:xfrm>
            <a:off x="192562" y="-144068"/>
            <a:ext cx="1238662" cy="1075421"/>
            <a:chOff x="192562" y="-144068"/>
            <a:chExt cx="1238662" cy="1075421"/>
          </a:xfrm>
        </p:grpSpPr>
        <p:grpSp>
          <p:nvGrpSpPr>
            <p:cNvPr id="473" name="Google Shape;473;p11"/>
            <p:cNvGrpSpPr/>
            <p:nvPr/>
          </p:nvGrpSpPr>
          <p:grpSpPr>
            <a:xfrm rot="10800000">
              <a:off x="192562" y="-144068"/>
              <a:ext cx="568711" cy="1075421"/>
              <a:chOff x="3925396" y="4059189"/>
              <a:chExt cx="757372" cy="1432176"/>
            </a:xfrm>
          </p:grpSpPr>
          <p:sp>
            <p:nvSpPr>
              <p:cNvPr id="474" name="Google Shape;474;p11"/>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1"/>
            <p:cNvGrpSpPr/>
            <p:nvPr/>
          </p:nvGrpSpPr>
          <p:grpSpPr>
            <a:xfrm rot="10800000">
              <a:off x="897888" y="-144060"/>
              <a:ext cx="533336" cy="799310"/>
              <a:chOff x="2995144" y="4433786"/>
              <a:chExt cx="710262" cy="1064470"/>
            </a:xfrm>
          </p:grpSpPr>
          <p:sp>
            <p:nvSpPr>
              <p:cNvPr id="478" name="Google Shape;478;p11"/>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2" name="Google Shape;482;p11"/>
          <p:cNvGrpSpPr/>
          <p:nvPr/>
        </p:nvGrpSpPr>
        <p:grpSpPr>
          <a:xfrm>
            <a:off x="-1480163" y="-493234"/>
            <a:ext cx="11260784" cy="7741711"/>
            <a:chOff x="-1480163" y="-493234"/>
            <a:chExt cx="11260784" cy="7741711"/>
          </a:xfrm>
        </p:grpSpPr>
        <p:sp>
          <p:nvSpPr>
            <p:cNvPr id="483" name="Google Shape;483;p11"/>
            <p:cNvSpPr/>
            <p:nvPr/>
          </p:nvSpPr>
          <p:spPr>
            <a:xfrm rot="-3973492" flipH="1">
              <a:off x="-1163504" y="3864115"/>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rot="-9899361" flipH="1">
              <a:off x="7097994" y="-196859"/>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rot="10800000" flipH="1">
              <a:off x="587924" y="181246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rot="10800000" flipH="1">
              <a:off x="252726" y="151767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rot="7295281" flipH="1">
              <a:off x="8590771" y="1304504"/>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1"/>
          <p:cNvGrpSpPr/>
          <p:nvPr/>
        </p:nvGrpSpPr>
        <p:grpSpPr>
          <a:xfrm rot="4419891">
            <a:off x="7823461" y="2656038"/>
            <a:ext cx="1560645" cy="597089"/>
            <a:chOff x="5554408" y="1265017"/>
            <a:chExt cx="1620304" cy="619914"/>
          </a:xfrm>
        </p:grpSpPr>
        <p:sp>
          <p:nvSpPr>
            <p:cNvPr id="489" name="Google Shape;489;p11"/>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1"/>
          <p:cNvGrpSpPr/>
          <p:nvPr/>
        </p:nvGrpSpPr>
        <p:grpSpPr>
          <a:xfrm rot="915027">
            <a:off x="7843237" y="3705841"/>
            <a:ext cx="1175088" cy="1475681"/>
            <a:chOff x="7699231" y="2086344"/>
            <a:chExt cx="1363449" cy="1712225"/>
          </a:xfrm>
        </p:grpSpPr>
        <p:sp>
          <p:nvSpPr>
            <p:cNvPr id="512" name="Google Shape;512;p11"/>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rot="3504772">
              <a:off x="8010964" y="3146361"/>
              <a:ext cx="560641" cy="542617"/>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rot="3504772">
              <a:off x="8209280" y="2439748"/>
              <a:ext cx="223617" cy="780987"/>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rot="3504772">
              <a:off x="8598653" y="2509612"/>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rot="350477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rot="3504772">
              <a:off x="8563145" y="3249942"/>
              <a:ext cx="33190" cy="33945"/>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rot="3504772">
              <a:off x="7751914" y="2611463"/>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3504772">
              <a:off x="8169664" y="2992947"/>
              <a:ext cx="458482" cy="570075"/>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rot="3504772">
              <a:off x="8409982" y="2633988"/>
              <a:ext cx="576652" cy="500909"/>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3504772">
              <a:off x="8344680" y="2116602"/>
              <a:ext cx="219466" cy="265504"/>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rot="3504772">
              <a:off x="8045468" y="2556224"/>
              <a:ext cx="777752" cy="730348"/>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rot="3504772">
              <a:off x="7909368" y="2605390"/>
              <a:ext cx="643284" cy="39806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rot="3504772">
              <a:off x="8111507" y="3054606"/>
              <a:ext cx="131809" cy="120038"/>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rot="3504772">
              <a:off x="8537705" y="3101665"/>
              <a:ext cx="132995" cy="119985"/>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rot="3504772">
              <a:off x="8310899" y="3453284"/>
              <a:ext cx="44745" cy="4120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rot="3504772">
              <a:off x="8378645" y="3470261"/>
              <a:ext cx="45032" cy="40935"/>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rot="3504772">
              <a:off x="8446551" y="3486880"/>
              <a:ext cx="45032" cy="41025"/>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rot="3504772">
              <a:off x="8415416" y="3431665"/>
              <a:ext cx="45032" cy="40935"/>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rot="3504772">
              <a:off x="8333008" y="3082573"/>
              <a:ext cx="132402" cy="147406"/>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rot="3504772">
              <a:off x="8354990" y="3145756"/>
              <a:ext cx="91538" cy="106040"/>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rot="3504772">
              <a:off x="8170335" y="3066733"/>
              <a:ext cx="50351" cy="3561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rot="3504772">
              <a:off x="8189533" y="3119174"/>
              <a:ext cx="20162" cy="18167"/>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rot="3504772">
              <a:off x="8597876" y="3113979"/>
              <a:ext cx="49471" cy="35167"/>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rot="3504772">
              <a:off x="8616456" y="3165446"/>
              <a:ext cx="20162" cy="1885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1"/>
          <p:cNvGrpSpPr/>
          <p:nvPr/>
        </p:nvGrpSpPr>
        <p:grpSpPr>
          <a:xfrm rot="10800000" flipH="1">
            <a:off x="224033" y="3482445"/>
            <a:ext cx="978367" cy="1304819"/>
            <a:chOff x="2733850" y="1716850"/>
            <a:chExt cx="766325" cy="1022025"/>
          </a:xfrm>
        </p:grpSpPr>
        <p:sp>
          <p:nvSpPr>
            <p:cNvPr id="545" name="Google Shape;545;p1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11"/>
          <p:cNvGrpSpPr/>
          <p:nvPr/>
        </p:nvGrpSpPr>
        <p:grpSpPr>
          <a:xfrm>
            <a:off x="7949686" y="486156"/>
            <a:ext cx="1018743" cy="1853556"/>
            <a:chOff x="7949686" y="486156"/>
            <a:chExt cx="1018743" cy="1853556"/>
          </a:xfrm>
        </p:grpSpPr>
        <p:grpSp>
          <p:nvGrpSpPr>
            <p:cNvPr id="573" name="Google Shape;573;p11"/>
            <p:cNvGrpSpPr/>
            <p:nvPr/>
          </p:nvGrpSpPr>
          <p:grpSpPr>
            <a:xfrm rot="-885034">
              <a:off x="8017096" y="1664463"/>
              <a:ext cx="606654" cy="608038"/>
              <a:chOff x="7581671" y="539495"/>
              <a:chExt cx="606681" cy="608066"/>
            </a:xfrm>
          </p:grpSpPr>
          <p:sp>
            <p:nvSpPr>
              <p:cNvPr id="574" name="Google Shape;574;p11"/>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11"/>
            <p:cNvGrpSpPr/>
            <p:nvPr/>
          </p:nvGrpSpPr>
          <p:grpSpPr>
            <a:xfrm rot="7294948" flipH="1">
              <a:off x="8500460" y="561584"/>
              <a:ext cx="395664" cy="390963"/>
              <a:chOff x="8351592" y="1216461"/>
              <a:chExt cx="549944" cy="543410"/>
            </a:xfrm>
          </p:grpSpPr>
          <p:sp>
            <p:nvSpPr>
              <p:cNvPr id="580" name="Google Shape;580;p11"/>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1pPr>
            <a:lvl2pPr lvl="1"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2pPr>
            <a:lvl3pPr lvl="2"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3pPr>
            <a:lvl4pPr lvl="3"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4pPr>
            <a:lvl5pPr lvl="4"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5pPr>
            <a:lvl6pPr lvl="5"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6pPr>
            <a:lvl7pPr lvl="6"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7pPr>
            <a:lvl8pPr lvl="7"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8pPr>
            <a:lvl9pPr lvl="8"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1pPr>
            <a:lvl2pPr marL="914400" lvl="1"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2pPr>
            <a:lvl3pPr marL="1371600" lvl="2"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3pPr>
            <a:lvl4pPr marL="1828800" lvl="3"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4pPr>
            <a:lvl5pPr marL="2286000" lvl="4"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5pPr>
            <a:lvl6pPr marL="2743200" lvl="5"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6pPr>
            <a:lvl7pPr marL="3200400" lvl="6"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7pPr>
            <a:lvl8pPr marL="3657600" lvl="7"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8pPr>
            <a:lvl9pPr marL="4114800" lvl="8"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70" r:id="rId20"/>
    <p:sldLayoutId id="2147483671" r:id="rId21"/>
    <p:sldLayoutId id="2147483672" r:id="rId22"/>
    <p:sldLayoutId id="2147483673" r:id="rId23"/>
    <p:sldLayoutId id="2147483675" r:id="rId24"/>
    <p:sldLayoutId id="2147483676"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676578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78.png"/><Relationship Id="rId12"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86.png"/><Relationship Id="rId12"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image" Target="../media/image85.png"/><Relationship Id="rId11" Type="http://schemas.openxmlformats.org/officeDocument/2006/relationships/image" Target="../media/image88.png"/><Relationship Id="rId5" Type="http://schemas.openxmlformats.org/officeDocument/2006/relationships/image" Target="../media/image84.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91.png"/><Relationship Id="rId12"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26.xml"/><Relationship Id="rId6" Type="http://schemas.openxmlformats.org/officeDocument/2006/relationships/image" Target="../media/image90.png"/><Relationship Id="rId11" Type="http://schemas.openxmlformats.org/officeDocument/2006/relationships/image" Target="../media/image93.png"/><Relationship Id="rId5" Type="http://schemas.openxmlformats.org/officeDocument/2006/relationships/image" Target="../media/image89.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96.png"/><Relationship Id="rId12"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94.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101.png"/><Relationship Id="rId12"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image" Target="../media/image100.png"/><Relationship Id="rId11" Type="http://schemas.openxmlformats.org/officeDocument/2006/relationships/image" Target="../media/image103.png"/><Relationship Id="rId5" Type="http://schemas.openxmlformats.org/officeDocument/2006/relationships/image" Target="../media/image99.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15.png"/><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6.xml"/><Relationship Id="rId1" Type="http://schemas.openxmlformats.org/officeDocument/2006/relationships/slideLayout" Target="../slideLayouts/slideLayout23.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9.xml"/><Relationship Id="rId1" Type="http://schemas.openxmlformats.org/officeDocument/2006/relationships/slideLayout" Target="../slideLayouts/slideLayout17.xml"/><Relationship Id="rId5" Type="http://schemas.openxmlformats.org/officeDocument/2006/relationships/image" Target="../media/image57.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7.xml"/><Relationship Id="rId5" Type="http://schemas.openxmlformats.org/officeDocument/2006/relationships/image" Target="../media/image125.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7.xml"/><Relationship Id="rId5" Type="http://schemas.openxmlformats.org/officeDocument/2006/relationships/image" Target="../media/image126.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9" name="Google Shape;1619;p34"/>
          <p:cNvSpPr txBox="1">
            <a:spLocks noGrp="1"/>
          </p:cNvSpPr>
          <p:nvPr>
            <p:ph type="ctrTitle"/>
          </p:nvPr>
        </p:nvSpPr>
        <p:spPr>
          <a:xfrm>
            <a:off x="461755" y="727548"/>
            <a:ext cx="6237562" cy="2943900"/>
          </a:xfrm>
          <a:prstGeom prst="rect">
            <a:avLst/>
          </a:prstGeom>
        </p:spPr>
        <p:txBody>
          <a:bodyPr spcFirstLastPara="1" wrap="square" lIns="91425" tIns="91425" rIns="91425" bIns="91425" anchor="ctr" anchorCtr="0">
            <a:noAutofit/>
          </a:bodyPr>
          <a:lstStyle/>
          <a:p>
            <a:pPr lvl="0" algn="ctr">
              <a:lnSpc>
                <a:spcPct val="150000"/>
              </a:lnSpc>
            </a:pPr>
            <a:r>
              <a:rPr lang="en-US" sz="4500">
                <a:solidFill>
                  <a:schemeClr val="accent6">
                    <a:lumMod val="75000"/>
                  </a:schemeClr>
                </a:solidFill>
                <a:latin typeface="+mj-lt"/>
              </a:rPr>
              <a:t>CHÀO MỪNG </a:t>
            </a:r>
            <a:r>
              <a:rPr lang="en-US" sz="4500" smtClean="0">
                <a:solidFill>
                  <a:schemeClr val="accent6">
                    <a:lumMod val="75000"/>
                  </a:schemeClr>
                </a:solidFill>
                <a:latin typeface="+mj-lt"/>
              </a:rPr>
              <a:t>CẢ LỚP</a:t>
            </a:r>
            <a:r>
              <a:rPr lang="en-US" sz="4500">
                <a:solidFill>
                  <a:schemeClr val="accent6">
                    <a:lumMod val="75000"/>
                  </a:schemeClr>
                </a:solidFill>
                <a:latin typeface="+mj-lt"/>
              </a:rPr>
              <a:t/>
            </a:r>
            <a:br>
              <a:rPr lang="en-US" sz="4500">
                <a:solidFill>
                  <a:schemeClr val="accent6">
                    <a:lumMod val="75000"/>
                  </a:schemeClr>
                </a:solidFill>
                <a:latin typeface="+mj-lt"/>
              </a:rPr>
            </a:br>
            <a:r>
              <a:rPr lang="en-US" sz="4500">
                <a:solidFill>
                  <a:schemeClr val="accent6">
                    <a:lumMod val="75000"/>
                  </a:schemeClr>
                </a:solidFill>
                <a:latin typeface="+mj-lt"/>
              </a:rPr>
              <a:t>ĐẾN VỚI TIẾT </a:t>
            </a:r>
            <a:r>
              <a:rPr lang="en-US" sz="4500" smtClean="0">
                <a:solidFill>
                  <a:schemeClr val="accent6">
                    <a:lumMod val="75000"/>
                  </a:schemeClr>
                </a:solidFill>
                <a:latin typeface="+mj-lt"/>
              </a:rPr>
              <a:t>HỌC</a:t>
            </a:r>
            <a:br>
              <a:rPr lang="en-US" sz="4500" smtClean="0">
                <a:solidFill>
                  <a:schemeClr val="accent6">
                    <a:lumMod val="75000"/>
                  </a:schemeClr>
                </a:solidFill>
                <a:latin typeface="+mj-lt"/>
              </a:rPr>
            </a:br>
            <a:r>
              <a:rPr lang="en-US" sz="4500" smtClean="0">
                <a:solidFill>
                  <a:schemeClr val="accent6">
                    <a:lumMod val="75000"/>
                  </a:schemeClr>
                </a:solidFill>
                <a:latin typeface="+mj-lt"/>
              </a:rPr>
              <a:t> HÔM  NAY!</a:t>
            </a:r>
            <a:endParaRPr sz="4500">
              <a:solidFill>
                <a:schemeClr val="accent6">
                  <a:lumMod val="75000"/>
                </a:schemeClr>
              </a:solidFill>
              <a:latin typeface="+mj-lt"/>
            </a:endParaRPr>
          </a:p>
        </p:txBody>
      </p:sp>
      <p:sp>
        <p:nvSpPr>
          <p:cNvPr id="1621" name="Google Shape;1621;p34"/>
          <p:cNvSpPr/>
          <p:nvPr/>
        </p:nvSpPr>
        <p:spPr>
          <a:xfrm>
            <a:off x="8635995" y="4315759"/>
            <a:ext cx="42985" cy="11361"/>
          </a:xfrm>
          <a:custGeom>
            <a:avLst/>
            <a:gdLst/>
            <a:ahLst/>
            <a:cxnLst/>
            <a:rect l="l" t="t" r="r" b="b"/>
            <a:pathLst>
              <a:path w="1188" h="314" extrusionOk="0">
                <a:moveTo>
                  <a:pt x="1188" y="0"/>
                </a:moveTo>
                <a:cubicBezTo>
                  <a:pt x="891" y="17"/>
                  <a:pt x="594" y="0"/>
                  <a:pt x="314" y="50"/>
                </a:cubicBezTo>
                <a:cubicBezTo>
                  <a:pt x="199" y="66"/>
                  <a:pt x="100" y="231"/>
                  <a:pt x="1" y="313"/>
                </a:cubicBezTo>
                <a:cubicBezTo>
                  <a:pt x="396" y="214"/>
                  <a:pt x="792" y="99"/>
                  <a:pt x="1188" y="0"/>
                </a:cubicBezTo>
                <a:close/>
              </a:path>
            </a:pathLst>
          </a:custGeom>
          <a:solidFill>
            <a:srgbClr val="F2E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4"/>
          <p:cNvSpPr/>
          <p:nvPr/>
        </p:nvSpPr>
        <p:spPr>
          <a:xfrm>
            <a:off x="8201877" y="4817755"/>
            <a:ext cx="93676" cy="98778"/>
          </a:xfrm>
          <a:custGeom>
            <a:avLst/>
            <a:gdLst/>
            <a:ahLst/>
            <a:cxnLst/>
            <a:rect l="l" t="t" r="r" b="b"/>
            <a:pathLst>
              <a:path w="2589" h="2730" extrusionOk="0">
                <a:moveTo>
                  <a:pt x="1335" y="1"/>
                </a:moveTo>
                <a:cubicBezTo>
                  <a:pt x="1162" y="1"/>
                  <a:pt x="987" y="43"/>
                  <a:pt x="825" y="135"/>
                </a:cubicBezTo>
                <a:cubicBezTo>
                  <a:pt x="314" y="432"/>
                  <a:pt x="1" y="860"/>
                  <a:pt x="1" y="1486"/>
                </a:cubicBezTo>
                <a:cubicBezTo>
                  <a:pt x="1" y="1981"/>
                  <a:pt x="231" y="2311"/>
                  <a:pt x="512" y="2508"/>
                </a:cubicBezTo>
                <a:cubicBezTo>
                  <a:pt x="806" y="2666"/>
                  <a:pt x="979" y="2730"/>
                  <a:pt x="1160" y="2730"/>
                </a:cubicBezTo>
                <a:cubicBezTo>
                  <a:pt x="1263" y="2730"/>
                  <a:pt x="1369" y="2709"/>
                  <a:pt x="1500" y="2673"/>
                </a:cubicBezTo>
                <a:cubicBezTo>
                  <a:pt x="2028" y="2525"/>
                  <a:pt x="2588" y="1997"/>
                  <a:pt x="2555" y="1157"/>
                </a:cubicBezTo>
                <a:cubicBezTo>
                  <a:pt x="2530" y="504"/>
                  <a:pt x="1938" y="1"/>
                  <a:pt x="1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3" name="Google Shape;1623;p34"/>
          <p:cNvGrpSpPr/>
          <p:nvPr/>
        </p:nvGrpSpPr>
        <p:grpSpPr>
          <a:xfrm>
            <a:off x="5837300" y="1"/>
            <a:ext cx="5609562" cy="5433399"/>
            <a:chOff x="5837300" y="1"/>
            <a:chExt cx="5609562" cy="5433399"/>
          </a:xfrm>
        </p:grpSpPr>
        <p:sp>
          <p:nvSpPr>
            <p:cNvPr id="1624" name="Google Shape;1624;p34"/>
            <p:cNvSpPr/>
            <p:nvPr/>
          </p:nvSpPr>
          <p:spPr>
            <a:xfrm>
              <a:off x="5837300" y="1"/>
              <a:ext cx="5609562" cy="5433399"/>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5" name="Google Shape;1625;p34"/>
            <p:cNvGrpSpPr/>
            <p:nvPr/>
          </p:nvGrpSpPr>
          <p:grpSpPr>
            <a:xfrm>
              <a:off x="7720463" y="4005673"/>
              <a:ext cx="1564249" cy="1196661"/>
              <a:chOff x="8489095" y="3798132"/>
              <a:chExt cx="2066925" cy="1581211"/>
            </a:xfrm>
          </p:grpSpPr>
          <p:sp>
            <p:nvSpPr>
              <p:cNvPr id="1626" name="Google Shape;1626;p3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9" name="Google Shape;1649;p34"/>
          <p:cNvGrpSpPr/>
          <p:nvPr/>
        </p:nvGrpSpPr>
        <p:grpSpPr>
          <a:xfrm rot="1368462">
            <a:off x="5802484" y="3998859"/>
            <a:ext cx="849451" cy="757232"/>
            <a:chOff x="7170929" y="2032261"/>
            <a:chExt cx="1723983" cy="1536822"/>
          </a:xfrm>
        </p:grpSpPr>
        <p:sp>
          <p:nvSpPr>
            <p:cNvPr id="1650" name="Google Shape;1650;p34"/>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4"/>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4"/>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4"/>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4"/>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4"/>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4"/>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4"/>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4"/>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4"/>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4"/>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4"/>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4"/>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4"/>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4"/>
            <p:cNvSpPr/>
            <p:nvPr/>
          </p:nvSpPr>
          <p:spPr>
            <a:xfrm>
              <a:off x="8586177" y="3173524"/>
              <a:ext cx="59343" cy="54648"/>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4"/>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4"/>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4"/>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4"/>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4"/>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4"/>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4"/>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4"/>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4"/>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4"/>
            <p:cNvSpPr/>
            <p:nvPr/>
          </p:nvSpPr>
          <p:spPr>
            <a:xfrm>
              <a:off x="7303808" y="2645430"/>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4"/>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4"/>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4"/>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34"/>
          <p:cNvGrpSpPr/>
          <p:nvPr/>
        </p:nvGrpSpPr>
        <p:grpSpPr>
          <a:xfrm rot="1030005">
            <a:off x="7320014" y="3430302"/>
            <a:ext cx="841999" cy="1122949"/>
            <a:chOff x="2733850" y="1716850"/>
            <a:chExt cx="766325" cy="1022025"/>
          </a:xfrm>
        </p:grpSpPr>
        <p:sp>
          <p:nvSpPr>
            <p:cNvPr id="1683" name="Google Shape;1683;p34"/>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4"/>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4"/>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4"/>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4"/>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4"/>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4"/>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4"/>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4"/>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4"/>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4"/>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4"/>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4"/>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4"/>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4"/>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4"/>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4"/>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4"/>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4"/>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4"/>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4"/>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4"/>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4"/>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4"/>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4"/>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4"/>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4"/>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527;p43"/>
          <p:cNvGrpSpPr/>
          <p:nvPr/>
        </p:nvGrpSpPr>
        <p:grpSpPr>
          <a:xfrm rot="21287047">
            <a:off x="8297098" y="1368564"/>
            <a:ext cx="774031" cy="766098"/>
            <a:chOff x="5544327" y="1902726"/>
            <a:chExt cx="2633681" cy="2585474"/>
          </a:xfrm>
        </p:grpSpPr>
        <p:sp>
          <p:nvSpPr>
            <p:cNvPr id="272" name="Google Shape;2528;p43"/>
            <p:cNvSpPr/>
            <p:nvPr/>
          </p:nvSpPr>
          <p:spPr>
            <a:xfrm>
              <a:off x="6805230" y="1960141"/>
              <a:ext cx="1362981" cy="2414471"/>
            </a:xfrm>
            <a:custGeom>
              <a:avLst/>
              <a:gdLst/>
              <a:ahLst/>
              <a:cxnLst/>
              <a:rect l="l" t="t" r="r" b="b"/>
              <a:pathLst>
                <a:path w="57190" h="101310" extrusionOk="0">
                  <a:moveTo>
                    <a:pt x="33091" y="0"/>
                  </a:moveTo>
                  <a:cubicBezTo>
                    <a:pt x="31862" y="0"/>
                    <a:pt x="0" y="101310"/>
                    <a:pt x="0" y="101310"/>
                  </a:cubicBezTo>
                  <a:lnTo>
                    <a:pt x="52806" y="87383"/>
                  </a:lnTo>
                  <a:lnTo>
                    <a:pt x="56086" y="85026"/>
                  </a:lnTo>
                  <a:lnTo>
                    <a:pt x="56976" y="83774"/>
                  </a:lnTo>
                  <a:lnTo>
                    <a:pt x="57190" y="80873"/>
                  </a:lnTo>
                  <a:lnTo>
                    <a:pt x="54404" y="68479"/>
                  </a:lnTo>
                  <a:lnTo>
                    <a:pt x="50498" y="53762"/>
                  </a:lnTo>
                  <a:lnTo>
                    <a:pt x="46411" y="39440"/>
                  </a:lnTo>
                  <a:lnTo>
                    <a:pt x="37528" y="7664"/>
                  </a:lnTo>
                  <a:lnTo>
                    <a:pt x="35748" y="2934"/>
                  </a:lnTo>
                  <a:cubicBezTo>
                    <a:pt x="35748" y="2934"/>
                    <a:pt x="34281" y="215"/>
                    <a:pt x="33094" y="1"/>
                  </a:cubicBezTo>
                  <a:cubicBezTo>
                    <a:pt x="33093" y="0"/>
                    <a:pt x="33092" y="0"/>
                    <a:pt x="3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529;p43"/>
            <p:cNvSpPr/>
            <p:nvPr/>
          </p:nvSpPr>
          <p:spPr>
            <a:xfrm>
              <a:off x="5652363" y="1902726"/>
              <a:ext cx="2476149" cy="2477579"/>
            </a:xfrm>
            <a:custGeom>
              <a:avLst/>
              <a:gdLst/>
              <a:ahLst/>
              <a:cxnLst/>
              <a:rect l="l" t="t" r="r" b="b"/>
              <a:pathLst>
                <a:path w="103898" h="103958" extrusionOk="0">
                  <a:moveTo>
                    <a:pt x="76121" y="16585"/>
                  </a:moveTo>
                  <a:cubicBezTo>
                    <a:pt x="76469" y="16585"/>
                    <a:pt x="76759" y="16733"/>
                    <a:pt x="76967" y="17045"/>
                  </a:cubicBezTo>
                  <a:cubicBezTo>
                    <a:pt x="77461" y="17786"/>
                    <a:pt x="77956" y="18545"/>
                    <a:pt x="78368" y="19319"/>
                  </a:cubicBezTo>
                  <a:cubicBezTo>
                    <a:pt x="79291" y="21083"/>
                    <a:pt x="79835" y="22978"/>
                    <a:pt x="80214" y="24906"/>
                  </a:cubicBezTo>
                  <a:cubicBezTo>
                    <a:pt x="80543" y="26554"/>
                    <a:pt x="80692" y="28202"/>
                    <a:pt x="80659" y="29867"/>
                  </a:cubicBezTo>
                  <a:cubicBezTo>
                    <a:pt x="80659" y="30032"/>
                    <a:pt x="80675" y="30180"/>
                    <a:pt x="80675" y="30329"/>
                  </a:cubicBezTo>
                  <a:cubicBezTo>
                    <a:pt x="80659" y="30823"/>
                    <a:pt x="80395" y="31136"/>
                    <a:pt x="79934" y="31284"/>
                  </a:cubicBezTo>
                  <a:cubicBezTo>
                    <a:pt x="79522" y="31416"/>
                    <a:pt x="79110" y="31515"/>
                    <a:pt x="78698" y="31614"/>
                  </a:cubicBezTo>
                  <a:cubicBezTo>
                    <a:pt x="76539" y="32141"/>
                    <a:pt x="74396" y="32669"/>
                    <a:pt x="72237" y="33213"/>
                  </a:cubicBezTo>
                  <a:cubicBezTo>
                    <a:pt x="69732" y="33839"/>
                    <a:pt x="67227" y="34482"/>
                    <a:pt x="64722" y="35108"/>
                  </a:cubicBezTo>
                  <a:cubicBezTo>
                    <a:pt x="62612" y="35635"/>
                    <a:pt x="60486" y="36146"/>
                    <a:pt x="58360" y="36674"/>
                  </a:cubicBezTo>
                  <a:cubicBezTo>
                    <a:pt x="56217" y="37218"/>
                    <a:pt x="54075" y="37761"/>
                    <a:pt x="51916" y="38289"/>
                  </a:cubicBezTo>
                  <a:cubicBezTo>
                    <a:pt x="50218" y="38717"/>
                    <a:pt x="48521" y="39146"/>
                    <a:pt x="46823" y="39558"/>
                  </a:cubicBezTo>
                  <a:cubicBezTo>
                    <a:pt x="44994" y="40019"/>
                    <a:pt x="43181" y="40481"/>
                    <a:pt x="41351" y="40926"/>
                  </a:cubicBezTo>
                  <a:cubicBezTo>
                    <a:pt x="39209" y="41470"/>
                    <a:pt x="37050" y="41997"/>
                    <a:pt x="34907" y="42525"/>
                  </a:cubicBezTo>
                  <a:cubicBezTo>
                    <a:pt x="32798" y="43052"/>
                    <a:pt x="30672" y="43596"/>
                    <a:pt x="28562" y="44123"/>
                  </a:cubicBezTo>
                  <a:cubicBezTo>
                    <a:pt x="27178" y="44469"/>
                    <a:pt x="25810" y="44799"/>
                    <a:pt x="24442" y="45145"/>
                  </a:cubicBezTo>
                  <a:cubicBezTo>
                    <a:pt x="24013" y="45244"/>
                    <a:pt x="23601" y="45376"/>
                    <a:pt x="23189" y="45475"/>
                  </a:cubicBezTo>
                  <a:cubicBezTo>
                    <a:pt x="23163" y="45476"/>
                    <a:pt x="23137" y="45477"/>
                    <a:pt x="23111" y="45477"/>
                  </a:cubicBezTo>
                  <a:cubicBezTo>
                    <a:pt x="22829" y="45477"/>
                    <a:pt x="22574" y="45394"/>
                    <a:pt x="22332" y="45227"/>
                  </a:cubicBezTo>
                  <a:cubicBezTo>
                    <a:pt x="21640" y="44749"/>
                    <a:pt x="21047" y="44173"/>
                    <a:pt x="20552" y="43480"/>
                  </a:cubicBezTo>
                  <a:cubicBezTo>
                    <a:pt x="19283" y="41668"/>
                    <a:pt x="18410" y="39690"/>
                    <a:pt x="17833" y="37564"/>
                  </a:cubicBezTo>
                  <a:cubicBezTo>
                    <a:pt x="17602" y="36723"/>
                    <a:pt x="17470" y="35866"/>
                    <a:pt x="17421" y="35009"/>
                  </a:cubicBezTo>
                  <a:cubicBezTo>
                    <a:pt x="17371" y="33987"/>
                    <a:pt x="17536" y="32982"/>
                    <a:pt x="17849" y="32010"/>
                  </a:cubicBezTo>
                  <a:cubicBezTo>
                    <a:pt x="18063" y="31383"/>
                    <a:pt x="18410" y="30922"/>
                    <a:pt x="19069" y="30724"/>
                  </a:cubicBezTo>
                  <a:cubicBezTo>
                    <a:pt x="20025" y="30510"/>
                    <a:pt x="20981" y="30279"/>
                    <a:pt x="21936" y="30048"/>
                  </a:cubicBezTo>
                  <a:cubicBezTo>
                    <a:pt x="23733" y="29603"/>
                    <a:pt x="25513" y="29158"/>
                    <a:pt x="27309" y="28713"/>
                  </a:cubicBezTo>
                  <a:cubicBezTo>
                    <a:pt x="29040" y="28285"/>
                    <a:pt x="30770" y="27840"/>
                    <a:pt x="32501" y="27411"/>
                  </a:cubicBezTo>
                  <a:cubicBezTo>
                    <a:pt x="34231" y="26983"/>
                    <a:pt x="35962" y="26554"/>
                    <a:pt x="37692" y="26109"/>
                  </a:cubicBezTo>
                  <a:cubicBezTo>
                    <a:pt x="39489" y="25664"/>
                    <a:pt x="41269" y="25219"/>
                    <a:pt x="43065" y="24774"/>
                  </a:cubicBezTo>
                  <a:cubicBezTo>
                    <a:pt x="44829" y="24329"/>
                    <a:pt x="46592" y="23901"/>
                    <a:pt x="48356" y="23456"/>
                  </a:cubicBezTo>
                  <a:cubicBezTo>
                    <a:pt x="50086" y="23027"/>
                    <a:pt x="51817" y="22599"/>
                    <a:pt x="53547" y="22170"/>
                  </a:cubicBezTo>
                  <a:cubicBezTo>
                    <a:pt x="55327" y="21725"/>
                    <a:pt x="57124" y="21280"/>
                    <a:pt x="58920" y="20835"/>
                  </a:cubicBezTo>
                  <a:cubicBezTo>
                    <a:pt x="60618" y="20407"/>
                    <a:pt x="62315" y="19978"/>
                    <a:pt x="64013" y="19550"/>
                  </a:cubicBezTo>
                  <a:cubicBezTo>
                    <a:pt x="65809" y="19105"/>
                    <a:pt x="67589" y="18660"/>
                    <a:pt x="69386" y="18215"/>
                  </a:cubicBezTo>
                  <a:cubicBezTo>
                    <a:pt x="71116" y="17786"/>
                    <a:pt x="72847" y="17341"/>
                    <a:pt x="74577" y="16913"/>
                  </a:cubicBezTo>
                  <a:cubicBezTo>
                    <a:pt x="74989" y="16798"/>
                    <a:pt x="75418" y="16715"/>
                    <a:pt x="75830" y="16616"/>
                  </a:cubicBezTo>
                  <a:cubicBezTo>
                    <a:pt x="75931" y="16595"/>
                    <a:pt x="76028" y="16585"/>
                    <a:pt x="76121" y="16585"/>
                  </a:cubicBezTo>
                  <a:close/>
                  <a:moveTo>
                    <a:pt x="75506" y="68079"/>
                  </a:moveTo>
                  <a:cubicBezTo>
                    <a:pt x="75842" y="68079"/>
                    <a:pt x="76190" y="68147"/>
                    <a:pt x="76539" y="68284"/>
                  </a:cubicBezTo>
                  <a:cubicBezTo>
                    <a:pt x="77148" y="68532"/>
                    <a:pt x="77659" y="68927"/>
                    <a:pt x="78088" y="69422"/>
                  </a:cubicBezTo>
                  <a:cubicBezTo>
                    <a:pt x="79077" y="70575"/>
                    <a:pt x="79571" y="71943"/>
                    <a:pt x="79752" y="73426"/>
                  </a:cubicBezTo>
                  <a:cubicBezTo>
                    <a:pt x="79835" y="74201"/>
                    <a:pt x="79752" y="74976"/>
                    <a:pt x="79555" y="75717"/>
                  </a:cubicBezTo>
                  <a:cubicBezTo>
                    <a:pt x="79390" y="76344"/>
                    <a:pt x="79110" y="76920"/>
                    <a:pt x="78665" y="77415"/>
                  </a:cubicBezTo>
                  <a:cubicBezTo>
                    <a:pt x="78134" y="77968"/>
                    <a:pt x="77479" y="78266"/>
                    <a:pt x="76780" y="78266"/>
                  </a:cubicBezTo>
                  <a:cubicBezTo>
                    <a:pt x="76459" y="78266"/>
                    <a:pt x="76129" y="78204"/>
                    <a:pt x="75797" y="78074"/>
                  </a:cubicBezTo>
                  <a:cubicBezTo>
                    <a:pt x="75055" y="77794"/>
                    <a:pt x="74462" y="77316"/>
                    <a:pt x="74000" y="76690"/>
                  </a:cubicBezTo>
                  <a:cubicBezTo>
                    <a:pt x="72698" y="74910"/>
                    <a:pt x="72237" y="72932"/>
                    <a:pt x="72698" y="70757"/>
                  </a:cubicBezTo>
                  <a:cubicBezTo>
                    <a:pt x="72830" y="70097"/>
                    <a:pt x="73143" y="69488"/>
                    <a:pt x="73605" y="68977"/>
                  </a:cubicBezTo>
                  <a:cubicBezTo>
                    <a:pt x="74131" y="68383"/>
                    <a:pt x="74794" y="68079"/>
                    <a:pt x="75506" y="68079"/>
                  </a:cubicBezTo>
                  <a:close/>
                  <a:moveTo>
                    <a:pt x="62534" y="73462"/>
                  </a:moveTo>
                  <a:cubicBezTo>
                    <a:pt x="63318" y="73462"/>
                    <a:pt x="64066" y="73781"/>
                    <a:pt x="64639" y="74399"/>
                  </a:cubicBezTo>
                  <a:cubicBezTo>
                    <a:pt x="65430" y="75256"/>
                    <a:pt x="65743" y="76311"/>
                    <a:pt x="65760" y="77448"/>
                  </a:cubicBezTo>
                  <a:cubicBezTo>
                    <a:pt x="65776" y="78058"/>
                    <a:pt x="65743" y="78667"/>
                    <a:pt x="65496" y="79261"/>
                  </a:cubicBezTo>
                  <a:cubicBezTo>
                    <a:pt x="65265" y="80184"/>
                    <a:pt x="64804" y="81008"/>
                    <a:pt x="64161" y="81733"/>
                  </a:cubicBezTo>
                  <a:cubicBezTo>
                    <a:pt x="64046" y="81865"/>
                    <a:pt x="63947" y="82013"/>
                    <a:pt x="63832" y="82161"/>
                  </a:cubicBezTo>
                  <a:cubicBezTo>
                    <a:pt x="63057" y="82705"/>
                    <a:pt x="62266" y="83249"/>
                    <a:pt x="61326" y="83480"/>
                  </a:cubicBezTo>
                  <a:cubicBezTo>
                    <a:pt x="60660" y="83642"/>
                    <a:pt x="60012" y="83728"/>
                    <a:pt x="59387" y="83728"/>
                  </a:cubicBezTo>
                  <a:cubicBezTo>
                    <a:pt x="57783" y="83728"/>
                    <a:pt x="56325" y="83160"/>
                    <a:pt x="55080" y="81832"/>
                  </a:cubicBezTo>
                  <a:cubicBezTo>
                    <a:pt x="54800" y="81519"/>
                    <a:pt x="54536" y="81189"/>
                    <a:pt x="54272" y="80876"/>
                  </a:cubicBezTo>
                  <a:cubicBezTo>
                    <a:pt x="53926" y="80052"/>
                    <a:pt x="53630" y="79211"/>
                    <a:pt x="53646" y="78288"/>
                  </a:cubicBezTo>
                  <a:cubicBezTo>
                    <a:pt x="53663" y="77563"/>
                    <a:pt x="53811" y="76887"/>
                    <a:pt x="54174" y="76261"/>
                  </a:cubicBezTo>
                  <a:cubicBezTo>
                    <a:pt x="54773" y="75236"/>
                    <a:pt x="55815" y="74669"/>
                    <a:pt x="56952" y="74669"/>
                  </a:cubicBezTo>
                  <a:cubicBezTo>
                    <a:pt x="57440" y="74669"/>
                    <a:pt x="57946" y="74774"/>
                    <a:pt x="58442" y="74992"/>
                  </a:cubicBezTo>
                  <a:cubicBezTo>
                    <a:pt x="58706" y="75108"/>
                    <a:pt x="58937" y="75256"/>
                    <a:pt x="59233" y="75404"/>
                  </a:cubicBezTo>
                  <a:cubicBezTo>
                    <a:pt x="59398" y="75239"/>
                    <a:pt x="59563" y="75075"/>
                    <a:pt x="59728" y="74910"/>
                  </a:cubicBezTo>
                  <a:cubicBezTo>
                    <a:pt x="60206" y="74382"/>
                    <a:pt x="60733" y="73921"/>
                    <a:pt x="61425" y="73674"/>
                  </a:cubicBezTo>
                  <a:cubicBezTo>
                    <a:pt x="61793" y="73532"/>
                    <a:pt x="62167" y="73462"/>
                    <a:pt x="62534" y="73462"/>
                  </a:cubicBezTo>
                  <a:close/>
                  <a:moveTo>
                    <a:pt x="38679" y="76391"/>
                  </a:moveTo>
                  <a:cubicBezTo>
                    <a:pt x="39047" y="76391"/>
                    <a:pt x="39430" y="76473"/>
                    <a:pt x="39819" y="76640"/>
                  </a:cubicBezTo>
                  <a:cubicBezTo>
                    <a:pt x="40395" y="76887"/>
                    <a:pt x="40890" y="77250"/>
                    <a:pt x="41285" y="77728"/>
                  </a:cubicBezTo>
                  <a:cubicBezTo>
                    <a:pt x="42423" y="79112"/>
                    <a:pt x="42983" y="80711"/>
                    <a:pt x="42950" y="82491"/>
                  </a:cubicBezTo>
                  <a:cubicBezTo>
                    <a:pt x="42933" y="83463"/>
                    <a:pt x="42752" y="84386"/>
                    <a:pt x="42241" y="85227"/>
                  </a:cubicBezTo>
                  <a:cubicBezTo>
                    <a:pt x="41961" y="85688"/>
                    <a:pt x="41582" y="86051"/>
                    <a:pt x="41121" y="86298"/>
                  </a:cubicBezTo>
                  <a:cubicBezTo>
                    <a:pt x="40732" y="86503"/>
                    <a:pt x="40349" y="86594"/>
                    <a:pt x="39972" y="86594"/>
                  </a:cubicBezTo>
                  <a:cubicBezTo>
                    <a:pt x="39437" y="86594"/>
                    <a:pt x="38913" y="86410"/>
                    <a:pt x="38401" y="86100"/>
                  </a:cubicBezTo>
                  <a:cubicBezTo>
                    <a:pt x="37627" y="85622"/>
                    <a:pt x="37050" y="84947"/>
                    <a:pt x="36621" y="84139"/>
                  </a:cubicBezTo>
                  <a:cubicBezTo>
                    <a:pt x="36143" y="83282"/>
                    <a:pt x="35814" y="82161"/>
                    <a:pt x="35731" y="81107"/>
                  </a:cubicBezTo>
                  <a:cubicBezTo>
                    <a:pt x="35649" y="80414"/>
                    <a:pt x="35731" y="79689"/>
                    <a:pt x="35913" y="78964"/>
                  </a:cubicBezTo>
                  <a:cubicBezTo>
                    <a:pt x="36044" y="78387"/>
                    <a:pt x="36308" y="77876"/>
                    <a:pt x="36687" y="77415"/>
                  </a:cubicBezTo>
                  <a:cubicBezTo>
                    <a:pt x="37230" y="76739"/>
                    <a:pt x="37923" y="76391"/>
                    <a:pt x="38679" y="76391"/>
                  </a:cubicBezTo>
                  <a:close/>
                  <a:moveTo>
                    <a:pt x="74730" y="1"/>
                  </a:moveTo>
                  <a:cubicBezTo>
                    <a:pt x="72836" y="1"/>
                    <a:pt x="70950" y="203"/>
                    <a:pt x="69073" y="498"/>
                  </a:cubicBezTo>
                  <a:cubicBezTo>
                    <a:pt x="67210" y="778"/>
                    <a:pt x="65364" y="1124"/>
                    <a:pt x="63518" y="1470"/>
                  </a:cubicBezTo>
                  <a:cubicBezTo>
                    <a:pt x="61623" y="1833"/>
                    <a:pt x="59711" y="2195"/>
                    <a:pt x="57816" y="2607"/>
                  </a:cubicBezTo>
                  <a:cubicBezTo>
                    <a:pt x="55805" y="3052"/>
                    <a:pt x="53811" y="3530"/>
                    <a:pt x="51800" y="4008"/>
                  </a:cubicBezTo>
                  <a:cubicBezTo>
                    <a:pt x="49526" y="4552"/>
                    <a:pt x="47235" y="5080"/>
                    <a:pt x="44977" y="5623"/>
                  </a:cubicBezTo>
                  <a:cubicBezTo>
                    <a:pt x="41978" y="6365"/>
                    <a:pt x="38994" y="7123"/>
                    <a:pt x="36011" y="7848"/>
                  </a:cubicBezTo>
                  <a:cubicBezTo>
                    <a:pt x="33440" y="8491"/>
                    <a:pt x="30869" y="9068"/>
                    <a:pt x="28298" y="9744"/>
                  </a:cubicBezTo>
                  <a:cubicBezTo>
                    <a:pt x="24590" y="10716"/>
                    <a:pt x="20882" y="11738"/>
                    <a:pt x="17173" y="12776"/>
                  </a:cubicBezTo>
                  <a:cubicBezTo>
                    <a:pt x="16481" y="12974"/>
                    <a:pt x="15740" y="13106"/>
                    <a:pt x="15097" y="13485"/>
                  </a:cubicBezTo>
                  <a:cubicBezTo>
                    <a:pt x="14916" y="13501"/>
                    <a:pt x="14718" y="13518"/>
                    <a:pt x="14553" y="13567"/>
                  </a:cubicBezTo>
                  <a:cubicBezTo>
                    <a:pt x="12312" y="14342"/>
                    <a:pt x="10070" y="15084"/>
                    <a:pt x="7845" y="15891"/>
                  </a:cubicBezTo>
                  <a:cubicBezTo>
                    <a:pt x="6296" y="16452"/>
                    <a:pt x="4796" y="17177"/>
                    <a:pt x="3395" y="18067"/>
                  </a:cubicBezTo>
                  <a:cubicBezTo>
                    <a:pt x="1879" y="19023"/>
                    <a:pt x="956" y="20374"/>
                    <a:pt x="445" y="22055"/>
                  </a:cubicBezTo>
                  <a:cubicBezTo>
                    <a:pt x="99" y="23209"/>
                    <a:pt x="0" y="24395"/>
                    <a:pt x="99" y="25598"/>
                  </a:cubicBezTo>
                  <a:cubicBezTo>
                    <a:pt x="577" y="25500"/>
                    <a:pt x="1055" y="25351"/>
                    <a:pt x="1533" y="25285"/>
                  </a:cubicBezTo>
                  <a:cubicBezTo>
                    <a:pt x="1771" y="25253"/>
                    <a:pt x="2008" y="25237"/>
                    <a:pt x="2242" y="25237"/>
                  </a:cubicBezTo>
                  <a:cubicBezTo>
                    <a:pt x="4724" y="25237"/>
                    <a:pt x="6968" y="27013"/>
                    <a:pt x="7631" y="29422"/>
                  </a:cubicBezTo>
                  <a:cubicBezTo>
                    <a:pt x="7746" y="29884"/>
                    <a:pt x="7812" y="30378"/>
                    <a:pt x="7862" y="30872"/>
                  </a:cubicBezTo>
                  <a:cubicBezTo>
                    <a:pt x="7878" y="31070"/>
                    <a:pt x="7812" y="31284"/>
                    <a:pt x="7779" y="31532"/>
                  </a:cubicBezTo>
                  <a:cubicBezTo>
                    <a:pt x="7466" y="31433"/>
                    <a:pt x="7202" y="31367"/>
                    <a:pt x="6939" y="31268"/>
                  </a:cubicBezTo>
                  <a:cubicBezTo>
                    <a:pt x="6774" y="31202"/>
                    <a:pt x="6609" y="31120"/>
                    <a:pt x="6444" y="31037"/>
                  </a:cubicBezTo>
                  <a:cubicBezTo>
                    <a:pt x="6362" y="30625"/>
                    <a:pt x="6296" y="30230"/>
                    <a:pt x="6197" y="29851"/>
                  </a:cubicBezTo>
                  <a:cubicBezTo>
                    <a:pt x="5770" y="28174"/>
                    <a:pt x="4175" y="26720"/>
                    <a:pt x="2208" y="26720"/>
                  </a:cubicBezTo>
                  <a:cubicBezTo>
                    <a:pt x="1972" y="26720"/>
                    <a:pt x="1730" y="26741"/>
                    <a:pt x="1483" y="26785"/>
                  </a:cubicBezTo>
                  <a:cubicBezTo>
                    <a:pt x="1022" y="26868"/>
                    <a:pt x="577" y="26983"/>
                    <a:pt x="231" y="27313"/>
                  </a:cubicBezTo>
                  <a:cubicBezTo>
                    <a:pt x="412" y="28268"/>
                    <a:pt x="577" y="29241"/>
                    <a:pt x="791" y="30213"/>
                  </a:cubicBezTo>
                  <a:cubicBezTo>
                    <a:pt x="1071" y="31499"/>
                    <a:pt x="1385" y="32784"/>
                    <a:pt x="1681" y="34070"/>
                  </a:cubicBezTo>
                  <a:cubicBezTo>
                    <a:pt x="1747" y="34366"/>
                    <a:pt x="1797" y="34680"/>
                    <a:pt x="1862" y="34976"/>
                  </a:cubicBezTo>
                  <a:cubicBezTo>
                    <a:pt x="2126" y="35454"/>
                    <a:pt x="2225" y="35998"/>
                    <a:pt x="2307" y="36542"/>
                  </a:cubicBezTo>
                  <a:cubicBezTo>
                    <a:pt x="2489" y="37152"/>
                    <a:pt x="2687" y="37761"/>
                    <a:pt x="2868" y="38371"/>
                  </a:cubicBezTo>
                  <a:cubicBezTo>
                    <a:pt x="3609" y="38058"/>
                    <a:pt x="4351" y="37794"/>
                    <a:pt x="5159" y="37729"/>
                  </a:cubicBezTo>
                  <a:cubicBezTo>
                    <a:pt x="5293" y="37718"/>
                    <a:pt x="5427" y="37713"/>
                    <a:pt x="5561" y="37713"/>
                  </a:cubicBezTo>
                  <a:cubicBezTo>
                    <a:pt x="8010" y="37713"/>
                    <a:pt x="10241" y="39409"/>
                    <a:pt x="10960" y="41816"/>
                  </a:cubicBezTo>
                  <a:cubicBezTo>
                    <a:pt x="11191" y="42590"/>
                    <a:pt x="11323" y="43365"/>
                    <a:pt x="11141" y="44173"/>
                  </a:cubicBezTo>
                  <a:cubicBezTo>
                    <a:pt x="10614" y="44140"/>
                    <a:pt x="10614" y="44140"/>
                    <a:pt x="9790" y="43645"/>
                  </a:cubicBezTo>
                  <a:cubicBezTo>
                    <a:pt x="9740" y="43283"/>
                    <a:pt x="9707" y="42887"/>
                    <a:pt x="9592" y="42508"/>
                  </a:cubicBezTo>
                  <a:cubicBezTo>
                    <a:pt x="9147" y="40778"/>
                    <a:pt x="8059" y="39657"/>
                    <a:pt x="6296" y="39294"/>
                  </a:cubicBezTo>
                  <a:cubicBezTo>
                    <a:pt x="5994" y="39230"/>
                    <a:pt x="5695" y="39195"/>
                    <a:pt x="5401" y="39195"/>
                  </a:cubicBezTo>
                  <a:cubicBezTo>
                    <a:pt x="4637" y="39195"/>
                    <a:pt x="3911" y="39431"/>
                    <a:pt x="3280" y="40003"/>
                  </a:cubicBezTo>
                  <a:cubicBezTo>
                    <a:pt x="3956" y="42310"/>
                    <a:pt x="4631" y="44634"/>
                    <a:pt x="5291" y="46941"/>
                  </a:cubicBezTo>
                  <a:cubicBezTo>
                    <a:pt x="5356" y="47123"/>
                    <a:pt x="5373" y="47304"/>
                    <a:pt x="5406" y="47485"/>
                  </a:cubicBezTo>
                  <a:cubicBezTo>
                    <a:pt x="5801" y="48079"/>
                    <a:pt x="5900" y="48392"/>
                    <a:pt x="5884" y="49067"/>
                  </a:cubicBezTo>
                  <a:cubicBezTo>
                    <a:pt x="6082" y="49677"/>
                    <a:pt x="6263" y="50304"/>
                    <a:pt x="6461" y="50913"/>
                  </a:cubicBezTo>
                  <a:cubicBezTo>
                    <a:pt x="7021" y="50782"/>
                    <a:pt x="7581" y="50584"/>
                    <a:pt x="8158" y="50518"/>
                  </a:cubicBezTo>
                  <a:cubicBezTo>
                    <a:pt x="8348" y="50497"/>
                    <a:pt x="8537" y="50487"/>
                    <a:pt x="8725" y="50487"/>
                  </a:cubicBezTo>
                  <a:cubicBezTo>
                    <a:pt x="11363" y="50487"/>
                    <a:pt x="13778" y="52495"/>
                    <a:pt x="14240" y="55264"/>
                  </a:cubicBezTo>
                  <a:cubicBezTo>
                    <a:pt x="14339" y="55759"/>
                    <a:pt x="14388" y="56270"/>
                    <a:pt x="14289" y="56847"/>
                  </a:cubicBezTo>
                  <a:cubicBezTo>
                    <a:pt x="13762" y="56781"/>
                    <a:pt x="13383" y="56533"/>
                    <a:pt x="12921" y="56319"/>
                  </a:cubicBezTo>
                  <a:cubicBezTo>
                    <a:pt x="12872" y="56039"/>
                    <a:pt x="12839" y="55742"/>
                    <a:pt x="12773" y="55446"/>
                  </a:cubicBezTo>
                  <a:cubicBezTo>
                    <a:pt x="12414" y="53443"/>
                    <a:pt x="10620" y="51970"/>
                    <a:pt x="8655" y="51970"/>
                  </a:cubicBezTo>
                  <a:cubicBezTo>
                    <a:pt x="8452" y="51970"/>
                    <a:pt x="8248" y="51985"/>
                    <a:pt x="8043" y="52018"/>
                  </a:cubicBezTo>
                  <a:cubicBezTo>
                    <a:pt x="7614" y="52084"/>
                    <a:pt x="7186" y="52166"/>
                    <a:pt x="6873" y="52479"/>
                  </a:cubicBezTo>
                  <a:cubicBezTo>
                    <a:pt x="7499" y="54753"/>
                    <a:pt x="8125" y="57028"/>
                    <a:pt x="8752" y="59302"/>
                  </a:cubicBezTo>
                  <a:cubicBezTo>
                    <a:pt x="8834" y="59632"/>
                    <a:pt x="8900" y="59961"/>
                    <a:pt x="8966" y="60291"/>
                  </a:cubicBezTo>
                  <a:cubicBezTo>
                    <a:pt x="9263" y="60753"/>
                    <a:pt x="9345" y="61263"/>
                    <a:pt x="9411" y="61774"/>
                  </a:cubicBezTo>
                  <a:cubicBezTo>
                    <a:pt x="9559" y="62302"/>
                    <a:pt x="9707" y="62846"/>
                    <a:pt x="9856" y="63373"/>
                  </a:cubicBezTo>
                  <a:cubicBezTo>
                    <a:pt x="10235" y="63274"/>
                    <a:pt x="10614" y="63142"/>
                    <a:pt x="11010" y="63076"/>
                  </a:cubicBezTo>
                  <a:cubicBezTo>
                    <a:pt x="11360" y="63008"/>
                    <a:pt x="11708" y="62976"/>
                    <a:pt x="12052" y="62976"/>
                  </a:cubicBezTo>
                  <a:cubicBezTo>
                    <a:pt x="14373" y="62976"/>
                    <a:pt x="16458" y="64468"/>
                    <a:pt x="17305" y="66636"/>
                  </a:cubicBezTo>
                  <a:cubicBezTo>
                    <a:pt x="17701" y="67675"/>
                    <a:pt x="17800" y="68729"/>
                    <a:pt x="17602" y="69817"/>
                  </a:cubicBezTo>
                  <a:cubicBezTo>
                    <a:pt x="17585" y="69900"/>
                    <a:pt x="17536" y="69982"/>
                    <a:pt x="17503" y="70064"/>
                  </a:cubicBezTo>
                  <a:cubicBezTo>
                    <a:pt x="17503" y="70097"/>
                    <a:pt x="17454" y="70097"/>
                    <a:pt x="17388" y="70147"/>
                  </a:cubicBezTo>
                  <a:cubicBezTo>
                    <a:pt x="16992" y="69982"/>
                    <a:pt x="16630" y="69735"/>
                    <a:pt x="16300" y="69504"/>
                  </a:cubicBezTo>
                  <a:cubicBezTo>
                    <a:pt x="16251" y="69043"/>
                    <a:pt x="16218" y="68647"/>
                    <a:pt x="16185" y="68251"/>
                  </a:cubicBezTo>
                  <a:cubicBezTo>
                    <a:pt x="15970" y="66323"/>
                    <a:pt x="14471" y="64757"/>
                    <a:pt x="12542" y="64494"/>
                  </a:cubicBezTo>
                  <a:cubicBezTo>
                    <a:pt x="12315" y="64465"/>
                    <a:pt x="12087" y="64446"/>
                    <a:pt x="11860" y="64446"/>
                  </a:cubicBezTo>
                  <a:cubicBezTo>
                    <a:pt x="11298" y="64446"/>
                    <a:pt x="10750" y="64563"/>
                    <a:pt x="10268" y="64939"/>
                  </a:cubicBezTo>
                  <a:cubicBezTo>
                    <a:pt x="10911" y="67296"/>
                    <a:pt x="11553" y="69636"/>
                    <a:pt x="12180" y="71976"/>
                  </a:cubicBezTo>
                  <a:cubicBezTo>
                    <a:pt x="12262" y="72240"/>
                    <a:pt x="12295" y="72520"/>
                    <a:pt x="12344" y="72800"/>
                  </a:cubicBezTo>
                  <a:cubicBezTo>
                    <a:pt x="12493" y="73278"/>
                    <a:pt x="12641" y="73756"/>
                    <a:pt x="12789" y="74234"/>
                  </a:cubicBezTo>
                  <a:cubicBezTo>
                    <a:pt x="12954" y="74778"/>
                    <a:pt x="13136" y="75305"/>
                    <a:pt x="13300" y="75833"/>
                  </a:cubicBezTo>
                  <a:cubicBezTo>
                    <a:pt x="13432" y="75767"/>
                    <a:pt x="13581" y="75717"/>
                    <a:pt x="13712" y="75635"/>
                  </a:cubicBezTo>
                  <a:cubicBezTo>
                    <a:pt x="14480" y="75260"/>
                    <a:pt x="15291" y="75083"/>
                    <a:pt x="16090" y="75083"/>
                  </a:cubicBezTo>
                  <a:cubicBezTo>
                    <a:pt x="18312" y="75083"/>
                    <a:pt x="20451" y="76446"/>
                    <a:pt x="21360" y="78700"/>
                  </a:cubicBezTo>
                  <a:cubicBezTo>
                    <a:pt x="21689" y="79475"/>
                    <a:pt x="21821" y="80283"/>
                    <a:pt x="21755" y="81173"/>
                  </a:cubicBezTo>
                  <a:cubicBezTo>
                    <a:pt x="21742" y="81173"/>
                    <a:pt x="21730" y="81173"/>
                    <a:pt x="21717" y="81173"/>
                  </a:cubicBezTo>
                  <a:cubicBezTo>
                    <a:pt x="21209" y="81173"/>
                    <a:pt x="20821" y="80857"/>
                    <a:pt x="20371" y="80744"/>
                  </a:cubicBezTo>
                  <a:cubicBezTo>
                    <a:pt x="20305" y="80497"/>
                    <a:pt x="20272" y="80283"/>
                    <a:pt x="20222" y="80085"/>
                  </a:cubicBezTo>
                  <a:cubicBezTo>
                    <a:pt x="19860" y="78107"/>
                    <a:pt x="18245" y="76673"/>
                    <a:pt x="16251" y="76574"/>
                  </a:cubicBezTo>
                  <a:cubicBezTo>
                    <a:pt x="16173" y="76570"/>
                    <a:pt x="16095" y="76568"/>
                    <a:pt x="16019" y="76568"/>
                  </a:cubicBezTo>
                  <a:cubicBezTo>
                    <a:pt x="15153" y="76568"/>
                    <a:pt x="14363" y="76830"/>
                    <a:pt x="13712" y="77481"/>
                  </a:cubicBezTo>
                  <a:cubicBezTo>
                    <a:pt x="14223" y="79129"/>
                    <a:pt x="14718" y="80761"/>
                    <a:pt x="15212" y="82409"/>
                  </a:cubicBezTo>
                  <a:cubicBezTo>
                    <a:pt x="15459" y="83233"/>
                    <a:pt x="15707" y="84057"/>
                    <a:pt x="15954" y="84881"/>
                  </a:cubicBezTo>
                  <a:cubicBezTo>
                    <a:pt x="16267" y="85359"/>
                    <a:pt x="16382" y="85886"/>
                    <a:pt x="16465" y="86430"/>
                  </a:cubicBezTo>
                  <a:cubicBezTo>
                    <a:pt x="16646" y="86990"/>
                    <a:pt x="16844" y="87551"/>
                    <a:pt x="17025" y="88128"/>
                  </a:cubicBezTo>
                  <a:cubicBezTo>
                    <a:pt x="17553" y="87963"/>
                    <a:pt x="18063" y="87732"/>
                    <a:pt x="18607" y="87650"/>
                  </a:cubicBezTo>
                  <a:cubicBezTo>
                    <a:pt x="18903" y="87601"/>
                    <a:pt x="19199" y="87577"/>
                    <a:pt x="19491" y="87577"/>
                  </a:cubicBezTo>
                  <a:cubicBezTo>
                    <a:pt x="21758" y="87577"/>
                    <a:pt x="23861" y="89004"/>
                    <a:pt x="24722" y="91193"/>
                  </a:cubicBezTo>
                  <a:cubicBezTo>
                    <a:pt x="25051" y="92001"/>
                    <a:pt x="25150" y="92643"/>
                    <a:pt x="25101" y="93616"/>
                  </a:cubicBezTo>
                  <a:cubicBezTo>
                    <a:pt x="24475" y="93533"/>
                    <a:pt x="24392" y="93500"/>
                    <a:pt x="23733" y="93072"/>
                  </a:cubicBezTo>
                  <a:cubicBezTo>
                    <a:pt x="23585" y="92577"/>
                    <a:pt x="23486" y="92083"/>
                    <a:pt x="23288" y="91638"/>
                  </a:cubicBezTo>
                  <a:cubicBezTo>
                    <a:pt x="22623" y="90050"/>
                    <a:pt x="21097" y="89059"/>
                    <a:pt x="19462" y="89059"/>
                  </a:cubicBezTo>
                  <a:cubicBezTo>
                    <a:pt x="19315" y="89059"/>
                    <a:pt x="19168" y="89067"/>
                    <a:pt x="19019" y="89083"/>
                  </a:cubicBezTo>
                  <a:cubicBezTo>
                    <a:pt x="18459" y="89149"/>
                    <a:pt x="17932" y="89281"/>
                    <a:pt x="17487" y="89644"/>
                  </a:cubicBezTo>
                  <a:cubicBezTo>
                    <a:pt x="18311" y="92116"/>
                    <a:pt x="19135" y="94572"/>
                    <a:pt x="19959" y="97044"/>
                  </a:cubicBezTo>
                  <a:cubicBezTo>
                    <a:pt x="20008" y="97159"/>
                    <a:pt x="20025" y="97275"/>
                    <a:pt x="20058" y="97390"/>
                  </a:cubicBezTo>
                  <a:cubicBezTo>
                    <a:pt x="20354" y="97835"/>
                    <a:pt x="20536" y="98296"/>
                    <a:pt x="20618" y="98824"/>
                  </a:cubicBezTo>
                  <a:cubicBezTo>
                    <a:pt x="21112" y="100027"/>
                    <a:pt x="21656" y="101197"/>
                    <a:pt x="22349" y="102301"/>
                  </a:cubicBezTo>
                  <a:cubicBezTo>
                    <a:pt x="22513" y="102318"/>
                    <a:pt x="22612" y="102400"/>
                    <a:pt x="22612" y="102581"/>
                  </a:cubicBezTo>
                  <a:cubicBezTo>
                    <a:pt x="22744" y="102697"/>
                    <a:pt x="22909" y="102796"/>
                    <a:pt x="22859" y="103010"/>
                  </a:cubicBezTo>
                  <a:cubicBezTo>
                    <a:pt x="22901" y="103010"/>
                    <a:pt x="22946" y="103006"/>
                    <a:pt x="22987" y="103006"/>
                  </a:cubicBezTo>
                  <a:cubicBezTo>
                    <a:pt x="23028" y="103006"/>
                    <a:pt x="23065" y="103010"/>
                    <a:pt x="23090" y="103026"/>
                  </a:cubicBezTo>
                  <a:cubicBezTo>
                    <a:pt x="23941" y="103760"/>
                    <a:pt x="24935" y="103958"/>
                    <a:pt x="25991" y="103958"/>
                  </a:cubicBezTo>
                  <a:cubicBezTo>
                    <a:pt x="26122" y="103958"/>
                    <a:pt x="26254" y="103955"/>
                    <a:pt x="26386" y="103949"/>
                  </a:cubicBezTo>
                  <a:cubicBezTo>
                    <a:pt x="27062" y="103916"/>
                    <a:pt x="27738" y="103883"/>
                    <a:pt x="28414" y="103785"/>
                  </a:cubicBezTo>
                  <a:cubicBezTo>
                    <a:pt x="30029" y="103570"/>
                    <a:pt x="31644" y="103340"/>
                    <a:pt x="33243" y="103076"/>
                  </a:cubicBezTo>
                  <a:cubicBezTo>
                    <a:pt x="34610" y="102845"/>
                    <a:pt x="35962" y="102565"/>
                    <a:pt x="37313" y="102285"/>
                  </a:cubicBezTo>
                  <a:cubicBezTo>
                    <a:pt x="39093" y="101906"/>
                    <a:pt x="40857" y="101510"/>
                    <a:pt x="42637" y="101131"/>
                  </a:cubicBezTo>
                  <a:cubicBezTo>
                    <a:pt x="44203" y="100785"/>
                    <a:pt x="45752" y="100422"/>
                    <a:pt x="47317" y="100076"/>
                  </a:cubicBezTo>
                  <a:cubicBezTo>
                    <a:pt x="48158" y="99879"/>
                    <a:pt x="48999" y="99697"/>
                    <a:pt x="49823" y="99516"/>
                  </a:cubicBezTo>
                  <a:cubicBezTo>
                    <a:pt x="51075" y="99203"/>
                    <a:pt x="52344" y="98890"/>
                    <a:pt x="53597" y="98593"/>
                  </a:cubicBezTo>
                  <a:cubicBezTo>
                    <a:pt x="56283" y="97950"/>
                    <a:pt x="58986" y="97324"/>
                    <a:pt x="61673" y="96665"/>
                  </a:cubicBezTo>
                  <a:cubicBezTo>
                    <a:pt x="64293" y="96022"/>
                    <a:pt x="66914" y="95363"/>
                    <a:pt x="69551" y="94720"/>
                  </a:cubicBezTo>
                  <a:cubicBezTo>
                    <a:pt x="72600" y="93978"/>
                    <a:pt x="75649" y="93286"/>
                    <a:pt x="78698" y="92528"/>
                  </a:cubicBezTo>
                  <a:cubicBezTo>
                    <a:pt x="81977" y="91720"/>
                    <a:pt x="85257" y="90863"/>
                    <a:pt x="88537" y="90023"/>
                  </a:cubicBezTo>
                  <a:cubicBezTo>
                    <a:pt x="91635" y="89232"/>
                    <a:pt x="94684" y="88259"/>
                    <a:pt x="97651" y="87089"/>
                  </a:cubicBezTo>
                  <a:cubicBezTo>
                    <a:pt x="99002" y="86562"/>
                    <a:pt x="100321" y="86002"/>
                    <a:pt x="101590" y="85293"/>
                  </a:cubicBezTo>
                  <a:cubicBezTo>
                    <a:pt x="102892" y="84551"/>
                    <a:pt x="103666" y="83480"/>
                    <a:pt x="103815" y="81980"/>
                  </a:cubicBezTo>
                  <a:cubicBezTo>
                    <a:pt x="103848" y="81618"/>
                    <a:pt x="103897" y="81255"/>
                    <a:pt x="103864" y="80892"/>
                  </a:cubicBezTo>
                  <a:cubicBezTo>
                    <a:pt x="103765" y="79871"/>
                    <a:pt x="103650" y="78865"/>
                    <a:pt x="103518" y="77860"/>
                  </a:cubicBezTo>
                  <a:cubicBezTo>
                    <a:pt x="103502" y="77679"/>
                    <a:pt x="103419" y="77514"/>
                    <a:pt x="103353" y="77332"/>
                  </a:cubicBezTo>
                  <a:cubicBezTo>
                    <a:pt x="103287" y="76871"/>
                    <a:pt x="103254" y="76410"/>
                    <a:pt x="103156" y="75965"/>
                  </a:cubicBezTo>
                  <a:cubicBezTo>
                    <a:pt x="102908" y="74794"/>
                    <a:pt x="102645" y="73624"/>
                    <a:pt x="102364" y="72454"/>
                  </a:cubicBezTo>
                  <a:cubicBezTo>
                    <a:pt x="101540" y="68911"/>
                    <a:pt x="100749" y="65367"/>
                    <a:pt x="99843" y="61857"/>
                  </a:cubicBezTo>
                  <a:cubicBezTo>
                    <a:pt x="98673" y="57357"/>
                    <a:pt x="97453" y="52875"/>
                    <a:pt x="96201" y="48392"/>
                  </a:cubicBezTo>
                  <a:cubicBezTo>
                    <a:pt x="94602" y="42673"/>
                    <a:pt x="92921" y="36987"/>
                    <a:pt x="91306" y="31268"/>
                  </a:cubicBezTo>
                  <a:cubicBezTo>
                    <a:pt x="90399" y="28071"/>
                    <a:pt x="89526" y="24857"/>
                    <a:pt x="88652" y="21660"/>
                  </a:cubicBezTo>
                  <a:cubicBezTo>
                    <a:pt x="87696" y="18067"/>
                    <a:pt x="86724" y="14457"/>
                    <a:pt x="85587" y="10914"/>
                  </a:cubicBezTo>
                  <a:cubicBezTo>
                    <a:pt x="84977" y="9035"/>
                    <a:pt x="84334" y="7189"/>
                    <a:pt x="83461" y="5409"/>
                  </a:cubicBezTo>
                  <a:cubicBezTo>
                    <a:pt x="82933" y="4321"/>
                    <a:pt x="82323" y="3283"/>
                    <a:pt x="81466" y="2410"/>
                  </a:cubicBezTo>
                  <a:cubicBezTo>
                    <a:pt x="80247" y="1141"/>
                    <a:pt x="78813" y="251"/>
                    <a:pt x="76984" y="102"/>
                  </a:cubicBezTo>
                  <a:cubicBezTo>
                    <a:pt x="76231" y="32"/>
                    <a:pt x="75480" y="1"/>
                    <a:pt x="74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530;p43"/>
            <p:cNvSpPr/>
            <p:nvPr/>
          </p:nvSpPr>
          <p:spPr>
            <a:xfrm>
              <a:off x="6196765" y="4112441"/>
              <a:ext cx="1551925" cy="323359"/>
            </a:xfrm>
            <a:custGeom>
              <a:avLst/>
              <a:gdLst/>
              <a:ahLst/>
              <a:cxnLst/>
              <a:rect l="l" t="t" r="r" b="b"/>
              <a:pathLst>
                <a:path w="65118" h="13568" extrusionOk="0">
                  <a:moveTo>
                    <a:pt x="64614" y="0"/>
                  </a:moveTo>
                  <a:cubicBezTo>
                    <a:pt x="64165" y="0"/>
                    <a:pt x="63726" y="69"/>
                    <a:pt x="63305" y="225"/>
                  </a:cubicBezTo>
                  <a:cubicBezTo>
                    <a:pt x="63091" y="291"/>
                    <a:pt x="62877" y="324"/>
                    <a:pt x="62662" y="357"/>
                  </a:cubicBezTo>
                  <a:cubicBezTo>
                    <a:pt x="61888" y="505"/>
                    <a:pt x="61097" y="604"/>
                    <a:pt x="60322" y="785"/>
                  </a:cubicBezTo>
                  <a:cubicBezTo>
                    <a:pt x="59366" y="1000"/>
                    <a:pt x="58427" y="1280"/>
                    <a:pt x="57454" y="1395"/>
                  </a:cubicBezTo>
                  <a:cubicBezTo>
                    <a:pt x="57339" y="1412"/>
                    <a:pt x="57223" y="1445"/>
                    <a:pt x="57092" y="1461"/>
                  </a:cubicBezTo>
                  <a:cubicBezTo>
                    <a:pt x="56284" y="1642"/>
                    <a:pt x="55493" y="1824"/>
                    <a:pt x="54685" y="2005"/>
                  </a:cubicBezTo>
                  <a:cubicBezTo>
                    <a:pt x="54290" y="2087"/>
                    <a:pt x="53911" y="2186"/>
                    <a:pt x="53515" y="2269"/>
                  </a:cubicBezTo>
                  <a:cubicBezTo>
                    <a:pt x="52856" y="2401"/>
                    <a:pt x="52197" y="2532"/>
                    <a:pt x="51537" y="2664"/>
                  </a:cubicBezTo>
                  <a:cubicBezTo>
                    <a:pt x="50763" y="2813"/>
                    <a:pt x="49972" y="2928"/>
                    <a:pt x="49197" y="3093"/>
                  </a:cubicBezTo>
                  <a:cubicBezTo>
                    <a:pt x="48423" y="3258"/>
                    <a:pt x="47648" y="3472"/>
                    <a:pt x="46873" y="3637"/>
                  </a:cubicBezTo>
                  <a:cubicBezTo>
                    <a:pt x="46033" y="3801"/>
                    <a:pt x="45192" y="3917"/>
                    <a:pt x="44352" y="4065"/>
                  </a:cubicBezTo>
                  <a:cubicBezTo>
                    <a:pt x="44203" y="4098"/>
                    <a:pt x="44055" y="4131"/>
                    <a:pt x="43907" y="4164"/>
                  </a:cubicBezTo>
                  <a:cubicBezTo>
                    <a:pt x="43099" y="4345"/>
                    <a:pt x="42292" y="4527"/>
                    <a:pt x="41484" y="4691"/>
                  </a:cubicBezTo>
                  <a:cubicBezTo>
                    <a:pt x="40610" y="4856"/>
                    <a:pt x="39704" y="4889"/>
                    <a:pt x="38863" y="5153"/>
                  </a:cubicBezTo>
                  <a:cubicBezTo>
                    <a:pt x="37941" y="5450"/>
                    <a:pt x="36985" y="5400"/>
                    <a:pt x="36078" y="5697"/>
                  </a:cubicBezTo>
                  <a:cubicBezTo>
                    <a:pt x="35386" y="5927"/>
                    <a:pt x="34628" y="5927"/>
                    <a:pt x="33903" y="6092"/>
                  </a:cubicBezTo>
                  <a:cubicBezTo>
                    <a:pt x="32864" y="6323"/>
                    <a:pt x="31777" y="6340"/>
                    <a:pt x="30722" y="6570"/>
                  </a:cubicBezTo>
                  <a:cubicBezTo>
                    <a:pt x="29716" y="6784"/>
                    <a:pt x="28645" y="6784"/>
                    <a:pt x="27607" y="6867"/>
                  </a:cubicBezTo>
                  <a:cubicBezTo>
                    <a:pt x="27585" y="6869"/>
                    <a:pt x="27563" y="6870"/>
                    <a:pt x="27541" y="6870"/>
                  </a:cubicBezTo>
                  <a:cubicBezTo>
                    <a:pt x="27362" y="6870"/>
                    <a:pt x="27171" y="6816"/>
                    <a:pt x="26981" y="6801"/>
                  </a:cubicBezTo>
                  <a:cubicBezTo>
                    <a:pt x="26157" y="6982"/>
                    <a:pt x="25316" y="7164"/>
                    <a:pt x="24475" y="7361"/>
                  </a:cubicBezTo>
                  <a:cubicBezTo>
                    <a:pt x="22910" y="7707"/>
                    <a:pt x="21361" y="8070"/>
                    <a:pt x="19795" y="8416"/>
                  </a:cubicBezTo>
                  <a:cubicBezTo>
                    <a:pt x="18015" y="8795"/>
                    <a:pt x="16251" y="9191"/>
                    <a:pt x="14471" y="9570"/>
                  </a:cubicBezTo>
                  <a:cubicBezTo>
                    <a:pt x="13120" y="9850"/>
                    <a:pt x="11768" y="10130"/>
                    <a:pt x="10401" y="10361"/>
                  </a:cubicBezTo>
                  <a:cubicBezTo>
                    <a:pt x="8802" y="10625"/>
                    <a:pt x="7187" y="10855"/>
                    <a:pt x="5572" y="11070"/>
                  </a:cubicBezTo>
                  <a:cubicBezTo>
                    <a:pt x="4896" y="11168"/>
                    <a:pt x="4220" y="11201"/>
                    <a:pt x="3544" y="11234"/>
                  </a:cubicBezTo>
                  <a:cubicBezTo>
                    <a:pt x="3412" y="11240"/>
                    <a:pt x="3280" y="11243"/>
                    <a:pt x="3149" y="11243"/>
                  </a:cubicBezTo>
                  <a:cubicBezTo>
                    <a:pt x="2093" y="11243"/>
                    <a:pt x="1099" y="11045"/>
                    <a:pt x="248" y="10311"/>
                  </a:cubicBezTo>
                  <a:cubicBezTo>
                    <a:pt x="230" y="10299"/>
                    <a:pt x="203" y="10296"/>
                    <a:pt x="171" y="10296"/>
                  </a:cubicBezTo>
                  <a:cubicBezTo>
                    <a:pt x="137" y="10296"/>
                    <a:pt x="98" y="10300"/>
                    <a:pt x="61" y="10300"/>
                  </a:cubicBezTo>
                  <a:cubicBezTo>
                    <a:pt x="40" y="10300"/>
                    <a:pt x="20" y="10299"/>
                    <a:pt x="1" y="10295"/>
                  </a:cubicBezTo>
                  <a:lnTo>
                    <a:pt x="1" y="10295"/>
                  </a:lnTo>
                  <a:cubicBezTo>
                    <a:pt x="149" y="10658"/>
                    <a:pt x="298" y="11037"/>
                    <a:pt x="446" y="11399"/>
                  </a:cubicBezTo>
                  <a:cubicBezTo>
                    <a:pt x="594" y="11580"/>
                    <a:pt x="726" y="11778"/>
                    <a:pt x="874" y="11976"/>
                  </a:cubicBezTo>
                  <a:cubicBezTo>
                    <a:pt x="1757" y="13102"/>
                    <a:pt x="2921" y="13568"/>
                    <a:pt x="4287" y="13568"/>
                  </a:cubicBezTo>
                  <a:cubicBezTo>
                    <a:pt x="4401" y="13568"/>
                    <a:pt x="4516" y="13565"/>
                    <a:pt x="4632" y="13558"/>
                  </a:cubicBezTo>
                  <a:cubicBezTo>
                    <a:pt x="6841" y="13443"/>
                    <a:pt x="9049" y="13146"/>
                    <a:pt x="11225" y="12767"/>
                  </a:cubicBezTo>
                  <a:cubicBezTo>
                    <a:pt x="11933" y="12652"/>
                    <a:pt x="12626" y="12503"/>
                    <a:pt x="13318" y="12372"/>
                  </a:cubicBezTo>
                  <a:cubicBezTo>
                    <a:pt x="14669" y="12091"/>
                    <a:pt x="16037" y="11811"/>
                    <a:pt x="17389" y="11515"/>
                  </a:cubicBezTo>
                  <a:cubicBezTo>
                    <a:pt x="19037" y="11168"/>
                    <a:pt x="20701" y="10806"/>
                    <a:pt x="22349" y="10443"/>
                  </a:cubicBezTo>
                  <a:cubicBezTo>
                    <a:pt x="23915" y="10097"/>
                    <a:pt x="25464" y="9718"/>
                    <a:pt x="27014" y="9356"/>
                  </a:cubicBezTo>
                  <a:cubicBezTo>
                    <a:pt x="28991" y="8894"/>
                    <a:pt x="30969" y="8416"/>
                    <a:pt x="32947" y="7955"/>
                  </a:cubicBezTo>
                  <a:cubicBezTo>
                    <a:pt x="34743" y="7526"/>
                    <a:pt x="36540" y="7081"/>
                    <a:pt x="38336" y="6653"/>
                  </a:cubicBezTo>
                  <a:cubicBezTo>
                    <a:pt x="40165" y="6208"/>
                    <a:pt x="41978" y="5779"/>
                    <a:pt x="43808" y="5334"/>
                  </a:cubicBezTo>
                  <a:cubicBezTo>
                    <a:pt x="45604" y="4889"/>
                    <a:pt x="47384" y="4444"/>
                    <a:pt x="49181" y="4016"/>
                  </a:cubicBezTo>
                  <a:cubicBezTo>
                    <a:pt x="51422" y="3472"/>
                    <a:pt x="53680" y="2944"/>
                    <a:pt x="55921" y="2401"/>
                  </a:cubicBezTo>
                  <a:cubicBezTo>
                    <a:pt x="58196" y="1840"/>
                    <a:pt x="60454" y="1280"/>
                    <a:pt x="62728" y="703"/>
                  </a:cubicBezTo>
                  <a:cubicBezTo>
                    <a:pt x="63536" y="505"/>
                    <a:pt x="64310" y="258"/>
                    <a:pt x="65118" y="27"/>
                  </a:cubicBezTo>
                  <a:cubicBezTo>
                    <a:pt x="64949" y="9"/>
                    <a:pt x="64781" y="0"/>
                    <a:pt x="64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531;p43"/>
            <p:cNvSpPr/>
            <p:nvPr/>
          </p:nvSpPr>
          <p:spPr>
            <a:xfrm>
              <a:off x="5801226" y="3403635"/>
              <a:ext cx="275361" cy="268997"/>
            </a:xfrm>
            <a:custGeom>
              <a:avLst/>
              <a:gdLst/>
              <a:ahLst/>
              <a:cxnLst/>
              <a:rect l="l" t="t" r="r" b="b"/>
              <a:pathLst>
                <a:path w="11554" h="11287" extrusionOk="0">
                  <a:moveTo>
                    <a:pt x="5806" y="1"/>
                  </a:moveTo>
                  <a:cubicBezTo>
                    <a:pt x="5462" y="1"/>
                    <a:pt x="5114" y="33"/>
                    <a:pt x="4764" y="101"/>
                  </a:cubicBezTo>
                  <a:cubicBezTo>
                    <a:pt x="4368" y="167"/>
                    <a:pt x="3989" y="299"/>
                    <a:pt x="3610" y="398"/>
                  </a:cubicBezTo>
                  <a:cubicBezTo>
                    <a:pt x="3379" y="546"/>
                    <a:pt x="3132" y="678"/>
                    <a:pt x="2901" y="827"/>
                  </a:cubicBezTo>
                  <a:cubicBezTo>
                    <a:pt x="2077" y="1387"/>
                    <a:pt x="1385" y="2079"/>
                    <a:pt x="940" y="2986"/>
                  </a:cubicBezTo>
                  <a:cubicBezTo>
                    <a:pt x="0" y="4980"/>
                    <a:pt x="132" y="6941"/>
                    <a:pt x="1352" y="8754"/>
                  </a:cubicBezTo>
                  <a:cubicBezTo>
                    <a:pt x="2460" y="10401"/>
                    <a:pt x="3989" y="11286"/>
                    <a:pt x="5941" y="11286"/>
                  </a:cubicBezTo>
                  <a:cubicBezTo>
                    <a:pt x="6137" y="11286"/>
                    <a:pt x="6338" y="11277"/>
                    <a:pt x="6543" y="11259"/>
                  </a:cubicBezTo>
                  <a:cubicBezTo>
                    <a:pt x="6395" y="10781"/>
                    <a:pt x="6247" y="10303"/>
                    <a:pt x="6098" y="9825"/>
                  </a:cubicBezTo>
                  <a:cubicBezTo>
                    <a:pt x="6082" y="9825"/>
                    <a:pt x="6066" y="9825"/>
                    <a:pt x="6049" y="9825"/>
                  </a:cubicBezTo>
                  <a:cubicBezTo>
                    <a:pt x="4262" y="9825"/>
                    <a:pt x="2993" y="8937"/>
                    <a:pt x="2242" y="7353"/>
                  </a:cubicBezTo>
                  <a:cubicBezTo>
                    <a:pt x="1467" y="5771"/>
                    <a:pt x="1731" y="4255"/>
                    <a:pt x="2786" y="2870"/>
                  </a:cubicBezTo>
                  <a:cubicBezTo>
                    <a:pt x="3099" y="2458"/>
                    <a:pt x="3461" y="2079"/>
                    <a:pt x="4022" y="1964"/>
                  </a:cubicBezTo>
                  <a:cubicBezTo>
                    <a:pt x="4504" y="1588"/>
                    <a:pt x="5052" y="1471"/>
                    <a:pt x="5614" y="1471"/>
                  </a:cubicBezTo>
                  <a:cubicBezTo>
                    <a:pt x="5841" y="1471"/>
                    <a:pt x="6069" y="1490"/>
                    <a:pt x="6296" y="1519"/>
                  </a:cubicBezTo>
                  <a:cubicBezTo>
                    <a:pt x="8225" y="1782"/>
                    <a:pt x="9724" y="3348"/>
                    <a:pt x="9939" y="5276"/>
                  </a:cubicBezTo>
                  <a:cubicBezTo>
                    <a:pt x="9972" y="5672"/>
                    <a:pt x="10005" y="6068"/>
                    <a:pt x="10054" y="6529"/>
                  </a:cubicBezTo>
                  <a:cubicBezTo>
                    <a:pt x="10384" y="6760"/>
                    <a:pt x="10746" y="7007"/>
                    <a:pt x="11142" y="7172"/>
                  </a:cubicBezTo>
                  <a:cubicBezTo>
                    <a:pt x="11208" y="7122"/>
                    <a:pt x="11257" y="7122"/>
                    <a:pt x="11257" y="7089"/>
                  </a:cubicBezTo>
                  <a:cubicBezTo>
                    <a:pt x="11290" y="7007"/>
                    <a:pt x="11339" y="6925"/>
                    <a:pt x="11356" y="6842"/>
                  </a:cubicBezTo>
                  <a:cubicBezTo>
                    <a:pt x="11554" y="5754"/>
                    <a:pt x="11455" y="4700"/>
                    <a:pt x="11059" y="3661"/>
                  </a:cubicBezTo>
                  <a:cubicBezTo>
                    <a:pt x="10212" y="1493"/>
                    <a:pt x="8127" y="1"/>
                    <a:pt x="5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532;p43"/>
            <p:cNvSpPr/>
            <p:nvPr/>
          </p:nvSpPr>
          <p:spPr>
            <a:xfrm>
              <a:off x="5634679" y="2801556"/>
              <a:ext cx="287539" cy="270618"/>
            </a:xfrm>
            <a:custGeom>
              <a:avLst/>
              <a:gdLst/>
              <a:ahLst/>
              <a:cxnLst/>
              <a:rect l="l" t="t" r="r" b="b"/>
              <a:pathLst>
                <a:path w="12065" h="11355" extrusionOk="0">
                  <a:moveTo>
                    <a:pt x="6303" y="0"/>
                  </a:moveTo>
                  <a:cubicBezTo>
                    <a:pt x="6169" y="0"/>
                    <a:pt x="6035" y="5"/>
                    <a:pt x="5901" y="16"/>
                  </a:cubicBezTo>
                  <a:cubicBezTo>
                    <a:pt x="5093" y="81"/>
                    <a:pt x="4351" y="345"/>
                    <a:pt x="3610" y="658"/>
                  </a:cubicBezTo>
                  <a:cubicBezTo>
                    <a:pt x="3396" y="823"/>
                    <a:pt x="3181" y="988"/>
                    <a:pt x="2951" y="1169"/>
                  </a:cubicBezTo>
                  <a:cubicBezTo>
                    <a:pt x="2407" y="1614"/>
                    <a:pt x="1929" y="2125"/>
                    <a:pt x="1566" y="2751"/>
                  </a:cubicBezTo>
                  <a:cubicBezTo>
                    <a:pt x="0" y="5537"/>
                    <a:pt x="1121" y="9212"/>
                    <a:pt x="3972" y="10695"/>
                  </a:cubicBezTo>
                  <a:cubicBezTo>
                    <a:pt x="4813" y="11124"/>
                    <a:pt x="5703" y="11305"/>
                    <a:pt x="6626" y="11354"/>
                  </a:cubicBezTo>
                  <a:cubicBezTo>
                    <a:pt x="6642" y="10679"/>
                    <a:pt x="6543" y="10366"/>
                    <a:pt x="6148" y="9772"/>
                  </a:cubicBezTo>
                  <a:cubicBezTo>
                    <a:pt x="6131" y="9773"/>
                    <a:pt x="6114" y="9773"/>
                    <a:pt x="6098" y="9773"/>
                  </a:cubicBezTo>
                  <a:cubicBezTo>
                    <a:pt x="5116" y="9773"/>
                    <a:pt x="4323" y="9300"/>
                    <a:pt x="3626" y="8635"/>
                  </a:cubicBezTo>
                  <a:cubicBezTo>
                    <a:pt x="1929" y="7003"/>
                    <a:pt x="1912" y="4235"/>
                    <a:pt x="3560" y="2587"/>
                  </a:cubicBezTo>
                  <a:cubicBezTo>
                    <a:pt x="3692" y="2455"/>
                    <a:pt x="3874" y="2389"/>
                    <a:pt x="4022" y="2290"/>
                  </a:cubicBezTo>
                  <a:cubicBezTo>
                    <a:pt x="4653" y="1718"/>
                    <a:pt x="5379" y="1482"/>
                    <a:pt x="6143" y="1482"/>
                  </a:cubicBezTo>
                  <a:cubicBezTo>
                    <a:pt x="6437" y="1482"/>
                    <a:pt x="6736" y="1517"/>
                    <a:pt x="7038" y="1581"/>
                  </a:cubicBezTo>
                  <a:cubicBezTo>
                    <a:pt x="8801" y="1944"/>
                    <a:pt x="9889" y="3065"/>
                    <a:pt x="10334" y="4795"/>
                  </a:cubicBezTo>
                  <a:cubicBezTo>
                    <a:pt x="10449" y="5174"/>
                    <a:pt x="10482" y="5570"/>
                    <a:pt x="10532" y="5932"/>
                  </a:cubicBezTo>
                  <a:cubicBezTo>
                    <a:pt x="11356" y="6427"/>
                    <a:pt x="11356" y="6427"/>
                    <a:pt x="11883" y="6460"/>
                  </a:cubicBezTo>
                  <a:cubicBezTo>
                    <a:pt x="12065" y="5652"/>
                    <a:pt x="11933" y="4877"/>
                    <a:pt x="11702" y="4103"/>
                  </a:cubicBezTo>
                  <a:cubicBezTo>
                    <a:pt x="10983" y="1696"/>
                    <a:pt x="8752" y="0"/>
                    <a:pt x="6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533;p43"/>
            <p:cNvSpPr/>
            <p:nvPr/>
          </p:nvSpPr>
          <p:spPr>
            <a:xfrm>
              <a:off x="5715593" y="3105980"/>
              <a:ext cx="279698" cy="269140"/>
            </a:xfrm>
            <a:custGeom>
              <a:avLst/>
              <a:gdLst/>
              <a:ahLst/>
              <a:cxnLst/>
              <a:rect l="l" t="t" r="r" b="b"/>
              <a:pathLst>
                <a:path w="11736" h="11293" extrusionOk="0">
                  <a:moveTo>
                    <a:pt x="6072" y="1"/>
                  </a:moveTo>
                  <a:cubicBezTo>
                    <a:pt x="5884" y="1"/>
                    <a:pt x="5695" y="11"/>
                    <a:pt x="5505" y="32"/>
                  </a:cubicBezTo>
                  <a:cubicBezTo>
                    <a:pt x="4928" y="98"/>
                    <a:pt x="4368" y="296"/>
                    <a:pt x="3808" y="427"/>
                  </a:cubicBezTo>
                  <a:cubicBezTo>
                    <a:pt x="3626" y="543"/>
                    <a:pt x="3445" y="658"/>
                    <a:pt x="3247" y="757"/>
                  </a:cubicBezTo>
                  <a:cubicBezTo>
                    <a:pt x="660" y="2339"/>
                    <a:pt x="1" y="5421"/>
                    <a:pt x="1072" y="7844"/>
                  </a:cubicBezTo>
                  <a:cubicBezTo>
                    <a:pt x="2062" y="10063"/>
                    <a:pt x="4010" y="11292"/>
                    <a:pt x="6513" y="11292"/>
                  </a:cubicBezTo>
                  <a:cubicBezTo>
                    <a:pt x="6594" y="11292"/>
                    <a:pt x="6676" y="11291"/>
                    <a:pt x="6758" y="11288"/>
                  </a:cubicBezTo>
                  <a:cubicBezTo>
                    <a:pt x="6692" y="10777"/>
                    <a:pt x="6610" y="10267"/>
                    <a:pt x="6313" y="9805"/>
                  </a:cubicBezTo>
                  <a:cubicBezTo>
                    <a:pt x="6287" y="9806"/>
                    <a:pt x="6261" y="9806"/>
                    <a:pt x="6235" y="9806"/>
                  </a:cubicBezTo>
                  <a:cubicBezTo>
                    <a:pt x="4358" y="9806"/>
                    <a:pt x="2811" y="8625"/>
                    <a:pt x="2226" y="6723"/>
                  </a:cubicBezTo>
                  <a:cubicBezTo>
                    <a:pt x="1715" y="5059"/>
                    <a:pt x="2374" y="3147"/>
                    <a:pt x="3791" y="2174"/>
                  </a:cubicBezTo>
                  <a:cubicBezTo>
                    <a:pt x="3923" y="2092"/>
                    <a:pt x="4071" y="2059"/>
                    <a:pt x="4220" y="1993"/>
                  </a:cubicBezTo>
                  <a:cubicBezTo>
                    <a:pt x="4533" y="1680"/>
                    <a:pt x="4961" y="1598"/>
                    <a:pt x="5390" y="1532"/>
                  </a:cubicBezTo>
                  <a:cubicBezTo>
                    <a:pt x="5595" y="1499"/>
                    <a:pt x="5799" y="1484"/>
                    <a:pt x="6002" y="1484"/>
                  </a:cubicBezTo>
                  <a:cubicBezTo>
                    <a:pt x="7967" y="1484"/>
                    <a:pt x="9761" y="2957"/>
                    <a:pt x="10120" y="4960"/>
                  </a:cubicBezTo>
                  <a:cubicBezTo>
                    <a:pt x="10186" y="5256"/>
                    <a:pt x="10219" y="5553"/>
                    <a:pt x="10268" y="5833"/>
                  </a:cubicBezTo>
                  <a:cubicBezTo>
                    <a:pt x="10730" y="6047"/>
                    <a:pt x="11109" y="6295"/>
                    <a:pt x="11636" y="6361"/>
                  </a:cubicBezTo>
                  <a:cubicBezTo>
                    <a:pt x="11735" y="5784"/>
                    <a:pt x="11686" y="5273"/>
                    <a:pt x="11587" y="4778"/>
                  </a:cubicBezTo>
                  <a:cubicBezTo>
                    <a:pt x="11125" y="2009"/>
                    <a:pt x="8710" y="1"/>
                    <a:pt x="6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534;p43"/>
            <p:cNvSpPr/>
            <p:nvPr/>
          </p:nvSpPr>
          <p:spPr>
            <a:xfrm>
              <a:off x="5963055" y="3989961"/>
              <a:ext cx="288731" cy="269641"/>
            </a:xfrm>
            <a:custGeom>
              <a:avLst/>
              <a:gdLst/>
              <a:ahLst/>
              <a:cxnLst/>
              <a:rect l="l" t="t" r="r" b="b"/>
              <a:pathLst>
                <a:path w="12115" h="11314" extrusionOk="0">
                  <a:moveTo>
                    <a:pt x="6455" y="1"/>
                  </a:moveTo>
                  <a:cubicBezTo>
                    <a:pt x="6163" y="1"/>
                    <a:pt x="5867" y="25"/>
                    <a:pt x="5571" y="74"/>
                  </a:cubicBezTo>
                  <a:cubicBezTo>
                    <a:pt x="5027" y="156"/>
                    <a:pt x="4517" y="387"/>
                    <a:pt x="3989" y="552"/>
                  </a:cubicBezTo>
                  <a:cubicBezTo>
                    <a:pt x="3725" y="716"/>
                    <a:pt x="3478" y="898"/>
                    <a:pt x="3231" y="1079"/>
                  </a:cubicBezTo>
                  <a:cubicBezTo>
                    <a:pt x="2522" y="1590"/>
                    <a:pt x="1962" y="2233"/>
                    <a:pt x="1583" y="3040"/>
                  </a:cubicBezTo>
                  <a:cubicBezTo>
                    <a:pt x="1" y="6303"/>
                    <a:pt x="1863" y="10275"/>
                    <a:pt x="5374" y="11165"/>
                  </a:cubicBezTo>
                  <a:cubicBezTo>
                    <a:pt x="5800" y="11270"/>
                    <a:pt x="6221" y="11314"/>
                    <a:pt x="6643" y="11314"/>
                  </a:cubicBezTo>
                  <a:cubicBezTo>
                    <a:pt x="6955" y="11314"/>
                    <a:pt x="7267" y="11290"/>
                    <a:pt x="7582" y="11248"/>
                  </a:cubicBezTo>
                  <a:cubicBezTo>
                    <a:pt x="7500" y="10720"/>
                    <a:pt x="7318" y="10259"/>
                    <a:pt x="7022" y="9814"/>
                  </a:cubicBezTo>
                  <a:cubicBezTo>
                    <a:pt x="6959" y="9816"/>
                    <a:pt x="6896" y="9817"/>
                    <a:pt x="6834" y="9817"/>
                  </a:cubicBezTo>
                  <a:cubicBezTo>
                    <a:pt x="4618" y="9817"/>
                    <a:pt x="2923" y="8401"/>
                    <a:pt x="2522" y="6205"/>
                  </a:cubicBezTo>
                  <a:cubicBezTo>
                    <a:pt x="2259" y="4787"/>
                    <a:pt x="3017" y="2711"/>
                    <a:pt x="4451" y="2068"/>
                  </a:cubicBezTo>
                  <a:cubicBezTo>
                    <a:pt x="4896" y="1705"/>
                    <a:pt x="5423" y="1573"/>
                    <a:pt x="5983" y="1507"/>
                  </a:cubicBezTo>
                  <a:cubicBezTo>
                    <a:pt x="6132" y="1491"/>
                    <a:pt x="6279" y="1483"/>
                    <a:pt x="6426" y="1483"/>
                  </a:cubicBezTo>
                  <a:cubicBezTo>
                    <a:pt x="8061" y="1483"/>
                    <a:pt x="9587" y="2474"/>
                    <a:pt x="10252" y="4062"/>
                  </a:cubicBezTo>
                  <a:cubicBezTo>
                    <a:pt x="10450" y="4507"/>
                    <a:pt x="10549" y="5001"/>
                    <a:pt x="10697" y="5496"/>
                  </a:cubicBezTo>
                  <a:cubicBezTo>
                    <a:pt x="11356" y="5924"/>
                    <a:pt x="11439" y="5957"/>
                    <a:pt x="12065" y="6040"/>
                  </a:cubicBezTo>
                  <a:cubicBezTo>
                    <a:pt x="12114" y="5067"/>
                    <a:pt x="12015" y="4425"/>
                    <a:pt x="11686" y="3617"/>
                  </a:cubicBezTo>
                  <a:cubicBezTo>
                    <a:pt x="10825" y="1428"/>
                    <a:pt x="8722" y="1"/>
                    <a:pt x="6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535;p43"/>
            <p:cNvSpPr/>
            <p:nvPr/>
          </p:nvSpPr>
          <p:spPr>
            <a:xfrm>
              <a:off x="5544327" y="2504186"/>
              <a:ext cx="295809" cy="269450"/>
            </a:xfrm>
            <a:custGeom>
              <a:avLst/>
              <a:gdLst/>
              <a:ahLst/>
              <a:cxnLst/>
              <a:rect l="l" t="t" r="r" b="b"/>
              <a:pathLst>
                <a:path w="12412" h="11306" extrusionOk="0">
                  <a:moveTo>
                    <a:pt x="6775" y="1"/>
                  </a:moveTo>
                  <a:cubicBezTo>
                    <a:pt x="6541" y="1"/>
                    <a:pt x="6304" y="17"/>
                    <a:pt x="6066" y="49"/>
                  </a:cubicBezTo>
                  <a:cubicBezTo>
                    <a:pt x="5588" y="115"/>
                    <a:pt x="5110" y="264"/>
                    <a:pt x="4632" y="362"/>
                  </a:cubicBezTo>
                  <a:cubicBezTo>
                    <a:pt x="4401" y="511"/>
                    <a:pt x="4154" y="643"/>
                    <a:pt x="3923" y="791"/>
                  </a:cubicBezTo>
                  <a:cubicBezTo>
                    <a:pt x="3099" y="1302"/>
                    <a:pt x="2440" y="1961"/>
                    <a:pt x="1962" y="2818"/>
                  </a:cubicBezTo>
                  <a:cubicBezTo>
                    <a:pt x="1" y="6444"/>
                    <a:pt x="2539" y="11207"/>
                    <a:pt x="6840" y="11306"/>
                  </a:cubicBezTo>
                  <a:cubicBezTo>
                    <a:pt x="6758" y="10762"/>
                    <a:pt x="6659" y="10218"/>
                    <a:pt x="6395" y="9740"/>
                  </a:cubicBezTo>
                  <a:cubicBezTo>
                    <a:pt x="4714" y="9575"/>
                    <a:pt x="3676" y="8570"/>
                    <a:pt x="3066" y="7087"/>
                  </a:cubicBezTo>
                  <a:cubicBezTo>
                    <a:pt x="2374" y="5422"/>
                    <a:pt x="2901" y="3428"/>
                    <a:pt x="4286" y="2324"/>
                  </a:cubicBezTo>
                  <a:cubicBezTo>
                    <a:pt x="4418" y="2208"/>
                    <a:pt x="4599" y="2159"/>
                    <a:pt x="4764" y="2077"/>
                  </a:cubicBezTo>
                  <a:cubicBezTo>
                    <a:pt x="5110" y="1747"/>
                    <a:pt x="5555" y="1632"/>
                    <a:pt x="6016" y="1549"/>
                  </a:cubicBezTo>
                  <a:cubicBezTo>
                    <a:pt x="6263" y="1505"/>
                    <a:pt x="6505" y="1484"/>
                    <a:pt x="6741" y="1484"/>
                  </a:cubicBezTo>
                  <a:cubicBezTo>
                    <a:pt x="8708" y="1484"/>
                    <a:pt x="10303" y="2938"/>
                    <a:pt x="10730" y="4615"/>
                  </a:cubicBezTo>
                  <a:cubicBezTo>
                    <a:pt x="10829" y="4994"/>
                    <a:pt x="10895" y="5389"/>
                    <a:pt x="10977" y="5801"/>
                  </a:cubicBezTo>
                  <a:cubicBezTo>
                    <a:pt x="11142" y="5884"/>
                    <a:pt x="11307" y="5966"/>
                    <a:pt x="11472" y="6032"/>
                  </a:cubicBezTo>
                  <a:cubicBezTo>
                    <a:pt x="11735" y="6131"/>
                    <a:pt x="11999" y="6197"/>
                    <a:pt x="12312" y="6296"/>
                  </a:cubicBezTo>
                  <a:cubicBezTo>
                    <a:pt x="12345" y="6048"/>
                    <a:pt x="12411" y="5834"/>
                    <a:pt x="12395" y="5636"/>
                  </a:cubicBezTo>
                  <a:cubicBezTo>
                    <a:pt x="12345" y="5142"/>
                    <a:pt x="12279" y="4648"/>
                    <a:pt x="12164" y="4186"/>
                  </a:cubicBezTo>
                  <a:cubicBezTo>
                    <a:pt x="11501" y="1777"/>
                    <a:pt x="9257" y="1"/>
                    <a:pt x="6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536;p43"/>
            <p:cNvSpPr/>
            <p:nvPr/>
          </p:nvSpPr>
          <p:spPr>
            <a:xfrm>
              <a:off x="5878208" y="3692210"/>
              <a:ext cx="294236" cy="270451"/>
            </a:xfrm>
            <a:custGeom>
              <a:avLst/>
              <a:gdLst/>
              <a:ahLst/>
              <a:cxnLst/>
              <a:rect l="l" t="t" r="r" b="b"/>
              <a:pathLst>
                <a:path w="12346" h="11348" extrusionOk="0">
                  <a:moveTo>
                    <a:pt x="6614" y="0"/>
                  </a:moveTo>
                  <a:cubicBezTo>
                    <a:pt x="5815" y="0"/>
                    <a:pt x="5004" y="177"/>
                    <a:pt x="4236" y="552"/>
                  </a:cubicBezTo>
                  <a:cubicBezTo>
                    <a:pt x="4105" y="634"/>
                    <a:pt x="3956" y="684"/>
                    <a:pt x="3824" y="750"/>
                  </a:cubicBezTo>
                  <a:cubicBezTo>
                    <a:pt x="3610" y="931"/>
                    <a:pt x="3396" y="1096"/>
                    <a:pt x="3182" y="1277"/>
                  </a:cubicBezTo>
                  <a:cubicBezTo>
                    <a:pt x="2687" y="1689"/>
                    <a:pt x="2259" y="2184"/>
                    <a:pt x="1929" y="2744"/>
                  </a:cubicBezTo>
                  <a:cubicBezTo>
                    <a:pt x="1" y="6188"/>
                    <a:pt x="2160" y="10671"/>
                    <a:pt x="6066" y="11265"/>
                  </a:cubicBezTo>
                  <a:cubicBezTo>
                    <a:pt x="6379" y="11314"/>
                    <a:pt x="6676" y="11314"/>
                    <a:pt x="6989" y="11347"/>
                  </a:cubicBezTo>
                  <a:cubicBezTo>
                    <a:pt x="6906" y="10803"/>
                    <a:pt x="6791" y="10276"/>
                    <a:pt x="6478" y="9798"/>
                  </a:cubicBezTo>
                  <a:cubicBezTo>
                    <a:pt x="4764" y="9633"/>
                    <a:pt x="3627" y="8677"/>
                    <a:pt x="3000" y="7161"/>
                  </a:cubicBezTo>
                  <a:cubicBezTo>
                    <a:pt x="2325" y="5496"/>
                    <a:pt x="2687" y="3980"/>
                    <a:pt x="3874" y="2645"/>
                  </a:cubicBezTo>
                  <a:cubicBezTo>
                    <a:pt x="3956" y="2530"/>
                    <a:pt x="4121" y="2480"/>
                    <a:pt x="4236" y="2398"/>
                  </a:cubicBezTo>
                  <a:cubicBezTo>
                    <a:pt x="4887" y="1747"/>
                    <a:pt x="5677" y="1485"/>
                    <a:pt x="6543" y="1485"/>
                  </a:cubicBezTo>
                  <a:cubicBezTo>
                    <a:pt x="6619" y="1485"/>
                    <a:pt x="6697" y="1487"/>
                    <a:pt x="6775" y="1491"/>
                  </a:cubicBezTo>
                  <a:cubicBezTo>
                    <a:pt x="8769" y="1590"/>
                    <a:pt x="10384" y="3024"/>
                    <a:pt x="10746" y="5002"/>
                  </a:cubicBezTo>
                  <a:cubicBezTo>
                    <a:pt x="10796" y="5200"/>
                    <a:pt x="10829" y="5414"/>
                    <a:pt x="10895" y="5661"/>
                  </a:cubicBezTo>
                  <a:cubicBezTo>
                    <a:pt x="11345" y="5774"/>
                    <a:pt x="11733" y="6090"/>
                    <a:pt x="12241" y="6090"/>
                  </a:cubicBezTo>
                  <a:cubicBezTo>
                    <a:pt x="12254" y="6090"/>
                    <a:pt x="12266" y="6090"/>
                    <a:pt x="12279" y="6090"/>
                  </a:cubicBezTo>
                  <a:cubicBezTo>
                    <a:pt x="12345" y="5200"/>
                    <a:pt x="12213" y="4392"/>
                    <a:pt x="11884" y="3617"/>
                  </a:cubicBezTo>
                  <a:cubicBezTo>
                    <a:pt x="10975" y="1363"/>
                    <a:pt x="8836" y="0"/>
                    <a:pt x="6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537;p43"/>
            <p:cNvSpPr/>
            <p:nvPr/>
          </p:nvSpPr>
          <p:spPr>
            <a:xfrm>
              <a:off x="6200697" y="3285064"/>
              <a:ext cx="1977311" cy="1203136"/>
            </a:xfrm>
            <a:custGeom>
              <a:avLst/>
              <a:gdLst/>
              <a:ahLst/>
              <a:cxnLst/>
              <a:rect l="l" t="t" r="r" b="b"/>
              <a:pathLst>
                <a:path w="82967" h="50483" extrusionOk="0">
                  <a:moveTo>
                    <a:pt x="76688" y="0"/>
                  </a:moveTo>
                  <a:cubicBezTo>
                    <a:pt x="76605" y="17"/>
                    <a:pt x="76523" y="17"/>
                    <a:pt x="76440" y="17"/>
                  </a:cubicBezTo>
                  <a:cubicBezTo>
                    <a:pt x="76506" y="346"/>
                    <a:pt x="76589" y="676"/>
                    <a:pt x="76671" y="1006"/>
                  </a:cubicBezTo>
                  <a:cubicBezTo>
                    <a:pt x="77363" y="3725"/>
                    <a:pt x="78088" y="6428"/>
                    <a:pt x="78748" y="9147"/>
                  </a:cubicBezTo>
                  <a:cubicBezTo>
                    <a:pt x="79555" y="12460"/>
                    <a:pt x="80297" y="15806"/>
                    <a:pt x="81071" y="19118"/>
                  </a:cubicBezTo>
                  <a:cubicBezTo>
                    <a:pt x="81302" y="20074"/>
                    <a:pt x="81500" y="21047"/>
                    <a:pt x="81714" y="22002"/>
                  </a:cubicBezTo>
                  <a:cubicBezTo>
                    <a:pt x="81780" y="22365"/>
                    <a:pt x="81830" y="22728"/>
                    <a:pt x="81896" y="23090"/>
                  </a:cubicBezTo>
                  <a:cubicBezTo>
                    <a:pt x="82060" y="24096"/>
                    <a:pt x="82143" y="25101"/>
                    <a:pt x="82060" y="26123"/>
                  </a:cubicBezTo>
                  <a:cubicBezTo>
                    <a:pt x="81945" y="27491"/>
                    <a:pt x="81368" y="28628"/>
                    <a:pt x="80182" y="29336"/>
                  </a:cubicBezTo>
                  <a:cubicBezTo>
                    <a:pt x="79341" y="29847"/>
                    <a:pt x="78467" y="30325"/>
                    <a:pt x="77561" y="30704"/>
                  </a:cubicBezTo>
                  <a:cubicBezTo>
                    <a:pt x="75155" y="31710"/>
                    <a:pt x="72716" y="32633"/>
                    <a:pt x="70194" y="33358"/>
                  </a:cubicBezTo>
                  <a:cubicBezTo>
                    <a:pt x="68875" y="33737"/>
                    <a:pt x="67540" y="34067"/>
                    <a:pt x="66206" y="34429"/>
                  </a:cubicBezTo>
                  <a:cubicBezTo>
                    <a:pt x="65810" y="34528"/>
                    <a:pt x="65414" y="34643"/>
                    <a:pt x="65019" y="34742"/>
                  </a:cubicBezTo>
                  <a:lnTo>
                    <a:pt x="64953" y="34742"/>
                  </a:lnTo>
                  <a:cubicBezTo>
                    <a:pt x="64145" y="34973"/>
                    <a:pt x="63371" y="35220"/>
                    <a:pt x="62563" y="35418"/>
                  </a:cubicBezTo>
                  <a:cubicBezTo>
                    <a:pt x="60289" y="35995"/>
                    <a:pt x="58031" y="36555"/>
                    <a:pt x="55756" y="37116"/>
                  </a:cubicBezTo>
                  <a:cubicBezTo>
                    <a:pt x="53515" y="37659"/>
                    <a:pt x="51257" y="38187"/>
                    <a:pt x="49016" y="38731"/>
                  </a:cubicBezTo>
                  <a:cubicBezTo>
                    <a:pt x="47219" y="39159"/>
                    <a:pt x="45439" y="39604"/>
                    <a:pt x="43643" y="40049"/>
                  </a:cubicBezTo>
                  <a:cubicBezTo>
                    <a:pt x="41813" y="40494"/>
                    <a:pt x="40000" y="40923"/>
                    <a:pt x="38171" y="41368"/>
                  </a:cubicBezTo>
                  <a:cubicBezTo>
                    <a:pt x="36375" y="41796"/>
                    <a:pt x="34578" y="42241"/>
                    <a:pt x="32782" y="42670"/>
                  </a:cubicBezTo>
                  <a:cubicBezTo>
                    <a:pt x="30804" y="43131"/>
                    <a:pt x="28826" y="43609"/>
                    <a:pt x="26849" y="44071"/>
                  </a:cubicBezTo>
                  <a:cubicBezTo>
                    <a:pt x="25299" y="44433"/>
                    <a:pt x="23750" y="44812"/>
                    <a:pt x="22184" y="45158"/>
                  </a:cubicBezTo>
                  <a:cubicBezTo>
                    <a:pt x="20536" y="45521"/>
                    <a:pt x="18872" y="45883"/>
                    <a:pt x="17224" y="46230"/>
                  </a:cubicBezTo>
                  <a:cubicBezTo>
                    <a:pt x="15872" y="46526"/>
                    <a:pt x="14504" y="46806"/>
                    <a:pt x="13153" y="47087"/>
                  </a:cubicBezTo>
                  <a:cubicBezTo>
                    <a:pt x="12461" y="47218"/>
                    <a:pt x="11768" y="47367"/>
                    <a:pt x="11060" y="47482"/>
                  </a:cubicBezTo>
                  <a:cubicBezTo>
                    <a:pt x="8884" y="47861"/>
                    <a:pt x="6676" y="48158"/>
                    <a:pt x="4467" y="48273"/>
                  </a:cubicBezTo>
                  <a:cubicBezTo>
                    <a:pt x="4368" y="48278"/>
                    <a:pt x="4270" y="48280"/>
                    <a:pt x="4173" y="48280"/>
                  </a:cubicBezTo>
                  <a:cubicBezTo>
                    <a:pt x="2784" y="48280"/>
                    <a:pt x="1603" y="47831"/>
                    <a:pt x="709" y="46691"/>
                  </a:cubicBezTo>
                  <a:cubicBezTo>
                    <a:pt x="561" y="46493"/>
                    <a:pt x="429" y="46295"/>
                    <a:pt x="281" y="46114"/>
                  </a:cubicBezTo>
                  <a:cubicBezTo>
                    <a:pt x="182" y="46114"/>
                    <a:pt x="100" y="46114"/>
                    <a:pt x="1" y="46131"/>
                  </a:cubicBezTo>
                  <a:cubicBezTo>
                    <a:pt x="314" y="47021"/>
                    <a:pt x="775" y="47861"/>
                    <a:pt x="1319" y="48652"/>
                  </a:cubicBezTo>
                  <a:cubicBezTo>
                    <a:pt x="2190" y="49868"/>
                    <a:pt x="3348" y="50483"/>
                    <a:pt x="4794" y="50483"/>
                  </a:cubicBezTo>
                  <a:cubicBezTo>
                    <a:pt x="4935" y="50483"/>
                    <a:pt x="5079" y="50477"/>
                    <a:pt x="5225" y="50465"/>
                  </a:cubicBezTo>
                  <a:cubicBezTo>
                    <a:pt x="5819" y="50416"/>
                    <a:pt x="6395" y="50366"/>
                    <a:pt x="6972" y="50333"/>
                  </a:cubicBezTo>
                  <a:cubicBezTo>
                    <a:pt x="8835" y="50218"/>
                    <a:pt x="10664" y="49921"/>
                    <a:pt x="12477" y="49575"/>
                  </a:cubicBezTo>
                  <a:cubicBezTo>
                    <a:pt x="14883" y="49097"/>
                    <a:pt x="17306" y="48586"/>
                    <a:pt x="19712" y="48075"/>
                  </a:cubicBezTo>
                  <a:cubicBezTo>
                    <a:pt x="22662" y="47433"/>
                    <a:pt x="25596" y="46773"/>
                    <a:pt x="28546" y="46081"/>
                  </a:cubicBezTo>
                  <a:cubicBezTo>
                    <a:pt x="31661" y="45356"/>
                    <a:pt x="34759" y="44581"/>
                    <a:pt x="37874" y="43823"/>
                  </a:cubicBezTo>
                  <a:cubicBezTo>
                    <a:pt x="40923" y="43098"/>
                    <a:pt x="43989" y="42373"/>
                    <a:pt x="47038" y="41631"/>
                  </a:cubicBezTo>
                  <a:cubicBezTo>
                    <a:pt x="50515" y="40791"/>
                    <a:pt x="53977" y="39934"/>
                    <a:pt x="57438" y="39077"/>
                  </a:cubicBezTo>
                  <a:cubicBezTo>
                    <a:pt x="60520" y="38319"/>
                    <a:pt x="63601" y="37544"/>
                    <a:pt x="66667" y="36769"/>
                  </a:cubicBezTo>
                  <a:cubicBezTo>
                    <a:pt x="70639" y="35764"/>
                    <a:pt x="74545" y="34544"/>
                    <a:pt x="78319" y="32913"/>
                  </a:cubicBezTo>
                  <a:cubicBezTo>
                    <a:pt x="79209" y="32534"/>
                    <a:pt x="80083" y="32072"/>
                    <a:pt x="80940" y="31578"/>
                  </a:cubicBezTo>
                  <a:cubicBezTo>
                    <a:pt x="81994" y="30968"/>
                    <a:pt x="82604" y="30029"/>
                    <a:pt x="82802" y="28842"/>
                  </a:cubicBezTo>
                  <a:cubicBezTo>
                    <a:pt x="82884" y="28331"/>
                    <a:pt x="82851" y="27804"/>
                    <a:pt x="82884" y="27276"/>
                  </a:cubicBezTo>
                  <a:cubicBezTo>
                    <a:pt x="82967" y="26782"/>
                    <a:pt x="82917" y="26287"/>
                    <a:pt x="82753" y="25810"/>
                  </a:cubicBezTo>
                  <a:cubicBezTo>
                    <a:pt x="82522" y="24524"/>
                    <a:pt x="82291" y="23255"/>
                    <a:pt x="82044" y="21969"/>
                  </a:cubicBezTo>
                  <a:cubicBezTo>
                    <a:pt x="81879" y="21096"/>
                    <a:pt x="81747" y="20222"/>
                    <a:pt x="81549" y="19349"/>
                  </a:cubicBezTo>
                  <a:cubicBezTo>
                    <a:pt x="80610" y="15426"/>
                    <a:pt x="79687" y="11504"/>
                    <a:pt x="78715" y="7581"/>
                  </a:cubicBezTo>
                  <a:cubicBezTo>
                    <a:pt x="78072" y="5043"/>
                    <a:pt x="77363" y="2522"/>
                    <a:pt x="76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538;p43"/>
            <p:cNvSpPr/>
            <p:nvPr/>
          </p:nvSpPr>
          <p:spPr>
            <a:xfrm>
              <a:off x="6066372" y="2297979"/>
              <a:ext cx="1509098" cy="688592"/>
            </a:xfrm>
            <a:custGeom>
              <a:avLst/>
              <a:gdLst/>
              <a:ahLst/>
              <a:cxnLst/>
              <a:rect l="l" t="t" r="r" b="b"/>
              <a:pathLst>
                <a:path w="63321" h="28893" extrusionOk="0">
                  <a:moveTo>
                    <a:pt x="58750" y="1"/>
                  </a:moveTo>
                  <a:cubicBezTo>
                    <a:pt x="58657" y="1"/>
                    <a:pt x="58560" y="11"/>
                    <a:pt x="58459" y="32"/>
                  </a:cubicBezTo>
                  <a:cubicBezTo>
                    <a:pt x="58047" y="131"/>
                    <a:pt x="57618" y="214"/>
                    <a:pt x="57206" y="329"/>
                  </a:cubicBezTo>
                  <a:cubicBezTo>
                    <a:pt x="55476" y="757"/>
                    <a:pt x="53745" y="1202"/>
                    <a:pt x="52015" y="1631"/>
                  </a:cubicBezTo>
                  <a:cubicBezTo>
                    <a:pt x="50218" y="2076"/>
                    <a:pt x="48438" y="2521"/>
                    <a:pt x="46642" y="2966"/>
                  </a:cubicBezTo>
                  <a:cubicBezTo>
                    <a:pt x="44944" y="3394"/>
                    <a:pt x="43247" y="3823"/>
                    <a:pt x="41549" y="4251"/>
                  </a:cubicBezTo>
                  <a:cubicBezTo>
                    <a:pt x="39753" y="4696"/>
                    <a:pt x="37956" y="5141"/>
                    <a:pt x="36176" y="5586"/>
                  </a:cubicBezTo>
                  <a:cubicBezTo>
                    <a:pt x="34446" y="6015"/>
                    <a:pt x="32715" y="6443"/>
                    <a:pt x="30985" y="6872"/>
                  </a:cubicBezTo>
                  <a:cubicBezTo>
                    <a:pt x="29221" y="7317"/>
                    <a:pt x="27458" y="7745"/>
                    <a:pt x="25694" y="8190"/>
                  </a:cubicBezTo>
                  <a:cubicBezTo>
                    <a:pt x="23898" y="8635"/>
                    <a:pt x="22118" y="9080"/>
                    <a:pt x="20321" y="9525"/>
                  </a:cubicBezTo>
                  <a:cubicBezTo>
                    <a:pt x="18591" y="9970"/>
                    <a:pt x="16860" y="10399"/>
                    <a:pt x="15130" y="10827"/>
                  </a:cubicBezTo>
                  <a:cubicBezTo>
                    <a:pt x="13399" y="11256"/>
                    <a:pt x="11669" y="11701"/>
                    <a:pt x="9938" y="12129"/>
                  </a:cubicBezTo>
                  <a:cubicBezTo>
                    <a:pt x="8142" y="12574"/>
                    <a:pt x="6362" y="13019"/>
                    <a:pt x="4565" y="13464"/>
                  </a:cubicBezTo>
                  <a:cubicBezTo>
                    <a:pt x="3610" y="13695"/>
                    <a:pt x="2654" y="13926"/>
                    <a:pt x="1698" y="14140"/>
                  </a:cubicBezTo>
                  <a:cubicBezTo>
                    <a:pt x="1039" y="14338"/>
                    <a:pt x="692" y="14799"/>
                    <a:pt x="478" y="15426"/>
                  </a:cubicBezTo>
                  <a:cubicBezTo>
                    <a:pt x="165" y="16398"/>
                    <a:pt x="0" y="17403"/>
                    <a:pt x="50" y="18425"/>
                  </a:cubicBezTo>
                  <a:cubicBezTo>
                    <a:pt x="99" y="19282"/>
                    <a:pt x="231" y="20139"/>
                    <a:pt x="462" y="20980"/>
                  </a:cubicBezTo>
                  <a:cubicBezTo>
                    <a:pt x="1039" y="23106"/>
                    <a:pt x="1912" y="25084"/>
                    <a:pt x="3181" y="26896"/>
                  </a:cubicBezTo>
                  <a:cubicBezTo>
                    <a:pt x="3676" y="27589"/>
                    <a:pt x="4269" y="28165"/>
                    <a:pt x="4961" y="28643"/>
                  </a:cubicBezTo>
                  <a:cubicBezTo>
                    <a:pt x="5203" y="28810"/>
                    <a:pt x="5458" y="28893"/>
                    <a:pt x="5740" y="28893"/>
                  </a:cubicBezTo>
                  <a:cubicBezTo>
                    <a:pt x="5766" y="28893"/>
                    <a:pt x="5792" y="28892"/>
                    <a:pt x="5818" y="28891"/>
                  </a:cubicBezTo>
                  <a:cubicBezTo>
                    <a:pt x="6230" y="28792"/>
                    <a:pt x="6642" y="28660"/>
                    <a:pt x="7071" y="28561"/>
                  </a:cubicBezTo>
                  <a:cubicBezTo>
                    <a:pt x="8439" y="28215"/>
                    <a:pt x="9807" y="27885"/>
                    <a:pt x="11191" y="27539"/>
                  </a:cubicBezTo>
                  <a:cubicBezTo>
                    <a:pt x="13301" y="27012"/>
                    <a:pt x="15427" y="26468"/>
                    <a:pt x="17536" y="25941"/>
                  </a:cubicBezTo>
                  <a:cubicBezTo>
                    <a:pt x="19679" y="25413"/>
                    <a:pt x="21838" y="24886"/>
                    <a:pt x="23980" y="24342"/>
                  </a:cubicBezTo>
                  <a:cubicBezTo>
                    <a:pt x="25810" y="23897"/>
                    <a:pt x="27623" y="23435"/>
                    <a:pt x="29452" y="22974"/>
                  </a:cubicBezTo>
                  <a:cubicBezTo>
                    <a:pt x="31150" y="22562"/>
                    <a:pt x="32847" y="22133"/>
                    <a:pt x="34545" y="21705"/>
                  </a:cubicBezTo>
                  <a:cubicBezTo>
                    <a:pt x="36704" y="21177"/>
                    <a:pt x="38846" y="20634"/>
                    <a:pt x="40989" y="20090"/>
                  </a:cubicBezTo>
                  <a:cubicBezTo>
                    <a:pt x="43115" y="19562"/>
                    <a:pt x="45241" y="19051"/>
                    <a:pt x="47351" y="18524"/>
                  </a:cubicBezTo>
                  <a:cubicBezTo>
                    <a:pt x="49856" y="17898"/>
                    <a:pt x="52361" y="17255"/>
                    <a:pt x="54866" y="16629"/>
                  </a:cubicBezTo>
                  <a:cubicBezTo>
                    <a:pt x="57025" y="16085"/>
                    <a:pt x="59168" y="15557"/>
                    <a:pt x="61327" y="15030"/>
                  </a:cubicBezTo>
                  <a:cubicBezTo>
                    <a:pt x="61739" y="14931"/>
                    <a:pt x="62151" y="14832"/>
                    <a:pt x="62563" y="14700"/>
                  </a:cubicBezTo>
                  <a:cubicBezTo>
                    <a:pt x="63024" y="14552"/>
                    <a:pt x="63288" y="14239"/>
                    <a:pt x="63304" y="13745"/>
                  </a:cubicBezTo>
                  <a:cubicBezTo>
                    <a:pt x="63304" y="13596"/>
                    <a:pt x="63288" y="13448"/>
                    <a:pt x="63288" y="13283"/>
                  </a:cubicBezTo>
                  <a:cubicBezTo>
                    <a:pt x="63321" y="11618"/>
                    <a:pt x="63172" y="9970"/>
                    <a:pt x="62843" y="8322"/>
                  </a:cubicBezTo>
                  <a:cubicBezTo>
                    <a:pt x="62464" y="6394"/>
                    <a:pt x="61920" y="4499"/>
                    <a:pt x="60997" y="2735"/>
                  </a:cubicBezTo>
                  <a:cubicBezTo>
                    <a:pt x="60585" y="1961"/>
                    <a:pt x="60074" y="1202"/>
                    <a:pt x="59596" y="461"/>
                  </a:cubicBezTo>
                  <a:cubicBezTo>
                    <a:pt x="59388" y="149"/>
                    <a:pt x="59098" y="1"/>
                    <a:pt x="58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539;p43"/>
            <p:cNvSpPr/>
            <p:nvPr/>
          </p:nvSpPr>
          <p:spPr>
            <a:xfrm>
              <a:off x="6930522" y="3653576"/>
              <a:ext cx="289517" cy="199478"/>
            </a:xfrm>
            <a:custGeom>
              <a:avLst/>
              <a:gdLst/>
              <a:ahLst/>
              <a:cxnLst/>
              <a:rect l="l" t="t" r="r" b="b"/>
              <a:pathLst>
                <a:path w="12148" h="8370" extrusionOk="0">
                  <a:moveTo>
                    <a:pt x="8905" y="0"/>
                  </a:moveTo>
                  <a:cubicBezTo>
                    <a:pt x="8538" y="0"/>
                    <a:pt x="8164" y="70"/>
                    <a:pt x="7796" y="212"/>
                  </a:cubicBezTo>
                  <a:cubicBezTo>
                    <a:pt x="7104" y="459"/>
                    <a:pt x="6577" y="920"/>
                    <a:pt x="6099" y="1448"/>
                  </a:cubicBezTo>
                  <a:cubicBezTo>
                    <a:pt x="5934" y="1613"/>
                    <a:pt x="5769" y="1777"/>
                    <a:pt x="5604" y="1942"/>
                  </a:cubicBezTo>
                  <a:cubicBezTo>
                    <a:pt x="5308" y="1794"/>
                    <a:pt x="5077" y="1646"/>
                    <a:pt x="4813" y="1530"/>
                  </a:cubicBezTo>
                  <a:cubicBezTo>
                    <a:pt x="4317" y="1312"/>
                    <a:pt x="3811" y="1207"/>
                    <a:pt x="3323" y="1207"/>
                  </a:cubicBezTo>
                  <a:cubicBezTo>
                    <a:pt x="2186" y="1207"/>
                    <a:pt x="1144" y="1774"/>
                    <a:pt x="545" y="2799"/>
                  </a:cubicBezTo>
                  <a:cubicBezTo>
                    <a:pt x="182" y="3425"/>
                    <a:pt x="34" y="4101"/>
                    <a:pt x="17" y="4826"/>
                  </a:cubicBezTo>
                  <a:cubicBezTo>
                    <a:pt x="1" y="5749"/>
                    <a:pt x="297" y="6590"/>
                    <a:pt x="643" y="7414"/>
                  </a:cubicBezTo>
                  <a:cubicBezTo>
                    <a:pt x="907" y="7727"/>
                    <a:pt x="1171" y="8040"/>
                    <a:pt x="1451" y="8370"/>
                  </a:cubicBezTo>
                  <a:cubicBezTo>
                    <a:pt x="1863" y="7875"/>
                    <a:pt x="2259" y="7364"/>
                    <a:pt x="2687" y="6887"/>
                  </a:cubicBezTo>
                  <a:cubicBezTo>
                    <a:pt x="3610" y="5914"/>
                    <a:pt x="4698" y="5205"/>
                    <a:pt x="6000" y="4826"/>
                  </a:cubicBezTo>
                  <a:cubicBezTo>
                    <a:pt x="6660" y="4635"/>
                    <a:pt x="7306" y="4542"/>
                    <a:pt x="7940" y="4542"/>
                  </a:cubicBezTo>
                  <a:cubicBezTo>
                    <a:pt x="9108" y="4542"/>
                    <a:pt x="10233" y="4860"/>
                    <a:pt x="11323" y="5469"/>
                  </a:cubicBezTo>
                  <a:cubicBezTo>
                    <a:pt x="11505" y="5568"/>
                    <a:pt x="11686" y="5683"/>
                    <a:pt x="11867" y="5799"/>
                  </a:cubicBezTo>
                  <a:cubicBezTo>
                    <a:pt x="12114" y="5205"/>
                    <a:pt x="12147" y="4596"/>
                    <a:pt x="12131" y="3986"/>
                  </a:cubicBezTo>
                  <a:cubicBezTo>
                    <a:pt x="12114" y="2849"/>
                    <a:pt x="11801" y="1794"/>
                    <a:pt x="11010" y="937"/>
                  </a:cubicBezTo>
                  <a:cubicBezTo>
                    <a:pt x="10437" y="319"/>
                    <a:pt x="9689" y="0"/>
                    <a:pt x="8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540;p43"/>
            <p:cNvSpPr/>
            <p:nvPr/>
          </p:nvSpPr>
          <p:spPr>
            <a:xfrm>
              <a:off x="7373989" y="3525257"/>
              <a:ext cx="181103" cy="242829"/>
            </a:xfrm>
            <a:custGeom>
              <a:avLst/>
              <a:gdLst/>
              <a:ahLst/>
              <a:cxnLst/>
              <a:rect l="l" t="t" r="r" b="b"/>
              <a:pathLst>
                <a:path w="7599" h="10189" extrusionOk="0">
                  <a:moveTo>
                    <a:pt x="4073" y="1089"/>
                  </a:moveTo>
                  <a:cubicBezTo>
                    <a:pt x="4243" y="1089"/>
                    <a:pt x="4424" y="1144"/>
                    <a:pt x="4599" y="1261"/>
                  </a:cubicBezTo>
                  <a:cubicBezTo>
                    <a:pt x="5308" y="1739"/>
                    <a:pt x="5621" y="2448"/>
                    <a:pt x="5720" y="3206"/>
                  </a:cubicBezTo>
                  <a:cubicBezTo>
                    <a:pt x="5786" y="3915"/>
                    <a:pt x="5605" y="4376"/>
                    <a:pt x="5176" y="4524"/>
                  </a:cubicBezTo>
                  <a:cubicBezTo>
                    <a:pt x="5076" y="4557"/>
                    <a:pt x="4982" y="4571"/>
                    <a:pt x="4892" y="4571"/>
                  </a:cubicBezTo>
                  <a:cubicBezTo>
                    <a:pt x="4524" y="4571"/>
                    <a:pt x="4238" y="4325"/>
                    <a:pt x="3973" y="4046"/>
                  </a:cubicBezTo>
                  <a:cubicBezTo>
                    <a:pt x="3577" y="3601"/>
                    <a:pt x="3363" y="3058"/>
                    <a:pt x="3248" y="2481"/>
                  </a:cubicBezTo>
                  <a:cubicBezTo>
                    <a:pt x="3215" y="2250"/>
                    <a:pt x="3248" y="1986"/>
                    <a:pt x="3297" y="1756"/>
                  </a:cubicBezTo>
                  <a:cubicBezTo>
                    <a:pt x="3409" y="1332"/>
                    <a:pt x="3717" y="1089"/>
                    <a:pt x="4073" y="1089"/>
                  </a:cubicBezTo>
                  <a:close/>
                  <a:moveTo>
                    <a:pt x="5552" y="5081"/>
                  </a:moveTo>
                  <a:cubicBezTo>
                    <a:pt x="5837" y="5081"/>
                    <a:pt x="6067" y="5290"/>
                    <a:pt x="6082" y="5612"/>
                  </a:cubicBezTo>
                  <a:cubicBezTo>
                    <a:pt x="6115" y="5909"/>
                    <a:pt x="5901" y="6173"/>
                    <a:pt x="5637" y="6173"/>
                  </a:cubicBezTo>
                  <a:cubicBezTo>
                    <a:pt x="5629" y="6173"/>
                    <a:pt x="5620" y="6173"/>
                    <a:pt x="5611" y="6173"/>
                  </a:cubicBezTo>
                  <a:cubicBezTo>
                    <a:pt x="5326" y="6173"/>
                    <a:pt x="5093" y="5916"/>
                    <a:pt x="5077" y="5596"/>
                  </a:cubicBezTo>
                  <a:cubicBezTo>
                    <a:pt x="5061" y="5332"/>
                    <a:pt x="5225" y="5118"/>
                    <a:pt x="5489" y="5085"/>
                  </a:cubicBezTo>
                  <a:cubicBezTo>
                    <a:pt x="5510" y="5083"/>
                    <a:pt x="5531" y="5081"/>
                    <a:pt x="5552" y="5081"/>
                  </a:cubicBezTo>
                  <a:close/>
                  <a:moveTo>
                    <a:pt x="3270" y="1"/>
                  </a:moveTo>
                  <a:cubicBezTo>
                    <a:pt x="2558" y="1"/>
                    <a:pt x="1895" y="305"/>
                    <a:pt x="1369" y="899"/>
                  </a:cubicBezTo>
                  <a:cubicBezTo>
                    <a:pt x="907" y="1410"/>
                    <a:pt x="594" y="2019"/>
                    <a:pt x="462" y="2679"/>
                  </a:cubicBezTo>
                  <a:cubicBezTo>
                    <a:pt x="1" y="4854"/>
                    <a:pt x="462" y="6832"/>
                    <a:pt x="1764" y="8612"/>
                  </a:cubicBezTo>
                  <a:cubicBezTo>
                    <a:pt x="2226" y="9238"/>
                    <a:pt x="2819" y="9716"/>
                    <a:pt x="3561" y="9996"/>
                  </a:cubicBezTo>
                  <a:cubicBezTo>
                    <a:pt x="3893" y="10126"/>
                    <a:pt x="4223" y="10188"/>
                    <a:pt x="4544" y="10188"/>
                  </a:cubicBezTo>
                  <a:cubicBezTo>
                    <a:pt x="5243" y="10188"/>
                    <a:pt x="5898" y="9890"/>
                    <a:pt x="6429" y="9337"/>
                  </a:cubicBezTo>
                  <a:cubicBezTo>
                    <a:pt x="6874" y="8842"/>
                    <a:pt x="7154" y="8266"/>
                    <a:pt x="7319" y="7639"/>
                  </a:cubicBezTo>
                  <a:cubicBezTo>
                    <a:pt x="7516" y="6898"/>
                    <a:pt x="7599" y="6123"/>
                    <a:pt x="7516" y="5348"/>
                  </a:cubicBezTo>
                  <a:cubicBezTo>
                    <a:pt x="7335" y="3865"/>
                    <a:pt x="6841" y="2497"/>
                    <a:pt x="5852" y="1344"/>
                  </a:cubicBezTo>
                  <a:cubicBezTo>
                    <a:pt x="5423" y="849"/>
                    <a:pt x="4912" y="454"/>
                    <a:pt x="4303" y="206"/>
                  </a:cubicBezTo>
                  <a:cubicBezTo>
                    <a:pt x="3954" y="69"/>
                    <a:pt x="3606" y="1"/>
                    <a:pt x="3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541;p43"/>
            <p:cNvSpPr/>
            <p:nvPr/>
          </p:nvSpPr>
          <p:spPr>
            <a:xfrm>
              <a:off x="6965104" y="3761804"/>
              <a:ext cx="248263" cy="136465"/>
            </a:xfrm>
            <a:custGeom>
              <a:avLst/>
              <a:gdLst/>
              <a:ahLst/>
              <a:cxnLst/>
              <a:rect l="l" t="t" r="r" b="b"/>
              <a:pathLst>
                <a:path w="10417" h="5726" extrusionOk="0">
                  <a:moveTo>
                    <a:pt x="6489" y="1"/>
                  </a:moveTo>
                  <a:cubicBezTo>
                    <a:pt x="5855" y="1"/>
                    <a:pt x="5209" y="94"/>
                    <a:pt x="4549" y="285"/>
                  </a:cubicBezTo>
                  <a:cubicBezTo>
                    <a:pt x="3247" y="664"/>
                    <a:pt x="2159" y="1373"/>
                    <a:pt x="1236" y="2346"/>
                  </a:cubicBezTo>
                  <a:cubicBezTo>
                    <a:pt x="808" y="2823"/>
                    <a:pt x="412" y="3334"/>
                    <a:pt x="0" y="3829"/>
                  </a:cubicBezTo>
                  <a:cubicBezTo>
                    <a:pt x="1245" y="5157"/>
                    <a:pt x="2703" y="5725"/>
                    <a:pt x="4307" y="5725"/>
                  </a:cubicBezTo>
                  <a:cubicBezTo>
                    <a:pt x="4932" y="5725"/>
                    <a:pt x="5580" y="5639"/>
                    <a:pt x="6246" y="5477"/>
                  </a:cubicBezTo>
                  <a:cubicBezTo>
                    <a:pt x="7186" y="5246"/>
                    <a:pt x="7977" y="4702"/>
                    <a:pt x="8752" y="4158"/>
                  </a:cubicBezTo>
                  <a:cubicBezTo>
                    <a:pt x="8867" y="4010"/>
                    <a:pt x="8966" y="3862"/>
                    <a:pt x="9081" y="3730"/>
                  </a:cubicBezTo>
                  <a:cubicBezTo>
                    <a:pt x="9724" y="3005"/>
                    <a:pt x="10185" y="2181"/>
                    <a:pt x="10416" y="1258"/>
                  </a:cubicBezTo>
                  <a:cubicBezTo>
                    <a:pt x="10235" y="1142"/>
                    <a:pt x="10054" y="1027"/>
                    <a:pt x="9872" y="928"/>
                  </a:cubicBezTo>
                  <a:cubicBezTo>
                    <a:pt x="8782" y="319"/>
                    <a:pt x="7657" y="1"/>
                    <a:pt x="6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542;p43"/>
            <p:cNvSpPr/>
            <p:nvPr/>
          </p:nvSpPr>
          <p:spPr>
            <a:xfrm>
              <a:off x="6501975" y="3723361"/>
              <a:ext cx="174811" cy="243211"/>
            </a:xfrm>
            <a:custGeom>
              <a:avLst/>
              <a:gdLst/>
              <a:ahLst/>
              <a:cxnLst/>
              <a:rect l="l" t="t" r="r" b="b"/>
              <a:pathLst>
                <a:path w="7335" h="10205" extrusionOk="0">
                  <a:moveTo>
                    <a:pt x="3981" y="1113"/>
                  </a:moveTo>
                  <a:cubicBezTo>
                    <a:pt x="4223" y="1113"/>
                    <a:pt x="4447" y="1220"/>
                    <a:pt x="4648" y="1387"/>
                  </a:cubicBezTo>
                  <a:cubicBezTo>
                    <a:pt x="4995" y="1668"/>
                    <a:pt x="5242" y="2014"/>
                    <a:pt x="5390" y="2426"/>
                  </a:cubicBezTo>
                  <a:cubicBezTo>
                    <a:pt x="5555" y="2838"/>
                    <a:pt x="5703" y="3283"/>
                    <a:pt x="5604" y="3761"/>
                  </a:cubicBezTo>
                  <a:cubicBezTo>
                    <a:pt x="5506" y="4284"/>
                    <a:pt x="5207" y="4569"/>
                    <a:pt x="4824" y="4569"/>
                  </a:cubicBezTo>
                  <a:cubicBezTo>
                    <a:pt x="4628" y="4569"/>
                    <a:pt x="4410" y="4494"/>
                    <a:pt x="4187" y="4338"/>
                  </a:cubicBezTo>
                  <a:cubicBezTo>
                    <a:pt x="3643" y="3975"/>
                    <a:pt x="3198" y="3118"/>
                    <a:pt x="3132" y="2310"/>
                  </a:cubicBezTo>
                  <a:cubicBezTo>
                    <a:pt x="3132" y="2244"/>
                    <a:pt x="3132" y="2129"/>
                    <a:pt x="3132" y="2014"/>
                  </a:cubicBezTo>
                  <a:cubicBezTo>
                    <a:pt x="3165" y="1651"/>
                    <a:pt x="3281" y="1338"/>
                    <a:pt x="3627" y="1190"/>
                  </a:cubicBezTo>
                  <a:cubicBezTo>
                    <a:pt x="3749" y="1137"/>
                    <a:pt x="3867" y="1113"/>
                    <a:pt x="3981" y="1113"/>
                  </a:cubicBezTo>
                  <a:close/>
                  <a:moveTo>
                    <a:pt x="5439" y="5092"/>
                  </a:moveTo>
                  <a:cubicBezTo>
                    <a:pt x="5736" y="5092"/>
                    <a:pt x="5952" y="5300"/>
                    <a:pt x="5967" y="5623"/>
                  </a:cubicBezTo>
                  <a:cubicBezTo>
                    <a:pt x="5983" y="5920"/>
                    <a:pt x="5769" y="6183"/>
                    <a:pt x="5506" y="6183"/>
                  </a:cubicBezTo>
                  <a:cubicBezTo>
                    <a:pt x="5497" y="6184"/>
                    <a:pt x="5488" y="6184"/>
                    <a:pt x="5479" y="6184"/>
                  </a:cubicBezTo>
                  <a:cubicBezTo>
                    <a:pt x="5195" y="6184"/>
                    <a:pt x="4978" y="5926"/>
                    <a:pt x="4962" y="5590"/>
                  </a:cubicBezTo>
                  <a:cubicBezTo>
                    <a:pt x="4945" y="5326"/>
                    <a:pt x="5110" y="5129"/>
                    <a:pt x="5374" y="5096"/>
                  </a:cubicBezTo>
                  <a:cubicBezTo>
                    <a:pt x="5396" y="5093"/>
                    <a:pt x="5418" y="5092"/>
                    <a:pt x="5439" y="5092"/>
                  </a:cubicBezTo>
                  <a:close/>
                  <a:moveTo>
                    <a:pt x="3031" y="1"/>
                  </a:moveTo>
                  <a:cubicBezTo>
                    <a:pt x="2275" y="1"/>
                    <a:pt x="1582" y="349"/>
                    <a:pt x="1039" y="1025"/>
                  </a:cubicBezTo>
                  <a:cubicBezTo>
                    <a:pt x="660" y="1486"/>
                    <a:pt x="396" y="1997"/>
                    <a:pt x="265" y="2574"/>
                  </a:cubicBezTo>
                  <a:cubicBezTo>
                    <a:pt x="83" y="3299"/>
                    <a:pt x="1" y="4024"/>
                    <a:pt x="83" y="4717"/>
                  </a:cubicBezTo>
                  <a:cubicBezTo>
                    <a:pt x="166" y="5771"/>
                    <a:pt x="495" y="6892"/>
                    <a:pt x="973" y="7766"/>
                  </a:cubicBezTo>
                  <a:cubicBezTo>
                    <a:pt x="1402" y="8557"/>
                    <a:pt x="1979" y="9232"/>
                    <a:pt x="2753" y="9710"/>
                  </a:cubicBezTo>
                  <a:cubicBezTo>
                    <a:pt x="3265" y="10020"/>
                    <a:pt x="3789" y="10204"/>
                    <a:pt x="4324" y="10204"/>
                  </a:cubicBezTo>
                  <a:cubicBezTo>
                    <a:pt x="4701" y="10204"/>
                    <a:pt x="5084" y="10113"/>
                    <a:pt x="5473" y="9908"/>
                  </a:cubicBezTo>
                  <a:cubicBezTo>
                    <a:pt x="5934" y="9661"/>
                    <a:pt x="6313" y="9298"/>
                    <a:pt x="6593" y="8837"/>
                  </a:cubicBezTo>
                  <a:cubicBezTo>
                    <a:pt x="7104" y="7996"/>
                    <a:pt x="7285" y="7073"/>
                    <a:pt x="7302" y="6101"/>
                  </a:cubicBezTo>
                  <a:cubicBezTo>
                    <a:pt x="7335" y="4321"/>
                    <a:pt x="6775" y="2722"/>
                    <a:pt x="5637" y="1338"/>
                  </a:cubicBezTo>
                  <a:cubicBezTo>
                    <a:pt x="5242" y="860"/>
                    <a:pt x="4747" y="497"/>
                    <a:pt x="4171" y="250"/>
                  </a:cubicBezTo>
                  <a:cubicBezTo>
                    <a:pt x="3782" y="83"/>
                    <a:pt x="3399" y="1"/>
                    <a:pt x="3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543;p43"/>
            <p:cNvSpPr/>
            <p:nvPr/>
          </p:nvSpPr>
          <p:spPr>
            <a:xfrm>
              <a:off x="7450589" y="3551188"/>
              <a:ext cx="61297" cy="83032"/>
            </a:xfrm>
            <a:custGeom>
              <a:avLst/>
              <a:gdLst/>
              <a:ahLst/>
              <a:cxnLst/>
              <a:rect l="l" t="t" r="r" b="b"/>
              <a:pathLst>
                <a:path w="2572" h="3484" extrusionOk="0">
                  <a:moveTo>
                    <a:pt x="859" y="1"/>
                  </a:moveTo>
                  <a:cubicBezTo>
                    <a:pt x="503" y="1"/>
                    <a:pt x="195" y="244"/>
                    <a:pt x="83" y="668"/>
                  </a:cubicBezTo>
                  <a:cubicBezTo>
                    <a:pt x="34" y="898"/>
                    <a:pt x="1" y="1162"/>
                    <a:pt x="34" y="1393"/>
                  </a:cubicBezTo>
                  <a:cubicBezTo>
                    <a:pt x="149" y="1970"/>
                    <a:pt x="363" y="2513"/>
                    <a:pt x="759" y="2958"/>
                  </a:cubicBezTo>
                  <a:cubicBezTo>
                    <a:pt x="1024" y="3237"/>
                    <a:pt x="1310" y="3483"/>
                    <a:pt x="1678" y="3483"/>
                  </a:cubicBezTo>
                  <a:cubicBezTo>
                    <a:pt x="1768" y="3483"/>
                    <a:pt x="1862" y="3469"/>
                    <a:pt x="1962" y="3436"/>
                  </a:cubicBezTo>
                  <a:cubicBezTo>
                    <a:pt x="2391" y="3288"/>
                    <a:pt x="2572" y="2827"/>
                    <a:pt x="2506" y="2118"/>
                  </a:cubicBezTo>
                  <a:cubicBezTo>
                    <a:pt x="2407" y="1360"/>
                    <a:pt x="2094" y="651"/>
                    <a:pt x="1385" y="173"/>
                  </a:cubicBezTo>
                  <a:cubicBezTo>
                    <a:pt x="1210" y="56"/>
                    <a:pt x="1029"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544;p43"/>
            <p:cNvSpPr/>
            <p:nvPr/>
          </p:nvSpPr>
          <p:spPr>
            <a:xfrm>
              <a:off x="7494586" y="3646355"/>
              <a:ext cx="25167" cy="26049"/>
            </a:xfrm>
            <a:custGeom>
              <a:avLst/>
              <a:gdLst/>
              <a:ahLst/>
              <a:cxnLst/>
              <a:rect l="l" t="t" r="r" b="b"/>
              <a:pathLst>
                <a:path w="1056" h="1093" extrusionOk="0">
                  <a:moveTo>
                    <a:pt x="492" y="0"/>
                  </a:moveTo>
                  <a:cubicBezTo>
                    <a:pt x="471" y="0"/>
                    <a:pt x="450" y="2"/>
                    <a:pt x="429" y="4"/>
                  </a:cubicBezTo>
                  <a:cubicBezTo>
                    <a:pt x="165" y="37"/>
                    <a:pt x="1" y="251"/>
                    <a:pt x="17" y="515"/>
                  </a:cubicBezTo>
                  <a:cubicBezTo>
                    <a:pt x="33" y="835"/>
                    <a:pt x="266" y="1092"/>
                    <a:pt x="551" y="1092"/>
                  </a:cubicBezTo>
                  <a:cubicBezTo>
                    <a:pt x="560" y="1092"/>
                    <a:pt x="569" y="1092"/>
                    <a:pt x="577" y="1092"/>
                  </a:cubicBezTo>
                  <a:cubicBezTo>
                    <a:pt x="841" y="1092"/>
                    <a:pt x="1055" y="828"/>
                    <a:pt x="1022" y="531"/>
                  </a:cubicBezTo>
                  <a:cubicBezTo>
                    <a:pt x="1007" y="209"/>
                    <a:pt x="7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545;p43"/>
            <p:cNvSpPr/>
            <p:nvPr/>
          </p:nvSpPr>
          <p:spPr>
            <a:xfrm>
              <a:off x="6576621" y="3749863"/>
              <a:ext cx="61297" cy="82389"/>
            </a:xfrm>
            <a:custGeom>
              <a:avLst/>
              <a:gdLst/>
              <a:ahLst/>
              <a:cxnLst/>
              <a:rect l="l" t="t" r="r" b="b"/>
              <a:pathLst>
                <a:path w="2572" h="3457" extrusionOk="0">
                  <a:moveTo>
                    <a:pt x="849" y="1"/>
                  </a:moveTo>
                  <a:cubicBezTo>
                    <a:pt x="735" y="1"/>
                    <a:pt x="617" y="25"/>
                    <a:pt x="495" y="78"/>
                  </a:cubicBezTo>
                  <a:cubicBezTo>
                    <a:pt x="149" y="226"/>
                    <a:pt x="33" y="539"/>
                    <a:pt x="0" y="902"/>
                  </a:cubicBezTo>
                  <a:cubicBezTo>
                    <a:pt x="0" y="1017"/>
                    <a:pt x="0" y="1132"/>
                    <a:pt x="0" y="1198"/>
                  </a:cubicBezTo>
                  <a:cubicBezTo>
                    <a:pt x="66" y="2006"/>
                    <a:pt x="511" y="2863"/>
                    <a:pt x="1055" y="3226"/>
                  </a:cubicBezTo>
                  <a:cubicBezTo>
                    <a:pt x="1278" y="3382"/>
                    <a:pt x="1496" y="3457"/>
                    <a:pt x="1692" y="3457"/>
                  </a:cubicBezTo>
                  <a:cubicBezTo>
                    <a:pt x="2075" y="3457"/>
                    <a:pt x="2374" y="3172"/>
                    <a:pt x="2472" y="2649"/>
                  </a:cubicBezTo>
                  <a:cubicBezTo>
                    <a:pt x="2571" y="2171"/>
                    <a:pt x="2423" y="1726"/>
                    <a:pt x="2258" y="1314"/>
                  </a:cubicBezTo>
                  <a:cubicBezTo>
                    <a:pt x="2110" y="902"/>
                    <a:pt x="1863" y="556"/>
                    <a:pt x="1516" y="275"/>
                  </a:cubicBezTo>
                  <a:cubicBezTo>
                    <a:pt x="1315" y="108"/>
                    <a:pt x="1091"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546;p43"/>
            <p:cNvSpPr/>
            <p:nvPr/>
          </p:nvSpPr>
          <p:spPr>
            <a:xfrm>
              <a:off x="6619830" y="3844720"/>
              <a:ext cx="24762" cy="26049"/>
            </a:xfrm>
            <a:custGeom>
              <a:avLst/>
              <a:gdLst/>
              <a:ahLst/>
              <a:cxnLst/>
              <a:rect l="l" t="t" r="r" b="b"/>
              <a:pathLst>
                <a:path w="1039" h="1093" extrusionOk="0">
                  <a:moveTo>
                    <a:pt x="494" y="0"/>
                  </a:moveTo>
                  <a:cubicBezTo>
                    <a:pt x="473" y="0"/>
                    <a:pt x="451" y="1"/>
                    <a:pt x="429" y="4"/>
                  </a:cubicBezTo>
                  <a:cubicBezTo>
                    <a:pt x="165" y="37"/>
                    <a:pt x="0" y="234"/>
                    <a:pt x="17" y="498"/>
                  </a:cubicBezTo>
                  <a:cubicBezTo>
                    <a:pt x="33" y="834"/>
                    <a:pt x="250" y="1092"/>
                    <a:pt x="534" y="1092"/>
                  </a:cubicBezTo>
                  <a:cubicBezTo>
                    <a:pt x="543" y="1092"/>
                    <a:pt x="552" y="1092"/>
                    <a:pt x="561" y="1091"/>
                  </a:cubicBezTo>
                  <a:cubicBezTo>
                    <a:pt x="824" y="1091"/>
                    <a:pt x="1038" y="828"/>
                    <a:pt x="1022" y="531"/>
                  </a:cubicBezTo>
                  <a:cubicBezTo>
                    <a:pt x="1007" y="208"/>
                    <a:pt x="791" y="0"/>
                    <a:pt x="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547;p43"/>
            <p:cNvSpPr/>
            <p:nvPr/>
          </p:nvSpPr>
          <p:spPr>
            <a:xfrm>
              <a:off x="5652363" y="2224096"/>
              <a:ext cx="2476149" cy="2156222"/>
            </a:xfrm>
            <a:custGeom>
              <a:avLst/>
              <a:gdLst/>
              <a:ahLst/>
              <a:cxnLst/>
              <a:rect l="l" t="t" r="r" b="b"/>
              <a:pathLst>
                <a:path w="103898" h="90474" extrusionOk="0">
                  <a:moveTo>
                    <a:pt x="38679" y="62907"/>
                  </a:moveTo>
                  <a:cubicBezTo>
                    <a:pt x="39047" y="62907"/>
                    <a:pt x="39430" y="62989"/>
                    <a:pt x="39819" y="63156"/>
                  </a:cubicBezTo>
                  <a:cubicBezTo>
                    <a:pt x="40395" y="63403"/>
                    <a:pt x="40890" y="63766"/>
                    <a:pt x="41285" y="64244"/>
                  </a:cubicBezTo>
                  <a:cubicBezTo>
                    <a:pt x="42423" y="65628"/>
                    <a:pt x="42983" y="67227"/>
                    <a:pt x="42950" y="69007"/>
                  </a:cubicBezTo>
                  <a:cubicBezTo>
                    <a:pt x="42933" y="69979"/>
                    <a:pt x="42752" y="70902"/>
                    <a:pt x="42241" y="71743"/>
                  </a:cubicBezTo>
                  <a:cubicBezTo>
                    <a:pt x="41961" y="72204"/>
                    <a:pt x="41582" y="72567"/>
                    <a:pt x="41121" y="72814"/>
                  </a:cubicBezTo>
                  <a:cubicBezTo>
                    <a:pt x="40732" y="73019"/>
                    <a:pt x="40349" y="73110"/>
                    <a:pt x="39972" y="73110"/>
                  </a:cubicBezTo>
                  <a:cubicBezTo>
                    <a:pt x="39437" y="73110"/>
                    <a:pt x="38913" y="72926"/>
                    <a:pt x="38401" y="72616"/>
                  </a:cubicBezTo>
                  <a:cubicBezTo>
                    <a:pt x="37627" y="72138"/>
                    <a:pt x="37050" y="71463"/>
                    <a:pt x="36621" y="70655"/>
                  </a:cubicBezTo>
                  <a:cubicBezTo>
                    <a:pt x="36143" y="69798"/>
                    <a:pt x="35814" y="68677"/>
                    <a:pt x="35731" y="67623"/>
                  </a:cubicBezTo>
                  <a:cubicBezTo>
                    <a:pt x="35649" y="66930"/>
                    <a:pt x="35731" y="66205"/>
                    <a:pt x="35913" y="65480"/>
                  </a:cubicBezTo>
                  <a:cubicBezTo>
                    <a:pt x="36044" y="64903"/>
                    <a:pt x="36308" y="64392"/>
                    <a:pt x="36687" y="63931"/>
                  </a:cubicBezTo>
                  <a:cubicBezTo>
                    <a:pt x="37230" y="63255"/>
                    <a:pt x="37923" y="62907"/>
                    <a:pt x="38679" y="62907"/>
                  </a:cubicBezTo>
                  <a:close/>
                  <a:moveTo>
                    <a:pt x="22863" y="89526"/>
                  </a:moveTo>
                  <a:cubicBezTo>
                    <a:pt x="22856" y="89526"/>
                    <a:pt x="22849" y="89526"/>
                    <a:pt x="22843" y="89526"/>
                  </a:cubicBezTo>
                  <a:lnTo>
                    <a:pt x="22859" y="89542"/>
                  </a:lnTo>
                  <a:cubicBezTo>
                    <a:pt x="22861" y="89537"/>
                    <a:pt x="22862" y="89531"/>
                    <a:pt x="22863" y="89526"/>
                  </a:cubicBezTo>
                  <a:close/>
                  <a:moveTo>
                    <a:pt x="15097" y="1"/>
                  </a:moveTo>
                  <a:cubicBezTo>
                    <a:pt x="14916" y="17"/>
                    <a:pt x="14718" y="34"/>
                    <a:pt x="14553" y="83"/>
                  </a:cubicBezTo>
                  <a:cubicBezTo>
                    <a:pt x="12312" y="858"/>
                    <a:pt x="10070" y="1600"/>
                    <a:pt x="7845" y="2407"/>
                  </a:cubicBezTo>
                  <a:cubicBezTo>
                    <a:pt x="6296" y="2968"/>
                    <a:pt x="4796" y="3693"/>
                    <a:pt x="3395" y="4583"/>
                  </a:cubicBezTo>
                  <a:cubicBezTo>
                    <a:pt x="1879" y="5539"/>
                    <a:pt x="956" y="6890"/>
                    <a:pt x="445" y="8571"/>
                  </a:cubicBezTo>
                  <a:cubicBezTo>
                    <a:pt x="99" y="9725"/>
                    <a:pt x="0" y="10911"/>
                    <a:pt x="99" y="12114"/>
                  </a:cubicBezTo>
                  <a:cubicBezTo>
                    <a:pt x="577" y="12016"/>
                    <a:pt x="1055" y="11867"/>
                    <a:pt x="1533" y="11801"/>
                  </a:cubicBezTo>
                  <a:cubicBezTo>
                    <a:pt x="1771" y="11769"/>
                    <a:pt x="2008" y="11753"/>
                    <a:pt x="2242" y="11753"/>
                  </a:cubicBezTo>
                  <a:cubicBezTo>
                    <a:pt x="4724" y="11753"/>
                    <a:pt x="6968" y="13529"/>
                    <a:pt x="7631" y="15938"/>
                  </a:cubicBezTo>
                  <a:cubicBezTo>
                    <a:pt x="7746" y="16400"/>
                    <a:pt x="7812" y="16894"/>
                    <a:pt x="7862" y="17388"/>
                  </a:cubicBezTo>
                  <a:cubicBezTo>
                    <a:pt x="7878" y="17586"/>
                    <a:pt x="7812" y="17800"/>
                    <a:pt x="7779" y="18048"/>
                  </a:cubicBezTo>
                  <a:cubicBezTo>
                    <a:pt x="7466" y="17949"/>
                    <a:pt x="7202" y="17883"/>
                    <a:pt x="6939" y="17784"/>
                  </a:cubicBezTo>
                  <a:cubicBezTo>
                    <a:pt x="6774" y="17718"/>
                    <a:pt x="6609" y="17636"/>
                    <a:pt x="6444" y="17553"/>
                  </a:cubicBezTo>
                  <a:cubicBezTo>
                    <a:pt x="6362" y="17141"/>
                    <a:pt x="6296" y="16746"/>
                    <a:pt x="6197" y="16367"/>
                  </a:cubicBezTo>
                  <a:cubicBezTo>
                    <a:pt x="5770" y="14690"/>
                    <a:pt x="4175" y="13236"/>
                    <a:pt x="2208" y="13236"/>
                  </a:cubicBezTo>
                  <a:cubicBezTo>
                    <a:pt x="1972" y="13236"/>
                    <a:pt x="1730" y="13257"/>
                    <a:pt x="1483" y="13301"/>
                  </a:cubicBezTo>
                  <a:cubicBezTo>
                    <a:pt x="1022" y="13384"/>
                    <a:pt x="577" y="13499"/>
                    <a:pt x="231" y="13829"/>
                  </a:cubicBezTo>
                  <a:cubicBezTo>
                    <a:pt x="412" y="14784"/>
                    <a:pt x="577" y="15757"/>
                    <a:pt x="791" y="16729"/>
                  </a:cubicBezTo>
                  <a:cubicBezTo>
                    <a:pt x="1071" y="18015"/>
                    <a:pt x="1385" y="19300"/>
                    <a:pt x="1681" y="20586"/>
                  </a:cubicBezTo>
                  <a:cubicBezTo>
                    <a:pt x="1747" y="20882"/>
                    <a:pt x="1797" y="21196"/>
                    <a:pt x="1862" y="21492"/>
                  </a:cubicBezTo>
                  <a:cubicBezTo>
                    <a:pt x="2126" y="21970"/>
                    <a:pt x="2225" y="22514"/>
                    <a:pt x="2307" y="23058"/>
                  </a:cubicBezTo>
                  <a:cubicBezTo>
                    <a:pt x="2489" y="23668"/>
                    <a:pt x="2687" y="24277"/>
                    <a:pt x="2868" y="24887"/>
                  </a:cubicBezTo>
                  <a:cubicBezTo>
                    <a:pt x="3609" y="24574"/>
                    <a:pt x="4351" y="24310"/>
                    <a:pt x="5159" y="24245"/>
                  </a:cubicBezTo>
                  <a:cubicBezTo>
                    <a:pt x="5293" y="24234"/>
                    <a:pt x="5427" y="24229"/>
                    <a:pt x="5561" y="24229"/>
                  </a:cubicBezTo>
                  <a:cubicBezTo>
                    <a:pt x="8010" y="24229"/>
                    <a:pt x="10241" y="25925"/>
                    <a:pt x="10960" y="28332"/>
                  </a:cubicBezTo>
                  <a:cubicBezTo>
                    <a:pt x="11191" y="29106"/>
                    <a:pt x="11323" y="29881"/>
                    <a:pt x="11141" y="30689"/>
                  </a:cubicBezTo>
                  <a:cubicBezTo>
                    <a:pt x="10614" y="30656"/>
                    <a:pt x="10614" y="30656"/>
                    <a:pt x="9790" y="30161"/>
                  </a:cubicBezTo>
                  <a:cubicBezTo>
                    <a:pt x="9740" y="29799"/>
                    <a:pt x="9707" y="29403"/>
                    <a:pt x="9592" y="29024"/>
                  </a:cubicBezTo>
                  <a:cubicBezTo>
                    <a:pt x="9147" y="27294"/>
                    <a:pt x="8059" y="26173"/>
                    <a:pt x="6296" y="25810"/>
                  </a:cubicBezTo>
                  <a:cubicBezTo>
                    <a:pt x="5994" y="25746"/>
                    <a:pt x="5695" y="25711"/>
                    <a:pt x="5401" y="25711"/>
                  </a:cubicBezTo>
                  <a:cubicBezTo>
                    <a:pt x="4637" y="25711"/>
                    <a:pt x="3911" y="25947"/>
                    <a:pt x="3280" y="26519"/>
                  </a:cubicBezTo>
                  <a:cubicBezTo>
                    <a:pt x="3956" y="28826"/>
                    <a:pt x="4631" y="31150"/>
                    <a:pt x="5291" y="33457"/>
                  </a:cubicBezTo>
                  <a:cubicBezTo>
                    <a:pt x="5356" y="33639"/>
                    <a:pt x="5373" y="33820"/>
                    <a:pt x="5406" y="34001"/>
                  </a:cubicBezTo>
                  <a:cubicBezTo>
                    <a:pt x="5801" y="34595"/>
                    <a:pt x="5900" y="34908"/>
                    <a:pt x="5884" y="35583"/>
                  </a:cubicBezTo>
                  <a:cubicBezTo>
                    <a:pt x="6082" y="36193"/>
                    <a:pt x="6263" y="36820"/>
                    <a:pt x="6461" y="37429"/>
                  </a:cubicBezTo>
                  <a:cubicBezTo>
                    <a:pt x="7021" y="37298"/>
                    <a:pt x="7581" y="37100"/>
                    <a:pt x="8158" y="37034"/>
                  </a:cubicBezTo>
                  <a:cubicBezTo>
                    <a:pt x="8348" y="37013"/>
                    <a:pt x="8537" y="37003"/>
                    <a:pt x="8725" y="37003"/>
                  </a:cubicBezTo>
                  <a:cubicBezTo>
                    <a:pt x="11363" y="37003"/>
                    <a:pt x="13778" y="39011"/>
                    <a:pt x="14240" y="41780"/>
                  </a:cubicBezTo>
                  <a:cubicBezTo>
                    <a:pt x="14339" y="42275"/>
                    <a:pt x="14388" y="42786"/>
                    <a:pt x="14289" y="43363"/>
                  </a:cubicBezTo>
                  <a:cubicBezTo>
                    <a:pt x="13762" y="43297"/>
                    <a:pt x="13383" y="43049"/>
                    <a:pt x="12921" y="42835"/>
                  </a:cubicBezTo>
                  <a:cubicBezTo>
                    <a:pt x="12872" y="42555"/>
                    <a:pt x="12839" y="42258"/>
                    <a:pt x="12773" y="41962"/>
                  </a:cubicBezTo>
                  <a:cubicBezTo>
                    <a:pt x="12414" y="39959"/>
                    <a:pt x="10620" y="38486"/>
                    <a:pt x="8655" y="38486"/>
                  </a:cubicBezTo>
                  <a:cubicBezTo>
                    <a:pt x="8452" y="38486"/>
                    <a:pt x="8248" y="38501"/>
                    <a:pt x="8043" y="38534"/>
                  </a:cubicBezTo>
                  <a:cubicBezTo>
                    <a:pt x="7614" y="38600"/>
                    <a:pt x="7186" y="38682"/>
                    <a:pt x="6873" y="38995"/>
                  </a:cubicBezTo>
                  <a:cubicBezTo>
                    <a:pt x="7499" y="41269"/>
                    <a:pt x="8125" y="43544"/>
                    <a:pt x="8752" y="45818"/>
                  </a:cubicBezTo>
                  <a:cubicBezTo>
                    <a:pt x="8834" y="46148"/>
                    <a:pt x="8900" y="46477"/>
                    <a:pt x="8966" y="46807"/>
                  </a:cubicBezTo>
                  <a:cubicBezTo>
                    <a:pt x="9263" y="47269"/>
                    <a:pt x="9345" y="47779"/>
                    <a:pt x="9411" y="48290"/>
                  </a:cubicBezTo>
                  <a:cubicBezTo>
                    <a:pt x="9559" y="48818"/>
                    <a:pt x="9707" y="49362"/>
                    <a:pt x="9856" y="49889"/>
                  </a:cubicBezTo>
                  <a:cubicBezTo>
                    <a:pt x="10235" y="49790"/>
                    <a:pt x="10614" y="49658"/>
                    <a:pt x="11010" y="49592"/>
                  </a:cubicBezTo>
                  <a:cubicBezTo>
                    <a:pt x="11360" y="49524"/>
                    <a:pt x="11708" y="49492"/>
                    <a:pt x="12052" y="49492"/>
                  </a:cubicBezTo>
                  <a:cubicBezTo>
                    <a:pt x="14373" y="49492"/>
                    <a:pt x="16458" y="50984"/>
                    <a:pt x="17305" y="53152"/>
                  </a:cubicBezTo>
                  <a:cubicBezTo>
                    <a:pt x="17701" y="54191"/>
                    <a:pt x="17800" y="55245"/>
                    <a:pt x="17602" y="56333"/>
                  </a:cubicBezTo>
                  <a:cubicBezTo>
                    <a:pt x="17585" y="56416"/>
                    <a:pt x="17536" y="56498"/>
                    <a:pt x="17503" y="56580"/>
                  </a:cubicBezTo>
                  <a:cubicBezTo>
                    <a:pt x="17503" y="56613"/>
                    <a:pt x="17454" y="56613"/>
                    <a:pt x="17388" y="56663"/>
                  </a:cubicBezTo>
                  <a:cubicBezTo>
                    <a:pt x="16992" y="56498"/>
                    <a:pt x="16630" y="56251"/>
                    <a:pt x="16300" y="56020"/>
                  </a:cubicBezTo>
                  <a:cubicBezTo>
                    <a:pt x="16251" y="55559"/>
                    <a:pt x="16218" y="55163"/>
                    <a:pt x="16185" y="54767"/>
                  </a:cubicBezTo>
                  <a:cubicBezTo>
                    <a:pt x="15970" y="52839"/>
                    <a:pt x="14471" y="51273"/>
                    <a:pt x="12542" y="51010"/>
                  </a:cubicBezTo>
                  <a:cubicBezTo>
                    <a:pt x="12315" y="50981"/>
                    <a:pt x="12087" y="50962"/>
                    <a:pt x="11860" y="50962"/>
                  </a:cubicBezTo>
                  <a:cubicBezTo>
                    <a:pt x="11298" y="50962"/>
                    <a:pt x="10750" y="51079"/>
                    <a:pt x="10268" y="51455"/>
                  </a:cubicBezTo>
                  <a:cubicBezTo>
                    <a:pt x="10911" y="53812"/>
                    <a:pt x="11553" y="56152"/>
                    <a:pt x="12180" y="58492"/>
                  </a:cubicBezTo>
                  <a:cubicBezTo>
                    <a:pt x="12262" y="58756"/>
                    <a:pt x="12295" y="59036"/>
                    <a:pt x="12344" y="59316"/>
                  </a:cubicBezTo>
                  <a:cubicBezTo>
                    <a:pt x="12493" y="59794"/>
                    <a:pt x="12641" y="60272"/>
                    <a:pt x="12789" y="60750"/>
                  </a:cubicBezTo>
                  <a:cubicBezTo>
                    <a:pt x="12954" y="61294"/>
                    <a:pt x="13136" y="61821"/>
                    <a:pt x="13300" y="62349"/>
                  </a:cubicBezTo>
                  <a:cubicBezTo>
                    <a:pt x="13432" y="62283"/>
                    <a:pt x="13581" y="62233"/>
                    <a:pt x="13712" y="62151"/>
                  </a:cubicBezTo>
                  <a:cubicBezTo>
                    <a:pt x="14480" y="61776"/>
                    <a:pt x="15291" y="61599"/>
                    <a:pt x="16090" y="61599"/>
                  </a:cubicBezTo>
                  <a:cubicBezTo>
                    <a:pt x="18312" y="61599"/>
                    <a:pt x="20451" y="62962"/>
                    <a:pt x="21360" y="65216"/>
                  </a:cubicBezTo>
                  <a:cubicBezTo>
                    <a:pt x="21689" y="65991"/>
                    <a:pt x="21821" y="66799"/>
                    <a:pt x="21755" y="67689"/>
                  </a:cubicBezTo>
                  <a:cubicBezTo>
                    <a:pt x="21742" y="67689"/>
                    <a:pt x="21730" y="67689"/>
                    <a:pt x="21717" y="67689"/>
                  </a:cubicBezTo>
                  <a:cubicBezTo>
                    <a:pt x="21209" y="67689"/>
                    <a:pt x="20821" y="67373"/>
                    <a:pt x="20371" y="67260"/>
                  </a:cubicBezTo>
                  <a:cubicBezTo>
                    <a:pt x="20305" y="67013"/>
                    <a:pt x="20272" y="66799"/>
                    <a:pt x="20222" y="66601"/>
                  </a:cubicBezTo>
                  <a:cubicBezTo>
                    <a:pt x="19860" y="64623"/>
                    <a:pt x="18245" y="63189"/>
                    <a:pt x="16251" y="63090"/>
                  </a:cubicBezTo>
                  <a:cubicBezTo>
                    <a:pt x="16173" y="63086"/>
                    <a:pt x="16095" y="63084"/>
                    <a:pt x="16019" y="63084"/>
                  </a:cubicBezTo>
                  <a:cubicBezTo>
                    <a:pt x="15153" y="63084"/>
                    <a:pt x="14363" y="63346"/>
                    <a:pt x="13712" y="63997"/>
                  </a:cubicBezTo>
                  <a:cubicBezTo>
                    <a:pt x="14223" y="65645"/>
                    <a:pt x="14718" y="67277"/>
                    <a:pt x="15212" y="68925"/>
                  </a:cubicBezTo>
                  <a:cubicBezTo>
                    <a:pt x="15459" y="69749"/>
                    <a:pt x="15707" y="70573"/>
                    <a:pt x="15954" y="71397"/>
                  </a:cubicBezTo>
                  <a:cubicBezTo>
                    <a:pt x="16267" y="71875"/>
                    <a:pt x="16382" y="72402"/>
                    <a:pt x="16465" y="72946"/>
                  </a:cubicBezTo>
                  <a:cubicBezTo>
                    <a:pt x="16646" y="73506"/>
                    <a:pt x="16844" y="74067"/>
                    <a:pt x="17025" y="74644"/>
                  </a:cubicBezTo>
                  <a:cubicBezTo>
                    <a:pt x="17553" y="74479"/>
                    <a:pt x="18063" y="74248"/>
                    <a:pt x="18607" y="74166"/>
                  </a:cubicBezTo>
                  <a:cubicBezTo>
                    <a:pt x="18903" y="74117"/>
                    <a:pt x="19199" y="74093"/>
                    <a:pt x="19491" y="74093"/>
                  </a:cubicBezTo>
                  <a:cubicBezTo>
                    <a:pt x="21758" y="74093"/>
                    <a:pt x="23861" y="75520"/>
                    <a:pt x="24722" y="77709"/>
                  </a:cubicBezTo>
                  <a:cubicBezTo>
                    <a:pt x="25051" y="78517"/>
                    <a:pt x="25150" y="79159"/>
                    <a:pt x="25101" y="80132"/>
                  </a:cubicBezTo>
                  <a:cubicBezTo>
                    <a:pt x="24475" y="80049"/>
                    <a:pt x="24409" y="80016"/>
                    <a:pt x="23733" y="79588"/>
                  </a:cubicBezTo>
                  <a:cubicBezTo>
                    <a:pt x="23585" y="79093"/>
                    <a:pt x="23486" y="78599"/>
                    <a:pt x="23288" y="78154"/>
                  </a:cubicBezTo>
                  <a:cubicBezTo>
                    <a:pt x="22623" y="76566"/>
                    <a:pt x="21097" y="75575"/>
                    <a:pt x="19462" y="75575"/>
                  </a:cubicBezTo>
                  <a:cubicBezTo>
                    <a:pt x="19315" y="75575"/>
                    <a:pt x="19168" y="75583"/>
                    <a:pt x="19019" y="75599"/>
                  </a:cubicBezTo>
                  <a:cubicBezTo>
                    <a:pt x="18459" y="75665"/>
                    <a:pt x="17932" y="75797"/>
                    <a:pt x="17487" y="76160"/>
                  </a:cubicBezTo>
                  <a:cubicBezTo>
                    <a:pt x="18311" y="78632"/>
                    <a:pt x="19135" y="81088"/>
                    <a:pt x="19959" y="83560"/>
                  </a:cubicBezTo>
                  <a:cubicBezTo>
                    <a:pt x="20008" y="83675"/>
                    <a:pt x="20025" y="83791"/>
                    <a:pt x="20058" y="83906"/>
                  </a:cubicBezTo>
                  <a:cubicBezTo>
                    <a:pt x="20354" y="84351"/>
                    <a:pt x="20536" y="84812"/>
                    <a:pt x="20618" y="85340"/>
                  </a:cubicBezTo>
                  <a:cubicBezTo>
                    <a:pt x="21112" y="86543"/>
                    <a:pt x="21656" y="87713"/>
                    <a:pt x="22349" y="88817"/>
                  </a:cubicBezTo>
                  <a:cubicBezTo>
                    <a:pt x="22513" y="88834"/>
                    <a:pt x="22612" y="88916"/>
                    <a:pt x="22612" y="89097"/>
                  </a:cubicBezTo>
                  <a:cubicBezTo>
                    <a:pt x="22741" y="89210"/>
                    <a:pt x="22901" y="89307"/>
                    <a:pt x="22863" y="89526"/>
                  </a:cubicBezTo>
                  <a:lnTo>
                    <a:pt x="22863" y="89526"/>
                  </a:lnTo>
                  <a:cubicBezTo>
                    <a:pt x="22899" y="89525"/>
                    <a:pt x="22941" y="89522"/>
                    <a:pt x="22979" y="89522"/>
                  </a:cubicBezTo>
                  <a:cubicBezTo>
                    <a:pt x="23024" y="89522"/>
                    <a:pt x="23065" y="89526"/>
                    <a:pt x="23090" y="89542"/>
                  </a:cubicBezTo>
                  <a:cubicBezTo>
                    <a:pt x="23941" y="90276"/>
                    <a:pt x="24935" y="90474"/>
                    <a:pt x="25991" y="90474"/>
                  </a:cubicBezTo>
                  <a:cubicBezTo>
                    <a:pt x="26122" y="90474"/>
                    <a:pt x="26254" y="90471"/>
                    <a:pt x="26386" y="90465"/>
                  </a:cubicBezTo>
                  <a:cubicBezTo>
                    <a:pt x="27062" y="90432"/>
                    <a:pt x="27738" y="90399"/>
                    <a:pt x="28414" y="90301"/>
                  </a:cubicBezTo>
                  <a:cubicBezTo>
                    <a:pt x="30029" y="90086"/>
                    <a:pt x="31644" y="89856"/>
                    <a:pt x="33243" y="89592"/>
                  </a:cubicBezTo>
                  <a:cubicBezTo>
                    <a:pt x="34610" y="89361"/>
                    <a:pt x="35962" y="89081"/>
                    <a:pt x="37313" y="88801"/>
                  </a:cubicBezTo>
                  <a:cubicBezTo>
                    <a:pt x="39093" y="88422"/>
                    <a:pt x="40857" y="88026"/>
                    <a:pt x="42637" y="87647"/>
                  </a:cubicBezTo>
                  <a:cubicBezTo>
                    <a:pt x="44203" y="87301"/>
                    <a:pt x="45752" y="86938"/>
                    <a:pt x="47317" y="86592"/>
                  </a:cubicBezTo>
                  <a:cubicBezTo>
                    <a:pt x="48158" y="86395"/>
                    <a:pt x="48999" y="86213"/>
                    <a:pt x="49823" y="86032"/>
                  </a:cubicBezTo>
                  <a:cubicBezTo>
                    <a:pt x="51075" y="85719"/>
                    <a:pt x="52344" y="85406"/>
                    <a:pt x="53597" y="85109"/>
                  </a:cubicBezTo>
                  <a:cubicBezTo>
                    <a:pt x="56283" y="84466"/>
                    <a:pt x="58986" y="83840"/>
                    <a:pt x="61673" y="83181"/>
                  </a:cubicBezTo>
                  <a:cubicBezTo>
                    <a:pt x="64293" y="82538"/>
                    <a:pt x="66914" y="81879"/>
                    <a:pt x="69551" y="81236"/>
                  </a:cubicBezTo>
                  <a:cubicBezTo>
                    <a:pt x="72600" y="80494"/>
                    <a:pt x="75649" y="79802"/>
                    <a:pt x="78698" y="79044"/>
                  </a:cubicBezTo>
                  <a:cubicBezTo>
                    <a:pt x="81977" y="78236"/>
                    <a:pt x="85257" y="77379"/>
                    <a:pt x="88537" y="76539"/>
                  </a:cubicBezTo>
                  <a:cubicBezTo>
                    <a:pt x="91635" y="75748"/>
                    <a:pt x="94684" y="74775"/>
                    <a:pt x="97651" y="73605"/>
                  </a:cubicBezTo>
                  <a:cubicBezTo>
                    <a:pt x="99002" y="73078"/>
                    <a:pt x="100321" y="72518"/>
                    <a:pt x="101590" y="71809"/>
                  </a:cubicBezTo>
                  <a:cubicBezTo>
                    <a:pt x="102892" y="71067"/>
                    <a:pt x="103666" y="69996"/>
                    <a:pt x="103815" y="68496"/>
                  </a:cubicBezTo>
                  <a:cubicBezTo>
                    <a:pt x="103848" y="68134"/>
                    <a:pt x="103897" y="67771"/>
                    <a:pt x="103864" y="67408"/>
                  </a:cubicBezTo>
                  <a:cubicBezTo>
                    <a:pt x="103765" y="66387"/>
                    <a:pt x="103650" y="65381"/>
                    <a:pt x="103518" y="64376"/>
                  </a:cubicBezTo>
                  <a:cubicBezTo>
                    <a:pt x="103502" y="64195"/>
                    <a:pt x="103419" y="64030"/>
                    <a:pt x="103353" y="63848"/>
                  </a:cubicBezTo>
                  <a:cubicBezTo>
                    <a:pt x="103172" y="63881"/>
                    <a:pt x="102974" y="63881"/>
                    <a:pt x="102809" y="63931"/>
                  </a:cubicBezTo>
                  <a:cubicBezTo>
                    <a:pt x="101260" y="64524"/>
                    <a:pt x="99695" y="65019"/>
                    <a:pt x="98096" y="65480"/>
                  </a:cubicBezTo>
                  <a:cubicBezTo>
                    <a:pt x="97173" y="65744"/>
                    <a:pt x="96217" y="66008"/>
                    <a:pt x="95278" y="66255"/>
                  </a:cubicBezTo>
                  <a:cubicBezTo>
                    <a:pt x="94668" y="66436"/>
                    <a:pt x="94041" y="66601"/>
                    <a:pt x="93432" y="66749"/>
                  </a:cubicBezTo>
                  <a:cubicBezTo>
                    <a:pt x="92838" y="66897"/>
                    <a:pt x="92229" y="67029"/>
                    <a:pt x="91635" y="67145"/>
                  </a:cubicBezTo>
                  <a:cubicBezTo>
                    <a:pt x="90844" y="67293"/>
                    <a:pt x="90053" y="67359"/>
                    <a:pt x="89295" y="67590"/>
                  </a:cubicBezTo>
                  <a:cubicBezTo>
                    <a:pt x="88685" y="67754"/>
                    <a:pt x="88092" y="67820"/>
                    <a:pt x="87482" y="67903"/>
                  </a:cubicBezTo>
                  <a:cubicBezTo>
                    <a:pt x="87268" y="67919"/>
                    <a:pt x="87037" y="67903"/>
                    <a:pt x="86856" y="67985"/>
                  </a:cubicBezTo>
                  <a:cubicBezTo>
                    <a:pt x="86328" y="68232"/>
                    <a:pt x="85768" y="68216"/>
                    <a:pt x="85224" y="68282"/>
                  </a:cubicBezTo>
                  <a:cubicBezTo>
                    <a:pt x="84614" y="68348"/>
                    <a:pt x="83972" y="68331"/>
                    <a:pt x="83395" y="68496"/>
                  </a:cubicBezTo>
                  <a:cubicBezTo>
                    <a:pt x="82834" y="68661"/>
                    <a:pt x="82257" y="68727"/>
                    <a:pt x="81681" y="68793"/>
                  </a:cubicBezTo>
                  <a:cubicBezTo>
                    <a:pt x="80263" y="68925"/>
                    <a:pt x="78862" y="69040"/>
                    <a:pt x="77445" y="69172"/>
                  </a:cubicBezTo>
                  <a:cubicBezTo>
                    <a:pt x="77263" y="69184"/>
                    <a:pt x="77081" y="69223"/>
                    <a:pt x="76906" y="69223"/>
                  </a:cubicBezTo>
                  <a:cubicBezTo>
                    <a:pt x="76843" y="69223"/>
                    <a:pt x="76781" y="69218"/>
                    <a:pt x="76720" y="69205"/>
                  </a:cubicBezTo>
                  <a:cubicBezTo>
                    <a:pt x="76516" y="69150"/>
                    <a:pt x="76312" y="69133"/>
                    <a:pt x="76109" y="69133"/>
                  </a:cubicBezTo>
                  <a:cubicBezTo>
                    <a:pt x="75820" y="69133"/>
                    <a:pt x="75534" y="69169"/>
                    <a:pt x="75253" y="69188"/>
                  </a:cubicBezTo>
                  <a:cubicBezTo>
                    <a:pt x="74801" y="69228"/>
                    <a:pt x="74349" y="69322"/>
                    <a:pt x="73914" y="69322"/>
                  </a:cubicBezTo>
                  <a:cubicBezTo>
                    <a:pt x="73810" y="69322"/>
                    <a:pt x="73707" y="69316"/>
                    <a:pt x="73605" y="69304"/>
                  </a:cubicBezTo>
                  <a:cubicBezTo>
                    <a:pt x="73373" y="69278"/>
                    <a:pt x="73144" y="69269"/>
                    <a:pt x="72917" y="69269"/>
                  </a:cubicBezTo>
                  <a:cubicBezTo>
                    <a:pt x="72403" y="69269"/>
                    <a:pt x="71899" y="69319"/>
                    <a:pt x="71396" y="69353"/>
                  </a:cubicBezTo>
                  <a:cubicBezTo>
                    <a:pt x="71215" y="69353"/>
                    <a:pt x="71034" y="69337"/>
                    <a:pt x="70853" y="69337"/>
                  </a:cubicBezTo>
                  <a:cubicBezTo>
                    <a:pt x="70539" y="69320"/>
                    <a:pt x="70243" y="69304"/>
                    <a:pt x="69930" y="69304"/>
                  </a:cubicBezTo>
                  <a:lnTo>
                    <a:pt x="69204" y="69304"/>
                  </a:lnTo>
                  <a:cubicBezTo>
                    <a:pt x="68858" y="69304"/>
                    <a:pt x="68529" y="69287"/>
                    <a:pt x="68183" y="69271"/>
                  </a:cubicBezTo>
                  <a:cubicBezTo>
                    <a:pt x="68038" y="69271"/>
                    <a:pt x="67893" y="69292"/>
                    <a:pt x="67747" y="69292"/>
                  </a:cubicBezTo>
                  <a:cubicBezTo>
                    <a:pt x="67711" y="69292"/>
                    <a:pt x="67675" y="69291"/>
                    <a:pt x="67639" y="69287"/>
                  </a:cubicBezTo>
                  <a:cubicBezTo>
                    <a:pt x="66518" y="69221"/>
                    <a:pt x="65381" y="69139"/>
                    <a:pt x="64260" y="69073"/>
                  </a:cubicBezTo>
                  <a:cubicBezTo>
                    <a:pt x="63996" y="69056"/>
                    <a:pt x="63881" y="68908"/>
                    <a:pt x="63832" y="68677"/>
                  </a:cubicBezTo>
                  <a:cubicBezTo>
                    <a:pt x="63057" y="69221"/>
                    <a:pt x="62266" y="69765"/>
                    <a:pt x="61326" y="69996"/>
                  </a:cubicBezTo>
                  <a:cubicBezTo>
                    <a:pt x="60660" y="70158"/>
                    <a:pt x="60012" y="70244"/>
                    <a:pt x="59387" y="70244"/>
                  </a:cubicBezTo>
                  <a:cubicBezTo>
                    <a:pt x="57783" y="70244"/>
                    <a:pt x="56325" y="69676"/>
                    <a:pt x="55080" y="68348"/>
                  </a:cubicBezTo>
                  <a:cubicBezTo>
                    <a:pt x="54800" y="68035"/>
                    <a:pt x="54536" y="67705"/>
                    <a:pt x="54272" y="67392"/>
                  </a:cubicBezTo>
                  <a:cubicBezTo>
                    <a:pt x="54058" y="67359"/>
                    <a:pt x="53844" y="67375"/>
                    <a:pt x="53630" y="67310"/>
                  </a:cubicBezTo>
                  <a:cubicBezTo>
                    <a:pt x="52245" y="66930"/>
                    <a:pt x="50828" y="66601"/>
                    <a:pt x="49476" y="66106"/>
                  </a:cubicBezTo>
                  <a:cubicBezTo>
                    <a:pt x="46971" y="65200"/>
                    <a:pt x="44466" y="64244"/>
                    <a:pt x="42175" y="62810"/>
                  </a:cubicBezTo>
                  <a:cubicBezTo>
                    <a:pt x="41137" y="62167"/>
                    <a:pt x="40099" y="61508"/>
                    <a:pt x="39110" y="60783"/>
                  </a:cubicBezTo>
                  <a:cubicBezTo>
                    <a:pt x="37627" y="59695"/>
                    <a:pt x="36308" y="58393"/>
                    <a:pt x="35055" y="57042"/>
                  </a:cubicBezTo>
                  <a:cubicBezTo>
                    <a:pt x="33556" y="55410"/>
                    <a:pt x="32270" y="53614"/>
                    <a:pt x="31084" y="51735"/>
                  </a:cubicBezTo>
                  <a:cubicBezTo>
                    <a:pt x="30688" y="51125"/>
                    <a:pt x="30358" y="50449"/>
                    <a:pt x="29979" y="49823"/>
                  </a:cubicBezTo>
                  <a:cubicBezTo>
                    <a:pt x="29271" y="48669"/>
                    <a:pt x="28677" y="47450"/>
                    <a:pt x="28133" y="46214"/>
                  </a:cubicBezTo>
                  <a:cubicBezTo>
                    <a:pt x="27392" y="44566"/>
                    <a:pt x="26634" y="42918"/>
                    <a:pt x="26057" y="41204"/>
                  </a:cubicBezTo>
                  <a:cubicBezTo>
                    <a:pt x="25249" y="38814"/>
                    <a:pt x="24425" y="36441"/>
                    <a:pt x="23651" y="34051"/>
                  </a:cubicBezTo>
                  <a:cubicBezTo>
                    <a:pt x="23436" y="33392"/>
                    <a:pt x="23206" y="32716"/>
                    <a:pt x="23189" y="31991"/>
                  </a:cubicBezTo>
                  <a:cubicBezTo>
                    <a:pt x="23163" y="31992"/>
                    <a:pt x="23137" y="31993"/>
                    <a:pt x="23111" y="31993"/>
                  </a:cubicBezTo>
                  <a:cubicBezTo>
                    <a:pt x="22829" y="31993"/>
                    <a:pt x="22574" y="31910"/>
                    <a:pt x="22332" y="31743"/>
                  </a:cubicBezTo>
                  <a:cubicBezTo>
                    <a:pt x="21640" y="31265"/>
                    <a:pt x="21047" y="30689"/>
                    <a:pt x="20552" y="29996"/>
                  </a:cubicBezTo>
                  <a:cubicBezTo>
                    <a:pt x="19283" y="28184"/>
                    <a:pt x="18410" y="26206"/>
                    <a:pt x="17833" y="24080"/>
                  </a:cubicBezTo>
                  <a:cubicBezTo>
                    <a:pt x="17602" y="23239"/>
                    <a:pt x="17470" y="22382"/>
                    <a:pt x="17421" y="21525"/>
                  </a:cubicBezTo>
                  <a:cubicBezTo>
                    <a:pt x="17371" y="20503"/>
                    <a:pt x="17536" y="19498"/>
                    <a:pt x="17849" y="18526"/>
                  </a:cubicBezTo>
                  <a:cubicBezTo>
                    <a:pt x="18063" y="17899"/>
                    <a:pt x="18410" y="17438"/>
                    <a:pt x="19069" y="17240"/>
                  </a:cubicBezTo>
                  <a:cubicBezTo>
                    <a:pt x="18855" y="16416"/>
                    <a:pt x="18690" y="15592"/>
                    <a:pt x="18442" y="14768"/>
                  </a:cubicBezTo>
                  <a:cubicBezTo>
                    <a:pt x="18212" y="13977"/>
                    <a:pt x="18030" y="13186"/>
                    <a:pt x="17849" y="12378"/>
                  </a:cubicBezTo>
                  <a:cubicBezTo>
                    <a:pt x="17520" y="10977"/>
                    <a:pt x="17058" y="9626"/>
                    <a:pt x="16811" y="8225"/>
                  </a:cubicBezTo>
                  <a:cubicBezTo>
                    <a:pt x="16580" y="7022"/>
                    <a:pt x="16168" y="5868"/>
                    <a:pt x="16053" y="4632"/>
                  </a:cubicBezTo>
                  <a:cubicBezTo>
                    <a:pt x="16003" y="4039"/>
                    <a:pt x="15822" y="3445"/>
                    <a:pt x="15674" y="2852"/>
                  </a:cubicBezTo>
                  <a:cubicBezTo>
                    <a:pt x="15443" y="1913"/>
                    <a:pt x="15179" y="973"/>
                    <a:pt x="15097" y="1"/>
                  </a:cubicBezTo>
                  <a:close/>
                </a:path>
              </a:pathLst>
            </a:custGeom>
            <a:solidFill>
              <a:srgbClr val="333333">
                <a:alpha val="9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3" name="TextBox 132"/>
          <p:cNvSpPr txBox="1"/>
          <p:nvPr/>
        </p:nvSpPr>
        <p:spPr>
          <a:xfrm>
            <a:off x="2638067" y="55925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1</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134" name="Rectangle 1"/>
          <p:cNvSpPr>
            <a:spLocks noChangeArrowheads="1"/>
          </p:cNvSpPr>
          <p:nvPr/>
        </p:nvSpPr>
        <p:spPr bwMode="auto">
          <a:xfrm>
            <a:off x="4687968" y="585775"/>
            <a:ext cx="23966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Tính</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các tổng sau:</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741434" y="1278687"/>
                <a:ext cx="4572000" cy="3281668"/>
              </a:xfrm>
              <a:prstGeom prst="rect">
                <a:avLst/>
              </a:prstGeom>
            </p:spPr>
            <p:txBody>
              <a:bodyPr>
                <a:spAutoFit/>
              </a:bodyPr>
              <a:lstStyle/>
              <a:p>
                <a:pPr>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𝑥𝑦</m:t>
                          </m:r>
                        </m:den>
                      </m:f>
                    </m:oMath>
                  </m:oMathPara>
                </a14:m>
                <a:endParaRPr lang="en-US" sz="2000">
                  <a:effectLst/>
                  <a:latin typeface="+mn-lt"/>
                  <a:ea typeface="Arial" panose="020B0604020202020204" pitchFamily="34" charset="0"/>
                  <a:cs typeface="Times New Roman" panose="02020603050405020304" pitchFamily="18" charset="0"/>
                </a:endParaRPr>
              </a:p>
              <a:p>
                <a:pPr>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𝑏</m:t>
                      </m:r>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num>
                        <m:den>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741434" y="1278687"/>
                <a:ext cx="4572000" cy="32816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27434" y="1959698"/>
                <a:ext cx="1288943" cy="729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5</m:t>
                          </m:r>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num>
                        <m:den>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5</m:t>
                          </m:r>
                        </m:num>
                        <m:den>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027434" y="1959698"/>
                <a:ext cx="1288943" cy="7294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73524" y="3330949"/>
                <a:ext cx="1237775" cy="1044325"/>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173524" y="3330949"/>
                <a:ext cx="1237775" cy="104432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804773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anim calcmode="lin" valueType="num">
                                      <p:cBhvr>
                                        <p:cTn id="13" dur="500" fill="hold"/>
                                        <p:tgtEl>
                                          <p:spTgt spid="134"/>
                                        </p:tgtEl>
                                        <p:attrNameLst>
                                          <p:attrName>ppt_x</p:attrName>
                                        </p:attrNameLst>
                                      </p:cBhvr>
                                      <p:tavLst>
                                        <p:tav tm="0">
                                          <p:val>
                                            <p:strVal val="#ppt_x"/>
                                          </p:val>
                                        </p:tav>
                                        <p:tav tm="100000">
                                          <p:val>
                                            <p:strVal val="#ppt_x"/>
                                          </p:val>
                                        </p:tav>
                                      </p:tavLst>
                                    </p:anim>
                                    <p:anim calcmode="lin" valueType="num">
                                      <p:cBhvr>
                                        <p:cTn id="14" dur="500" fill="hold"/>
                                        <p:tgtEl>
                                          <p:spTgt spid="1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91161" y="426964"/>
            <a:ext cx="1457070" cy="1268078"/>
          </a:xfrm>
          <a:prstGeom prst="rect">
            <a:avLst/>
          </a:prstGeom>
        </p:spPr>
      </p:pic>
      <p:sp>
        <p:nvSpPr>
          <p:cNvPr id="77" name="Google Shape;2045;p38"/>
          <p:cNvSpPr txBox="1">
            <a:spLocks noGrp="1"/>
          </p:cNvSpPr>
          <p:nvPr>
            <p:ph type="title"/>
          </p:nvPr>
        </p:nvSpPr>
        <p:spPr>
          <a:xfrm>
            <a:off x="1048616" y="2892394"/>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HAI PHÂN THỨC </a:t>
            </a:r>
            <a:r>
              <a:rPr lang="en-US" sz="4300" smtClean="0">
                <a:solidFill>
                  <a:schemeClr val="accent6">
                    <a:lumMod val="75000"/>
                  </a:schemeClr>
                </a:solidFill>
                <a:latin typeface="+mj-lt"/>
              </a:rPr>
              <a:t>KHÁC </a:t>
            </a:r>
            <a:r>
              <a:rPr lang="en-US" sz="4300">
                <a:solidFill>
                  <a:schemeClr val="accent6">
                    <a:lumMod val="75000"/>
                  </a:schemeClr>
                </a:solidFill>
                <a:latin typeface="+mj-lt"/>
              </a:rPr>
              <a:t>MẪU</a:t>
            </a:r>
            <a:endParaRPr sz="4300">
              <a:solidFill>
                <a:schemeClr val="accent6">
                  <a:lumMod val="75000"/>
                </a:schemeClr>
              </a:solidFill>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9" name="Rectangle 8"/>
          <p:cNvSpPr/>
          <p:nvPr/>
        </p:nvSpPr>
        <p:spPr>
          <a:xfrm>
            <a:off x="8237551" y="1669774"/>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21"/>
          <p:cNvSpPr txBox="1">
            <a:spLocks/>
          </p:cNvSpPr>
          <p:nvPr/>
        </p:nvSpPr>
        <p:spPr>
          <a:xfrm>
            <a:off x="1961956" y="1961376"/>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3</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9" name="Rectangle 38"/>
          <p:cNvSpPr/>
          <p:nvPr/>
        </p:nvSpPr>
        <p:spPr>
          <a:xfrm>
            <a:off x="1796177" y="317959"/>
            <a:ext cx="6059712" cy="400110"/>
          </a:xfrm>
          <a:prstGeom prst="rect">
            <a:avLst/>
          </a:prstGeom>
        </p:spPr>
        <p:txBody>
          <a:bodyPr wrap="square">
            <a:spAutoFit/>
          </a:bodyPr>
          <a:lstStyle/>
          <a:p>
            <a:pPr algn="just"/>
            <a:r>
              <a:rPr lang="en-US" sz="2000">
                <a:latin typeface="+mj-lt"/>
              </a:rPr>
              <a:t>Hãy thực hiện các yêu cầu sau để làm phép cộng: </a:t>
            </a:r>
          </a:p>
        </p:txBody>
      </p:sp>
      <p:sp>
        <p:nvSpPr>
          <p:cNvPr id="40" name="Rectangle 39"/>
          <p:cNvSpPr/>
          <p:nvPr/>
        </p:nvSpPr>
        <p:spPr>
          <a:xfrm>
            <a:off x="2998022" y="2008866"/>
            <a:ext cx="4468254" cy="400110"/>
          </a:xfrm>
          <a:prstGeom prst="rect">
            <a:avLst/>
          </a:prstGeom>
        </p:spPr>
        <p:txBody>
          <a:bodyPr wrap="square">
            <a:spAutoFit/>
          </a:bodyPr>
          <a:lstStyle/>
          <a:p>
            <a:pPr lvl="0" algn="just"/>
            <a:r>
              <a:rPr lang="en-US" sz="2000"/>
              <a:t>Quy đồng mẫu hai phân thức đã cho.</a:t>
            </a:r>
          </a:p>
        </p:txBody>
      </p:sp>
      <mc:AlternateContent xmlns:mc="http://schemas.openxmlformats.org/markup-compatibility/2006" xmlns:a14="http://schemas.microsoft.com/office/drawing/2010/main">
        <mc:Choice Requires="a14">
          <p:sp>
            <p:nvSpPr>
              <p:cNvPr id="41" name="Rectangle 40"/>
              <p:cNvSpPr/>
              <p:nvPr/>
            </p:nvSpPr>
            <p:spPr>
              <a:xfrm>
                <a:off x="1985809" y="903814"/>
                <a:ext cx="5680447" cy="74969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oMath>
                  </m:oMathPara>
                </a14:m>
                <a:endParaRPr lang="en-US" sz="2000">
                  <a:latin typeface="+mj-lt"/>
                </a:endParaRPr>
              </a:p>
            </p:txBody>
          </p:sp>
        </mc:Choice>
        <mc:Fallback xmlns="">
          <p:sp>
            <p:nvSpPr>
              <p:cNvPr id="41" name="Rectangle 40"/>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3"/>
                <a:stretch>
                  <a:fillRect/>
                </a:stretch>
              </a:blipFill>
            </p:spPr>
            <p:txBody>
              <a:bodyPr/>
              <a:lstStyle/>
              <a:p>
                <a:r>
                  <a:rPr lang="en-US">
                    <a:noFill/>
                  </a:rPr>
                  <a:t> </a:t>
                </a:r>
              </a:p>
            </p:txBody>
          </p:sp>
        </mc:Fallback>
      </mc:AlternateContent>
      <p:sp>
        <p:nvSpPr>
          <p:cNvPr id="42" name="Down Arrow 41"/>
          <p:cNvSpPr/>
          <p:nvPr/>
        </p:nvSpPr>
        <p:spPr>
          <a:xfrm rot="16200000">
            <a:off x="2702817" y="2954733"/>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3048510" y="2780238"/>
                <a:ext cx="5678035" cy="566822"/>
              </a:xfrm>
              <a:prstGeom prst="rect">
                <a:avLst/>
              </a:prstGeom>
            </p:spPr>
            <p:txBody>
              <a:bodyPr wrap="square">
                <a:spAutoFit/>
              </a:bodyPr>
              <a:lstStyle/>
              <a:p>
                <a:pPr algn="just">
                  <a:lnSpc>
                    <a:spcPct val="150000"/>
                  </a:lnSpc>
                  <a:spcBef>
                    <a:spcPts val="100"/>
                  </a:spcBef>
                  <a:spcAft>
                    <a:spcPts val="100"/>
                  </a:spcAft>
                </a:pPr>
                <a:r>
                  <a:rPr lang="en-US" sz="2000" smtClean="0">
                    <a:latin typeface="+mn-lt"/>
                    <a:ea typeface="Arial" panose="020B0604020202020204" pitchFamily="34" charset="0"/>
                    <a:cs typeface="Times New Roman" panose="02020603050405020304" pitchFamily="18" charset="0"/>
                  </a:rPr>
                  <a:t>MTC: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oMath>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510" y="2780238"/>
                <a:ext cx="5678035" cy="566822"/>
              </a:xfrm>
              <a:prstGeom prst="rect">
                <a:avLst/>
              </a:prstGeom>
              <a:blipFill>
                <a:blip r:embed="rId4"/>
                <a:stretch>
                  <a:fillRect l="-1073" b="-6452"/>
                </a:stretch>
              </a:blipFill>
            </p:spPr>
            <p:txBody>
              <a:bodyPr/>
              <a:lstStyle/>
              <a:p>
                <a:r>
                  <a:rPr lang="en-US">
                    <a:noFill/>
                  </a:rPr>
                  <a:t> </a:t>
                </a:r>
              </a:p>
            </p:txBody>
          </p:sp>
        </mc:Fallback>
      </mc:AlternateContent>
      <p:grpSp>
        <p:nvGrpSpPr>
          <p:cNvPr id="45" name="Google Shape;2570;p43"/>
          <p:cNvGrpSpPr/>
          <p:nvPr/>
        </p:nvGrpSpPr>
        <p:grpSpPr>
          <a:xfrm rot="8108902" flipH="1">
            <a:off x="158810" y="324661"/>
            <a:ext cx="929734" cy="905032"/>
            <a:chOff x="-2268327" y="-913753"/>
            <a:chExt cx="1076566" cy="1027305"/>
          </a:xfrm>
        </p:grpSpPr>
        <p:grpSp>
          <p:nvGrpSpPr>
            <p:cNvPr id="46" name="Google Shape;2571;p43"/>
            <p:cNvGrpSpPr/>
            <p:nvPr/>
          </p:nvGrpSpPr>
          <p:grpSpPr>
            <a:xfrm rot="1368462">
              <a:off x="-2154769" y="-778716"/>
              <a:ext cx="849451" cy="757232"/>
              <a:chOff x="7170929" y="2032261"/>
              <a:chExt cx="1723983" cy="1536822"/>
            </a:xfrm>
          </p:grpSpPr>
          <p:sp>
            <p:nvSpPr>
              <p:cNvPr id="49" name="Google Shape;2572;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3;p43"/>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74;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75;p43"/>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76;p43"/>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77;p43"/>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78;p43"/>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79;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80;p43"/>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81;p43"/>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82;p43"/>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83;p43"/>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84;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85;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86;p43"/>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87;p43"/>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88;p43"/>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89;p43"/>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0;p43"/>
              <p:cNvSpPr/>
              <p:nvPr/>
            </p:nvSpPr>
            <p:spPr>
              <a:xfrm rot="249">
                <a:off x="8572919" y="3161313"/>
                <a:ext cx="85824" cy="7904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91;p43"/>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92;p43"/>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93;p43"/>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94;p43"/>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95;p43"/>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96;p43"/>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97;p43"/>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98;p43"/>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99;p43"/>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0;p43"/>
              <p:cNvSpPr/>
              <p:nvPr/>
            </p:nvSpPr>
            <p:spPr>
              <a:xfrm>
                <a:off x="7306827" y="2652609"/>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01;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02;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03;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604;p43"/>
            <p:cNvSpPr/>
            <p:nvPr/>
          </p:nvSpPr>
          <p:spPr>
            <a:xfrm rot="1368564">
              <a:off x="-1950198" y="-675408"/>
              <a:ext cx="508263" cy="47728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05;p43"/>
            <p:cNvSpPr/>
            <p:nvPr/>
          </p:nvSpPr>
          <p:spPr>
            <a:xfrm rot="1368564">
              <a:off x="-1767896" y="-298202"/>
              <a:ext cx="366380" cy="354602"/>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Rectangle 80"/>
          <p:cNvSpPr/>
          <p:nvPr/>
        </p:nvSpPr>
        <p:spPr>
          <a:xfrm>
            <a:off x="-17929" y="2052295"/>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grpSp>
        <p:nvGrpSpPr>
          <p:cNvPr id="82" name="Google Shape;2327;p41"/>
          <p:cNvGrpSpPr/>
          <p:nvPr/>
        </p:nvGrpSpPr>
        <p:grpSpPr>
          <a:xfrm rot="-3787625">
            <a:off x="372514" y="4018825"/>
            <a:ext cx="759013" cy="1082843"/>
            <a:chOff x="2733850" y="1716850"/>
            <a:chExt cx="766325" cy="1022025"/>
          </a:xfrm>
        </p:grpSpPr>
        <p:sp>
          <p:nvSpPr>
            <p:cNvPr id="83"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2" name="Rectangle 11"/>
              <p:cNvSpPr/>
              <p:nvPr/>
            </p:nvSpPr>
            <p:spPr>
              <a:xfrm>
                <a:off x="3060292" y="3333102"/>
                <a:ext cx="4572000" cy="1525867"/>
              </a:xfrm>
              <a:prstGeom prst="rect">
                <a:avLst/>
              </a:prstGeom>
            </p:spPr>
            <p:txBody>
              <a:bodyPr>
                <a:spAutoFit/>
              </a:bodyPr>
              <a:lstStyle/>
              <a:p>
                <a:pPr lvl="0" algn="just">
                  <a:lnSpc>
                    <a:spcPct val="150000"/>
                  </a:lnSpc>
                  <a:spcBef>
                    <a:spcPts val="100"/>
                  </a:spcBef>
                  <a:spcAft>
                    <a:spcPts val="100"/>
                  </a:spcAft>
                </a:pPr>
                <a:r>
                  <a:rPr lang="en-US" sz="2000">
                    <a:ea typeface="Dotum" panose="020B0600000101010101" pitchFamily="34" charset="-127"/>
                    <a:cs typeface="Times New Roman" panose="02020603050405020304" pitchFamily="18" charset="0"/>
                  </a:rPr>
                  <a:t>Thực hiện quy đồng ta được: </a:t>
                </a:r>
              </a:p>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1</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2000">
                          <a:latin typeface="Cambria Math" panose="02040503050406030204" pitchFamily="18" charset="0"/>
                          <a:ea typeface="Dotum" panose="020B0600000101010101" pitchFamily="34" charset="-127"/>
                          <a:cs typeface="Times New Roman" panose="02020603050405020304" pitchFamily="18" charset="0"/>
                        </a:rPr>
                        <m:t>v</m:t>
                      </m:r>
                      <m:r>
                        <a:rPr lang="en-US" sz="2000" i="1">
                          <a:latin typeface="Cambria Math" panose="02040503050406030204" pitchFamily="18" charset="0"/>
                          <a:ea typeface="Dotum" panose="020B0600000101010101" pitchFamily="34" charset="-127"/>
                          <a:cs typeface="Times New Roman" panose="02020603050405020304" pitchFamily="18" charset="0"/>
                        </a:rPr>
                        <m:t>à  </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−1</m:t>
                          </m:r>
                        </m:num>
                        <m:den>
                          <m:r>
                            <a:rPr lang="en-US" sz="2000" i="1">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m:t>
                          </m:r>
                          <m:r>
                            <a:rPr lang="en-US" sz="2000" i="1">
                              <a:latin typeface="Cambria Math" panose="02040503050406030204" pitchFamily="18" charset="0"/>
                              <a:ea typeface="Dotum" panose="020B0600000101010101" pitchFamily="34" charset="-127"/>
                              <a:cs typeface="Times New Roman" panose="02020603050405020304" pitchFamily="18" charset="0"/>
                            </a:rPr>
                            <m:t>𝑥</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𝑥𝑦</m:t>
                          </m:r>
                        </m:den>
                      </m:f>
                    </m:oMath>
                  </m:oMathPara>
                </a14:m>
                <a:endParaRPr lang="en-US" sz="2000">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060292" y="3333102"/>
                <a:ext cx="4572000" cy="1525867"/>
              </a:xfrm>
              <a:prstGeom prst="rect">
                <a:avLst/>
              </a:prstGeom>
              <a:blipFill>
                <a:blip r:embed="rId5"/>
                <a:stretch>
                  <a:fillRect l="-133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randombar(horizontal)">
                                      <p:cBhvr>
                                        <p:cTn id="29" dur="500"/>
                                        <p:tgtEl>
                                          <p:spTgt spid="4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p:bldP spid="42" grpId="0" animBg="1"/>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12" name="Rectangle 11"/>
          <p:cNvSpPr/>
          <p:nvPr/>
        </p:nvSpPr>
        <p:spPr>
          <a:xfrm>
            <a:off x="-17929" y="2052295"/>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9" name="Rectangle 8"/>
          <p:cNvSpPr/>
          <p:nvPr/>
        </p:nvSpPr>
        <p:spPr>
          <a:xfrm>
            <a:off x="8214752" y="1868557"/>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8" name="Title 21"/>
          <p:cNvSpPr txBox="1">
            <a:spLocks/>
          </p:cNvSpPr>
          <p:nvPr/>
        </p:nvSpPr>
        <p:spPr>
          <a:xfrm>
            <a:off x="1088914" y="2103789"/>
            <a:ext cx="931120" cy="508404"/>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4</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9" name="Rectangle 38"/>
          <p:cNvSpPr/>
          <p:nvPr/>
        </p:nvSpPr>
        <p:spPr>
          <a:xfrm>
            <a:off x="1796177" y="317959"/>
            <a:ext cx="6059712"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 thực hiện các yêu cầu sau để làm phép cộng: </a:t>
            </a:r>
          </a:p>
        </p:txBody>
      </p:sp>
      <mc:AlternateContent xmlns:mc="http://schemas.openxmlformats.org/markup-compatibility/2006" xmlns:a14="http://schemas.microsoft.com/office/drawing/2010/main">
        <mc:Choice Requires="a14">
          <p:sp>
            <p:nvSpPr>
              <p:cNvPr id="41" name="Rectangle 40"/>
              <p:cNvSpPr/>
              <p:nvPr/>
            </p:nvSpPr>
            <p:spPr>
              <a:xfrm>
                <a:off x="1985809" y="903814"/>
                <a:ext cx="5680447"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41" name="Rectangle 40"/>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3"/>
                <a:stretch>
                  <a:fillRect/>
                </a:stretch>
              </a:blipFill>
            </p:spPr>
            <p:txBody>
              <a:bodyPr/>
              <a:lstStyle/>
              <a:p>
                <a:r>
                  <a:rPr lang="en-US">
                    <a:noFill/>
                  </a:rPr>
                  <a:t> </a:t>
                </a:r>
              </a:p>
            </p:txBody>
          </p:sp>
        </mc:Fallback>
      </mc:AlternateContent>
      <p:sp>
        <p:nvSpPr>
          <p:cNvPr id="42" name="Down Arrow 41"/>
          <p:cNvSpPr/>
          <p:nvPr/>
        </p:nvSpPr>
        <p:spPr>
          <a:xfrm rot="16200000">
            <a:off x="2400668" y="3324003"/>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749728" y="3181541"/>
                <a:ext cx="4484971" cy="1423595"/>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Kết quả</a:t>
                </a:r>
                <a:r>
                  <a:rPr lang="en-US" sz="2000" smtClean="0">
                    <a:latin typeface="+mn-lt"/>
                    <a:ea typeface="Arial" panose="020B0604020202020204" pitchFamily="34" charset="0"/>
                    <a:cs typeface="Times New Roman" panose="02020603050405020304" pitchFamily="18"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49728" y="3181541"/>
                <a:ext cx="4484971" cy="1423595"/>
              </a:xfrm>
              <a:prstGeom prst="rect">
                <a:avLst/>
              </a:prstGeom>
              <a:blipFill>
                <a:blip r:embed="rId4"/>
                <a:stretch>
                  <a:fillRect l="-1359"/>
                </a:stretch>
              </a:blipFill>
            </p:spPr>
            <p:txBody>
              <a:bodyPr/>
              <a:lstStyle/>
              <a:p>
                <a:r>
                  <a:rPr lang="en-US">
                    <a:noFill/>
                  </a:rPr>
                  <a:t> </a:t>
                </a:r>
              </a:p>
            </p:txBody>
          </p:sp>
        </mc:Fallback>
      </mc:AlternateContent>
      <p:grpSp>
        <p:nvGrpSpPr>
          <p:cNvPr id="2" name="Group 1"/>
          <p:cNvGrpSpPr/>
          <p:nvPr/>
        </p:nvGrpSpPr>
        <p:grpSpPr>
          <a:xfrm>
            <a:off x="2195757" y="1771163"/>
            <a:ext cx="6334381" cy="1271535"/>
            <a:chOff x="2998021" y="2008866"/>
            <a:chExt cx="6334381" cy="1271535"/>
          </a:xfrm>
        </p:grpSpPr>
        <p:sp>
          <p:nvSpPr>
            <p:cNvPr id="40" name="Rectangle 39"/>
            <p:cNvSpPr/>
            <p:nvPr/>
          </p:nvSpPr>
          <p:spPr>
            <a:xfrm>
              <a:off x="2998021" y="2008866"/>
              <a:ext cx="5979001" cy="1066382"/>
            </a:xfrm>
            <a:prstGeom prst="rect">
              <a:avLst/>
            </a:prstGeom>
          </p:spPr>
          <p:txBody>
            <a:bodyPr wrap="square">
              <a:spAutoFit/>
            </a:bodyPr>
            <a:lstStyle/>
            <a:p>
              <a:pPr lvl="0" algn="just">
                <a:lnSpc>
                  <a:spcPct val="170000"/>
                </a:lnSpc>
              </a:pPr>
              <a:r>
                <a:rPr lang="vi-VN" sz="2000"/>
                <a:t>Cộng hai phân thức có cùng mẫu thức nhận được trong HĐ3 ta được kết quả của phép cộng </a:t>
              </a:r>
            </a:p>
          </p:txBody>
        </p:sp>
        <mc:AlternateContent xmlns:mc="http://schemas.openxmlformats.org/markup-compatibility/2006" xmlns:a14="http://schemas.microsoft.com/office/drawing/2010/main">
          <mc:Choice Requires="a14">
            <p:sp>
              <p:nvSpPr>
                <p:cNvPr id="11" name="Rectangle 10"/>
                <p:cNvSpPr/>
                <p:nvPr/>
              </p:nvSpPr>
              <p:spPr>
                <a:xfrm>
                  <a:off x="7479056" y="2530709"/>
                  <a:ext cx="1853346"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7479056" y="2530709"/>
                  <a:ext cx="1853346" cy="749692"/>
                </a:xfrm>
                <a:prstGeom prst="rect">
                  <a:avLst/>
                </a:prstGeom>
                <a:blipFill>
                  <a:blip r:embed="rId5"/>
                  <a:stretch>
                    <a:fillRect/>
                  </a:stretch>
                </a:blipFill>
              </p:spPr>
              <p:txBody>
                <a:bodyPr/>
                <a:lstStyle/>
                <a:p>
                  <a:r>
                    <a:rPr lang="en-US">
                      <a:noFill/>
                    </a:rPr>
                    <a:t> </a:t>
                  </a:r>
                </a:p>
              </p:txBody>
            </p:sp>
          </mc:Fallback>
        </mc:AlternateContent>
      </p:grpSp>
      <p:grpSp>
        <p:nvGrpSpPr>
          <p:cNvPr id="13" name="Google Shape;2570;p43"/>
          <p:cNvGrpSpPr/>
          <p:nvPr/>
        </p:nvGrpSpPr>
        <p:grpSpPr>
          <a:xfrm rot="8108902" flipH="1">
            <a:off x="158810" y="324661"/>
            <a:ext cx="929734" cy="905032"/>
            <a:chOff x="-2268327" y="-913753"/>
            <a:chExt cx="1076566" cy="1027305"/>
          </a:xfrm>
        </p:grpSpPr>
        <p:grpSp>
          <p:nvGrpSpPr>
            <p:cNvPr id="14" name="Google Shape;2571;p43"/>
            <p:cNvGrpSpPr/>
            <p:nvPr/>
          </p:nvGrpSpPr>
          <p:grpSpPr>
            <a:xfrm rot="1368462">
              <a:off x="-2154769" y="-778716"/>
              <a:ext cx="849451" cy="757232"/>
              <a:chOff x="7170929" y="2032261"/>
              <a:chExt cx="1723983" cy="1536822"/>
            </a:xfrm>
          </p:grpSpPr>
          <p:sp>
            <p:nvSpPr>
              <p:cNvPr id="17" name="Google Shape;2572;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73;p43"/>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74;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75;p43"/>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6;p43"/>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7;p43"/>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8;p43"/>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9;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80;p43"/>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81;p43"/>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82;p43"/>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83;p43"/>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84;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85;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86;p43"/>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7;p43"/>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8;p43"/>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9;p43"/>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90;p43"/>
              <p:cNvSpPr/>
              <p:nvPr/>
            </p:nvSpPr>
            <p:spPr>
              <a:xfrm rot="249">
                <a:off x="8572919" y="3161313"/>
                <a:ext cx="85824" cy="7904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91;p43"/>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92;p43"/>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3;p43"/>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4;p43"/>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5;p43"/>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6;p43"/>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7;p43"/>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8;p43"/>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9;p43"/>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00;p43"/>
              <p:cNvSpPr/>
              <p:nvPr/>
            </p:nvSpPr>
            <p:spPr>
              <a:xfrm>
                <a:off x="7306827" y="2652609"/>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1;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02;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3;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604;p43"/>
            <p:cNvSpPr/>
            <p:nvPr/>
          </p:nvSpPr>
          <p:spPr>
            <a:xfrm rot="1368564">
              <a:off x="-1950198" y="-675408"/>
              <a:ext cx="508263" cy="47728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05;p43"/>
            <p:cNvSpPr/>
            <p:nvPr/>
          </p:nvSpPr>
          <p:spPr>
            <a:xfrm rot="1368564">
              <a:off x="-1767896" y="-298202"/>
              <a:ext cx="366380" cy="354602"/>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2327;p41"/>
          <p:cNvGrpSpPr/>
          <p:nvPr/>
        </p:nvGrpSpPr>
        <p:grpSpPr>
          <a:xfrm rot="4034167" flipH="1">
            <a:off x="8389589" y="4305171"/>
            <a:ext cx="704509" cy="894075"/>
            <a:chOff x="2733850" y="1716850"/>
            <a:chExt cx="766325" cy="1022025"/>
          </a:xfrm>
        </p:grpSpPr>
        <p:sp>
          <p:nvSpPr>
            <p:cNvPr id="55"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705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randombar(horizontal)">
                                      <p:cBhvr>
                                        <p:cTn id="17" dur="500"/>
                                        <p:tgtEl>
                                          <p:spTgt spid="4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3045518" y="79931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p:sp>
        <p:nvSpPr>
          <p:cNvPr id="11" name="Rectangle 10"/>
          <p:cNvSpPr/>
          <p:nvPr/>
        </p:nvSpPr>
        <p:spPr>
          <a:xfrm>
            <a:off x="1337094" y="1743720"/>
            <a:ext cx="6542646" cy="1785810"/>
          </a:xfrm>
          <a:prstGeom prst="rect">
            <a:avLst/>
          </a:prstGeom>
          <a:solidFill>
            <a:srgbClr val="BFDBF7"/>
          </a:solidFill>
          <a:ln w="25400" cap="flat" cmpd="sng" algn="ctr">
            <a:solidFill>
              <a:srgbClr val="FFFFFF"/>
            </a:solidFill>
            <a:prstDash val="solid"/>
          </a:ln>
          <a:effectLst/>
        </p:spPr>
        <p:txBody>
          <a:bodyPr wrap="square">
            <a:spAutoFit/>
          </a:bodyPr>
          <a:lstStyle/>
          <a:p>
            <a:pPr lvl="0" algn="just">
              <a:lnSpc>
                <a:spcPct val="175000"/>
              </a:lnSpc>
              <a:spcBef>
                <a:spcPts val="600"/>
              </a:spcBef>
              <a:spcAft>
                <a:spcPts val="600"/>
              </a:spcAft>
            </a:pPr>
            <a:r>
              <a:rPr lang="vi-VN" sz="2200">
                <a:ea typeface="Dotum" panose="020B0600000101010101" pitchFamily="34" charset="-127"/>
                <a:cs typeface="Times New Roman" panose="02020603050405020304" pitchFamily="18" charset="0"/>
              </a:rPr>
              <a:t>Muốn cộng hai phân thức có mẫu thức khác nhau, ta quy đồng mẫu thức rồi cộng các phân thức có cùng mẫu thức vừa tìm được.</a:t>
            </a:r>
            <a:endParaRPr kumimoji="0" lang="en-US" sz="22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6702851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2" name="Google Shape;735;p18"/>
          <p:cNvSpPr txBox="1">
            <a:spLocks/>
          </p:cNvSpPr>
          <p:nvPr/>
        </p:nvSpPr>
        <p:spPr>
          <a:xfrm>
            <a:off x="1664911" y="77620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2:</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33" name="Group 32"/>
          <p:cNvGrpSpPr/>
          <p:nvPr/>
        </p:nvGrpSpPr>
        <p:grpSpPr>
          <a:xfrm>
            <a:off x="2950239" y="598899"/>
            <a:ext cx="6311395" cy="676852"/>
            <a:chOff x="1973865" y="284842"/>
            <a:chExt cx="6311395" cy="676852"/>
          </a:xfrm>
        </p:grpSpPr>
        <p:sp>
          <p:nvSpPr>
            <p:cNvPr id="34" name="TextBox 33"/>
            <p:cNvSpPr txBox="1"/>
            <p:nvPr/>
          </p:nvSpPr>
          <p:spPr>
            <a:xfrm>
              <a:off x="1973865" y="344246"/>
              <a:ext cx="63113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Tính tổng</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TextBox 34"/>
                <p:cNvSpPr txBox="1"/>
                <p:nvPr/>
              </p:nvSpPr>
              <p:spPr>
                <a:xfrm>
                  <a:off x="2759103" y="284842"/>
                  <a:ext cx="2289976" cy="676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m:t>
                            </m:r>
                            <m:r>
                              <a:rPr lang="en-US" sz="2000" i="1">
                                <a:latin typeface="Cambria Math" panose="02040503050406030204" pitchFamily="18" charset="0"/>
                              </a:rPr>
                              <m:t>𝑥</m:t>
                            </m:r>
                          </m:den>
                        </m:f>
                      </m:oMath>
                    </m:oMathPara>
                  </a14:m>
                  <a:endParaRPr lang="en-US" sz="2000"/>
                </a:p>
              </p:txBody>
            </p:sp>
          </mc:Choice>
          <mc:Fallback xmlns="">
            <p:sp>
              <p:nvSpPr>
                <p:cNvPr id="35" name="TextBox 34"/>
                <p:cNvSpPr txBox="1">
                  <a:spLocks noRot="1" noChangeAspect="1" noMove="1" noResize="1" noEditPoints="1" noAdjustHandles="1" noChangeArrowheads="1" noChangeShapeType="1" noTextEdit="1"/>
                </p:cNvSpPr>
                <p:nvPr/>
              </p:nvSpPr>
              <p:spPr>
                <a:xfrm>
                  <a:off x="2759103" y="284842"/>
                  <a:ext cx="2289976" cy="676852"/>
                </a:xfrm>
                <a:prstGeom prst="rect">
                  <a:avLst/>
                </a:prstGeom>
                <a:blipFill>
                  <a:blip r:embed="rId3"/>
                  <a:stretch>
                    <a:fillRect/>
                  </a:stretch>
                </a:blipFill>
              </p:spPr>
              <p:txBody>
                <a:bodyPr/>
                <a:lstStyle/>
                <a:p>
                  <a:r>
                    <a:rPr lang="en-US">
                      <a:noFill/>
                    </a:rPr>
                    <a:t> </a:t>
                  </a:r>
                </a:p>
              </p:txBody>
            </p:sp>
          </mc:Fallback>
        </mc:AlternateContent>
      </p:grpSp>
      <p:sp>
        <p:nvSpPr>
          <p:cNvPr id="36" name="Rectangle 35"/>
          <p:cNvSpPr/>
          <p:nvPr/>
        </p:nvSpPr>
        <p:spPr>
          <a:xfrm>
            <a:off x="1973990" y="1670666"/>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7" name="TextBox 36"/>
              <p:cNvSpPr txBox="1"/>
              <p:nvPr/>
            </p:nvSpPr>
            <p:spPr>
              <a:xfrm>
                <a:off x="2950239" y="1886623"/>
                <a:ext cx="6760246" cy="2655599"/>
              </a:xfrm>
              <a:prstGeom prst="rect">
                <a:avLst/>
              </a:prstGeom>
              <a:noFill/>
            </p:spPr>
            <p:txBody>
              <a:bodyPr wrap="square" rtlCol="0">
                <a:spAutoFit/>
              </a:bodyPr>
              <a:lstStyle/>
              <a:p>
                <a:pPr>
                  <a:lnSpc>
                    <a:spcPct val="200000"/>
                  </a:lnSpc>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m:t>
                          </m:r>
                          <m:r>
                            <a:rPr lang="en-US" sz="2000" i="1">
                              <a:latin typeface="Cambria Math" panose="02040503050406030204" pitchFamily="18" charset="0"/>
                            </a:rPr>
                            <m:t>𝑥</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𝑥</m:t>
                              </m:r>
                            </m:e>
                          </m:d>
                        </m:num>
                        <m:den>
                          <m:r>
                            <a:rPr lang="en-US" sz="2000" b="0" i="1" smtClean="0">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oMath>
                  </m:oMathPara>
                </a14:m>
                <a:endParaRPr lang="en-US" sz="2000" b="0" i="1" smtClean="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i="1">
                              <a:latin typeface="Cambria Math" panose="02040503050406030204" pitchFamily="18" charset="0"/>
                            </a:rPr>
                            <m:t>5</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r>
                            <a:rPr lang="en-US" sz="2000" b="0" i="1" smtClean="0">
                              <a:latin typeface="Cambria Math" panose="02040503050406030204" pitchFamily="18" charset="0"/>
                            </a:rPr>
                            <m:t>+3</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5−2</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oMath>
                  </m:oMathPara>
                </a14:m>
                <a:endParaRPr lang="en-US" sz="2000"/>
              </a:p>
            </p:txBody>
          </p:sp>
        </mc:Choice>
        <mc:Fallback xmlns="">
          <p:sp>
            <p:nvSpPr>
              <p:cNvPr id="37" name="TextBox 36"/>
              <p:cNvSpPr txBox="1">
                <a:spLocks noRot="1" noChangeAspect="1" noMove="1" noResize="1" noEditPoints="1" noAdjustHandles="1" noChangeArrowheads="1" noChangeShapeType="1" noTextEdit="1"/>
              </p:cNvSpPr>
              <p:nvPr/>
            </p:nvSpPr>
            <p:spPr>
              <a:xfrm>
                <a:off x="2950239" y="1886623"/>
                <a:ext cx="6760246" cy="2655599"/>
              </a:xfrm>
              <a:prstGeom prst="rect">
                <a:avLst/>
              </a:prstGeom>
              <a:blipFill>
                <a:blip r:embed="rId4"/>
                <a:stretch>
                  <a:fillRect/>
                </a:stretch>
              </a:blipFill>
            </p:spPr>
            <p:txBody>
              <a:bodyPr/>
              <a:lstStyle/>
              <a:p>
                <a:r>
                  <a:rPr lang="en-US">
                    <a:noFill/>
                  </a:rPr>
                  <a:t> </a:t>
                </a:r>
              </a:p>
            </p:txBody>
          </p:sp>
        </mc:Fallback>
      </mc:AlternateContent>
      <p:grpSp>
        <p:nvGrpSpPr>
          <p:cNvPr id="38" name="Google Shape;2379;p41"/>
          <p:cNvGrpSpPr/>
          <p:nvPr/>
        </p:nvGrpSpPr>
        <p:grpSpPr>
          <a:xfrm rot="-581797">
            <a:off x="8360964" y="4043826"/>
            <a:ext cx="822601" cy="996792"/>
            <a:chOff x="2733850" y="1716850"/>
            <a:chExt cx="766325" cy="1022025"/>
          </a:xfrm>
        </p:grpSpPr>
        <p:sp>
          <p:nvSpPr>
            <p:cNvPr id="39" name="Google Shape;2380;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81;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82;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83;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84;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85;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86;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87;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88;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89;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90;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91;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92;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93;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94;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95;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96;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97;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98;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99;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00;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01;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02;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03;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04;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05;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06;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sp>
        <p:nvSpPr>
          <p:cNvPr id="35" name="Rectangle 34"/>
          <p:cNvSpPr/>
          <p:nvPr/>
        </p:nvSpPr>
        <p:spPr>
          <a:xfrm>
            <a:off x="-129247" y="1783581"/>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8" name="TextBox 27"/>
          <p:cNvSpPr txBox="1"/>
          <p:nvPr/>
        </p:nvSpPr>
        <p:spPr>
          <a:xfrm>
            <a:off x="1016000" y="472561"/>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2</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1016000" y="2015119"/>
                <a:ext cx="7778143" cy="2937471"/>
              </a:xfrm>
              <a:prstGeom prst="rect">
                <a:avLst/>
              </a:prstGeom>
            </p:spPr>
            <p:txBody>
              <a:bodyPr wrap="square">
                <a:spAutoFit/>
              </a:bodyPr>
              <a:lstStyle/>
              <a:p>
                <a:pPr algn="just">
                  <a:lnSpc>
                    <a:spcPct val="150000"/>
                  </a:lnSpc>
                </a:pPr>
                <a:endParaRPr lang="en-US" sz="2000">
                  <a:effectLst/>
                  <a:latin typeface="+mn-lt"/>
                  <a:ea typeface="Arial" panose="020B0604020202020204" pitchFamily="34" charset="0"/>
                  <a:cs typeface="Times New Roman" panose="02020603050405020304" pitchFamily="18" charset="0"/>
                </a:endParaRPr>
              </a:p>
              <a:p>
                <a:pPr algn="just">
                  <a:lnSpc>
                    <a:spcPct val="150000"/>
                  </a:lnSpc>
                </a:pPr>
                <a:r>
                  <a:rPr lang="en-US" sz="2000">
                    <a:effectLst/>
                    <a:latin typeface="+mn-lt"/>
                    <a:ea typeface="Dotum" panose="020B0600000101010101" pitchFamily="34" charset="-127"/>
                    <a:cs typeface="Times New Roman" panose="02020603050405020304" pitchFamily="18" charset="0"/>
                  </a:rPr>
                  <a:t>Quy đồng ta được và thực hiện phép tính ta được</a:t>
                </a:r>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5</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5</m:t>
                          </m:r>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5.5</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3.2</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6</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+25</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16000" y="2015119"/>
                <a:ext cx="7778143" cy="2937471"/>
              </a:xfrm>
              <a:prstGeom prst="rect">
                <a:avLst/>
              </a:prstGeom>
              <a:blipFill>
                <a:blip r:embed="rId3"/>
                <a:stretch>
                  <a:fillRect l="-862"/>
                </a:stretch>
              </a:blipFill>
            </p:spPr>
            <p:txBody>
              <a:bodyPr/>
              <a:lstStyle/>
              <a:p>
                <a:r>
                  <a:rPr lang="en-US">
                    <a:noFill/>
                  </a:rPr>
                  <a:t> </a:t>
                </a:r>
              </a:p>
            </p:txBody>
          </p:sp>
        </mc:Fallback>
      </mc:AlternateContent>
      <p:grpSp>
        <p:nvGrpSpPr>
          <p:cNvPr id="17" name="Group 16"/>
          <p:cNvGrpSpPr/>
          <p:nvPr/>
        </p:nvGrpSpPr>
        <p:grpSpPr>
          <a:xfrm>
            <a:off x="3224930" y="410022"/>
            <a:ext cx="4594715" cy="729430"/>
            <a:chOff x="4115474" y="485898"/>
            <a:chExt cx="4594715" cy="729430"/>
          </a:xfrm>
        </p:grpSpPr>
        <p:sp>
          <p:nvSpPr>
            <p:cNvPr id="29" name="Rectangle 1"/>
            <p:cNvSpPr>
              <a:spLocks noChangeArrowheads="1"/>
            </p:cNvSpPr>
            <p:nvPr/>
          </p:nvSpPr>
          <p:spPr bwMode="auto">
            <a:xfrm>
              <a:off x="4115474" y="573614"/>
              <a:ext cx="23966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Tính</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tổng:</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5399346" y="485898"/>
                  <a:ext cx="3310843" cy="729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5</m:t>
                            </m:r>
                          </m:num>
                          <m:den>
                            <m:r>
                              <a:rPr lang="en-US" sz="2000" i="1">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latin typeface="Cambria Math" panose="02040503050406030204" pitchFamily="18" charset="0"/>
                                    <a:ea typeface="Arial" panose="020B0604020202020204" pitchFamily="34" charset="0"/>
                                    <a:cs typeface="Times New Roman" panose="020206030504050203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𝑥</m:t>
                                </m:r>
                              </m:e>
                              <m:sup>
                                <m:r>
                                  <a:rPr lang="en-US" sz="2000" i="1">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3</m:t>
                            </m:r>
                          </m:num>
                          <m:den>
                            <m:r>
                              <a:rPr lang="en-US" sz="2000" i="1">
                                <a:latin typeface="Cambria Math" panose="02040503050406030204" pitchFamily="18" charset="0"/>
                                <a:ea typeface="Arial" panose="020B0604020202020204" pitchFamily="34" charset="0"/>
                                <a:cs typeface="Times New Roman" panose="02020603050405020304" pitchFamily="18" charset="0"/>
                              </a:rPr>
                              <m:t>5</m:t>
                            </m:r>
                            <m:r>
                              <a:rPr lang="en-US" sz="2000" i="1">
                                <a:latin typeface="Cambria Math" panose="02040503050406030204" pitchFamily="18" charset="0"/>
                                <a:ea typeface="Arial" panose="020B0604020202020204" pitchFamily="34" charset="0"/>
                                <a:cs typeface="Times New Roman" panose="02020603050405020304" pitchFamily="18" charset="0"/>
                              </a:rPr>
                              <m:t>𝑥𝑦</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5399346" y="485898"/>
                  <a:ext cx="3310843" cy="729430"/>
                </a:xfrm>
                <a:prstGeom prst="rect">
                  <a:avLst/>
                </a:prstGeom>
                <a:blipFill>
                  <a:blip r:embed="rId4"/>
                  <a:stretch>
                    <a:fillRect/>
                  </a:stretch>
                </a:blipFill>
              </p:spPr>
              <p:txBody>
                <a:bodyPr/>
                <a:lstStyle/>
                <a:p>
                  <a:r>
                    <a:rPr lang="en-US">
                      <a:noFill/>
                    </a:rPr>
                    <a:t> </a:t>
                  </a:r>
                </a:p>
              </p:txBody>
            </p:sp>
          </mc:Fallback>
        </mc:AlternateContent>
      </p:grpSp>
      <p:sp>
        <p:nvSpPr>
          <p:cNvPr id="33" name="Rectangle 32"/>
          <p:cNvSpPr/>
          <p:nvPr/>
        </p:nvSpPr>
        <p:spPr>
          <a:xfrm>
            <a:off x="1641431" y="138347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8" name="Rectangle 17"/>
              <p:cNvSpPr/>
              <p:nvPr/>
            </p:nvSpPr>
            <p:spPr>
              <a:xfrm>
                <a:off x="1038381" y="1994130"/>
                <a:ext cx="2540439" cy="400110"/>
              </a:xfrm>
              <a:prstGeom prst="rect">
                <a:avLst/>
              </a:prstGeom>
            </p:spPr>
            <p:txBody>
              <a:bodyPr wrap="none">
                <a:spAutoFit/>
              </a:bodyPr>
              <a:lstStyle/>
              <a:p>
                <a:r>
                  <a:rPr lang="en-US" sz="2000">
                    <a:ea typeface="Arial" panose="020B0604020202020204" pitchFamily="34" charset="0"/>
                    <a:cs typeface="Times New Roman" panose="02020603050405020304" pitchFamily="18" charset="0"/>
                  </a:rPr>
                  <a:t>MTC: </a:t>
                </a:r>
                <a14:m>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latin typeface="Cambria Math" panose="02040503050406030204" pitchFamily="18" charset="0"/>
                            <a:ea typeface="Arial" panose="020B0604020202020204" pitchFamily="34" charset="0"/>
                            <a:cs typeface="Times New Roman" panose="020206030504050203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𝑥</m:t>
                        </m:r>
                      </m:e>
                      <m:sup>
                        <m:r>
                          <a:rPr lang="en-US" sz="2000" i="1">
                            <a:latin typeface="Cambria Math" panose="02040503050406030204" pitchFamily="18" charset="0"/>
                            <a:ea typeface="Arial" panose="020B0604020202020204" pitchFamily="34" charset="0"/>
                            <a:cs typeface="Times New Roman" panose="02020603050405020304" pitchFamily="18" charset="0"/>
                          </a:rPr>
                          <m:t>2</m:t>
                        </m:r>
                      </m:sup>
                    </m:sSup>
                    <m:r>
                      <a:rPr lang="en-US" sz="2000" i="1">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oMath>
                </a14:m>
                <a:endParaRPr lang="en-US"/>
              </a:p>
            </p:txBody>
          </p:sp>
        </mc:Choice>
        <mc:Fallback xmlns="">
          <p:sp>
            <p:nvSpPr>
              <p:cNvPr id="18" name="Rectangle 17"/>
              <p:cNvSpPr>
                <a:spLocks noRot="1" noChangeAspect="1" noMove="1" noResize="1" noEditPoints="1" noAdjustHandles="1" noChangeArrowheads="1" noChangeShapeType="1" noTextEdit="1"/>
              </p:cNvSpPr>
              <p:nvPr/>
            </p:nvSpPr>
            <p:spPr>
              <a:xfrm>
                <a:off x="1038381" y="1994130"/>
                <a:ext cx="2540439" cy="400110"/>
              </a:xfrm>
              <a:prstGeom prst="rect">
                <a:avLst/>
              </a:prstGeom>
              <a:blipFill>
                <a:blip r:embed="rId5"/>
                <a:stretch>
                  <a:fillRect l="-2398" t="-6061" b="-2727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anim calcmode="lin" valueType="num">
                                      <p:cBhvr>
                                        <p:cTn id="2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anim calcmode="lin" valueType="num">
                                      <p:cBhvr>
                                        <p:cTn id="3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anim calcmode="lin" valueType="num">
                                      <p:cBhvr>
                                        <p:cTn id="38"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51417" y="792724"/>
            <a:ext cx="1457070" cy="1268078"/>
          </a:xfrm>
          <a:prstGeom prst="rect">
            <a:avLst/>
          </a:prstGeom>
        </p:spPr>
      </p:pic>
      <p:sp>
        <p:nvSpPr>
          <p:cNvPr id="8" name="Google Shape;2045;p38"/>
          <p:cNvSpPr txBox="1">
            <a:spLocks noGrp="1"/>
          </p:cNvSpPr>
          <p:nvPr>
            <p:ph type="title"/>
          </p:nvPr>
        </p:nvSpPr>
        <p:spPr>
          <a:xfrm>
            <a:off x="1008872" y="2248338"/>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smtClean="0">
                <a:solidFill>
                  <a:schemeClr val="accent6">
                    <a:lumMod val="75000"/>
                  </a:schemeClr>
                </a:solidFill>
                <a:latin typeface="+mj-lt"/>
              </a:rPr>
              <a:t>TRỪ </a:t>
            </a:r>
            <a:r>
              <a:rPr lang="en-US" sz="4300">
                <a:solidFill>
                  <a:schemeClr val="accent6">
                    <a:lumMod val="75000"/>
                  </a:schemeClr>
                </a:solidFill>
                <a:latin typeface="+mj-lt"/>
              </a:rPr>
              <a:t>HAI PHÂN </a:t>
            </a:r>
            <a:r>
              <a:rPr lang="en-US" sz="4300" smtClean="0">
                <a:solidFill>
                  <a:schemeClr val="accent6">
                    <a:lumMod val="75000"/>
                  </a:schemeClr>
                </a:solidFill>
                <a:latin typeface="+mj-lt"/>
              </a:rPr>
              <a:t>THỨC</a:t>
            </a:r>
            <a:endParaRPr sz="4300">
              <a:solidFill>
                <a:schemeClr val="accent6">
                  <a:lumMod val="75000"/>
                </a:schemeClr>
              </a:solidFill>
              <a:latin typeface="+mj-lt"/>
            </a:endParaRPr>
          </a:p>
        </p:txBody>
      </p:sp>
    </p:spTree>
    <p:extLst>
      <p:ext uri="{BB962C8B-B14F-4D97-AF65-F5344CB8AC3E}">
        <p14:creationId xmlns:p14="http://schemas.microsoft.com/office/powerpoint/2010/main" val="3530578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grpSp>
        <p:nvGrpSpPr>
          <p:cNvPr id="2134" name="Google Shape;2134;p40"/>
          <p:cNvGrpSpPr/>
          <p:nvPr/>
        </p:nvGrpSpPr>
        <p:grpSpPr>
          <a:xfrm>
            <a:off x="99000" y="3317163"/>
            <a:ext cx="1637250" cy="1716475"/>
            <a:chOff x="1715675" y="412500"/>
            <a:chExt cx="1637250" cy="1716475"/>
          </a:xfrm>
        </p:grpSpPr>
        <p:sp>
          <p:nvSpPr>
            <p:cNvPr id="2135" name="Google Shape;2135;p40"/>
            <p:cNvSpPr/>
            <p:nvPr/>
          </p:nvSpPr>
          <p:spPr>
            <a:xfrm>
              <a:off x="1787725" y="412500"/>
              <a:ext cx="1473725" cy="1528025"/>
            </a:xfrm>
            <a:custGeom>
              <a:avLst/>
              <a:gdLst/>
              <a:ahLst/>
              <a:cxnLst/>
              <a:rect l="l" t="t" r="r" b="b"/>
              <a:pathLst>
                <a:path w="58949" h="61121" extrusionOk="0">
                  <a:moveTo>
                    <a:pt x="31770" y="0"/>
                  </a:moveTo>
                  <a:cubicBezTo>
                    <a:pt x="31716" y="0"/>
                    <a:pt x="31661" y="6"/>
                    <a:pt x="31605" y="18"/>
                  </a:cubicBezTo>
                  <a:cubicBezTo>
                    <a:pt x="31430" y="68"/>
                    <a:pt x="31254" y="118"/>
                    <a:pt x="31079" y="168"/>
                  </a:cubicBezTo>
                  <a:cubicBezTo>
                    <a:pt x="30452" y="393"/>
                    <a:pt x="29801" y="644"/>
                    <a:pt x="29174" y="870"/>
                  </a:cubicBezTo>
                  <a:cubicBezTo>
                    <a:pt x="28247" y="1246"/>
                    <a:pt x="27319" y="1622"/>
                    <a:pt x="26392" y="1997"/>
                  </a:cubicBezTo>
                  <a:cubicBezTo>
                    <a:pt x="26317" y="2023"/>
                    <a:pt x="26267" y="2048"/>
                    <a:pt x="26191" y="2073"/>
                  </a:cubicBezTo>
                  <a:cubicBezTo>
                    <a:pt x="24287" y="2900"/>
                    <a:pt x="22407" y="3752"/>
                    <a:pt x="20577" y="4704"/>
                  </a:cubicBezTo>
                  <a:cubicBezTo>
                    <a:pt x="19625" y="5206"/>
                    <a:pt x="18648" y="5707"/>
                    <a:pt x="17695" y="6258"/>
                  </a:cubicBezTo>
                  <a:cubicBezTo>
                    <a:pt x="16668" y="6835"/>
                    <a:pt x="15640" y="7461"/>
                    <a:pt x="14638" y="8088"/>
                  </a:cubicBezTo>
                  <a:cubicBezTo>
                    <a:pt x="13735" y="8664"/>
                    <a:pt x="12833" y="9241"/>
                    <a:pt x="11931" y="9867"/>
                  </a:cubicBezTo>
                  <a:cubicBezTo>
                    <a:pt x="10978" y="10519"/>
                    <a:pt x="10026" y="11221"/>
                    <a:pt x="9074" y="11922"/>
                  </a:cubicBezTo>
                  <a:cubicBezTo>
                    <a:pt x="7144" y="13301"/>
                    <a:pt x="5339" y="14780"/>
                    <a:pt x="3560" y="16333"/>
                  </a:cubicBezTo>
                  <a:cubicBezTo>
                    <a:pt x="2432" y="17311"/>
                    <a:pt x="1329" y="18313"/>
                    <a:pt x="302" y="19391"/>
                  </a:cubicBezTo>
                  <a:cubicBezTo>
                    <a:pt x="201" y="19491"/>
                    <a:pt x="101" y="19642"/>
                    <a:pt x="1" y="19767"/>
                  </a:cubicBezTo>
                  <a:cubicBezTo>
                    <a:pt x="151" y="19993"/>
                    <a:pt x="352" y="20193"/>
                    <a:pt x="452" y="20469"/>
                  </a:cubicBezTo>
                  <a:cubicBezTo>
                    <a:pt x="517" y="20447"/>
                    <a:pt x="583" y="20430"/>
                    <a:pt x="644" y="20430"/>
                  </a:cubicBezTo>
                  <a:cubicBezTo>
                    <a:pt x="724" y="20430"/>
                    <a:pt x="796" y="20459"/>
                    <a:pt x="853" y="20544"/>
                  </a:cubicBezTo>
                  <a:cubicBezTo>
                    <a:pt x="978" y="20719"/>
                    <a:pt x="1129" y="20920"/>
                    <a:pt x="1254" y="21120"/>
                  </a:cubicBezTo>
                  <a:cubicBezTo>
                    <a:pt x="1429" y="21396"/>
                    <a:pt x="1605" y="21697"/>
                    <a:pt x="1780" y="21973"/>
                  </a:cubicBezTo>
                  <a:cubicBezTo>
                    <a:pt x="1931" y="22198"/>
                    <a:pt x="2081" y="22424"/>
                    <a:pt x="2231" y="22624"/>
                  </a:cubicBezTo>
                  <a:cubicBezTo>
                    <a:pt x="2407" y="22900"/>
                    <a:pt x="2607" y="23176"/>
                    <a:pt x="2783" y="23476"/>
                  </a:cubicBezTo>
                  <a:cubicBezTo>
                    <a:pt x="2983" y="23752"/>
                    <a:pt x="3159" y="24053"/>
                    <a:pt x="3334" y="24328"/>
                  </a:cubicBezTo>
                  <a:cubicBezTo>
                    <a:pt x="3485" y="24554"/>
                    <a:pt x="3635" y="24780"/>
                    <a:pt x="3785" y="25030"/>
                  </a:cubicBezTo>
                  <a:cubicBezTo>
                    <a:pt x="3986" y="25306"/>
                    <a:pt x="4186" y="25607"/>
                    <a:pt x="4387" y="25907"/>
                  </a:cubicBezTo>
                  <a:cubicBezTo>
                    <a:pt x="4562" y="26183"/>
                    <a:pt x="4738" y="26459"/>
                    <a:pt x="4913" y="26760"/>
                  </a:cubicBezTo>
                  <a:cubicBezTo>
                    <a:pt x="5114" y="27060"/>
                    <a:pt x="5339" y="27361"/>
                    <a:pt x="5540" y="27662"/>
                  </a:cubicBezTo>
                  <a:cubicBezTo>
                    <a:pt x="5690" y="27862"/>
                    <a:pt x="5815" y="28088"/>
                    <a:pt x="5941" y="28288"/>
                  </a:cubicBezTo>
                  <a:cubicBezTo>
                    <a:pt x="6141" y="28589"/>
                    <a:pt x="6342" y="28915"/>
                    <a:pt x="6517" y="29216"/>
                  </a:cubicBezTo>
                  <a:cubicBezTo>
                    <a:pt x="6668" y="29441"/>
                    <a:pt x="6818" y="29667"/>
                    <a:pt x="6968" y="29892"/>
                  </a:cubicBezTo>
                  <a:cubicBezTo>
                    <a:pt x="7169" y="30168"/>
                    <a:pt x="7369" y="30469"/>
                    <a:pt x="7545" y="30745"/>
                  </a:cubicBezTo>
                  <a:cubicBezTo>
                    <a:pt x="7745" y="31045"/>
                    <a:pt x="7921" y="31321"/>
                    <a:pt x="8096" y="31622"/>
                  </a:cubicBezTo>
                  <a:cubicBezTo>
                    <a:pt x="8247" y="31822"/>
                    <a:pt x="8397" y="32048"/>
                    <a:pt x="8522" y="32273"/>
                  </a:cubicBezTo>
                  <a:cubicBezTo>
                    <a:pt x="8723" y="32574"/>
                    <a:pt x="8923" y="32850"/>
                    <a:pt x="9124" y="33151"/>
                  </a:cubicBezTo>
                  <a:cubicBezTo>
                    <a:pt x="9299" y="33426"/>
                    <a:pt x="9475" y="33727"/>
                    <a:pt x="9650" y="34003"/>
                  </a:cubicBezTo>
                  <a:cubicBezTo>
                    <a:pt x="9800" y="34203"/>
                    <a:pt x="9926" y="34429"/>
                    <a:pt x="10076" y="34629"/>
                  </a:cubicBezTo>
                  <a:cubicBezTo>
                    <a:pt x="10252" y="34905"/>
                    <a:pt x="10477" y="35181"/>
                    <a:pt x="10653" y="35456"/>
                  </a:cubicBezTo>
                  <a:cubicBezTo>
                    <a:pt x="10928" y="35958"/>
                    <a:pt x="13184" y="39416"/>
                    <a:pt x="13510" y="39892"/>
                  </a:cubicBezTo>
                  <a:cubicBezTo>
                    <a:pt x="13685" y="40143"/>
                    <a:pt x="13861" y="40419"/>
                    <a:pt x="14036" y="40694"/>
                  </a:cubicBezTo>
                  <a:cubicBezTo>
                    <a:pt x="14237" y="40970"/>
                    <a:pt x="14437" y="41246"/>
                    <a:pt x="14612" y="41522"/>
                  </a:cubicBezTo>
                  <a:cubicBezTo>
                    <a:pt x="14788" y="41822"/>
                    <a:pt x="14963" y="42098"/>
                    <a:pt x="15139" y="42399"/>
                  </a:cubicBezTo>
                  <a:cubicBezTo>
                    <a:pt x="15289" y="42624"/>
                    <a:pt x="15465" y="42850"/>
                    <a:pt x="15615" y="43075"/>
                  </a:cubicBezTo>
                  <a:cubicBezTo>
                    <a:pt x="15790" y="43376"/>
                    <a:pt x="15991" y="43652"/>
                    <a:pt x="16191" y="43928"/>
                  </a:cubicBezTo>
                  <a:cubicBezTo>
                    <a:pt x="16417" y="44278"/>
                    <a:pt x="16643" y="44629"/>
                    <a:pt x="16893" y="44980"/>
                  </a:cubicBezTo>
                  <a:cubicBezTo>
                    <a:pt x="17044" y="45256"/>
                    <a:pt x="17219" y="45506"/>
                    <a:pt x="17394" y="45757"/>
                  </a:cubicBezTo>
                  <a:cubicBezTo>
                    <a:pt x="17620" y="46133"/>
                    <a:pt x="17846" y="46484"/>
                    <a:pt x="18071" y="46835"/>
                  </a:cubicBezTo>
                  <a:cubicBezTo>
                    <a:pt x="18272" y="47136"/>
                    <a:pt x="18447" y="47436"/>
                    <a:pt x="18622" y="47737"/>
                  </a:cubicBezTo>
                  <a:cubicBezTo>
                    <a:pt x="18998" y="47837"/>
                    <a:pt x="19349" y="47862"/>
                    <a:pt x="19700" y="47887"/>
                  </a:cubicBezTo>
                  <a:lnTo>
                    <a:pt x="20252" y="48740"/>
                  </a:lnTo>
                  <a:lnTo>
                    <a:pt x="19324" y="48740"/>
                  </a:lnTo>
                  <a:cubicBezTo>
                    <a:pt x="19550" y="49065"/>
                    <a:pt x="19750" y="49416"/>
                    <a:pt x="19951" y="49742"/>
                  </a:cubicBezTo>
                  <a:cubicBezTo>
                    <a:pt x="20151" y="50043"/>
                    <a:pt x="20352" y="50319"/>
                    <a:pt x="20552" y="50619"/>
                  </a:cubicBezTo>
                  <a:cubicBezTo>
                    <a:pt x="20728" y="50895"/>
                    <a:pt x="20903" y="51196"/>
                    <a:pt x="21079" y="51471"/>
                  </a:cubicBezTo>
                  <a:cubicBezTo>
                    <a:pt x="21229" y="51672"/>
                    <a:pt x="21354" y="51898"/>
                    <a:pt x="21505" y="52098"/>
                  </a:cubicBezTo>
                  <a:cubicBezTo>
                    <a:pt x="21730" y="52424"/>
                    <a:pt x="21931" y="52750"/>
                    <a:pt x="22156" y="53075"/>
                  </a:cubicBezTo>
                  <a:cubicBezTo>
                    <a:pt x="22332" y="53376"/>
                    <a:pt x="22507" y="53652"/>
                    <a:pt x="22708" y="53953"/>
                  </a:cubicBezTo>
                  <a:cubicBezTo>
                    <a:pt x="22833" y="54153"/>
                    <a:pt x="22983" y="54379"/>
                    <a:pt x="23134" y="54604"/>
                  </a:cubicBezTo>
                  <a:cubicBezTo>
                    <a:pt x="23334" y="54905"/>
                    <a:pt x="23535" y="55181"/>
                    <a:pt x="23735" y="55481"/>
                  </a:cubicBezTo>
                  <a:cubicBezTo>
                    <a:pt x="23911" y="55757"/>
                    <a:pt x="24086" y="56058"/>
                    <a:pt x="24262" y="56334"/>
                  </a:cubicBezTo>
                  <a:cubicBezTo>
                    <a:pt x="24412" y="56559"/>
                    <a:pt x="24562" y="56785"/>
                    <a:pt x="24713" y="56985"/>
                  </a:cubicBezTo>
                  <a:cubicBezTo>
                    <a:pt x="24913" y="57286"/>
                    <a:pt x="25114" y="57587"/>
                    <a:pt x="25289" y="57862"/>
                  </a:cubicBezTo>
                  <a:cubicBezTo>
                    <a:pt x="25465" y="58163"/>
                    <a:pt x="25640" y="58439"/>
                    <a:pt x="25841" y="58740"/>
                  </a:cubicBezTo>
                  <a:cubicBezTo>
                    <a:pt x="25991" y="58940"/>
                    <a:pt x="26116" y="59191"/>
                    <a:pt x="26292" y="59391"/>
                  </a:cubicBezTo>
                  <a:cubicBezTo>
                    <a:pt x="26467" y="59592"/>
                    <a:pt x="26467" y="59767"/>
                    <a:pt x="26342" y="59993"/>
                  </a:cubicBezTo>
                  <a:cubicBezTo>
                    <a:pt x="26392" y="60093"/>
                    <a:pt x="26417" y="60243"/>
                    <a:pt x="26517" y="60319"/>
                  </a:cubicBezTo>
                  <a:cubicBezTo>
                    <a:pt x="26743" y="60569"/>
                    <a:pt x="26843" y="60845"/>
                    <a:pt x="26993" y="61121"/>
                  </a:cubicBezTo>
                  <a:cubicBezTo>
                    <a:pt x="27069" y="60970"/>
                    <a:pt x="27144" y="60795"/>
                    <a:pt x="27244" y="60619"/>
                  </a:cubicBezTo>
                  <a:cubicBezTo>
                    <a:pt x="27620" y="59842"/>
                    <a:pt x="28171" y="59191"/>
                    <a:pt x="28773" y="58564"/>
                  </a:cubicBezTo>
                  <a:cubicBezTo>
                    <a:pt x="30252" y="57085"/>
                    <a:pt x="31906" y="55832"/>
                    <a:pt x="33585" y="54629"/>
                  </a:cubicBezTo>
                  <a:cubicBezTo>
                    <a:pt x="34312" y="54128"/>
                    <a:pt x="35039" y="53627"/>
                    <a:pt x="35765" y="53126"/>
                  </a:cubicBezTo>
                  <a:cubicBezTo>
                    <a:pt x="36417" y="52674"/>
                    <a:pt x="37094" y="52248"/>
                    <a:pt x="37745" y="51797"/>
                  </a:cubicBezTo>
                  <a:cubicBezTo>
                    <a:pt x="38247" y="51471"/>
                    <a:pt x="38773" y="51146"/>
                    <a:pt x="39274" y="50820"/>
                  </a:cubicBezTo>
                  <a:cubicBezTo>
                    <a:pt x="39876" y="50444"/>
                    <a:pt x="40502" y="50043"/>
                    <a:pt x="41104" y="49667"/>
                  </a:cubicBezTo>
                  <a:cubicBezTo>
                    <a:pt x="41755" y="49266"/>
                    <a:pt x="42407" y="48890"/>
                    <a:pt x="43059" y="48489"/>
                  </a:cubicBezTo>
                  <a:cubicBezTo>
                    <a:pt x="43886" y="47988"/>
                    <a:pt x="44713" y="47486"/>
                    <a:pt x="45540" y="47010"/>
                  </a:cubicBezTo>
                  <a:cubicBezTo>
                    <a:pt x="46016" y="46735"/>
                    <a:pt x="46492" y="46459"/>
                    <a:pt x="46994" y="46158"/>
                  </a:cubicBezTo>
                  <a:cubicBezTo>
                    <a:pt x="47896" y="45632"/>
                    <a:pt x="48823" y="45105"/>
                    <a:pt x="49725" y="44579"/>
                  </a:cubicBezTo>
                  <a:cubicBezTo>
                    <a:pt x="50578" y="44078"/>
                    <a:pt x="51430" y="43602"/>
                    <a:pt x="52282" y="43126"/>
                  </a:cubicBezTo>
                  <a:cubicBezTo>
                    <a:pt x="53460" y="42474"/>
                    <a:pt x="54663" y="41822"/>
                    <a:pt x="55866" y="41171"/>
                  </a:cubicBezTo>
                  <a:cubicBezTo>
                    <a:pt x="56442" y="40870"/>
                    <a:pt x="57019" y="40594"/>
                    <a:pt x="57570" y="40293"/>
                  </a:cubicBezTo>
                  <a:cubicBezTo>
                    <a:pt x="57821" y="40168"/>
                    <a:pt x="58096" y="40043"/>
                    <a:pt x="58347" y="39917"/>
                  </a:cubicBezTo>
                  <a:cubicBezTo>
                    <a:pt x="58447" y="39867"/>
                    <a:pt x="58573" y="39842"/>
                    <a:pt x="58673" y="39767"/>
                  </a:cubicBezTo>
                  <a:cubicBezTo>
                    <a:pt x="58873" y="39667"/>
                    <a:pt x="58949" y="39491"/>
                    <a:pt x="58848" y="39291"/>
                  </a:cubicBezTo>
                  <a:cubicBezTo>
                    <a:pt x="58773" y="39090"/>
                    <a:pt x="58673" y="38915"/>
                    <a:pt x="58548" y="38740"/>
                  </a:cubicBezTo>
                  <a:cubicBezTo>
                    <a:pt x="57670" y="37436"/>
                    <a:pt x="56768" y="36158"/>
                    <a:pt x="55866" y="34855"/>
                  </a:cubicBezTo>
                  <a:cubicBezTo>
                    <a:pt x="55239" y="33927"/>
                    <a:pt x="54588" y="32975"/>
                    <a:pt x="53936" y="32048"/>
                  </a:cubicBezTo>
                  <a:cubicBezTo>
                    <a:pt x="53309" y="31120"/>
                    <a:pt x="52683" y="30168"/>
                    <a:pt x="52031" y="29241"/>
                  </a:cubicBezTo>
                  <a:cubicBezTo>
                    <a:pt x="51655" y="28689"/>
                    <a:pt x="51279" y="28138"/>
                    <a:pt x="50903" y="27587"/>
                  </a:cubicBezTo>
                  <a:cubicBezTo>
                    <a:pt x="50878" y="27687"/>
                    <a:pt x="50853" y="27787"/>
                    <a:pt x="50828" y="27887"/>
                  </a:cubicBezTo>
                  <a:cubicBezTo>
                    <a:pt x="50703" y="28414"/>
                    <a:pt x="50527" y="28940"/>
                    <a:pt x="50327" y="29441"/>
                  </a:cubicBezTo>
                  <a:lnTo>
                    <a:pt x="49700" y="28589"/>
                  </a:lnTo>
                  <a:cubicBezTo>
                    <a:pt x="49750" y="28489"/>
                    <a:pt x="49801" y="28364"/>
                    <a:pt x="49851" y="28238"/>
                  </a:cubicBezTo>
                  <a:cubicBezTo>
                    <a:pt x="50026" y="27662"/>
                    <a:pt x="50151" y="27060"/>
                    <a:pt x="50151" y="26459"/>
                  </a:cubicBezTo>
                  <a:cubicBezTo>
                    <a:pt x="50126" y="26434"/>
                    <a:pt x="50101" y="26409"/>
                    <a:pt x="50076" y="26359"/>
                  </a:cubicBezTo>
                  <a:cubicBezTo>
                    <a:pt x="49274" y="25206"/>
                    <a:pt x="48472" y="24028"/>
                    <a:pt x="47670" y="22875"/>
                  </a:cubicBezTo>
                  <a:cubicBezTo>
                    <a:pt x="46718" y="21471"/>
                    <a:pt x="45766" y="20093"/>
                    <a:pt x="44838" y="18714"/>
                  </a:cubicBezTo>
                  <a:cubicBezTo>
                    <a:pt x="44838" y="18714"/>
                    <a:pt x="44763" y="18589"/>
                    <a:pt x="44638" y="18389"/>
                  </a:cubicBezTo>
                  <a:cubicBezTo>
                    <a:pt x="44537" y="18263"/>
                    <a:pt x="44462" y="18138"/>
                    <a:pt x="44387" y="17988"/>
                  </a:cubicBezTo>
                  <a:lnTo>
                    <a:pt x="44337" y="17988"/>
                  </a:lnTo>
                  <a:cubicBezTo>
                    <a:pt x="43961" y="17486"/>
                    <a:pt x="43535" y="16885"/>
                    <a:pt x="43560" y="16885"/>
                  </a:cubicBezTo>
                  <a:cubicBezTo>
                    <a:pt x="43084" y="16158"/>
                    <a:pt x="42608" y="15431"/>
                    <a:pt x="42131" y="14729"/>
                  </a:cubicBezTo>
                  <a:cubicBezTo>
                    <a:pt x="41580" y="13952"/>
                    <a:pt x="41054" y="13175"/>
                    <a:pt x="40527" y="12399"/>
                  </a:cubicBezTo>
                  <a:cubicBezTo>
                    <a:pt x="40001" y="11622"/>
                    <a:pt x="39475" y="10870"/>
                    <a:pt x="38948" y="10093"/>
                  </a:cubicBezTo>
                  <a:cubicBezTo>
                    <a:pt x="38422" y="9316"/>
                    <a:pt x="37896" y="8564"/>
                    <a:pt x="37395" y="7787"/>
                  </a:cubicBezTo>
                  <a:cubicBezTo>
                    <a:pt x="36868" y="7035"/>
                    <a:pt x="36342" y="6258"/>
                    <a:pt x="35816" y="5506"/>
                  </a:cubicBezTo>
                  <a:cubicBezTo>
                    <a:pt x="35289" y="4729"/>
                    <a:pt x="34763" y="3952"/>
                    <a:pt x="34237" y="3200"/>
                  </a:cubicBezTo>
                  <a:cubicBezTo>
                    <a:pt x="33710" y="2424"/>
                    <a:pt x="33184" y="1647"/>
                    <a:pt x="32633" y="870"/>
                  </a:cubicBezTo>
                  <a:cubicBezTo>
                    <a:pt x="32507" y="669"/>
                    <a:pt x="32357" y="469"/>
                    <a:pt x="32232" y="268"/>
                  </a:cubicBezTo>
                  <a:cubicBezTo>
                    <a:pt x="32115" y="74"/>
                    <a:pt x="31953" y="0"/>
                    <a:pt x="31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1715675" y="906025"/>
              <a:ext cx="892275" cy="1156900"/>
            </a:xfrm>
            <a:custGeom>
              <a:avLst/>
              <a:gdLst/>
              <a:ahLst/>
              <a:cxnLst/>
              <a:rect l="l" t="t" r="r" b="b"/>
              <a:pathLst>
                <a:path w="35691" h="46276" extrusionOk="0">
                  <a:moveTo>
                    <a:pt x="2883" y="1"/>
                  </a:moveTo>
                  <a:cubicBezTo>
                    <a:pt x="2031" y="853"/>
                    <a:pt x="1279" y="1780"/>
                    <a:pt x="702" y="2833"/>
                  </a:cubicBezTo>
                  <a:cubicBezTo>
                    <a:pt x="652" y="2908"/>
                    <a:pt x="627" y="2983"/>
                    <a:pt x="577" y="3084"/>
                  </a:cubicBezTo>
                  <a:cubicBezTo>
                    <a:pt x="1" y="4312"/>
                    <a:pt x="76" y="5490"/>
                    <a:pt x="828" y="6643"/>
                  </a:cubicBezTo>
                  <a:cubicBezTo>
                    <a:pt x="1479" y="7620"/>
                    <a:pt x="2131" y="8623"/>
                    <a:pt x="2758" y="9600"/>
                  </a:cubicBezTo>
                  <a:cubicBezTo>
                    <a:pt x="3484" y="10728"/>
                    <a:pt x="4236" y="11831"/>
                    <a:pt x="4938" y="12933"/>
                  </a:cubicBezTo>
                  <a:cubicBezTo>
                    <a:pt x="5540" y="13861"/>
                    <a:pt x="6141" y="14763"/>
                    <a:pt x="6743" y="15690"/>
                  </a:cubicBezTo>
                  <a:cubicBezTo>
                    <a:pt x="7194" y="16392"/>
                    <a:pt x="7645" y="17094"/>
                    <a:pt x="8121" y="17796"/>
                  </a:cubicBezTo>
                  <a:cubicBezTo>
                    <a:pt x="8572" y="18472"/>
                    <a:pt x="9023" y="19174"/>
                    <a:pt x="9474" y="19876"/>
                  </a:cubicBezTo>
                  <a:cubicBezTo>
                    <a:pt x="9951" y="20603"/>
                    <a:pt x="10427" y="21354"/>
                    <a:pt x="10903" y="22081"/>
                  </a:cubicBezTo>
                  <a:cubicBezTo>
                    <a:pt x="11379" y="22783"/>
                    <a:pt x="11830" y="23510"/>
                    <a:pt x="12281" y="24212"/>
                  </a:cubicBezTo>
                  <a:cubicBezTo>
                    <a:pt x="12733" y="24888"/>
                    <a:pt x="13184" y="25590"/>
                    <a:pt x="13635" y="26292"/>
                  </a:cubicBezTo>
                  <a:cubicBezTo>
                    <a:pt x="14111" y="27019"/>
                    <a:pt x="14587" y="27745"/>
                    <a:pt x="15063" y="28472"/>
                  </a:cubicBezTo>
                  <a:cubicBezTo>
                    <a:pt x="15540" y="29174"/>
                    <a:pt x="15991" y="29901"/>
                    <a:pt x="16467" y="30603"/>
                  </a:cubicBezTo>
                  <a:cubicBezTo>
                    <a:pt x="16918" y="31329"/>
                    <a:pt x="17394" y="32031"/>
                    <a:pt x="17845" y="32733"/>
                  </a:cubicBezTo>
                  <a:cubicBezTo>
                    <a:pt x="18322" y="33460"/>
                    <a:pt x="18798" y="34187"/>
                    <a:pt x="19274" y="34913"/>
                  </a:cubicBezTo>
                  <a:cubicBezTo>
                    <a:pt x="19725" y="35615"/>
                    <a:pt x="20176" y="36317"/>
                    <a:pt x="20652" y="37019"/>
                  </a:cubicBezTo>
                  <a:cubicBezTo>
                    <a:pt x="21129" y="37746"/>
                    <a:pt x="21605" y="38472"/>
                    <a:pt x="22081" y="39199"/>
                  </a:cubicBezTo>
                  <a:cubicBezTo>
                    <a:pt x="22532" y="39901"/>
                    <a:pt x="22983" y="40603"/>
                    <a:pt x="23434" y="41279"/>
                  </a:cubicBezTo>
                  <a:cubicBezTo>
                    <a:pt x="23885" y="42006"/>
                    <a:pt x="24387" y="42733"/>
                    <a:pt x="24838" y="43485"/>
                  </a:cubicBezTo>
                  <a:cubicBezTo>
                    <a:pt x="25164" y="43961"/>
                    <a:pt x="25489" y="44462"/>
                    <a:pt x="25815" y="44964"/>
                  </a:cubicBezTo>
                  <a:cubicBezTo>
                    <a:pt x="25916" y="45114"/>
                    <a:pt x="26016" y="45289"/>
                    <a:pt x="26141" y="45415"/>
                  </a:cubicBezTo>
                  <a:cubicBezTo>
                    <a:pt x="26417" y="45741"/>
                    <a:pt x="26743" y="45991"/>
                    <a:pt x="27169" y="46091"/>
                  </a:cubicBezTo>
                  <a:cubicBezTo>
                    <a:pt x="27590" y="46214"/>
                    <a:pt x="28011" y="46276"/>
                    <a:pt x="28440" y="46276"/>
                  </a:cubicBezTo>
                  <a:cubicBezTo>
                    <a:pt x="28625" y="46276"/>
                    <a:pt x="28810" y="46264"/>
                    <a:pt x="28998" y="46242"/>
                  </a:cubicBezTo>
                  <a:cubicBezTo>
                    <a:pt x="29800" y="46167"/>
                    <a:pt x="30552" y="45966"/>
                    <a:pt x="31304" y="45690"/>
                  </a:cubicBezTo>
                  <a:cubicBezTo>
                    <a:pt x="32507" y="45289"/>
                    <a:pt x="33660" y="44763"/>
                    <a:pt x="34813" y="44187"/>
                  </a:cubicBezTo>
                  <a:cubicBezTo>
                    <a:pt x="35089" y="44061"/>
                    <a:pt x="35389" y="43911"/>
                    <a:pt x="35690" y="43761"/>
                  </a:cubicBezTo>
                  <a:cubicBezTo>
                    <a:pt x="35690" y="43736"/>
                    <a:pt x="35690" y="43710"/>
                    <a:pt x="35690" y="43685"/>
                  </a:cubicBezTo>
                  <a:cubicBezTo>
                    <a:pt x="35540" y="42908"/>
                    <a:pt x="35364" y="42131"/>
                    <a:pt x="35063" y="41380"/>
                  </a:cubicBezTo>
                  <a:cubicBezTo>
                    <a:pt x="35038" y="41405"/>
                    <a:pt x="35038" y="41405"/>
                    <a:pt x="35013" y="41405"/>
                  </a:cubicBezTo>
                  <a:cubicBezTo>
                    <a:pt x="34813" y="41505"/>
                    <a:pt x="34612" y="41630"/>
                    <a:pt x="34387" y="41730"/>
                  </a:cubicBezTo>
                  <a:cubicBezTo>
                    <a:pt x="33660" y="42081"/>
                    <a:pt x="32933" y="42457"/>
                    <a:pt x="32181" y="42733"/>
                  </a:cubicBezTo>
                  <a:cubicBezTo>
                    <a:pt x="31755" y="42858"/>
                    <a:pt x="31329" y="43009"/>
                    <a:pt x="30903" y="43059"/>
                  </a:cubicBezTo>
                  <a:cubicBezTo>
                    <a:pt x="30815" y="43071"/>
                    <a:pt x="30728" y="43078"/>
                    <a:pt x="30640" y="43078"/>
                  </a:cubicBezTo>
                  <a:cubicBezTo>
                    <a:pt x="30552" y="43078"/>
                    <a:pt x="30464" y="43071"/>
                    <a:pt x="30377" y="43059"/>
                  </a:cubicBezTo>
                  <a:cubicBezTo>
                    <a:pt x="30001" y="43034"/>
                    <a:pt x="29800" y="42833"/>
                    <a:pt x="29750" y="42482"/>
                  </a:cubicBezTo>
                  <a:cubicBezTo>
                    <a:pt x="29725" y="42282"/>
                    <a:pt x="29750" y="42106"/>
                    <a:pt x="29775" y="41906"/>
                  </a:cubicBezTo>
                  <a:cubicBezTo>
                    <a:pt x="29800" y="41730"/>
                    <a:pt x="29850" y="41555"/>
                    <a:pt x="29875" y="41380"/>
                  </a:cubicBezTo>
                  <a:cubicBezTo>
                    <a:pt x="29725" y="41104"/>
                    <a:pt x="29625" y="40803"/>
                    <a:pt x="29399" y="40578"/>
                  </a:cubicBezTo>
                  <a:cubicBezTo>
                    <a:pt x="29299" y="40502"/>
                    <a:pt x="29274" y="40352"/>
                    <a:pt x="29224" y="40252"/>
                  </a:cubicBezTo>
                  <a:cubicBezTo>
                    <a:pt x="29076" y="40301"/>
                    <a:pt x="28987" y="40331"/>
                    <a:pt x="28917" y="40331"/>
                  </a:cubicBezTo>
                  <a:cubicBezTo>
                    <a:pt x="28809" y="40331"/>
                    <a:pt x="28750" y="40259"/>
                    <a:pt x="28597" y="40076"/>
                  </a:cubicBezTo>
                  <a:cubicBezTo>
                    <a:pt x="28522" y="39976"/>
                    <a:pt x="28472" y="39876"/>
                    <a:pt x="28397" y="39776"/>
                  </a:cubicBezTo>
                  <a:cubicBezTo>
                    <a:pt x="28221" y="39500"/>
                    <a:pt x="28071" y="39199"/>
                    <a:pt x="27845" y="38923"/>
                  </a:cubicBezTo>
                  <a:cubicBezTo>
                    <a:pt x="27695" y="38748"/>
                    <a:pt x="27595" y="38497"/>
                    <a:pt x="27444" y="38297"/>
                  </a:cubicBezTo>
                  <a:cubicBezTo>
                    <a:pt x="27244" y="37996"/>
                    <a:pt x="27043" y="37695"/>
                    <a:pt x="26843" y="37395"/>
                  </a:cubicBezTo>
                  <a:cubicBezTo>
                    <a:pt x="26642" y="37119"/>
                    <a:pt x="26492" y="36793"/>
                    <a:pt x="26291" y="36542"/>
                  </a:cubicBezTo>
                  <a:cubicBezTo>
                    <a:pt x="26116" y="36342"/>
                    <a:pt x="26041" y="36116"/>
                    <a:pt x="25890" y="35916"/>
                  </a:cubicBezTo>
                  <a:cubicBezTo>
                    <a:pt x="25690" y="35640"/>
                    <a:pt x="25489" y="35339"/>
                    <a:pt x="25289" y="35039"/>
                  </a:cubicBezTo>
                  <a:cubicBezTo>
                    <a:pt x="25063" y="34713"/>
                    <a:pt x="24838" y="34362"/>
                    <a:pt x="24612" y="34011"/>
                  </a:cubicBezTo>
                  <a:cubicBezTo>
                    <a:pt x="24412" y="33735"/>
                    <a:pt x="24236" y="33460"/>
                    <a:pt x="24061" y="33159"/>
                  </a:cubicBezTo>
                  <a:cubicBezTo>
                    <a:pt x="23885" y="32858"/>
                    <a:pt x="23685" y="32558"/>
                    <a:pt x="23510" y="32282"/>
                  </a:cubicBezTo>
                  <a:cubicBezTo>
                    <a:pt x="23384" y="32056"/>
                    <a:pt x="23234" y="31856"/>
                    <a:pt x="23083" y="31655"/>
                  </a:cubicBezTo>
                  <a:cubicBezTo>
                    <a:pt x="22883" y="31329"/>
                    <a:pt x="22682" y="31004"/>
                    <a:pt x="22457" y="30703"/>
                  </a:cubicBezTo>
                  <a:cubicBezTo>
                    <a:pt x="22256" y="30402"/>
                    <a:pt x="22056" y="30101"/>
                    <a:pt x="21855" y="29776"/>
                  </a:cubicBezTo>
                  <a:cubicBezTo>
                    <a:pt x="21655" y="29475"/>
                    <a:pt x="21454" y="29174"/>
                    <a:pt x="21254" y="28848"/>
                  </a:cubicBezTo>
                  <a:cubicBezTo>
                    <a:pt x="21154" y="28823"/>
                    <a:pt x="21028" y="28798"/>
                    <a:pt x="20928" y="28748"/>
                  </a:cubicBezTo>
                  <a:cubicBezTo>
                    <a:pt x="18497" y="28146"/>
                    <a:pt x="16642" y="26743"/>
                    <a:pt x="15364" y="24613"/>
                  </a:cubicBezTo>
                  <a:cubicBezTo>
                    <a:pt x="14236" y="22758"/>
                    <a:pt x="13860" y="20703"/>
                    <a:pt x="14161" y="18547"/>
                  </a:cubicBezTo>
                  <a:cubicBezTo>
                    <a:pt x="14186" y="18397"/>
                    <a:pt x="14211" y="18247"/>
                    <a:pt x="14211" y="18096"/>
                  </a:cubicBezTo>
                  <a:cubicBezTo>
                    <a:pt x="14036" y="17821"/>
                    <a:pt x="13860" y="17545"/>
                    <a:pt x="13660" y="17244"/>
                  </a:cubicBezTo>
                  <a:cubicBezTo>
                    <a:pt x="13459" y="16918"/>
                    <a:pt x="13234" y="16593"/>
                    <a:pt x="13008" y="16267"/>
                  </a:cubicBezTo>
                  <a:cubicBezTo>
                    <a:pt x="12833" y="15991"/>
                    <a:pt x="12657" y="15690"/>
                    <a:pt x="12482" y="15415"/>
                  </a:cubicBezTo>
                  <a:cubicBezTo>
                    <a:pt x="12332" y="15189"/>
                    <a:pt x="12181" y="14963"/>
                    <a:pt x="12031" y="14763"/>
                  </a:cubicBezTo>
                  <a:cubicBezTo>
                    <a:pt x="11855" y="14462"/>
                    <a:pt x="11655" y="14186"/>
                    <a:pt x="11454" y="13886"/>
                  </a:cubicBezTo>
                  <a:cubicBezTo>
                    <a:pt x="11279" y="13610"/>
                    <a:pt x="11129" y="13284"/>
                    <a:pt x="10903" y="13034"/>
                  </a:cubicBezTo>
                  <a:cubicBezTo>
                    <a:pt x="10753" y="12833"/>
                    <a:pt x="10652" y="12608"/>
                    <a:pt x="10502" y="12407"/>
                  </a:cubicBezTo>
                  <a:cubicBezTo>
                    <a:pt x="10301" y="12106"/>
                    <a:pt x="10101" y="11831"/>
                    <a:pt x="9900" y="11530"/>
                  </a:cubicBezTo>
                  <a:cubicBezTo>
                    <a:pt x="9725" y="11229"/>
                    <a:pt x="9550" y="10903"/>
                    <a:pt x="9349" y="10602"/>
                  </a:cubicBezTo>
                  <a:cubicBezTo>
                    <a:pt x="9073" y="10227"/>
                    <a:pt x="8798" y="9851"/>
                    <a:pt x="8572" y="9425"/>
                  </a:cubicBezTo>
                  <a:cubicBezTo>
                    <a:pt x="8422" y="9174"/>
                    <a:pt x="8271" y="8973"/>
                    <a:pt x="8121" y="8723"/>
                  </a:cubicBezTo>
                  <a:cubicBezTo>
                    <a:pt x="7895" y="8422"/>
                    <a:pt x="7695" y="8121"/>
                    <a:pt x="7494" y="7821"/>
                  </a:cubicBezTo>
                  <a:cubicBezTo>
                    <a:pt x="7319" y="7545"/>
                    <a:pt x="7144" y="7244"/>
                    <a:pt x="6968" y="6968"/>
                  </a:cubicBezTo>
                  <a:cubicBezTo>
                    <a:pt x="6818" y="6768"/>
                    <a:pt x="6692" y="6542"/>
                    <a:pt x="6542" y="6342"/>
                  </a:cubicBezTo>
                  <a:cubicBezTo>
                    <a:pt x="6342" y="6041"/>
                    <a:pt x="6141" y="5740"/>
                    <a:pt x="5941" y="5440"/>
                  </a:cubicBezTo>
                  <a:cubicBezTo>
                    <a:pt x="5740" y="5164"/>
                    <a:pt x="5590" y="4838"/>
                    <a:pt x="5389" y="4587"/>
                  </a:cubicBezTo>
                  <a:cubicBezTo>
                    <a:pt x="5214" y="4387"/>
                    <a:pt x="5138" y="4161"/>
                    <a:pt x="4988" y="3961"/>
                  </a:cubicBezTo>
                  <a:cubicBezTo>
                    <a:pt x="4763" y="3635"/>
                    <a:pt x="4537" y="3309"/>
                    <a:pt x="4336" y="2983"/>
                  </a:cubicBezTo>
                  <a:cubicBezTo>
                    <a:pt x="4161" y="2708"/>
                    <a:pt x="3986" y="2432"/>
                    <a:pt x="3810" y="2156"/>
                  </a:cubicBezTo>
                  <a:cubicBezTo>
                    <a:pt x="3610" y="1881"/>
                    <a:pt x="3409" y="1580"/>
                    <a:pt x="3209" y="1304"/>
                  </a:cubicBezTo>
                  <a:cubicBezTo>
                    <a:pt x="3159" y="1204"/>
                    <a:pt x="3133" y="1054"/>
                    <a:pt x="3159" y="953"/>
                  </a:cubicBezTo>
                  <a:cubicBezTo>
                    <a:pt x="3159" y="878"/>
                    <a:pt x="3259" y="803"/>
                    <a:pt x="3334" y="728"/>
                  </a:cubicBezTo>
                  <a:cubicBezTo>
                    <a:pt x="3234" y="452"/>
                    <a:pt x="3033" y="252"/>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2062175" y="832475"/>
              <a:ext cx="1006300" cy="798625"/>
            </a:xfrm>
            <a:custGeom>
              <a:avLst/>
              <a:gdLst/>
              <a:ahLst/>
              <a:cxnLst/>
              <a:rect l="l" t="t" r="r" b="b"/>
              <a:pathLst>
                <a:path w="40252" h="31945" extrusionOk="0">
                  <a:moveTo>
                    <a:pt x="31204" y="842"/>
                  </a:moveTo>
                  <a:cubicBezTo>
                    <a:pt x="31766" y="842"/>
                    <a:pt x="32333" y="906"/>
                    <a:pt x="32908" y="1038"/>
                  </a:cubicBezTo>
                  <a:cubicBezTo>
                    <a:pt x="33058" y="1088"/>
                    <a:pt x="33234" y="1138"/>
                    <a:pt x="33409" y="1189"/>
                  </a:cubicBezTo>
                  <a:cubicBezTo>
                    <a:pt x="33935" y="1314"/>
                    <a:pt x="34412" y="1539"/>
                    <a:pt x="34863" y="1790"/>
                  </a:cubicBezTo>
                  <a:cubicBezTo>
                    <a:pt x="37093" y="3018"/>
                    <a:pt x="38472" y="4898"/>
                    <a:pt x="39023" y="7379"/>
                  </a:cubicBezTo>
                  <a:cubicBezTo>
                    <a:pt x="39199" y="8131"/>
                    <a:pt x="39249" y="8908"/>
                    <a:pt x="39173" y="9660"/>
                  </a:cubicBezTo>
                  <a:cubicBezTo>
                    <a:pt x="39173" y="10261"/>
                    <a:pt x="39048" y="10863"/>
                    <a:pt x="38873" y="11439"/>
                  </a:cubicBezTo>
                  <a:cubicBezTo>
                    <a:pt x="38772" y="11765"/>
                    <a:pt x="38622" y="12091"/>
                    <a:pt x="38497" y="12417"/>
                  </a:cubicBezTo>
                  <a:cubicBezTo>
                    <a:pt x="38371" y="12667"/>
                    <a:pt x="38246" y="12943"/>
                    <a:pt x="38121" y="13194"/>
                  </a:cubicBezTo>
                  <a:cubicBezTo>
                    <a:pt x="37820" y="13720"/>
                    <a:pt x="37469" y="14221"/>
                    <a:pt x="37018" y="14622"/>
                  </a:cubicBezTo>
                  <a:cubicBezTo>
                    <a:pt x="36968" y="14697"/>
                    <a:pt x="36893" y="14773"/>
                    <a:pt x="36818" y="14848"/>
                  </a:cubicBezTo>
                  <a:cubicBezTo>
                    <a:pt x="35387" y="16229"/>
                    <a:pt x="33664" y="17004"/>
                    <a:pt x="31675" y="17004"/>
                  </a:cubicBezTo>
                  <a:cubicBezTo>
                    <a:pt x="31643" y="17004"/>
                    <a:pt x="31611" y="17004"/>
                    <a:pt x="31579" y="17003"/>
                  </a:cubicBezTo>
                  <a:cubicBezTo>
                    <a:pt x="28622" y="16978"/>
                    <a:pt x="26341" y="15650"/>
                    <a:pt x="24762" y="13169"/>
                  </a:cubicBezTo>
                  <a:cubicBezTo>
                    <a:pt x="23459" y="11088"/>
                    <a:pt x="23183" y="8858"/>
                    <a:pt x="23835" y="6502"/>
                  </a:cubicBezTo>
                  <a:cubicBezTo>
                    <a:pt x="24061" y="5600"/>
                    <a:pt x="24462" y="4747"/>
                    <a:pt x="25038" y="4021"/>
                  </a:cubicBezTo>
                  <a:cubicBezTo>
                    <a:pt x="25790" y="2943"/>
                    <a:pt x="26767" y="2116"/>
                    <a:pt x="27970" y="1590"/>
                  </a:cubicBezTo>
                  <a:cubicBezTo>
                    <a:pt x="28121" y="1514"/>
                    <a:pt x="28271" y="1414"/>
                    <a:pt x="28447" y="1364"/>
                  </a:cubicBezTo>
                  <a:cubicBezTo>
                    <a:pt x="29354" y="1020"/>
                    <a:pt x="30271" y="842"/>
                    <a:pt x="31204" y="842"/>
                  </a:cubicBezTo>
                  <a:close/>
                  <a:moveTo>
                    <a:pt x="8788" y="14913"/>
                  </a:moveTo>
                  <a:cubicBezTo>
                    <a:pt x="10067" y="14913"/>
                    <a:pt x="11294" y="15234"/>
                    <a:pt x="12457" y="15875"/>
                  </a:cubicBezTo>
                  <a:cubicBezTo>
                    <a:pt x="14236" y="16828"/>
                    <a:pt x="15489" y="18281"/>
                    <a:pt x="16216" y="20161"/>
                  </a:cubicBezTo>
                  <a:cubicBezTo>
                    <a:pt x="17018" y="22291"/>
                    <a:pt x="16968" y="24422"/>
                    <a:pt x="16066" y="26502"/>
                  </a:cubicBezTo>
                  <a:cubicBezTo>
                    <a:pt x="14888" y="29184"/>
                    <a:pt x="12281" y="31013"/>
                    <a:pt x="9223" y="31088"/>
                  </a:cubicBezTo>
                  <a:cubicBezTo>
                    <a:pt x="8697" y="31088"/>
                    <a:pt x="8171" y="31088"/>
                    <a:pt x="7644" y="30938"/>
                  </a:cubicBezTo>
                  <a:cubicBezTo>
                    <a:pt x="7294" y="30888"/>
                    <a:pt x="6968" y="30813"/>
                    <a:pt x="6642" y="30662"/>
                  </a:cubicBezTo>
                  <a:cubicBezTo>
                    <a:pt x="6241" y="30587"/>
                    <a:pt x="5890" y="30412"/>
                    <a:pt x="5539" y="30236"/>
                  </a:cubicBezTo>
                  <a:cubicBezTo>
                    <a:pt x="2983" y="28858"/>
                    <a:pt x="1529" y="26702"/>
                    <a:pt x="1128" y="23845"/>
                  </a:cubicBezTo>
                  <a:cubicBezTo>
                    <a:pt x="1053" y="23294"/>
                    <a:pt x="1003" y="22768"/>
                    <a:pt x="1103" y="22216"/>
                  </a:cubicBezTo>
                  <a:cubicBezTo>
                    <a:pt x="1103" y="21840"/>
                    <a:pt x="1153" y="21489"/>
                    <a:pt x="1253" y="21139"/>
                  </a:cubicBezTo>
                  <a:cubicBezTo>
                    <a:pt x="1253" y="21088"/>
                    <a:pt x="1253" y="21038"/>
                    <a:pt x="1253" y="21013"/>
                  </a:cubicBezTo>
                  <a:cubicBezTo>
                    <a:pt x="1479" y="20111"/>
                    <a:pt x="1830" y="19259"/>
                    <a:pt x="2306" y="18482"/>
                  </a:cubicBezTo>
                  <a:cubicBezTo>
                    <a:pt x="2381" y="18382"/>
                    <a:pt x="2457" y="18306"/>
                    <a:pt x="2507" y="18231"/>
                  </a:cubicBezTo>
                  <a:cubicBezTo>
                    <a:pt x="2532" y="18181"/>
                    <a:pt x="2557" y="18106"/>
                    <a:pt x="2607" y="18056"/>
                  </a:cubicBezTo>
                  <a:cubicBezTo>
                    <a:pt x="2832" y="17780"/>
                    <a:pt x="3058" y="17504"/>
                    <a:pt x="3284" y="17229"/>
                  </a:cubicBezTo>
                  <a:cubicBezTo>
                    <a:pt x="4061" y="16427"/>
                    <a:pt x="5013" y="15825"/>
                    <a:pt x="6066" y="15399"/>
                  </a:cubicBezTo>
                  <a:cubicBezTo>
                    <a:pt x="6467" y="15249"/>
                    <a:pt x="6868" y="15098"/>
                    <a:pt x="7294" y="15073"/>
                  </a:cubicBezTo>
                  <a:cubicBezTo>
                    <a:pt x="7469" y="15048"/>
                    <a:pt x="7644" y="14998"/>
                    <a:pt x="7820" y="14973"/>
                  </a:cubicBezTo>
                  <a:cubicBezTo>
                    <a:pt x="8146" y="14933"/>
                    <a:pt x="8469" y="14913"/>
                    <a:pt x="8788" y="14913"/>
                  </a:cubicBezTo>
                  <a:close/>
                  <a:moveTo>
                    <a:pt x="31175" y="0"/>
                  </a:moveTo>
                  <a:cubicBezTo>
                    <a:pt x="30005" y="0"/>
                    <a:pt x="28874" y="245"/>
                    <a:pt x="27770" y="712"/>
                  </a:cubicBezTo>
                  <a:cubicBezTo>
                    <a:pt x="27695" y="737"/>
                    <a:pt x="27620" y="762"/>
                    <a:pt x="27519" y="813"/>
                  </a:cubicBezTo>
                  <a:cubicBezTo>
                    <a:pt x="27018" y="1063"/>
                    <a:pt x="26542" y="1364"/>
                    <a:pt x="26066" y="1715"/>
                  </a:cubicBezTo>
                  <a:cubicBezTo>
                    <a:pt x="25364" y="2266"/>
                    <a:pt x="24737" y="2893"/>
                    <a:pt x="24236" y="3645"/>
                  </a:cubicBezTo>
                  <a:cubicBezTo>
                    <a:pt x="23985" y="4021"/>
                    <a:pt x="23785" y="4372"/>
                    <a:pt x="23559" y="4722"/>
                  </a:cubicBezTo>
                  <a:cubicBezTo>
                    <a:pt x="23509" y="4823"/>
                    <a:pt x="23484" y="4923"/>
                    <a:pt x="23459" y="5023"/>
                  </a:cubicBezTo>
                  <a:cubicBezTo>
                    <a:pt x="23359" y="5249"/>
                    <a:pt x="23259" y="5474"/>
                    <a:pt x="23183" y="5725"/>
                  </a:cubicBezTo>
                  <a:cubicBezTo>
                    <a:pt x="22607" y="7304"/>
                    <a:pt x="22507" y="8933"/>
                    <a:pt x="22833" y="10587"/>
                  </a:cubicBezTo>
                  <a:cubicBezTo>
                    <a:pt x="22858" y="10712"/>
                    <a:pt x="22858" y="10813"/>
                    <a:pt x="22883" y="10938"/>
                  </a:cubicBezTo>
                  <a:cubicBezTo>
                    <a:pt x="22432" y="10963"/>
                    <a:pt x="22005" y="10988"/>
                    <a:pt x="21579" y="11063"/>
                  </a:cubicBezTo>
                  <a:cubicBezTo>
                    <a:pt x="21153" y="11113"/>
                    <a:pt x="20702" y="11214"/>
                    <a:pt x="20276" y="11339"/>
                  </a:cubicBezTo>
                  <a:cubicBezTo>
                    <a:pt x="19875" y="11439"/>
                    <a:pt x="19474" y="11590"/>
                    <a:pt x="19073" y="11765"/>
                  </a:cubicBezTo>
                  <a:cubicBezTo>
                    <a:pt x="18672" y="11940"/>
                    <a:pt x="18296" y="12166"/>
                    <a:pt x="17920" y="12392"/>
                  </a:cubicBezTo>
                  <a:cubicBezTo>
                    <a:pt x="17569" y="12617"/>
                    <a:pt x="17218" y="12868"/>
                    <a:pt x="16893" y="13143"/>
                  </a:cubicBezTo>
                  <a:cubicBezTo>
                    <a:pt x="16542" y="13444"/>
                    <a:pt x="16241" y="13745"/>
                    <a:pt x="15940" y="14071"/>
                  </a:cubicBezTo>
                  <a:cubicBezTo>
                    <a:pt x="15665" y="14397"/>
                    <a:pt x="15389" y="14748"/>
                    <a:pt x="15163" y="15098"/>
                  </a:cubicBezTo>
                  <a:cubicBezTo>
                    <a:pt x="14938" y="15449"/>
                    <a:pt x="14737" y="15850"/>
                    <a:pt x="14537" y="16226"/>
                  </a:cubicBezTo>
                  <a:lnTo>
                    <a:pt x="14462" y="16226"/>
                  </a:lnTo>
                  <a:cubicBezTo>
                    <a:pt x="14361" y="16126"/>
                    <a:pt x="14261" y="16051"/>
                    <a:pt x="14161" y="15976"/>
                  </a:cubicBezTo>
                  <a:cubicBezTo>
                    <a:pt x="12632" y="14773"/>
                    <a:pt x="10903" y="14121"/>
                    <a:pt x="8973" y="14071"/>
                  </a:cubicBezTo>
                  <a:cubicBezTo>
                    <a:pt x="8848" y="14071"/>
                    <a:pt x="8747" y="14046"/>
                    <a:pt x="8622" y="14021"/>
                  </a:cubicBezTo>
                  <a:cubicBezTo>
                    <a:pt x="8547" y="14046"/>
                    <a:pt x="8472" y="14046"/>
                    <a:pt x="8421" y="14071"/>
                  </a:cubicBezTo>
                  <a:cubicBezTo>
                    <a:pt x="6893" y="14146"/>
                    <a:pt x="5489" y="14547"/>
                    <a:pt x="4211" y="15399"/>
                  </a:cubicBezTo>
                  <a:cubicBezTo>
                    <a:pt x="3634" y="15775"/>
                    <a:pt x="3083" y="16201"/>
                    <a:pt x="2607" y="16702"/>
                  </a:cubicBezTo>
                  <a:cubicBezTo>
                    <a:pt x="2381" y="16928"/>
                    <a:pt x="2181" y="17179"/>
                    <a:pt x="1955" y="17429"/>
                  </a:cubicBezTo>
                  <a:cubicBezTo>
                    <a:pt x="1905" y="17504"/>
                    <a:pt x="1880" y="17605"/>
                    <a:pt x="1805" y="17680"/>
                  </a:cubicBezTo>
                  <a:cubicBezTo>
                    <a:pt x="1329" y="18382"/>
                    <a:pt x="953" y="19134"/>
                    <a:pt x="677" y="19936"/>
                  </a:cubicBezTo>
                  <a:cubicBezTo>
                    <a:pt x="652" y="19986"/>
                    <a:pt x="627" y="20036"/>
                    <a:pt x="602" y="20086"/>
                  </a:cubicBezTo>
                  <a:cubicBezTo>
                    <a:pt x="527" y="20412"/>
                    <a:pt x="451" y="20738"/>
                    <a:pt x="351" y="21038"/>
                  </a:cubicBezTo>
                  <a:cubicBezTo>
                    <a:pt x="351" y="21189"/>
                    <a:pt x="326" y="21339"/>
                    <a:pt x="301" y="21489"/>
                  </a:cubicBezTo>
                  <a:cubicBezTo>
                    <a:pt x="0" y="23645"/>
                    <a:pt x="376" y="25700"/>
                    <a:pt x="1504" y="27555"/>
                  </a:cubicBezTo>
                  <a:cubicBezTo>
                    <a:pt x="2782" y="29685"/>
                    <a:pt x="4637" y="31088"/>
                    <a:pt x="7068" y="31690"/>
                  </a:cubicBezTo>
                  <a:cubicBezTo>
                    <a:pt x="7168" y="31740"/>
                    <a:pt x="7294" y="31765"/>
                    <a:pt x="7394" y="31790"/>
                  </a:cubicBezTo>
                  <a:cubicBezTo>
                    <a:pt x="7720" y="31840"/>
                    <a:pt x="8046" y="31890"/>
                    <a:pt x="8346" y="31941"/>
                  </a:cubicBezTo>
                  <a:lnTo>
                    <a:pt x="8747" y="31941"/>
                  </a:lnTo>
                  <a:cubicBezTo>
                    <a:pt x="8838" y="31943"/>
                    <a:pt x="8929" y="31944"/>
                    <a:pt x="9020" y="31944"/>
                  </a:cubicBezTo>
                  <a:cubicBezTo>
                    <a:pt x="10744" y="31944"/>
                    <a:pt x="12331" y="31488"/>
                    <a:pt x="13760" y="30512"/>
                  </a:cubicBezTo>
                  <a:cubicBezTo>
                    <a:pt x="15489" y="29334"/>
                    <a:pt x="16642" y="27755"/>
                    <a:pt x="17244" y="25750"/>
                  </a:cubicBezTo>
                  <a:cubicBezTo>
                    <a:pt x="17820" y="23820"/>
                    <a:pt x="17745" y="21890"/>
                    <a:pt x="17068" y="20011"/>
                  </a:cubicBezTo>
                  <a:cubicBezTo>
                    <a:pt x="16717" y="19033"/>
                    <a:pt x="16191" y="18106"/>
                    <a:pt x="15514" y="17304"/>
                  </a:cubicBezTo>
                  <a:cubicBezTo>
                    <a:pt x="15414" y="17179"/>
                    <a:pt x="15339" y="17078"/>
                    <a:pt x="15239" y="16928"/>
                  </a:cubicBezTo>
                  <a:cubicBezTo>
                    <a:pt x="15289" y="16778"/>
                    <a:pt x="15339" y="16602"/>
                    <a:pt x="15414" y="16452"/>
                  </a:cubicBezTo>
                  <a:cubicBezTo>
                    <a:pt x="15790" y="15550"/>
                    <a:pt x="16341" y="14823"/>
                    <a:pt x="17043" y="14146"/>
                  </a:cubicBezTo>
                  <a:cubicBezTo>
                    <a:pt x="18572" y="12692"/>
                    <a:pt x="20376" y="11940"/>
                    <a:pt x="22482" y="11815"/>
                  </a:cubicBezTo>
                  <a:cubicBezTo>
                    <a:pt x="22572" y="11815"/>
                    <a:pt x="22662" y="11811"/>
                    <a:pt x="22751" y="11811"/>
                  </a:cubicBezTo>
                  <a:cubicBezTo>
                    <a:pt x="22884" y="11811"/>
                    <a:pt x="23013" y="11820"/>
                    <a:pt x="23133" y="11865"/>
                  </a:cubicBezTo>
                  <a:cubicBezTo>
                    <a:pt x="23259" y="12116"/>
                    <a:pt x="23384" y="12341"/>
                    <a:pt x="23484" y="12592"/>
                  </a:cubicBezTo>
                  <a:cubicBezTo>
                    <a:pt x="24136" y="14021"/>
                    <a:pt x="25063" y="15199"/>
                    <a:pt x="26341" y="16126"/>
                  </a:cubicBezTo>
                  <a:cubicBezTo>
                    <a:pt x="27917" y="17280"/>
                    <a:pt x="29626" y="17872"/>
                    <a:pt x="31460" y="17872"/>
                  </a:cubicBezTo>
                  <a:cubicBezTo>
                    <a:pt x="32134" y="17872"/>
                    <a:pt x="32826" y="17792"/>
                    <a:pt x="33534" y="17630"/>
                  </a:cubicBezTo>
                  <a:cubicBezTo>
                    <a:pt x="34963" y="17279"/>
                    <a:pt x="36216" y="16577"/>
                    <a:pt x="37294" y="15575"/>
                  </a:cubicBezTo>
                  <a:cubicBezTo>
                    <a:pt x="37419" y="15449"/>
                    <a:pt x="37569" y="15349"/>
                    <a:pt x="37695" y="15224"/>
                  </a:cubicBezTo>
                  <a:cubicBezTo>
                    <a:pt x="37970" y="14848"/>
                    <a:pt x="38271" y="14497"/>
                    <a:pt x="38547" y="14121"/>
                  </a:cubicBezTo>
                  <a:cubicBezTo>
                    <a:pt x="38697" y="13895"/>
                    <a:pt x="38848" y="13645"/>
                    <a:pt x="38998" y="13419"/>
                  </a:cubicBezTo>
                  <a:cubicBezTo>
                    <a:pt x="39048" y="13319"/>
                    <a:pt x="39073" y="13219"/>
                    <a:pt x="39123" y="13118"/>
                  </a:cubicBezTo>
                  <a:cubicBezTo>
                    <a:pt x="39449" y="12467"/>
                    <a:pt x="39675" y="11790"/>
                    <a:pt x="39850" y="11088"/>
                  </a:cubicBezTo>
                  <a:cubicBezTo>
                    <a:pt x="39875" y="10988"/>
                    <a:pt x="39900" y="10888"/>
                    <a:pt x="39925" y="10788"/>
                  </a:cubicBezTo>
                  <a:cubicBezTo>
                    <a:pt x="39950" y="10637"/>
                    <a:pt x="39975" y="10487"/>
                    <a:pt x="39975" y="10311"/>
                  </a:cubicBezTo>
                  <a:cubicBezTo>
                    <a:pt x="40251" y="8181"/>
                    <a:pt x="39875" y="6201"/>
                    <a:pt x="38747" y="4372"/>
                  </a:cubicBezTo>
                  <a:cubicBezTo>
                    <a:pt x="37394" y="2116"/>
                    <a:pt x="35439" y="687"/>
                    <a:pt x="32858" y="161"/>
                  </a:cubicBezTo>
                  <a:cubicBezTo>
                    <a:pt x="32757" y="136"/>
                    <a:pt x="32682" y="111"/>
                    <a:pt x="32582" y="86"/>
                  </a:cubicBezTo>
                  <a:lnTo>
                    <a:pt x="32381" y="86"/>
                  </a:lnTo>
                  <a:cubicBezTo>
                    <a:pt x="31975" y="29"/>
                    <a:pt x="31573" y="0"/>
                    <a:pt x="3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2720700" y="1410425"/>
              <a:ext cx="632225" cy="514450"/>
            </a:xfrm>
            <a:custGeom>
              <a:avLst/>
              <a:gdLst/>
              <a:ahLst/>
              <a:cxnLst/>
              <a:rect l="l" t="t" r="r" b="b"/>
              <a:pathLst>
                <a:path w="25289" h="20578" extrusionOk="0">
                  <a:moveTo>
                    <a:pt x="21028" y="0"/>
                  </a:moveTo>
                  <a:cubicBezTo>
                    <a:pt x="20777" y="126"/>
                    <a:pt x="20502" y="251"/>
                    <a:pt x="20251" y="376"/>
                  </a:cubicBezTo>
                  <a:cubicBezTo>
                    <a:pt x="20351" y="577"/>
                    <a:pt x="20452" y="752"/>
                    <a:pt x="20452" y="978"/>
                  </a:cubicBezTo>
                  <a:cubicBezTo>
                    <a:pt x="20577" y="1279"/>
                    <a:pt x="20702" y="1579"/>
                    <a:pt x="20802" y="1880"/>
                  </a:cubicBezTo>
                  <a:cubicBezTo>
                    <a:pt x="20878" y="2056"/>
                    <a:pt x="20953" y="2206"/>
                    <a:pt x="21028" y="2381"/>
                  </a:cubicBezTo>
                  <a:cubicBezTo>
                    <a:pt x="21304" y="2858"/>
                    <a:pt x="21579" y="3359"/>
                    <a:pt x="21855" y="3860"/>
                  </a:cubicBezTo>
                  <a:cubicBezTo>
                    <a:pt x="21930" y="3960"/>
                    <a:pt x="22005" y="4086"/>
                    <a:pt x="22081" y="4211"/>
                  </a:cubicBezTo>
                  <a:cubicBezTo>
                    <a:pt x="22281" y="4462"/>
                    <a:pt x="22507" y="4687"/>
                    <a:pt x="22657" y="5013"/>
                  </a:cubicBezTo>
                  <a:cubicBezTo>
                    <a:pt x="22507" y="5113"/>
                    <a:pt x="22406" y="5214"/>
                    <a:pt x="22256" y="5314"/>
                  </a:cubicBezTo>
                  <a:cubicBezTo>
                    <a:pt x="21053" y="6066"/>
                    <a:pt x="19825" y="6843"/>
                    <a:pt x="18597" y="7595"/>
                  </a:cubicBezTo>
                  <a:cubicBezTo>
                    <a:pt x="17569" y="8221"/>
                    <a:pt x="16542" y="8798"/>
                    <a:pt x="15514" y="9399"/>
                  </a:cubicBezTo>
                  <a:cubicBezTo>
                    <a:pt x="14211" y="10151"/>
                    <a:pt x="12883" y="10878"/>
                    <a:pt x="11579" y="11630"/>
                  </a:cubicBezTo>
                  <a:cubicBezTo>
                    <a:pt x="10251" y="12382"/>
                    <a:pt x="8898" y="13133"/>
                    <a:pt x="7544" y="13910"/>
                  </a:cubicBezTo>
                  <a:cubicBezTo>
                    <a:pt x="6366" y="14587"/>
                    <a:pt x="5163" y="15264"/>
                    <a:pt x="3985" y="15940"/>
                  </a:cubicBezTo>
                  <a:cubicBezTo>
                    <a:pt x="2657" y="16717"/>
                    <a:pt x="1329" y="17519"/>
                    <a:pt x="0" y="18296"/>
                  </a:cubicBezTo>
                  <a:cubicBezTo>
                    <a:pt x="101" y="18522"/>
                    <a:pt x="201" y="18747"/>
                    <a:pt x="301" y="18973"/>
                  </a:cubicBezTo>
                  <a:cubicBezTo>
                    <a:pt x="401" y="19224"/>
                    <a:pt x="527" y="19449"/>
                    <a:pt x="627" y="19700"/>
                  </a:cubicBezTo>
                  <a:cubicBezTo>
                    <a:pt x="752" y="19976"/>
                    <a:pt x="878" y="20276"/>
                    <a:pt x="978" y="20577"/>
                  </a:cubicBezTo>
                  <a:cubicBezTo>
                    <a:pt x="1680" y="20201"/>
                    <a:pt x="2356" y="19825"/>
                    <a:pt x="3033" y="19449"/>
                  </a:cubicBezTo>
                  <a:cubicBezTo>
                    <a:pt x="3685" y="19073"/>
                    <a:pt x="4336" y="18697"/>
                    <a:pt x="4988" y="18346"/>
                  </a:cubicBezTo>
                  <a:cubicBezTo>
                    <a:pt x="6266" y="17645"/>
                    <a:pt x="7519" y="16943"/>
                    <a:pt x="8797" y="16241"/>
                  </a:cubicBezTo>
                  <a:cubicBezTo>
                    <a:pt x="10401" y="15339"/>
                    <a:pt x="12005" y="14437"/>
                    <a:pt x="13609" y="13534"/>
                  </a:cubicBezTo>
                  <a:cubicBezTo>
                    <a:pt x="14512" y="13008"/>
                    <a:pt x="15414" y="12482"/>
                    <a:pt x="16316" y="11955"/>
                  </a:cubicBezTo>
                  <a:cubicBezTo>
                    <a:pt x="17419" y="11329"/>
                    <a:pt x="18497" y="10652"/>
                    <a:pt x="19574" y="10001"/>
                  </a:cubicBezTo>
                  <a:cubicBezTo>
                    <a:pt x="20452" y="9474"/>
                    <a:pt x="21329" y="8948"/>
                    <a:pt x="22181" y="8397"/>
                  </a:cubicBezTo>
                  <a:cubicBezTo>
                    <a:pt x="22833" y="7970"/>
                    <a:pt x="23484" y="7519"/>
                    <a:pt x="24136" y="7043"/>
                  </a:cubicBezTo>
                  <a:cubicBezTo>
                    <a:pt x="24311" y="6918"/>
                    <a:pt x="24487" y="6767"/>
                    <a:pt x="24637" y="6617"/>
                  </a:cubicBezTo>
                  <a:cubicBezTo>
                    <a:pt x="25138" y="6091"/>
                    <a:pt x="25289" y="5464"/>
                    <a:pt x="24787" y="4687"/>
                  </a:cubicBezTo>
                  <a:cubicBezTo>
                    <a:pt x="24562" y="4336"/>
                    <a:pt x="24286" y="4036"/>
                    <a:pt x="24010" y="3710"/>
                  </a:cubicBezTo>
                  <a:cubicBezTo>
                    <a:pt x="23108" y="2607"/>
                    <a:pt x="22181" y="1479"/>
                    <a:pt x="21279" y="376"/>
                  </a:cubicBezTo>
                  <a:cubicBezTo>
                    <a:pt x="21178" y="251"/>
                    <a:pt x="21103" y="126"/>
                    <a:pt x="21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2640500" y="1849650"/>
              <a:ext cx="120950" cy="263175"/>
            </a:xfrm>
            <a:custGeom>
              <a:avLst/>
              <a:gdLst/>
              <a:ahLst/>
              <a:cxnLst/>
              <a:rect l="l" t="t" r="r" b="b"/>
              <a:pathLst>
                <a:path w="4838" h="10527" extrusionOk="0">
                  <a:moveTo>
                    <a:pt x="2732" y="1"/>
                  </a:moveTo>
                  <a:cubicBezTo>
                    <a:pt x="2632" y="51"/>
                    <a:pt x="2507" y="101"/>
                    <a:pt x="2431" y="176"/>
                  </a:cubicBezTo>
                  <a:cubicBezTo>
                    <a:pt x="2206" y="376"/>
                    <a:pt x="1980" y="577"/>
                    <a:pt x="1755" y="752"/>
                  </a:cubicBezTo>
                  <a:cubicBezTo>
                    <a:pt x="1304" y="1153"/>
                    <a:pt x="827" y="1554"/>
                    <a:pt x="351" y="1955"/>
                  </a:cubicBezTo>
                  <a:cubicBezTo>
                    <a:pt x="50" y="2206"/>
                    <a:pt x="0" y="2331"/>
                    <a:pt x="50" y="2707"/>
                  </a:cubicBezTo>
                  <a:cubicBezTo>
                    <a:pt x="50" y="2757"/>
                    <a:pt x="75" y="2782"/>
                    <a:pt x="75" y="2808"/>
                  </a:cubicBezTo>
                  <a:cubicBezTo>
                    <a:pt x="176" y="3284"/>
                    <a:pt x="276" y="3785"/>
                    <a:pt x="376" y="4261"/>
                  </a:cubicBezTo>
                  <a:cubicBezTo>
                    <a:pt x="476" y="4963"/>
                    <a:pt x="627" y="5665"/>
                    <a:pt x="652" y="6366"/>
                  </a:cubicBezTo>
                  <a:cubicBezTo>
                    <a:pt x="677" y="6818"/>
                    <a:pt x="752" y="7269"/>
                    <a:pt x="752" y="7720"/>
                  </a:cubicBezTo>
                  <a:cubicBezTo>
                    <a:pt x="752" y="8371"/>
                    <a:pt x="727" y="9023"/>
                    <a:pt x="727" y="9650"/>
                  </a:cubicBezTo>
                  <a:cubicBezTo>
                    <a:pt x="727" y="9950"/>
                    <a:pt x="627" y="10251"/>
                    <a:pt x="702" y="10527"/>
                  </a:cubicBezTo>
                  <a:cubicBezTo>
                    <a:pt x="1103" y="10126"/>
                    <a:pt x="1354" y="9600"/>
                    <a:pt x="1554" y="9073"/>
                  </a:cubicBezTo>
                  <a:cubicBezTo>
                    <a:pt x="1705" y="8622"/>
                    <a:pt x="1805" y="8171"/>
                    <a:pt x="1930" y="7720"/>
                  </a:cubicBezTo>
                  <a:cubicBezTo>
                    <a:pt x="1980" y="7595"/>
                    <a:pt x="2005" y="7494"/>
                    <a:pt x="2030" y="7369"/>
                  </a:cubicBezTo>
                  <a:cubicBezTo>
                    <a:pt x="2181" y="7394"/>
                    <a:pt x="2256" y="7494"/>
                    <a:pt x="2306" y="7595"/>
                  </a:cubicBezTo>
                  <a:cubicBezTo>
                    <a:pt x="2507" y="7945"/>
                    <a:pt x="2707" y="8271"/>
                    <a:pt x="2908" y="8622"/>
                  </a:cubicBezTo>
                  <a:cubicBezTo>
                    <a:pt x="3083" y="8898"/>
                    <a:pt x="3258" y="9199"/>
                    <a:pt x="3434" y="9474"/>
                  </a:cubicBezTo>
                  <a:cubicBezTo>
                    <a:pt x="3484" y="9549"/>
                    <a:pt x="3559" y="9625"/>
                    <a:pt x="3609" y="9675"/>
                  </a:cubicBezTo>
                  <a:cubicBezTo>
                    <a:pt x="3716" y="9782"/>
                    <a:pt x="3835" y="9838"/>
                    <a:pt x="3949" y="9838"/>
                  </a:cubicBezTo>
                  <a:cubicBezTo>
                    <a:pt x="4074" y="9838"/>
                    <a:pt x="4194" y="9769"/>
                    <a:pt x="4286" y="9625"/>
                  </a:cubicBezTo>
                  <a:cubicBezTo>
                    <a:pt x="4386" y="9424"/>
                    <a:pt x="4487" y="9199"/>
                    <a:pt x="4537" y="8973"/>
                  </a:cubicBezTo>
                  <a:cubicBezTo>
                    <a:pt x="4762" y="8071"/>
                    <a:pt x="4837" y="7168"/>
                    <a:pt x="4787" y="6266"/>
                  </a:cubicBezTo>
                  <a:cubicBezTo>
                    <a:pt x="4737" y="5239"/>
                    <a:pt x="4562" y="4236"/>
                    <a:pt x="4236" y="3284"/>
                  </a:cubicBezTo>
                  <a:cubicBezTo>
                    <a:pt x="4211" y="3183"/>
                    <a:pt x="4211" y="3108"/>
                    <a:pt x="4186" y="3008"/>
                  </a:cubicBezTo>
                  <a:cubicBezTo>
                    <a:pt x="4086" y="2707"/>
                    <a:pt x="3960" y="2407"/>
                    <a:pt x="3835" y="2131"/>
                  </a:cubicBezTo>
                  <a:cubicBezTo>
                    <a:pt x="3735" y="1880"/>
                    <a:pt x="3609" y="1655"/>
                    <a:pt x="3509" y="1404"/>
                  </a:cubicBezTo>
                  <a:cubicBezTo>
                    <a:pt x="3409" y="1178"/>
                    <a:pt x="3309" y="953"/>
                    <a:pt x="3208" y="727"/>
                  </a:cubicBezTo>
                  <a:cubicBezTo>
                    <a:pt x="3108" y="577"/>
                    <a:pt x="3033" y="452"/>
                    <a:pt x="2958" y="301"/>
                  </a:cubicBezTo>
                  <a:cubicBezTo>
                    <a:pt x="2883" y="201"/>
                    <a:pt x="2807" y="10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2574075" y="1833825"/>
              <a:ext cx="134750" cy="295150"/>
            </a:xfrm>
            <a:custGeom>
              <a:avLst/>
              <a:gdLst/>
              <a:ahLst/>
              <a:cxnLst/>
              <a:rect l="l" t="t" r="r" b="b"/>
              <a:pathLst>
                <a:path w="5390" h="11806" extrusionOk="0">
                  <a:moveTo>
                    <a:pt x="4909" y="1"/>
                  </a:moveTo>
                  <a:cubicBezTo>
                    <a:pt x="4829" y="1"/>
                    <a:pt x="4758" y="54"/>
                    <a:pt x="4687" y="107"/>
                  </a:cubicBezTo>
                  <a:cubicBezTo>
                    <a:pt x="4286" y="358"/>
                    <a:pt x="3910" y="608"/>
                    <a:pt x="3509" y="834"/>
                  </a:cubicBezTo>
                  <a:cubicBezTo>
                    <a:pt x="2833" y="1210"/>
                    <a:pt x="2156" y="1586"/>
                    <a:pt x="1479" y="1962"/>
                  </a:cubicBezTo>
                  <a:cubicBezTo>
                    <a:pt x="1053" y="2212"/>
                    <a:pt x="627" y="2438"/>
                    <a:pt x="201" y="2664"/>
                  </a:cubicBezTo>
                  <a:cubicBezTo>
                    <a:pt x="101" y="2714"/>
                    <a:pt x="1" y="2764"/>
                    <a:pt x="1" y="2864"/>
                  </a:cubicBezTo>
                  <a:cubicBezTo>
                    <a:pt x="51" y="2939"/>
                    <a:pt x="126" y="2989"/>
                    <a:pt x="151" y="3065"/>
                  </a:cubicBezTo>
                  <a:cubicBezTo>
                    <a:pt x="377" y="3441"/>
                    <a:pt x="577" y="3842"/>
                    <a:pt x="727" y="4268"/>
                  </a:cubicBezTo>
                  <a:cubicBezTo>
                    <a:pt x="1028" y="5019"/>
                    <a:pt x="1204" y="5796"/>
                    <a:pt x="1354" y="6573"/>
                  </a:cubicBezTo>
                  <a:cubicBezTo>
                    <a:pt x="1354" y="6598"/>
                    <a:pt x="1354" y="6624"/>
                    <a:pt x="1354" y="6649"/>
                  </a:cubicBezTo>
                  <a:cubicBezTo>
                    <a:pt x="1404" y="6949"/>
                    <a:pt x="1479" y="7250"/>
                    <a:pt x="1529" y="7551"/>
                  </a:cubicBezTo>
                  <a:cubicBezTo>
                    <a:pt x="1630" y="8378"/>
                    <a:pt x="1705" y="9205"/>
                    <a:pt x="1805" y="10007"/>
                  </a:cubicBezTo>
                  <a:cubicBezTo>
                    <a:pt x="1855" y="10408"/>
                    <a:pt x="1905" y="10809"/>
                    <a:pt x="1981" y="11185"/>
                  </a:cubicBezTo>
                  <a:cubicBezTo>
                    <a:pt x="1981" y="11285"/>
                    <a:pt x="2006" y="11360"/>
                    <a:pt x="2031" y="11436"/>
                  </a:cubicBezTo>
                  <a:cubicBezTo>
                    <a:pt x="2144" y="11678"/>
                    <a:pt x="2330" y="11805"/>
                    <a:pt x="2535" y="11805"/>
                  </a:cubicBezTo>
                  <a:cubicBezTo>
                    <a:pt x="2648" y="11805"/>
                    <a:pt x="2767" y="11766"/>
                    <a:pt x="2883" y="11686"/>
                  </a:cubicBezTo>
                  <a:cubicBezTo>
                    <a:pt x="3058" y="11536"/>
                    <a:pt x="3259" y="11385"/>
                    <a:pt x="3359" y="11160"/>
                  </a:cubicBezTo>
                  <a:cubicBezTo>
                    <a:pt x="3284" y="10884"/>
                    <a:pt x="3384" y="10583"/>
                    <a:pt x="3384" y="10283"/>
                  </a:cubicBezTo>
                  <a:cubicBezTo>
                    <a:pt x="3384" y="9656"/>
                    <a:pt x="3409" y="9004"/>
                    <a:pt x="3409" y="8353"/>
                  </a:cubicBezTo>
                  <a:cubicBezTo>
                    <a:pt x="3409" y="7902"/>
                    <a:pt x="3334" y="7451"/>
                    <a:pt x="3309" y="6999"/>
                  </a:cubicBezTo>
                  <a:cubicBezTo>
                    <a:pt x="3284" y="6298"/>
                    <a:pt x="3133" y="5596"/>
                    <a:pt x="3033" y="4894"/>
                  </a:cubicBezTo>
                  <a:cubicBezTo>
                    <a:pt x="2933" y="4418"/>
                    <a:pt x="2833" y="3917"/>
                    <a:pt x="2732" y="3441"/>
                  </a:cubicBezTo>
                  <a:cubicBezTo>
                    <a:pt x="2732" y="3415"/>
                    <a:pt x="2707" y="3390"/>
                    <a:pt x="2707" y="3340"/>
                  </a:cubicBezTo>
                  <a:cubicBezTo>
                    <a:pt x="2657" y="2964"/>
                    <a:pt x="2707" y="2839"/>
                    <a:pt x="3008" y="2588"/>
                  </a:cubicBezTo>
                  <a:cubicBezTo>
                    <a:pt x="3484" y="2187"/>
                    <a:pt x="3961" y="1786"/>
                    <a:pt x="4412" y="1385"/>
                  </a:cubicBezTo>
                  <a:cubicBezTo>
                    <a:pt x="4637" y="1210"/>
                    <a:pt x="4863" y="1009"/>
                    <a:pt x="5088" y="809"/>
                  </a:cubicBezTo>
                  <a:cubicBezTo>
                    <a:pt x="5164" y="734"/>
                    <a:pt x="5289" y="684"/>
                    <a:pt x="5389" y="634"/>
                  </a:cubicBezTo>
                  <a:cubicBezTo>
                    <a:pt x="5264" y="433"/>
                    <a:pt x="5139" y="232"/>
                    <a:pt x="5013" y="32"/>
                  </a:cubicBezTo>
                  <a:cubicBezTo>
                    <a:pt x="4977" y="10"/>
                    <a:pt x="4942" y="1"/>
                    <a:pt x="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3016425" y="1222375"/>
              <a:ext cx="137250" cy="172100"/>
            </a:xfrm>
            <a:custGeom>
              <a:avLst/>
              <a:gdLst/>
              <a:ahLst/>
              <a:cxnLst/>
              <a:rect l="l" t="t" r="r" b="b"/>
              <a:pathLst>
                <a:path w="5490" h="6884" extrusionOk="0">
                  <a:moveTo>
                    <a:pt x="1379" y="0"/>
                  </a:moveTo>
                  <a:cubicBezTo>
                    <a:pt x="1208" y="0"/>
                    <a:pt x="1039" y="25"/>
                    <a:pt x="878" y="79"/>
                  </a:cubicBezTo>
                  <a:cubicBezTo>
                    <a:pt x="577" y="179"/>
                    <a:pt x="352" y="405"/>
                    <a:pt x="201" y="705"/>
                  </a:cubicBezTo>
                  <a:cubicBezTo>
                    <a:pt x="51" y="1056"/>
                    <a:pt x="1" y="1432"/>
                    <a:pt x="26" y="1833"/>
                  </a:cubicBezTo>
                  <a:cubicBezTo>
                    <a:pt x="76" y="2535"/>
                    <a:pt x="277" y="3187"/>
                    <a:pt x="552" y="3713"/>
                  </a:cubicBezTo>
                  <a:cubicBezTo>
                    <a:pt x="1029" y="4690"/>
                    <a:pt x="1630" y="5467"/>
                    <a:pt x="2382" y="6119"/>
                  </a:cubicBezTo>
                  <a:cubicBezTo>
                    <a:pt x="2733" y="6420"/>
                    <a:pt x="3134" y="6645"/>
                    <a:pt x="3560" y="6796"/>
                  </a:cubicBezTo>
                  <a:cubicBezTo>
                    <a:pt x="3723" y="6858"/>
                    <a:pt x="3892" y="6883"/>
                    <a:pt x="4061" y="6883"/>
                  </a:cubicBezTo>
                  <a:cubicBezTo>
                    <a:pt x="4230" y="6883"/>
                    <a:pt x="4399" y="6858"/>
                    <a:pt x="4562" y="6821"/>
                  </a:cubicBezTo>
                  <a:cubicBezTo>
                    <a:pt x="4888" y="6746"/>
                    <a:pt x="5114" y="6520"/>
                    <a:pt x="5264" y="6219"/>
                  </a:cubicBezTo>
                  <a:cubicBezTo>
                    <a:pt x="5389" y="5918"/>
                    <a:pt x="5490" y="5643"/>
                    <a:pt x="5490" y="5317"/>
                  </a:cubicBezTo>
                  <a:cubicBezTo>
                    <a:pt x="5465" y="4665"/>
                    <a:pt x="5364" y="4064"/>
                    <a:pt x="5064" y="3487"/>
                  </a:cubicBezTo>
                  <a:cubicBezTo>
                    <a:pt x="4963" y="3237"/>
                    <a:pt x="4838" y="3011"/>
                    <a:pt x="4713" y="2761"/>
                  </a:cubicBezTo>
                  <a:cubicBezTo>
                    <a:pt x="4262" y="1833"/>
                    <a:pt x="3585" y="1081"/>
                    <a:pt x="2733" y="505"/>
                  </a:cubicBezTo>
                  <a:cubicBezTo>
                    <a:pt x="2457" y="304"/>
                    <a:pt x="2156" y="154"/>
                    <a:pt x="1831" y="54"/>
                  </a:cubicBezTo>
                  <a:cubicBezTo>
                    <a:pt x="1679" y="19"/>
                    <a:pt x="1528" y="0"/>
                    <a:pt x="1379"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2486975" y="1165300"/>
              <a:ext cx="165450" cy="136125"/>
            </a:xfrm>
            <a:custGeom>
              <a:avLst/>
              <a:gdLst/>
              <a:ahLst/>
              <a:cxnLst/>
              <a:rect l="l" t="t" r="r" b="b"/>
              <a:pathLst>
                <a:path w="6618" h="5445" extrusionOk="0">
                  <a:moveTo>
                    <a:pt x="4493" y="0"/>
                  </a:moveTo>
                  <a:cubicBezTo>
                    <a:pt x="3801" y="0"/>
                    <a:pt x="3200" y="417"/>
                    <a:pt x="2933" y="1008"/>
                  </a:cubicBezTo>
                  <a:cubicBezTo>
                    <a:pt x="2858" y="1184"/>
                    <a:pt x="2783" y="1359"/>
                    <a:pt x="2708" y="1560"/>
                  </a:cubicBezTo>
                  <a:cubicBezTo>
                    <a:pt x="2582" y="1535"/>
                    <a:pt x="2457" y="1510"/>
                    <a:pt x="2332" y="1485"/>
                  </a:cubicBezTo>
                  <a:cubicBezTo>
                    <a:pt x="2228" y="1472"/>
                    <a:pt x="2126" y="1466"/>
                    <a:pt x="2026" y="1466"/>
                  </a:cubicBezTo>
                  <a:cubicBezTo>
                    <a:pt x="1713" y="1466"/>
                    <a:pt x="1413" y="1527"/>
                    <a:pt x="1129" y="1660"/>
                  </a:cubicBezTo>
                  <a:cubicBezTo>
                    <a:pt x="602" y="1911"/>
                    <a:pt x="277" y="2312"/>
                    <a:pt x="176" y="2863"/>
                  </a:cubicBezTo>
                  <a:cubicBezTo>
                    <a:pt x="1" y="3866"/>
                    <a:pt x="377" y="4643"/>
                    <a:pt x="1154" y="5269"/>
                  </a:cubicBezTo>
                  <a:cubicBezTo>
                    <a:pt x="1254" y="5344"/>
                    <a:pt x="1354" y="5445"/>
                    <a:pt x="1505" y="5445"/>
                  </a:cubicBezTo>
                  <a:cubicBezTo>
                    <a:pt x="1530" y="5244"/>
                    <a:pt x="1555" y="5044"/>
                    <a:pt x="1605" y="4843"/>
                  </a:cubicBezTo>
                  <a:cubicBezTo>
                    <a:pt x="1956" y="3490"/>
                    <a:pt x="3059" y="2362"/>
                    <a:pt x="4612" y="2186"/>
                  </a:cubicBezTo>
                  <a:cubicBezTo>
                    <a:pt x="4744" y="2172"/>
                    <a:pt x="4874" y="2165"/>
                    <a:pt x="5002" y="2165"/>
                  </a:cubicBezTo>
                  <a:cubicBezTo>
                    <a:pt x="5533" y="2165"/>
                    <a:pt x="6038" y="2285"/>
                    <a:pt x="6542" y="2487"/>
                  </a:cubicBezTo>
                  <a:cubicBezTo>
                    <a:pt x="6617" y="1485"/>
                    <a:pt x="6016" y="482"/>
                    <a:pt x="5164" y="131"/>
                  </a:cubicBezTo>
                  <a:cubicBezTo>
                    <a:pt x="4936" y="41"/>
                    <a:pt x="4710"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0"/>
            <p:cNvSpPr/>
            <p:nvPr/>
          </p:nvSpPr>
          <p:spPr>
            <a:xfrm>
              <a:off x="2524575" y="1219400"/>
              <a:ext cx="127225" cy="92400"/>
            </a:xfrm>
            <a:custGeom>
              <a:avLst/>
              <a:gdLst/>
              <a:ahLst/>
              <a:cxnLst/>
              <a:rect l="l" t="t" r="r" b="b"/>
              <a:pathLst>
                <a:path w="5089" h="3696" extrusionOk="0">
                  <a:moveTo>
                    <a:pt x="3498" y="1"/>
                  </a:moveTo>
                  <a:cubicBezTo>
                    <a:pt x="3370" y="1"/>
                    <a:pt x="3240" y="8"/>
                    <a:pt x="3108" y="22"/>
                  </a:cubicBezTo>
                  <a:cubicBezTo>
                    <a:pt x="1555" y="198"/>
                    <a:pt x="452" y="1326"/>
                    <a:pt x="101" y="2679"/>
                  </a:cubicBezTo>
                  <a:cubicBezTo>
                    <a:pt x="51" y="2880"/>
                    <a:pt x="26" y="3080"/>
                    <a:pt x="1" y="3281"/>
                  </a:cubicBezTo>
                  <a:cubicBezTo>
                    <a:pt x="126" y="3431"/>
                    <a:pt x="301" y="3481"/>
                    <a:pt x="452" y="3531"/>
                  </a:cubicBezTo>
                  <a:cubicBezTo>
                    <a:pt x="792" y="3643"/>
                    <a:pt x="1147" y="3696"/>
                    <a:pt x="1504" y="3696"/>
                  </a:cubicBezTo>
                  <a:cubicBezTo>
                    <a:pt x="2753" y="3696"/>
                    <a:pt x="4014" y="3044"/>
                    <a:pt x="4637" y="1952"/>
                  </a:cubicBezTo>
                  <a:cubicBezTo>
                    <a:pt x="4913" y="1451"/>
                    <a:pt x="5088" y="900"/>
                    <a:pt x="5038" y="323"/>
                  </a:cubicBezTo>
                  <a:cubicBezTo>
                    <a:pt x="4534" y="121"/>
                    <a:pt x="4029"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0"/>
            <p:cNvSpPr/>
            <p:nvPr/>
          </p:nvSpPr>
          <p:spPr>
            <a:xfrm>
              <a:off x="2247000" y="1627225"/>
              <a:ext cx="202425" cy="287075"/>
            </a:xfrm>
            <a:custGeom>
              <a:avLst/>
              <a:gdLst/>
              <a:ahLst/>
              <a:cxnLst/>
              <a:rect l="l" t="t" r="r" b="b"/>
              <a:pathLst>
                <a:path w="8097" h="11483" extrusionOk="0">
                  <a:moveTo>
                    <a:pt x="1" y="0"/>
                  </a:moveTo>
                  <a:lnTo>
                    <a:pt x="1" y="0"/>
                  </a:lnTo>
                  <a:cubicBezTo>
                    <a:pt x="201" y="326"/>
                    <a:pt x="402" y="627"/>
                    <a:pt x="602" y="928"/>
                  </a:cubicBezTo>
                  <a:cubicBezTo>
                    <a:pt x="803" y="1253"/>
                    <a:pt x="1003" y="1554"/>
                    <a:pt x="1204" y="1855"/>
                  </a:cubicBezTo>
                  <a:cubicBezTo>
                    <a:pt x="1429" y="2156"/>
                    <a:pt x="1630" y="2481"/>
                    <a:pt x="1830" y="2807"/>
                  </a:cubicBezTo>
                  <a:cubicBezTo>
                    <a:pt x="1981" y="3008"/>
                    <a:pt x="2131" y="3208"/>
                    <a:pt x="2257" y="3434"/>
                  </a:cubicBezTo>
                  <a:cubicBezTo>
                    <a:pt x="2432" y="3710"/>
                    <a:pt x="2632" y="4010"/>
                    <a:pt x="2808" y="4311"/>
                  </a:cubicBezTo>
                  <a:cubicBezTo>
                    <a:pt x="2983" y="4612"/>
                    <a:pt x="3159" y="4887"/>
                    <a:pt x="3359" y="5163"/>
                  </a:cubicBezTo>
                  <a:cubicBezTo>
                    <a:pt x="3585" y="5514"/>
                    <a:pt x="3810" y="5865"/>
                    <a:pt x="4036" y="6191"/>
                  </a:cubicBezTo>
                  <a:cubicBezTo>
                    <a:pt x="4236" y="6491"/>
                    <a:pt x="4437" y="6792"/>
                    <a:pt x="4637" y="7068"/>
                  </a:cubicBezTo>
                  <a:cubicBezTo>
                    <a:pt x="4788" y="7268"/>
                    <a:pt x="4863" y="7494"/>
                    <a:pt x="5038" y="7694"/>
                  </a:cubicBezTo>
                  <a:cubicBezTo>
                    <a:pt x="5239" y="7945"/>
                    <a:pt x="5389" y="8271"/>
                    <a:pt x="5590" y="8547"/>
                  </a:cubicBezTo>
                  <a:cubicBezTo>
                    <a:pt x="5790" y="8847"/>
                    <a:pt x="5991" y="9148"/>
                    <a:pt x="6191" y="9449"/>
                  </a:cubicBezTo>
                  <a:cubicBezTo>
                    <a:pt x="6342" y="9649"/>
                    <a:pt x="6442" y="9900"/>
                    <a:pt x="6592" y="10075"/>
                  </a:cubicBezTo>
                  <a:cubicBezTo>
                    <a:pt x="6818" y="10351"/>
                    <a:pt x="6968" y="10652"/>
                    <a:pt x="7144" y="10928"/>
                  </a:cubicBezTo>
                  <a:cubicBezTo>
                    <a:pt x="7219" y="11028"/>
                    <a:pt x="7269" y="11128"/>
                    <a:pt x="7344" y="11228"/>
                  </a:cubicBezTo>
                  <a:cubicBezTo>
                    <a:pt x="7497" y="11411"/>
                    <a:pt x="7556" y="11483"/>
                    <a:pt x="7664" y="11483"/>
                  </a:cubicBezTo>
                  <a:cubicBezTo>
                    <a:pt x="7734" y="11483"/>
                    <a:pt x="7823" y="11453"/>
                    <a:pt x="7971" y="11404"/>
                  </a:cubicBezTo>
                  <a:cubicBezTo>
                    <a:pt x="8096" y="11178"/>
                    <a:pt x="8096" y="11003"/>
                    <a:pt x="7921" y="10802"/>
                  </a:cubicBezTo>
                  <a:cubicBezTo>
                    <a:pt x="7745" y="10602"/>
                    <a:pt x="7620" y="10351"/>
                    <a:pt x="7470" y="10151"/>
                  </a:cubicBezTo>
                  <a:cubicBezTo>
                    <a:pt x="7269" y="9850"/>
                    <a:pt x="7094" y="9574"/>
                    <a:pt x="6918" y="9273"/>
                  </a:cubicBezTo>
                  <a:cubicBezTo>
                    <a:pt x="6743" y="8998"/>
                    <a:pt x="6542" y="8697"/>
                    <a:pt x="6342" y="8396"/>
                  </a:cubicBezTo>
                  <a:cubicBezTo>
                    <a:pt x="6191" y="8196"/>
                    <a:pt x="6041" y="7970"/>
                    <a:pt x="5891" y="7745"/>
                  </a:cubicBezTo>
                  <a:cubicBezTo>
                    <a:pt x="5715" y="7469"/>
                    <a:pt x="5540" y="7168"/>
                    <a:pt x="5364" y="6892"/>
                  </a:cubicBezTo>
                  <a:cubicBezTo>
                    <a:pt x="5164" y="6592"/>
                    <a:pt x="4963" y="6316"/>
                    <a:pt x="4763" y="6015"/>
                  </a:cubicBezTo>
                  <a:cubicBezTo>
                    <a:pt x="4612" y="5790"/>
                    <a:pt x="4462" y="5564"/>
                    <a:pt x="4337" y="5364"/>
                  </a:cubicBezTo>
                  <a:cubicBezTo>
                    <a:pt x="4136" y="5063"/>
                    <a:pt x="3961" y="4787"/>
                    <a:pt x="3785" y="4486"/>
                  </a:cubicBezTo>
                  <a:cubicBezTo>
                    <a:pt x="3560" y="4161"/>
                    <a:pt x="3359" y="3835"/>
                    <a:pt x="3134" y="3509"/>
                  </a:cubicBezTo>
                  <a:cubicBezTo>
                    <a:pt x="2983" y="3309"/>
                    <a:pt x="2858" y="3083"/>
                    <a:pt x="2708" y="2882"/>
                  </a:cubicBezTo>
                  <a:cubicBezTo>
                    <a:pt x="2532" y="2607"/>
                    <a:pt x="2357" y="2306"/>
                    <a:pt x="2181" y="2030"/>
                  </a:cubicBezTo>
                  <a:cubicBezTo>
                    <a:pt x="1981" y="1730"/>
                    <a:pt x="1780" y="1454"/>
                    <a:pt x="1580" y="1153"/>
                  </a:cubicBezTo>
                  <a:cubicBezTo>
                    <a:pt x="1379" y="827"/>
                    <a:pt x="1179" y="476"/>
                    <a:pt x="953" y="151"/>
                  </a:cubicBezTo>
                  <a:cubicBezTo>
                    <a:pt x="653" y="100"/>
                    <a:pt x="327" y="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0"/>
            <p:cNvSpPr/>
            <p:nvPr/>
          </p:nvSpPr>
          <p:spPr>
            <a:xfrm>
              <a:off x="3004525" y="1167950"/>
              <a:ext cx="38875" cy="47675"/>
            </a:xfrm>
            <a:custGeom>
              <a:avLst/>
              <a:gdLst/>
              <a:ahLst/>
              <a:cxnLst/>
              <a:rect l="l" t="t" r="r" b="b"/>
              <a:pathLst>
                <a:path w="1555" h="1907" extrusionOk="0">
                  <a:moveTo>
                    <a:pt x="1304" y="0"/>
                  </a:moveTo>
                  <a:cubicBezTo>
                    <a:pt x="1154" y="226"/>
                    <a:pt x="1003" y="476"/>
                    <a:pt x="853" y="702"/>
                  </a:cubicBezTo>
                  <a:cubicBezTo>
                    <a:pt x="577" y="1078"/>
                    <a:pt x="276" y="1429"/>
                    <a:pt x="1" y="1805"/>
                  </a:cubicBezTo>
                  <a:cubicBezTo>
                    <a:pt x="201" y="1830"/>
                    <a:pt x="427" y="1880"/>
                    <a:pt x="652" y="1905"/>
                  </a:cubicBezTo>
                  <a:cubicBezTo>
                    <a:pt x="670" y="1906"/>
                    <a:pt x="688" y="1907"/>
                    <a:pt x="705" y="1907"/>
                  </a:cubicBezTo>
                  <a:cubicBezTo>
                    <a:pt x="1026" y="1907"/>
                    <a:pt x="1237" y="1689"/>
                    <a:pt x="1379" y="1404"/>
                  </a:cubicBezTo>
                  <a:cubicBezTo>
                    <a:pt x="1555" y="1003"/>
                    <a:pt x="1505" y="602"/>
                    <a:pt x="1404" y="201"/>
                  </a:cubicBezTo>
                  <a:cubicBezTo>
                    <a:pt x="1379" y="125"/>
                    <a:pt x="1329" y="75"/>
                    <a:pt x="1304"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0"/>
            <p:cNvSpPr/>
            <p:nvPr/>
          </p:nvSpPr>
          <p:spPr>
            <a:xfrm>
              <a:off x="1928700" y="588225"/>
              <a:ext cx="821475" cy="680000"/>
            </a:xfrm>
            <a:custGeom>
              <a:avLst/>
              <a:gdLst/>
              <a:ahLst/>
              <a:cxnLst/>
              <a:rect l="l" t="t" r="r" b="b"/>
              <a:pathLst>
                <a:path w="32859" h="27200" extrusionOk="0">
                  <a:moveTo>
                    <a:pt x="25295" y="0"/>
                  </a:moveTo>
                  <a:cubicBezTo>
                    <a:pt x="25206" y="0"/>
                    <a:pt x="25113" y="20"/>
                    <a:pt x="25014" y="56"/>
                  </a:cubicBezTo>
                  <a:cubicBezTo>
                    <a:pt x="24162" y="382"/>
                    <a:pt x="23309" y="658"/>
                    <a:pt x="22482" y="1009"/>
                  </a:cubicBezTo>
                  <a:cubicBezTo>
                    <a:pt x="20778" y="1735"/>
                    <a:pt x="19074" y="2512"/>
                    <a:pt x="17445" y="3415"/>
                  </a:cubicBezTo>
                  <a:cubicBezTo>
                    <a:pt x="16643" y="3866"/>
                    <a:pt x="15791" y="4292"/>
                    <a:pt x="14989" y="4768"/>
                  </a:cubicBezTo>
                  <a:cubicBezTo>
                    <a:pt x="13961" y="5370"/>
                    <a:pt x="12983" y="5971"/>
                    <a:pt x="12006" y="6598"/>
                  </a:cubicBezTo>
                  <a:cubicBezTo>
                    <a:pt x="11204" y="7099"/>
                    <a:pt x="10452" y="7600"/>
                    <a:pt x="9675" y="8126"/>
                  </a:cubicBezTo>
                  <a:cubicBezTo>
                    <a:pt x="8071" y="9204"/>
                    <a:pt x="6542" y="10382"/>
                    <a:pt x="5064" y="11610"/>
                  </a:cubicBezTo>
                  <a:cubicBezTo>
                    <a:pt x="3660" y="12738"/>
                    <a:pt x="2332" y="13941"/>
                    <a:pt x="1054" y="15219"/>
                  </a:cubicBezTo>
                  <a:cubicBezTo>
                    <a:pt x="853" y="15445"/>
                    <a:pt x="653" y="15645"/>
                    <a:pt x="452" y="15871"/>
                  </a:cubicBezTo>
                  <a:cubicBezTo>
                    <a:pt x="377" y="15971"/>
                    <a:pt x="277" y="16071"/>
                    <a:pt x="201" y="16172"/>
                  </a:cubicBezTo>
                  <a:cubicBezTo>
                    <a:pt x="1" y="16472"/>
                    <a:pt x="1" y="16623"/>
                    <a:pt x="176" y="16898"/>
                  </a:cubicBezTo>
                  <a:cubicBezTo>
                    <a:pt x="803" y="17801"/>
                    <a:pt x="1404" y="18703"/>
                    <a:pt x="2031" y="19605"/>
                  </a:cubicBezTo>
                  <a:cubicBezTo>
                    <a:pt x="2633" y="20482"/>
                    <a:pt x="3234" y="21360"/>
                    <a:pt x="3836" y="22237"/>
                  </a:cubicBezTo>
                  <a:cubicBezTo>
                    <a:pt x="4437" y="23089"/>
                    <a:pt x="5039" y="23966"/>
                    <a:pt x="5665" y="24843"/>
                  </a:cubicBezTo>
                  <a:cubicBezTo>
                    <a:pt x="6191" y="25620"/>
                    <a:pt x="6743" y="26422"/>
                    <a:pt x="7294" y="27199"/>
                  </a:cubicBezTo>
                  <a:cubicBezTo>
                    <a:pt x="7520" y="26949"/>
                    <a:pt x="7720" y="26698"/>
                    <a:pt x="7946" y="26472"/>
                  </a:cubicBezTo>
                  <a:cubicBezTo>
                    <a:pt x="8422" y="25971"/>
                    <a:pt x="8973" y="25545"/>
                    <a:pt x="9550" y="25169"/>
                  </a:cubicBezTo>
                  <a:cubicBezTo>
                    <a:pt x="10828" y="24317"/>
                    <a:pt x="12232" y="23916"/>
                    <a:pt x="13760" y="23841"/>
                  </a:cubicBezTo>
                  <a:cubicBezTo>
                    <a:pt x="13811" y="23816"/>
                    <a:pt x="13886" y="23816"/>
                    <a:pt x="13961" y="23791"/>
                  </a:cubicBezTo>
                  <a:cubicBezTo>
                    <a:pt x="14061" y="23716"/>
                    <a:pt x="14136" y="23640"/>
                    <a:pt x="14237" y="23565"/>
                  </a:cubicBezTo>
                  <a:cubicBezTo>
                    <a:pt x="16066" y="22086"/>
                    <a:pt x="17996" y="20733"/>
                    <a:pt x="19976" y="19455"/>
                  </a:cubicBezTo>
                  <a:cubicBezTo>
                    <a:pt x="21179" y="18653"/>
                    <a:pt x="22432" y="17901"/>
                    <a:pt x="23710" y="17174"/>
                  </a:cubicBezTo>
                  <a:cubicBezTo>
                    <a:pt x="25239" y="16272"/>
                    <a:pt x="26843" y="15470"/>
                    <a:pt x="28447" y="14693"/>
                  </a:cubicBezTo>
                  <a:cubicBezTo>
                    <a:pt x="28598" y="14643"/>
                    <a:pt x="28748" y="14568"/>
                    <a:pt x="28898" y="14492"/>
                  </a:cubicBezTo>
                  <a:cubicBezTo>
                    <a:pt x="29124" y="14142"/>
                    <a:pt x="29324" y="13791"/>
                    <a:pt x="29575" y="13415"/>
                  </a:cubicBezTo>
                  <a:cubicBezTo>
                    <a:pt x="30076" y="12663"/>
                    <a:pt x="30703" y="12036"/>
                    <a:pt x="31405" y="11485"/>
                  </a:cubicBezTo>
                  <a:cubicBezTo>
                    <a:pt x="31881" y="11134"/>
                    <a:pt x="32357" y="10833"/>
                    <a:pt x="32858" y="10583"/>
                  </a:cubicBezTo>
                  <a:cubicBezTo>
                    <a:pt x="32332" y="9655"/>
                    <a:pt x="31806" y="8703"/>
                    <a:pt x="31229" y="7801"/>
                  </a:cubicBezTo>
                  <a:cubicBezTo>
                    <a:pt x="30628" y="6823"/>
                    <a:pt x="29976" y="5871"/>
                    <a:pt x="29324" y="4918"/>
                  </a:cubicBezTo>
                  <a:cubicBezTo>
                    <a:pt x="28422" y="3615"/>
                    <a:pt x="27495" y="2362"/>
                    <a:pt x="26492" y="1109"/>
                  </a:cubicBezTo>
                  <a:cubicBezTo>
                    <a:pt x="26317" y="908"/>
                    <a:pt x="26141" y="683"/>
                    <a:pt x="25966" y="457"/>
                  </a:cubicBezTo>
                  <a:cubicBezTo>
                    <a:pt x="25891" y="382"/>
                    <a:pt x="25816" y="282"/>
                    <a:pt x="25740" y="207"/>
                  </a:cubicBezTo>
                  <a:cubicBezTo>
                    <a:pt x="25596" y="62"/>
                    <a:pt x="25452" y="0"/>
                    <a:pt x="25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0"/>
            <p:cNvSpPr/>
            <p:nvPr/>
          </p:nvSpPr>
          <p:spPr>
            <a:xfrm>
              <a:off x="1794000" y="923225"/>
              <a:ext cx="283225" cy="435225"/>
            </a:xfrm>
            <a:custGeom>
              <a:avLst/>
              <a:gdLst/>
              <a:ahLst/>
              <a:cxnLst/>
              <a:rect l="l" t="t" r="r" b="b"/>
              <a:pathLst>
                <a:path w="11329" h="17409" extrusionOk="0">
                  <a:moveTo>
                    <a:pt x="393" y="1"/>
                  </a:moveTo>
                  <a:cubicBezTo>
                    <a:pt x="332" y="1"/>
                    <a:pt x="266" y="18"/>
                    <a:pt x="201" y="40"/>
                  </a:cubicBezTo>
                  <a:cubicBezTo>
                    <a:pt x="126" y="115"/>
                    <a:pt x="26" y="190"/>
                    <a:pt x="26" y="265"/>
                  </a:cubicBezTo>
                  <a:cubicBezTo>
                    <a:pt x="0" y="366"/>
                    <a:pt x="26" y="516"/>
                    <a:pt x="76" y="616"/>
                  </a:cubicBezTo>
                  <a:cubicBezTo>
                    <a:pt x="276" y="892"/>
                    <a:pt x="477" y="1193"/>
                    <a:pt x="677" y="1468"/>
                  </a:cubicBezTo>
                  <a:cubicBezTo>
                    <a:pt x="853" y="1744"/>
                    <a:pt x="1028" y="2020"/>
                    <a:pt x="1203" y="2295"/>
                  </a:cubicBezTo>
                  <a:cubicBezTo>
                    <a:pt x="1404" y="2621"/>
                    <a:pt x="1630" y="2947"/>
                    <a:pt x="1855" y="3273"/>
                  </a:cubicBezTo>
                  <a:cubicBezTo>
                    <a:pt x="2005" y="3473"/>
                    <a:pt x="2081" y="3699"/>
                    <a:pt x="2256" y="3899"/>
                  </a:cubicBezTo>
                  <a:cubicBezTo>
                    <a:pt x="2457" y="4150"/>
                    <a:pt x="2607" y="4476"/>
                    <a:pt x="2808" y="4752"/>
                  </a:cubicBezTo>
                  <a:cubicBezTo>
                    <a:pt x="3008" y="5052"/>
                    <a:pt x="3209" y="5353"/>
                    <a:pt x="3409" y="5654"/>
                  </a:cubicBezTo>
                  <a:cubicBezTo>
                    <a:pt x="3559" y="5854"/>
                    <a:pt x="3685" y="6080"/>
                    <a:pt x="3835" y="6280"/>
                  </a:cubicBezTo>
                  <a:cubicBezTo>
                    <a:pt x="4011" y="6556"/>
                    <a:pt x="4186" y="6857"/>
                    <a:pt x="4361" y="7133"/>
                  </a:cubicBezTo>
                  <a:cubicBezTo>
                    <a:pt x="4562" y="7433"/>
                    <a:pt x="4762" y="7734"/>
                    <a:pt x="4963" y="8035"/>
                  </a:cubicBezTo>
                  <a:cubicBezTo>
                    <a:pt x="5138" y="8285"/>
                    <a:pt x="5289" y="8486"/>
                    <a:pt x="5439" y="8737"/>
                  </a:cubicBezTo>
                  <a:cubicBezTo>
                    <a:pt x="5665" y="9163"/>
                    <a:pt x="5940" y="9539"/>
                    <a:pt x="6216" y="9914"/>
                  </a:cubicBezTo>
                  <a:cubicBezTo>
                    <a:pt x="6417" y="10215"/>
                    <a:pt x="6592" y="10541"/>
                    <a:pt x="6767" y="10842"/>
                  </a:cubicBezTo>
                  <a:cubicBezTo>
                    <a:pt x="6968" y="11143"/>
                    <a:pt x="7168" y="11418"/>
                    <a:pt x="7369" y="11719"/>
                  </a:cubicBezTo>
                  <a:cubicBezTo>
                    <a:pt x="7519" y="11920"/>
                    <a:pt x="7620" y="12145"/>
                    <a:pt x="7770" y="12346"/>
                  </a:cubicBezTo>
                  <a:cubicBezTo>
                    <a:pt x="7996" y="12596"/>
                    <a:pt x="8146" y="12922"/>
                    <a:pt x="8321" y="13198"/>
                  </a:cubicBezTo>
                  <a:cubicBezTo>
                    <a:pt x="8522" y="13498"/>
                    <a:pt x="8722" y="13774"/>
                    <a:pt x="8898" y="14075"/>
                  </a:cubicBezTo>
                  <a:cubicBezTo>
                    <a:pt x="9048" y="14275"/>
                    <a:pt x="9199" y="14501"/>
                    <a:pt x="9349" y="14727"/>
                  </a:cubicBezTo>
                  <a:cubicBezTo>
                    <a:pt x="9524" y="15002"/>
                    <a:pt x="9700" y="15303"/>
                    <a:pt x="9875" y="15579"/>
                  </a:cubicBezTo>
                  <a:cubicBezTo>
                    <a:pt x="10101" y="15905"/>
                    <a:pt x="10326" y="16230"/>
                    <a:pt x="10527" y="16556"/>
                  </a:cubicBezTo>
                  <a:cubicBezTo>
                    <a:pt x="10727" y="16857"/>
                    <a:pt x="10903" y="17133"/>
                    <a:pt x="11078" y="17408"/>
                  </a:cubicBezTo>
                  <a:cubicBezTo>
                    <a:pt x="11178" y="17108"/>
                    <a:pt x="11254" y="16782"/>
                    <a:pt x="11329" y="16456"/>
                  </a:cubicBezTo>
                  <a:cubicBezTo>
                    <a:pt x="11003" y="16005"/>
                    <a:pt x="10677" y="15529"/>
                    <a:pt x="10402" y="15027"/>
                  </a:cubicBezTo>
                  <a:cubicBezTo>
                    <a:pt x="10226" y="14752"/>
                    <a:pt x="10001" y="14476"/>
                    <a:pt x="9825" y="14200"/>
                  </a:cubicBezTo>
                  <a:cubicBezTo>
                    <a:pt x="9675" y="14000"/>
                    <a:pt x="9549" y="13774"/>
                    <a:pt x="9399" y="13574"/>
                  </a:cubicBezTo>
                  <a:cubicBezTo>
                    <a:pt x="9224" y="13298"/>
                    <a:pt x="9048" y="12997"/>
                    <a:pt x="8873" y="12722"/>
                  </a:cubicBezTo>
                  <a:cubicBezTo>
                    <a:pt x="8672" y="12421"/>
                    <a:pt x="8472" y="12145"/>
                    <a:pt x="8271" y="11844"/>
                  </a:cubicBezTo>
                  <a:cubicBezTo>
                    <a:pt x="8146" y="11619"/>
                    <a:pt x="7996" y="11393"/>
                    <a:pt x="7845" y="11193"/>
                  </a:cubicBezTo>
                  <a:cubicBezTo>
                    <a:pt x="7670" y="10892"/>
                    <a:pt x="7494" y="10616"/>
                    <a:pt x="7294" y="10316"/>
                  </a:cubicBezTo>
                  <a:cubicBezTo>
                    <a:pt x="7118" y="10040"/>
                    <a:pt x="6918" y="9739"/>
                    <a:pt x="6717" y="9463"/>
                  </a:cubicBezTo>
                  <a:cubicBezTo>
                    <a:pt x="6567" y="9238"/>
                    <a:pt x="6417" y="9012"/>
                    <a:pt x="6266" y="8787"/>
                  </a:cubicBezTo>
                  <a:cubicBezTo>
                    <a:pt x="6091" y="8486"/>
                    <a:pt x="5890" y="8160"/>
                    <a:pt x="5690" y="7859"/>
                  </a:cubicBezTo>
                  <a:cubicBezTo>
                    <a:pt x="5564" y="7659"/>
                    <a:pt x="5439" y="7433"/>
                    <a:pt x="5289" y="7233"/>
                  </a:cubicBezTo>
                  <a:cubicBezTo>
                    <a:pt x="5088" y="6932"/>
                    <a:pt x="4863" y="6631"/>
                    <a:pt x="4662" y="6331"/>
                  </a:cubicBezTo>
                  <a:cubicBezTo>
                    <a:pt x="4487" y="6030"/>
                    <a:pt x="4311" y="5754"/>
                    <a:pt x="4136" y="5478"/>
                  </a:cubicBezTo>
                  <a:cubicBezTo>
                    <a:pt x="3935" y="5178"/>
                    <a:pt x="3735" y="4877"/>
                    <a:pt x="3534" y="4601"/>
                  </a:cubicBezTo>
                  <a:cubicBezTo>
                    <a:pt x="3384" y="4351"/>
                    <a:pt x="3234" y="4125"/>
                    <a:pt x="3083" y="3899"/>
                  </a:cubicBezTo>
                  <a:cubicBezTo>
                    <a:pt x="2908" y="3624"/>
                    <a:pt x="2732" y="3323"/>
                    <a:pt x="2532" y="3047"/>
                  </a:cubicBezTo>
                  <a:cubicBezTo>
                    <a:pt x="2356" y="2747"/>
                    <a:pt x="2156" y="2471"/>
                    <a:pt x="1980" y="2195"/>
                  </a:cubicBezTo>
                  <a:cubicBezTo>
                    <a:pt x="1830" y="1995"/>
                    <a:pt x="1680" y="1769"/>
                    <a:pt x="1529" y="1544"/>
                  </a:cubicBezTo>
                  <a:cubicBezTo>
                    <a:pt x="1354" y="1268"/>
                    <a:pt x="1178" y="967"/>
                    <a:pt x="1003" y="691"/>
                  </a:cubicBezTo>
                  <a:cubicBezTo>
                    <a:pt x="878" y="491"/>
                    <a:pt x="727" y="290"/>
                    <a:pt x="602" y="115"/>
                  </a:cubicBezTo>
                  <a:cubicBezTo>
                    <a:pt x="545" y="30"/>
                    <a:pt x="47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0"/>
            <p:cNvSpPr/>
            <p:nvPr/>
          </p:nvSpPr>
          <p:spPr>
            <a:xfrm>
              <a:off x="2563425" y="1905425"/>
              <a:ext cx="28850" cy="35725"/>
            </a:xfrm>
            <a:custGeom>
              <a:avLst/>
              <a:gdLst/>
              <a:ahLst/>
              <a:cxnLst/>
              <a:rect l="l" t="t" r="r" b="b"/>
              <a:pathLst>
                <a:path w="1154" h="1429" extrusionOk="0">
                  <a:moveTo>
                    <a:pt x="427" y="0"/>
                  </a:moveTo>
                  <a:cubicBezTo>
                    <a:pt x="276" y="75"/>
                    <a:pt x="126" y="150"/>
                    <a:pt x="1" y="226"/>
                  </a:cubicBezTo>
                  <a:cubicBezTo>
                    <a:pt x="1" y="501"/>
                    <a:pt x="101" y="702"/>
                    <a:pt x="276" y="852"/>
                  </a:cubicBezTo>
                  <a:cubicBezTo>
                    <a:pt x="477" y="1028"/>
                    <a:pt x="677" y="1203"/>
                    <a:pt x="928" y="1303"/>
                  </a:cubicBezTo>
                  <a:cubicBezTo>
                    <a:pt x="1003" y="1303"/>
                    <a:pt x="1053" y="1379"/>
                    <a:pt x="1103" y="1429"/>
                  </a:cubicBezTo>
                  <a:cubicBezTo>
                    <a:pt x="1128" y="1429"/>
                    <a:pt x="1128" y="1429"/>
                    <a:pt x="1153" y="1404"/>
                  </a:cubicBezTo>
                  <a:cubicBezTo>
                    <a:pt x="1003" y="978"/>
                    <a:pt x="803" y="577"/>
                    <a:pt x="577" y="201"/>
                  </a:cubicBezTo>
                  <a:cubicBezTo>
                    <a:pt x="527" y="125"/>
                    <a:pt x="477" y="75"/>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0"/>
            <p:cNvSpPr/>
            <p:nvPr/>
          </p:nvSpPr>
          <p:spPr>
            <a:xfrm>
              <a:off x="2087225" y="1387875"/>
              <a:ext cx="141000" cy="211175"/>
            </a:xfrm>
            <a:custGeom>
              <a:avLst/>
              <a:gdLst/>
              <a:ahLst/>
              <a:cxnLst/>
              <a:rect l="l" t="t" r="r" b="b"/>
              <a:pathLst>
                <a:path w="5640" h="8447" extrusionOk="0">
                  <a:moveTo>
                    <a:pt x="101" y="0"/>
                  </a:moveTo>
                  <a:cubicBezTo>
                    <a:pt x="1" y="552"/>
                    <a:pt x="51" y="1078"/>
                    <a:pt x="126" y="1629"/>
                  </a:cubicBezTo>
                  <a:cubicBezTo>
                    <a:pt x="527" y="4486"/>
                    <a:pt x="1981" y="6642"/>
                    <a:pt x="4537" y="8020"/>
                  </a:cubicBezTo>
                  <a:cubicBezTo>
                    <a:pt x="4888" y="8196"/>
                    <a:pt x="5239" y="8371"/>
                    <a:pt x="5640" y="8446"/>
                  </a:cubicBezTo>
                  <a:cubicBezTo>
                    <a:pt x="5490" y="8196"/>
                    <a:pt x="5289" y="7995"/>
                    <a:pt x="5189" y="7720"/>
                  </a:cubicBezTo>
                  <a:cubicBezTo>
                    <a:pt x="5164" y="7669"/>
                    <a:pt x="5139" y="7644"/>
                    <a:pt x="5114" y="7594"/>
                  </a:cubicBezTo>
                  <a:cubicBezTo>
                    <a:pt x="4913" y="7319"/>
                    <a:pt x="4713" y="7043"/>
                    <a:pt x="4537" y="6767"/>
                  </a:cubicBezTo>
                  <a:cubicBezTo>
                    <a:pt x="4337" y="6491"/>
                    <a:pt x="4186" y="6191"/>
                    <a:pt x="4011" y="5915"/>
                  </a:cubicBezTo>
                  <a:cubicBezTo>
                    <a:pt x="3861" y="5664"/>
                    <a:pt x="3685" y="5439"/>
                    <a:pt x="3535" y="5213"/>
                  </a:cubicBezTo>
                  <a:cubicBezTo>
                    <a:pt x="3359" y="4938"/>
                    <a:pt x="3159" y="4662"/>
                    <a:pt x="2958" y="4386"/>
                  </a:cubicBezTo>
                  <a:cubicBezTo>
                    <a:pt x="2783" y="4085"/>
                    <a:pt x="2607" y="3810"/>
                    <a:pt x="2432" y="3509"/>
                  </a:cubicBezTo>
                  <a:cubicBezTo>
                    <a:pt x="2282" y="3283"/>
                    <a:pt x="2131" y="3058"/>
                    <a:pt x="1981" y="2832"/>
                  </a:cubicBezTo>
                  <a:cubicBezTo>
                    <a:pt x="1780" y="2532"/>
                    <a:pt x="1580" y="2256"/>
                    <a:pt x="1379" y="1955"/>
                  </a:cubicBezTo>
                  <a:cubicBezTo>
                    <a:pt x="1179" y="1654"/>
                    <a:pt x="1003" y="1329"/>
                    <a:pt x="803" y="1028"/>
                  </a:cubicBezTo>
                  <a:cubicBezTo>
                    <a:pt x="577" y="677"/>
                    <a:pt x="352" y="35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0"/>
            <p:cNvSpPr/>
            <p:nvPr/>
          </p:nvSpPr>
          <p:spPr>
            <a:xfrm>
              <a:off x="2089750" y="1360925"/>
              <a:ext cx="163550" cy="245025"/>
            </a:xfrm>
            <a:custGeom>
              <a:avLst/>
              <a:gdLst/>
              <a:ahLst/>
              <a:cxnLst/>
              <a:rect l="l" t="t" r="r" b="b"/>
              <a:pathLst>
                <a:path w="6542" h="9801" extrusionOk="0">
                  <a:moveTo>
                    <a:pt x="150" y="1"/>
                  </a:moveTo>
                  <a:cubicBezTo>
                    <a:pt x="50" y="351"/>
                    <a:pt x="0" y="702"/>
                    <a:pt x="0" y="1078"/>
                  </a:cubicBezTo>
                  <a:cubicBezTo>
                    <a:pt x="251" y="1429"/>
                    <a:pt x="476" y="1755"/>
                    <a:pt x="702" y="2106"/>
                  </a:cubicBezTo>
                  <a:cubicBezTo>
                    <a:pt x="902" y="2407"/>
                    <a:pt x="1078" y="2732"/>
                    <a:pt x="1278" y="3033"/>
                  </a:cubicBezTo>
                  <a:cubicBezTo>
                    <a:pt x="1479" y="3334"/>
                    <a:pt x="1679" y="3610"/>
                    <a:pt x="1880" y="3910"/>
                  </a:cubicBezTo>
                  <a:cubicBezTo>
                    <a:pt x="2030" y="4136"/>
                    <a:pt x="2181" y="4361"/>
                    <a:pt x="2331" y="4587"/>
                  </a:cubicBezTo>
                  <a:cubicBezTo>
                    <a:pt x="2506" y="4888"/>
                    <a:pt x="2682" y="5163"/>
                    <a:pt x="2857" y="5464"/>
                  </a:cubicBezTo>
                  <a:cubicBezTo>
                    <a:pt x="3058" y="5740"/>
                    <a:pt x="3258" y="6016"/>
                    <a:pt x="3434" y="6291"/>
                  </a:cubicBezTo>
                  <a:cubicBezTo>
                    <a:pt x="3584" y="6517"/>
                    <a:pt x="3760" y="6742"/>
                    <a:pt x="3910" y="6993"/>
                  </a:cubicBezTo>
                  <a:cubicBezTo>
                    <a:pt x="4085" y="7269"/>
                    <a:pt x="4236" y="7569"/>
                    <a:pt x="4436" y="7845"/>
                  </a:cubicBezTo>
                  <a:cubicBezTo>
                    <a:pt x="4612" y="8121"/>
                    <a:pt x="4812" y="8397"/>
                    <a:pt x="5013" y="8672"/>
                  </a:cubicBezTo>
                  <a:cubicBezTo>
                    <a:pt x="5038" y="8722"/>
                    <a:pt x="5063" y="8747"/>
                    <a:pt x="5088" y="8798"/>
                  </a:cubicBezTo>
                  <a:cubicBezTo>
                    <a:pt x="5188" y="9073"/>
                    <a:pt x="5389" y="9274"/>
                    <a:pt x="5539" y="9524"/>
                  </a:cubicBezTo>
                  <a:cubicBezTo>
                    <a:pt x="5865" y="9675"/>
                    <a:pt x="6191" y="9750"/>
                    <a:pt x="6541" y="9800"/>
                  </a:cubicBezTo>
                  <a:cubicBezTo>
                    <a:pt x="6366" y="9499"/>
                    <a:pt x="6191" y="9199"/>
                    <a:pt x="5990" y="8898"/>
                  </a:cubicBezTo>
                  <a:cubicBezTo>
                    <a:pt x="5765" y="8547"/>
                    <a:pt x="5539" y="8196"/>
                    <a:pt x="5313" y="7820"/>
                  </a:cubicBezTo>
                  <a:cubicBezTo>
                    <a:pt x="5138" y="7569"/>
                    <a:pt x="4963" y="7319"/>
                    <a:pt x="4812" y="7043"/>
                  </a:cubicBezTo>
                  <a:cubicBezTo>
                    <a:pt x="4562" y="6692"/>
                    <a:pt x="4336" y="6341"/>
                    <a:pt x="4110" y="5991"/>
                  </a:cubicBezTo>
                  <a:cubicBezTo>
                    <a:pt x="3910" y="5715"/>
                    <a:pt x="3709" y="5439"/>
                    <a:pt x="3534" y="5138"/>
                  </a:cubicBezTo>
                  <a:cubicBezTo>
                    <a:pt x="3384" y="4913"/>
                    <a:pt x="3208" y="4687"/>
                    <a:pt x="3058" y="4462"/>
                  </a:cubicBezTo>
                  <a:cubicBezTo>
                    <a:pt x="2882" y="4161"/>
                    <a:pt x="2707" y="3885"/>
                    <a:pt x="2531" y="3585"/>
                  </a:cubicBezTo>
                  <a:cubicBezTo>
                    <a:pt x="2356" y="3309"/>
                    <a:pt x="2156" y="3033"/>
                    <a:pt x="1955" y="2757"/>
                  </a:cubicBezTo>
                  <a:cubicBezTo>
                    <a:pt x="1780" y="2482"/>
                    <a:pt x="1604" y="2206"/>
                    <a:pt x="1429" y="1955"/>
                  </a:cubicBezTo>
                  <a:cubicBezTo>
                    <a:pt x="1253" y="1655"/>
                    <a:pt x="1078" y="1379"/>
                    <a:pt x="902" y="1078"/>
                  </a:cubicBezTo>
                  <a:cubicBezTo>
                    <a:pt x="652" y="727"/>
                    <a:pt x="401" y="35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0"/>
            <p:cNvSpPr/>
            <p:nvPr/>
          </p:nvSpPr>
          <p:spPr>
            <a:xfrm>
              <a:off x="2124825" y="1209300"/>
              <a:ext cx="119700" cy="95175"/>
            </a:xfrm>
            <a:custGeom>
              <a:avLst/>
              <a:gdLst/>
              <a:ahLst/>
              <a:cxnLst/>
              <a:rect l="l" t="t" r="r" b="b"/>
              <a:pathLst>
                <a:path w="4788" h="3807" extrusionOk="0">
                  <a:moveTo>
                    <a:pt x="4788" y="0"/>
                  </a:moveTo>
                  <a:lnTo>
                    <a:pt x="4788" y="0"/>
                  </a:lnTo>
                  <a:cubicBezTo>
                    <a:pt x="4362" y="25"/>
                    <a:pt x="3961" y="176"/>
                    <a:pt x="3560" y="326"/>
                  </a:cubicBezTo>
                  <a:cubicBezTo>
                    <a:pt x="2507" y="752"/>
                    <a:pt x="1555" y="1354"/>
                    <a:pt x="778" y="2156"/>
                  </a:cubicBezTo>
                  <a:cubicBezTo>
                    <a:pt x="552" y="2431"/>
                    <a:pt x="326" y="2707"/>
                    <a:pt x="101" y="2983"/>
                  </a:cubicBezTo>
                  <a:cubicBezTo>
                    <a:pt x="51" y="3033"/>
                    <a:pt x="26" y="3108"/>
                    <a:pt x="1" y="3158"/>
                  </a:cubicBezTo>
                  <a:cubicBezTo>
                    <a:pt x="101" y="3334"/>
                    <a:pt x="201" y="3509"/>
                    <a:pt x="326" y="3634"/>
                  </a:cubicBezTo>
                  <a:cubicBezTo>
                    <a:pt x="430" y="3751"/>
                    <a:pt x="539" y="3807"/>
                    <a:pt x="653" y="3807"/>
                  </a:cubicBezTo>
                  <a:cubicBezTo>
                    <a:pt x="759" y="3807"/>
                    <a:pt x="869" y="3757"/>
                    <a:pt x="978" y="3659"/>
                  </a:cubicBezTo>
                  <a:cubicBezTo>
                    <a:pt x="1028" y="3609"/>
                    <a:pt x="1078" y="3559"/>
                    <a:pt x="1128" y="3509"/>
                  </a:cubicBezTo>
                  <a:cubicBezTo>
                    <a:pt x="2231" y="2331"/>
                    <a:pt x="3409" y="1253"/>
                    <a:pt x="4612" y="201"/>
                  </a:cubicBezTo>
                  <a:cubicBezTo>
                    <a:pt x="4662" y="151"/>
                    <a:pt x="4737" y="76"/>
                    <a:pt x="4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0"/>
            <p:cNvSpPr/>
            <p:nvPr/>
          </p:nvSpPr>
          <p:spPr>
            <a:xfrm>
              <a:off x="2966300" y="1123325"/>
              <a:ext cx="58300" cy="74725"/>
            </a:xfrm>
            <a:custGeom>
              <a:avLst/>
              <a:gdLst/>
              <a:ahLst/>
              <a:cxnLst/>
              <a:rect l="l" t="t" r="r" b="b"/>
              <a:pathLst>
                <a:path w="2332" h="2989" extrusionOk="0">
                  <a:moveTo>
                    <a:pt x="1010" y="1"/>
                  </a:moveTo>
                  <a:cubicBezTo>
                    <a:pt x="877" y="1"/>
                    <a:pt x="742" y="24"/>
                    <a:pt x="602" y="56"/>
                  </a:cubicBezTo>
                  <a:cubicBezTo>
                    <a:pt x="527" y="81"/>
                    <a:pt x="427" y="131"/>
                    <a:pt x="377" y="181"/>
                  </a:cubicBezTo>
                  <a:cubicBezTo>
                    <a:pt x="151" y="432"/>
                    <a:pt x="1" y="707"/>
                    <a:pt x="26" y="1058"/>
                  </a:cubicBezTo>
                  <a:cubicBezTo>
                    <a:pt x="51" y="1585"/>
                    <a:pt x="126" y="2086"/>
                    <a:pt x="502" y="2487"/>
                  </a:cubicBezTo>
                  <a:cubicBezTo>
                    <a:pt x="628" y="2637"/>
                    <a:pt x="678" y="2863"/>
                    <a:pt x="853" y="2988"/>
                  </a:cubicBezTo>
                  <a:cubicBezTo>
                    <a:pt x="1304" y="2587"/>
                    <a:pt x="1655" y="2086"/>
                    <a:pt x="1956" y="1560"/>
                  </a:cubicBezTo>
                  <a:cubicBezTo>
                    <a:pt x="2081" y="1309"/>
                    <a:pt x="2206" y="1033"/>
                    <a:pt x="2332" y="783"/>
                  </a:cubicBezTo>
                  <a:cubicBezTo>
                    <a:pt x="2232" y="707"/>
                    <a:pt x="2131" y="632"/>
                    <a:pt x="2056" y="557"/>
                  </a:cubicBezTo>
                  <a:cubicBezTo>
                    <a:pt x="1906" y="382"/>
                    <a:pt x="1730" y="281"/>
                    <a:pt x="1530" y="156"/>
                  </a:cubicBezTo>
                  <a:cubicBezTo>
                    <a:pt x="1358" y="42"/>
                    <a:pt x="1186" y="1"/>
                    <a:pt x="101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0"/>
            <p:cNvSpPr/>
            <p:nvPr/>
          </p:nvSpPr>
          <p:spPr>
            <a:xfrm>
              <a:off x="2688125" y="872200"/>
              <a:ext cx="83975" cy="60800"/>
            </a:xfrm>
            <a:custGeom>
              <a:avLst/>
              <a:gdLst/>
              <a:ahLst/>
              <a:cxnLst/>
              <a:rect l="l" t="t" r="r" b="b"/>
              <a:pathLst>
                <a:path w="3359" h="2432" extrusionOk="0">
                  <a:moveTo>
                    <a:pt x="2932" y="1"/>
                  </a:moveTo>
                  <a:cubicBezTo>
                    <a:pt x="1729" y="527"/>
                    <a:pt x="752" y="1354"/>
                    <a:pt x="0" y="2432"/>
                  </a:cubicBezTo>
                  <a:cubicBezTo>
                    <a:pt x="125" y="2382"/>
                    <a:pt x="226" y="2356"/>
                    <a:pt x="351" y="2331"/>
                  </a:cubicBezTo>
                  <a:cubicBezTo>
                    <a:pt x="1153" y="1955"/>
                    <a:pt x="1980" y="1680"/>
                    <a:pt x="2807" y="1379"/>
                  </a:cubicBezTo>
                  <a:cubicBezTo>
                    <a:pt x="2857" y="1379"/>
                    <a:pt x="2907" y="1354"/>
                    <a:pt x="2983" y="1329"/>
                  </a:cubicBezTo>
                  <a:cubicBezTo>
                    <a:pt x="3258" y="1204"/>
                    <a:pt x="3358" y="978"/>
                    <a:pt x="3233" y="677"/>
                  </a:cubicBezTo>
                  <a:cubicBezTo>
                    <a:pt x="3158" y="452"/>
                    <a:pt x="3033" y="226"/>
                    <a:pt x="2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0"/>
            <p:cNvSpPr/>
            <p:nvPr/>
          </p:nvSpPr>
          <p:spPr>
            <a:xfrm>
              <a:off x="2745125" y="1032000"/>
              <a:ext cx="117200" cy="135975"/>
            </a:xfrm>
            <a:custGeom>
              <a:avLst/>
              <a:gdLst/>
              <a:ahLst/>
              <a:cxnLst/>
              <a:rect l="l" t="t" r="r" b="b"/>
              <a:pathLst>
                <a:path w="4688" h="5439" extrusionOk="0">
                  <a:moveTo>
                    <a:pt x="1916" y="494"/>
                  </a:moveTo>
                  <a:cubicBezTo>
                    <a:pt x="1945" y="494"/>
                    <a:pt x="1975" y="496"/>
                    <a:pt x="2006" y="501"/>
                  </a:cubicBezTo>
                  <a:cubicBezTo>
                    <a:pt x="2131" y="526"/>
                    <a:pt x="2231" y="576"/>
                    <a:pt x="2332" y="626"/>
                  </a:cubicBezTo>
                  <a:cubicBezTo>
                    <a:pt x="2657" y="802"/>
                    <a:pt x="2858" y="1052"/>
                    <a:pt x="3058" y="1403"/>
                  </a:cubicBezTo>
                  <a:cubicBezTo>
                    <a:pt x="3058" y="1503"/>
                    <a:pt x="3134" y="1629"/>
                    <a:pt x="3134" y="1779"/>
                  </a:cubicBezTo>
                  <a:cubicBezTo>
                    <a:pt x="3157" y="2087"/>
                    <a:pt x="2958" y="2282"/>
                    <a:pt x="2661" y="2282"/>
                  </a:cubicBezTo>
                  <a:cubicBezTo>
                    <a:pt x="2644" y="2282"/>
                    <a:pt x="2626" y="2282"/>
                    <a:pt x="2607" y="2280"/>
                  </a:cubicBezTo>
                  <a:cubicBezTo>
                    <a:pt x="2482" y="2255"/>
                    <a:pt x="2357" y="2205"/>
                    <a:pt x="2231" y="2155"/>
                  </a:cubicBezTo>
                  <a:cubicBezTo>
                    <a:pt x="1931" y="1980"/>
                    <a:pt x="1705" y="1729"/>
                    <a:pt x="1555" y="1428"/>
                  </a:cubicBezTo>
                  <a:cubicBezTo>
                    <a:pt x="1479" y="1303"/>
                    <a:pt x="1454" y="1152"/>
                    <a:pt x="1429" y="1002"/>
                  </a:cubicBezTo>
                  <a:cubicBezTo>
                    <a:pt x="1429" y="707"/>
                    <a:pt x="1635" y="494"/>
                    <a:pt x="1916" y="494"/>
                  </a:cubicBezTo>
                  <a:close/>
                  <a:moveTo>
                    <a:pt x="3338" y="2402"/>
                  </a:moveTo>
                  <a:cubicBezTo>
                    <a:pt x="3467" y="2402"/>
                    <a:pt x="3604" y="2477"/>
                    <a:pt x="3660" y="2606"/>
                  </a:cubicBezTo>
                  <a:cubicBezTo>
                    <a:pt x="3710" y="2731"/>
                    <a:pt x="3660" y="2957"/>
                    <a:pt x="3510" y="3007"/>
                  </a:cubicBezTo>
                  <a:cubicBezTo>
                    <a:pt x="3475" y="3024"/>
                    <a:pt x="3438" y="3032"/>
                    <a:pt x="3400" y="3032"/>
                  </a:cubicBezTo>
                  <a:cubicBezTo>
                    <a:pt x="3274" y="3032"/>
                    <a:pt x="3141" y="2942"/>
                    <a:pt x="3084" y="2807"/>
                  </a:cubicBezTo>
                  <a:cubicBezTo>
                    <a:pt x="3033" y="2681"/>
                    <a:pt x="3084" y="2506"/>
                    <a:pt x="3209" y="2431"/>
                  </a:cubicBezTo>
                  <a:cubicBezTo>
                    <a:pt x="3248" y="2411"/>
                    <a:pt x="3293" y="2402"/>
                    <a:pt x="3338" y="2402"/>
                  </a:cubicBezTo>
                  <a:close/>
                  <a:moveTo>
                    <a:pt x="1633" y="1"/>
                  </a:moveTo>
                  <a:cubicBezTo>
                    <a:pt x="964" y="1"/>
                    <a:pt x="420" y="374"/>
                    <a:pt x="201" y="1052"/>
                  </a:cubicBezTo>
                  <a:cubicBezTo>
                    <a:pt x="1" y="1579"/>
                    <a:pt x="51" y="2105"/>
                    <a:pt x="176" y="2606"/>
                  </a:cubicBezTo>
                  <a:cubicBezTo>
                    <a:pt x="452" y="3584"/>
                    <a:pt x="978" y="4386"/>
                    <a:pt x="1805" y="4987"/>
                  </a:cubicBezTo>
                  <a:cubicBezTo>
                    <a:pt x="2081" y="5162"/>
                    <a:pt x="2382" y="5313"/>
                    <a:pt x="2733" y="5388"/>
                  </a:cubicBezTo>
                  <a:cubicBezTo>
                    <a:pt x="2873" y="5422"/>
                    <a:pt x="3011" y="5439"/>
                    <a:pt x="3145" y="5439"/>
                  </a:cubicBezTo>
                  <a:cubicBezTo>
                    <a:pt x="3794" y="5439"/>
                    <a:pt x="4333" y="5042"/>
                    <a:pt x="4562" y="4335"/>
                  </a:cubicBezTo>
                  <a:cubicBezTo>
                    <a:pt x="4662" y="4035"/>
                    <a:pt x="4688" y="3709"/>
                    <a:pt x="4637" y="3383"/>
                  </a:cubicBezTo>
                  <a:cubicBezTo>
                    <a:pt x="4612" y="2957"/>
                    <a:pt x="4462" y="2431"/>
                    <a:pt x="4211" y="1904"/>
                  </a:cubicBezTo>
                  <a:cubicBezTo>
                    <a:pt x="3911" y="1353"/>
                    <a:pt x="3434" y="777"/>
                    <a:pt x="2783" y="376"/>
                  </a:cubicBezTo>
                  <a:cubicBezTo>
                    <a:pt x="2507" y="200"/>
                    <a:pt x="2231" y="75"/>
                    <a:pt x="1931" y="25"/>
                  </a:cubicBezTo>
                  <a:cubicBezTo>
                    <a:pt x="1829" y="9"/>
                    <a:pt x="1730"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0"/>
            <p:cNvSpPr/>
            <p:nvPr/>
          </p:nvSpPr>
          <p:spPr>
            <a:xfrm>
              <a:off x="2282725" y="1307725"/>
              <a:ext cx="117200" cy="135875"/>
            </a:xfrm>
            <a:custGeom>
              <a:avLst/>
              <a:gdLst/>
              <a:ahLst/>
              <a:cxnLst/>
              <a:rect l="l" t="t" r="r" b="b"/>
              <a:pathLst>
                <a:path w="4688" h="5435" extrusionOk="0">
                  <a:moveTo>
                    <a:pt x="1903" y="459"/>
                  </a:moveTo>
                  <a:cubicBezTo>
                    <a:pt x="2015" y="459"/>
                    <a:pt x="2126" y="497"/>
                    <a:pt x="2231" y="550"/>
                  </a:cubicBezTo>
                  <a:cubicBezTo>
                    <a:pt x="2582" y="700"/>
                    <a:pt x="2833" y="976"/>
                    <a:pt x="3058" y="1402"/>
                  </a:cubicBezTo>
                  <a:cubicBezTo>
                    <a:pt x="3083" y="1477"/>
                    <a:pt x="3133" y="1652"/>
                    <a:pt x="3133" y="1803"/>
                  </a:cubicBezTo>
                  <a:cubicBezTo>
                    <a:pt x="3133" y="2063"/>
                    <a:pt x="2933" y="2256"/>
                    <a:pt x="2678" y="2256"/>
                  </a:cubicBezTo>
                  <a:cubicBezTo>
                    <a:pt x="2663" y="2256"/>
                    <a:pt x="2648" y="2255"/>
                    <a:pt x="2632" y="2254"/>
                  </a:cubicBezTo>
                  <a:cubicBezTo>
                    <a:pt x="2532" y="2254"/>
                    <a:pt x="2432" y="2229"/>
                    <a:pt x="2356" y="2179"/>
                  </a:cubicBezTo>
                  <a:cubicBezTo>
                    <a:pt x="1930" y="1978"/>
                    <a:pt x="1630" y="1652"/>
                    <a:pt x="1479" y="1226"/>
                  </a:cubicBezTo>
                  <a:cubicBezTo>
                    <a:pt x="1404" y="1001"/>
                    <a:pt x="1404" y="750"/>
                    <a:pt x="1604" y="575"/>
                  </a:cubicBezTo>
                  <a:cubicBezTo>
                    <a:pt x="1700" y="491"/>
                    <a:pt x="1802" y="459"/>
                    <a:pt x="1903" y="459"/>
                  </a:cubicBezTo>
                  <a:close/>
                  <a:moveTo>
                    <a:pt x="3352" y="2395"/>
                  </a:moveTo>
                  <a:cubicBezTo>
                    <a:pt x="3460" y="2395"/>
                    <a:pt x="3565" y="2451"/>
                    <a:pt x="3635" y="2555"/>
                  </a:cubicBezTo>
                  <a:cubicBezTo>
                    <a:pt x="3735" y="2705"/>
                    <a:pt x="3685" y="2880"/>
                    <a:pt x="3534" y="2956"/>
                  </a:cubicBezTo>
                  <a:cubicBezTo>
                    <a:pt x="3481" y="2991"/>
                    <a:pt x="3428" y="3008"/>
                    <a:pt x="3377" y="3008"/>
                  </a:cubicBezTo>
                  <a:cubicBezTo>
                    <a:pt x="3284" y="3008"/>
                    <a:pt x="3198" y="2952"/>
                    <a:pt x="3133" y="2855"/>
                  </a:cubicBezTo>
                  <a:cubicBezTo>
                    <a:pt x="3033" y="2680"/>
                    <a:pt x="3058" y="2504"/>
                    <a:pt x="3208" y="2429"/>
                  </a:cubicBezTo>
                  <a:cubicBezTo>
                    <a:pt x="3255" y="2406"/>
                    <a:pt x="3304" y="2395"/>
                    <a:pt x="3352" y="2395"/>
                  </a:cubicBezTo>
                  <a:close/>
                  <a:moveTo>
                    <a:pt x="1546" y="1"/>
                  </a:moveTo>
                  <a:cubicBezTo>
                    <a:pt x="876" y="1"/>
                    <a:pt x="346" y="393"/>
                    <a:pt x="126" y="1076"/>
                  </a:cubicBezTo>
                  <a:cubicBezTo>
                    <a:pt x="26" y="1377"/>
                    <a:pt x="0" y="1702"/>
                    <a:pt x="26" y="2028"/>
                  </a:cubicBezTo>
                  <a:cubicBezTo>
                    <a:pt x="151" y="3231"/>
                    <a:pt x="727" y="4184"/>
                    <a:pt x="1655" y="4910"/>
                  </a:cubicBezTo>
                  <a:cubicBezTo>
                    <a:pt x="1930" y="5111"/>
                    <a:pt x="2231" y="5261"/>
                    <a:pt x="2557" y="5362"/>
                  </a:cubicBezTo>
                  <a:cubicBezTo>
                    <a:pt x="2735" y="5411"/>
                    <a:pt x="2908" y="5434"/>
                    <a:pt x="3072" y="5434"/>
                  </a:cubicBezTo>
                  <a:cubicBezTo>
                    <a:pt x="3833" y="5434"/>
                    <a:pt x="4418" y="4928"/>
                    <a:pt x="4562" y="4083"/>
                  </a:cubicBezTo>
                  <a:cubicBezTo>
                    <a:pt x="4687" y="3482"/>
                    <a:pt x="4537" y="2705"/>
                    <a:pt x="4186" y="1928"/>
                  </a:cubicBezTo>
                  <a:cubicBezTo>
                    <a:pt x="3885" y="1427"/>
                    <a:pt x="3484" y="875"/>
                    <a:pt x="2908" y="474"/>
                  </a:cubicBezTo>
                  <a:cubicBezTo>
                    <a:pt x="2582" y="249"/>
                    <a:pt x="2231" y="73"/>
                    <a:pt x="1830" y="23"/>
                  </a:cubicBezTo>
                  <a:cubicBezTo>
                    <a:pt x="1733" y="8"/>
                    <a:pt x="1638"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0"/>
            <p:cNvSpPr/>
            <p:nvPr/>
          </p:nvSpPr>
          <p:spPr>
            <a:xfrm>
              <a:off x="2458800" y="1419825"/>
              <a:ext cx="828350" cy="563150"/>
            </a:xfrm>
            <a:custGeom>
              <a:avLst/>
              <a:gdLst/>
              <a:ahLst/>
              <a:cxnLst/>
              <a:rect l="l" t="t" r="r" b="b"/>
              <a:pathLst>
                <a:path w="33134" h="22526" extrusionOk="0">
                  <a:moveTo>
                    <a:pt x="30727" y="0"/>
                  </a:moveTo>
                  <a:cubicBezTo>
                    <a:pt x="30176" y="301"/>
                    <a:pt x="29599" y="577"/>
                    <a:pt x="29023" y="878"/>
                  </a:cubicBezTo>
                  <a:cubicBezTo>
                    <a:pt x="27820" y="1529"/>
                    <a:pt x="26617" y="2181"/>
                    <a:pt x="25439" y="2833"/>
                  </a:cubicBezTo>
                  <a:cubicBezTo>
                    <a:pt x="24587" y="3309"/>
                    <a:pt x="23735" y="3785"/>
                    <a:pt x="22882" y="4286"/>
                  </a:cubicBezTo>
                  <a:cubicBezTo>
                    <a:pt x="21980" y="4812"/>
                    <a:pt x="21053" y="5339"/>
                    <a:pt x="20151" y="5865"/>
                  </a:cubicBezTo>
                  <a:cubicBezTo>
                    <a:pt x="19649" y="6166"/>
                    <a:pt x="19173" y="6442"/>
                    <a:pt x="18697" y="6717"/>
                  </a:cubicBezTo>
                  <a:cubicBezTo>
                    <a:pt x="17870" y="7193"/>
                    <a:pt x="17043" y="7695"/>
                    <a:pt x="16216" y="8196"/>
                  </a:cubicBezTo>
                  <a:cubicBezTo>
                    <a:pt x="15564" y="8597"/>
                    <a:pt x="14912" y="8973"/>
                    <a:pt x="14261" y="9374"/>
                  </a:cubicBezTo>
                  <a:cubicBezTo>
                    <a:pt x="13659" y="9750"/>
                    <a:pt x="13033" y="10151"/>
                    <a:pt x="12431" y="10527"/>
                  </a:cubicBezTo>
                  <a:cubicBezTo>
                    <a:pt x="11930" y="10853"/>
                    <a:pt x="11404" y="11178"/>
                    <a:pt x="10902" y="11504"/>
                  </a:cubicBezTo>
                  <a:cubicBezTo>
                    <a:pt x="10251" y="11955"/>
                    <a:pt x="9574" y="12381"/>
                    <a:pt x="8922" y="12833"/>
                  </a:cubicBezTo>
                  <a:cubicBezTo>
                    <a:pt x="8196" y="13334"/>
                    <a:pt x="7469" y="13835"/>
                    <a:pt x="6742" y="14336"/>
                  </a:cubicBezTo>
                  <a:cubicBezTo>
                    <a:pt x="5063" y="15539"/>
                    <a:pt x="3409" y="16792"/>
                    <a:pt x="1930" y="18271"/>
                  </a:cubicBezTo>
                  <a:cubicBezTo>
                    <a:pt x="1328" y="18898"/>
                    <a:pt x="777" y="19549"/>
                    <a:pt x="401" y="20326"/>
                  </a:cubicBezTo>
                  <a:cubicBezTo>
                    <a:pt x="301" y="20502"/>
                    <a:pt x="226" y="20677"/>
                    <a:pt x="150" y="20828"/>
                  </a:cubicBezTo>
                  <a:cubicBezTo>
                    <a:pt x="125" y="21003"/>
                    <a:pt x="75" y="21178"/>
                    <a:pt x="50" y="21354"/>
                  </a:cubicBezTo>
                  <a:cubicBezTo>
                    <a:pt x="25" y="21554"/>
                    <a:pt x="0" y="21730"/>
                    <a:pt x="25" y="21930"/>
                  </a:cubicBezTo>
                  <a:cubicBezTo>
                    <a:pt x="75" y="22281"/>
                    <a:pt x="276" y="22482"/>
                    <a:pt x="652" y="22507"/>
                  </a:cubicBezTo>
                  <a:cubicBezTo>
                    <a:pt x="739" y="22519"/>
                    <a:pt x="827" y="22526"/>
                    <a:pt x="915" y="22526"/>
                  </a:cubicBezTo>
                  <a:cubicBezTo>
                    <a:pt x="1003" y="22526"/>
                    <a:pt x="1090" y="22519"/>
                    <a:pt x="1178" y="22507"/>
                  </a:cubicBezTo>
                  <a:cubicBezTo>
                    <a:pt x="1604" y="22457"/>
                    <a:pt x="2030" y="22306"/>
                    <a:pt x="2456" y="22181"/>
                  </a:cubicBezTo>
                  <a:cubicBezTo>
                    <a:pt x="3208" y="21905"/>
                    <a:pt x="3935" y="21554"/>
                    <a:pt x="4662" y="21178"/>
                  </a:cubicBezTo>
                  <a:cubicBezTo>
                    <a:pt x="4887" y="21078"/>
                    <a:pt x="5088" y="20953"/>
                    <a:pt x="5288" y="20853"/>
                  </a:cubicBezTo>
                  <a:cubicBezTo>
                    <a:pt x="5238" y="20803"/>
                    <a:pt x="5188" y="20727"/>
                    <a:pt x="5113" y="20727"/>
                  </a:cubicBezTo>
                  <a:cubicBezTo>
                    <a:pt x="4862" y="20627"/>
                    <a:pt x="4662" y="20452"/>
                    <a:pt x="4461" y="20276"/>
                  </a:cubicBezTo>
                  <a:cubicBezTo>
                    <a:pt x="4286" y="20126"/>
                    <a:pt x="4186" y="19925"/>
                    <a:pt x="4186" y="19650"/>
                  </a:cubicBezTo>
                  <a:cubicBezTo>
                    <a:pt x="4311" y="19574"/>
                    <a:pt x="4461" y="19499"/>
                    <a:pt x="4612" y="19424"/>
                  </a:cubicBezTo>
                  <a:cubicBezTo>
                    <a:pt x="4612" y="19324"/>
                    <a:pt x="4712" y="19274"/>
                    <a:pt x="4812" y="19224"/>
                  </a:cubicBezTo>
                  <a:cubicBezTo>
                    <a:pt x="5238" y="18998"/>
                    <a:pt x="5664" y="18772"/>
                    <a:pt x="6090" y="18522"/>
                  </a:cubicBezTo>
                  <a:cubicBezTo>
                    <a:pt x="6767" y="18146"/>
                    <a:pt x="7444" y="17770"/>
                    <a:pt x="8120" y="17394"/>
                  </a:cubicBezTo>
                  <a:cubicBezTo>
                    <a:pt x="8521" y="17168"/>
                    <a:pt x="8922" y="16918"/>
                    <a:pt x="9298" y="16667"/>
                  </a:cubicBezTo>
                  <a:cubicBezTo>
                    <a:pt x="9369" y="16614"/>
                    <a:pt x="9440" y="16561"/>
                    <a:pt x="9520" y="16561"/>
                  </a:cubicBezTo>
                  <a:cubicBezTo>
                    <a:pt x="9553" y="16561"/>
                    <a:pt x="9588" y="16570"/>
                    <a:pt x="9624" y="16592"/>
                  </a:cubicBezTo>
                  <a:cubicBezTo>
                    <a:pt x="9750" y="16792"/>
                    <a:pt x="9875" y="16993"/>
                    <a:pt x="10000" y="17194"/>
                  </a:cubicBezTo>
                  <a:cubicBezTo>
                    <a:pt x="10075" y="17294"/>
                    <a:pt x="10151" y="17394"/>
                    <a:pt x="10226" y="17494"/>
                  </a:cubicBezTo>
                  <a:cubicBezTo>
                    <a:pt x="10301" y="17645"/>
                    <a:pt x="10376" y="17770"/>
                    <a:pt x="10476" y="17920"/>
                  </a:cubicBezTo>
                  <a:cubicBezTo>
                    <a:pt x="11805" y="17143"/>
                    <a:pt x="13133" y="16341"/>
                    <a:pt x="14461" y="15564"/>
                  </a:cubicBezTo>
                  <a:cubicBezTo>
                    <a:pt x="15639" y="14888"/>
                    <a:pt x="16842" y="14211"/>
                    <a:pt x="18020" y="13534"/>
                  </a:cubicBezTo>
                  <a:cubicBezTo>
                    <a:pt x="19374" y="12757"/>
                    <a:pt x="20727" y="12006"/>
                    <a:pt x="22055" y="11254"/>
                  </a:cubicBezTo>
                  <a:cubicBezTo>
                    <a:pt x="23359" y="10502"/>
                    <a:pt x="24687" y="9775"/>
                    <a:pt x="25990" y="9023"/>
                  </a:cubicBezTo>
                  <a:cubicBezTo>
                    <a:pt x="27018" y="8422"/>
                    <a:pt x="28045" y="7845"/>
                    <a:pt x="29073" y="7219"/>
                  </a:cubicBezTo>
                  <a:cubicBezTo>
                    <a:pt x="30301" y="6467"/>
                    <a:pt x="31529" y="5690"/>
                    <a:pt x="32732" y="4938"/>
                  </a:cubicBezTo>
                  <a:cubicBezTo>
                    <a:pt x="32882" y="4838"/>
                    <a:pt x="33008" y="4737"/>
                    <a:pt x="33133" y="4637"/>
                  </a:cubicBezTo>
                  <a:cubicBezTo>
                    <a:pt x="32983" y="4311"/>
                    <a:pt x="32757" y="4086"/>
                    <a:pt x="32557" y="3835"/>
                  </a:cubicBezTo>
                  <a:cubicBezTo>
                    <a:pt x="32481" y="3710"/>
                    <a:pt x="32406" y="3584"/>
                    <a:pt x="32331" y="3484"/>
                  </a:cubicBezTo>
                  <a:cubicBezTo>
                    <a:pt x="32055" y="2983"/>
                    <a:pt x="31780" y="2482"/>
                    <a:pt x="31504" y="2005"/>
                  </a:cubicBezTo>
                  <a:cubicBezTo>
                    <a:pt x="31429" y="1830"/>
                    <a:pt x="31354" y="1680"/>
                    <a:pt x="31278" y="1504"/>
                  </a:cubicBezTo>
                  <a:cubicBezTo>
                    <a:pt x="31178" y="1203"/>
                    <a:pt x="31053" y="903"/>
                    <a:pt x="30928" y="602"/>
                  </a:cubicBezTo>
                  <a:cubicBezTo>
                    <a:pt x="30928" y="376"/>
                    <a:pt x="30827" y="201"/>
                    <a:pt x="30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0"/>
            <p:cNvSpPr/>
            <p:nvPr/>
          </p:nvSpPr>
          <p:spPr>
            <a:xfrm>
              <a:off x="2780850" y="1044325"/>
              <a:ext cx="43225" cy="44750"/>
            </a:xfrm>
            <a:custGeom>
              <a:avLst/>
              <a:gdLst/>
              <a:ahLst/>
              <a:cxnLst/>
              <a:rect l="l" t="t" r="r" b="b"/>
              <a:pathLst>
                <a:path w="1729" h="1790" extrusionOk="0">
                  <a:moveTo>
                    <a:pt x="487" y="1"/>
                  </a:moveTo>
                  <a:cubicBezTo>
                    <a:pt x="206" y="1"/>
                    <a:pt x="0" y="214"/>
                    <a:pt x="0" y="509"/>
                  </a:cubicBezTo>
                  <a:cubicBezTo>
                    <a:pt x="25" y="659"/>
                    <a:pt x="50" y="810"/>
                    <a:pt x="126" y="935"/>
                  </a:cubicBezTo>
                  <a:cubicBezTo>
                    <a:pt x="276" y="1236"/>
                    <a:pt x="502" y="1487"/>
                    <a:pt x="802" y="1662"/>
                  </a:cubicBezTo>
                  <a:cubicBezTo>
                    <a:pt x="928" y="1712"/>
                    <a:pt x="1053" y="1762"/>
                    <a:pt x="1178" y="1787"/>
                  </a:cubicBezTo>
                  <a:cubicBezTo>
                    <a:pt x="1197" y="1789"/>
                    <a:pt x="1215" y="1789"/>
                    <a:pt x="1232" y="1789"/>
                  </a:cubicBezTo>
                  <a:cubicBezTo>
                    <a:pt x="1529" y="1789"/>
                    <a:pt x="1728" y="1594"/>
                    <a:pt x="1705" y="1286"/>
                  </a:cubicBezTo>
                  <a:cubicBezTo>
                    <a:pt x="1705" y="1136"/>
                    <a:pt x="1629" y="1010"/>
                    <a:pt x="1629" y="910"/>
                  </a:cubicBezTo>
                  <a:cubicBezTo>
                    <a:pt x="1429" y="559"/>
                    <a:pt x="1228" y="309"/>
                    <a:pt x="903" y="133"/>
                  </a:cubicBezTo>
                  <a:cubicBezTo>
                    <a:pt x="802" y="83"/>
                    <a:pt x="702" y="33"/>
                    <a:pt x="577" y="8"/>
                  </a:cubicBezTo>
                  <a:cubicBezTo>
                    <a:pt x="546" y="3"/>
                    <a:pt x="516"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0"/>
            <p:cNvSpPr/>
            <p:nvPr/>
          </p:nvSpPr>
          <p:spPr>
            <a:xfrm>
              <a:off x="2820950" y="1092025"/>
              <a:ext cx="16950" cy="15800"/>
            </a:xfrm>
            <a:custGeom>
              <a:avLst/>
              <a:gdLst/>
              <a:ahLst/>
              <a:cxnLst/>
              <a:rect l="l" t="t" r="r" b="b"/>
              <a:pathLst>
                <a:path w="678" h="632" extrusionOk="0">
                  <a:moveTo>
                    <a:pt x="305" y="1"/>
                  </a:moveTo>
                  <a:cubicBezTo>
                    <a:pt x="260" y="1"/>
                    <a:pt x="215" y="10"/>
                    <a:pt x="176" y="30"/>
                  </a:cubicBezTo>
                  <a:cubicBezTo>
                    <a:pt x="51" y="105"/>
                    <a:pt x="0" y="280"/>
                    <a:pt x="51" y="406"/>
                  </a:cubicBezTo>
                  <a:cubicBezTo>
                    <a:pt x="108" y="541"/>
                    <a:pt x="241" y="631"/>
                    <a:pt x="367" y="631"/>
                  </a:cubicBezTo>
                  <a:cubicBezTo>
                    <a:pt x="405" y="631"/>
                    <a:pt x="442" y="623"/>
                    <a:pt x="477" y="606"/>
                  </a:cubicBezTo>
                  <a:cubicBezTo>
                    <a:pt x="627" y="556"/>
                    <a:pt x="677" y="330"/>
                    <a:pt x="627" y="205"/>
                  </a:cubicBezTo>
                  <a:cubicBezTo>
                    <a:pt x="571" y="76"/>
                    <a:pt x="434"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0"/>
            <p:cNvSpPr/>
            <p:nvPr/>
          </p:nvSpPr>
          <p:spPr>
            <a:xfrm>
              <a:off x="2317800" y="1319175"/>
              <a:ext cx="43275" cy="44950"/>
            </a:xfrm>
            <a:custGeom>
              <a:avLst/>
              <a:gdLst/>
              <a:ahLst/>
              <a:cxnLst/>
              <a:rect l="l" t="t" r="r" b="b"/>
              <a:pathLst>
                <a:path w="1731" h="1798" extrusionOk="0">
                  <a:moveTo>
                    <a:pt x="500" y="1"/>
                  </a:moveTo>
                  <a:cubicBezTo>
                    <a:pt x="399" y="1"/>
                    <a:pt x="297" y="33"/>
                    <a:pt x="201" y="117"/>
                  </a:cubicBezTo>
                  <a:cubicBezTo>
                    <a:pt x="1" y="292"/>
                    <a:pt x="1" y="543"/>
                    <a:pt x="76" y="768"/>
                  </a:cubicBezTo>
                  <a:cubicBezTo>
                    <a:pt x="227" y="1194"/>
                    <a:pt x="527" y="1520"/>
                    <a:pt x="953" y="1721"/>
                  </a:cubicBezTo>
                  <a:cubicBezTo>
                    <a:pt x="1029" y="1771"/>
                    <a:pt x="1129" y="1796"/>
                    <a:pt x="1229" y="1796"/>
                  </a:cubicBezTo>
                  <a:cubicBezTo>
                    <a:pt x="1245" y="1797"/>
                    <a:pt x="1260" y="1798"/>
                    <a:pt x="1275" y="1798"/>
                  </a:cubicBezTo>
                  <a:cubicBezTo>
                    <a:pt x="1530" y="1798"/>
                    <a:pt x="1730" y="1605"/>
                    <a:pt x="1730" y="1345"/>
                  </a:cubicBezTo>
                  <a:cubicBezTo>
                    <a:pt x="1730" y="1194"/>
                    <a:pt x="1680" y="1019"/>
                    <a:pt x="1655" y="944"/>
                  </a:cubicBezTo>
                  <a:cubicBezTo>
                    <a:pt x="1430" y="518"/>
                    <a:pt x="1179" y="242"/>
                    <a:pt x="828" y="92"/>
                  </a:cubicBezTo>
                  <a:cubicBezTo>
                    <a:pt x="723" y="39"/>
                    <a:pt x="61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0"/>
            <p:cNvSpPr/>
            <p:nvPr/>
          </p:nvSpPr>
          <p:spPr>
            <a:xfrm>
              <a:off x="2358550" y="1367575"/>
              <a:ext cx="17550" cy="15350"/>
            </a:xfrm>
            <a:custGeom>
              <a:avLst/>
              <a:gdLst/>
              <a:ahLst/>
              <a:cxnLst/>
              <a:rect l="l" t="t" r="r" b="b"/>
              <a:pathLst>
                <a:path w="702" h="614" extrusionOk="0">
                  <a:moveTo>
                    <a:pt x="319" y="1"/>
                  </a:moveTo>
                  <a:cubicBezTo>
                    <a:pt x="271" y="1"/>
                    <a:pt x="222" y="12"/>
                    <a:pt x="175" y="35"/>
                  </a:cubicBezTo>
                  <a:cubicBezTo>
                    <a:pt x="25" y="110"/>
                    <a:pt x="0" y="286"/>
                    <a:pt x="100" y="461"/>
                  </a:cubicBezTo>
                  <a:cubicBezTo>
                    <a:pt x="165" y="558"/>
                    <a:pt x="251" y="614"/>
                    <a:pt x="344" y="614"/>
                  </a:cubicBezTo>
                  <a:cubicBezTo>
                    <a:pt x="395" y="614"/>
                    <a:pt x="448" y="597"/>
                    <a:pt x="501" y="562"/>
                  </a:cubicBezTo>
                  <a:cubicBezTo>
                    <a:pt x="652" y="486"/>
                    <a:pt x="702" y="311"/>
                    <a:pt x="602" y="161"/>
                  </a:cubicBezTo>
                  <a:cubicBezTo>
                    <a:pt x="532" y="57"/>
                    <a:pt x="427"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itle 21"/>
          <p:cNvSpPr txBox="1">
            <a:spLocks/>
          </p:cNvSpPr>
          <p:nvPr/>
        </p:nvSpPr>
        <p:spPr>
          <a:xfrm>
            <a:off x="1537000" y="373191"/>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5</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4" name="Rectangle 33"/>
          <p:cNvSpPr/>
          <p:nvPr/>
        </p:nvSpPr>
        <p:spPr>
          <a:xfrm>
            <a:off x="2573066" y="420681"/>
            <a:ext cx="5994984" cy="400110"/>
          </a:xfrm>
          <a:prstGeom prst="rect">
            <a:avLst/>
          </a:prstGeom>
        </p:spPr>
        <p:txBody>
          <a:bodyPr wrap="square">
            <a:spAutoFit/>
          </a:bodyPr>
          <a:lstStyle/>
          <a:p>
            <a:pPr lvl="0" algn="just"/>
            <a:r>
              <a:rPr lang="en-US" sz="2000"/>
              <a:t>T</a:t>
            </a:r>
            <a:r>
              <a:rPr lang="en-US" sz="2000" smtClean="0"/>
              <a:t>rừ </a:t>
            </a:r>
            <a:r>
              <a:rPr lang="en-US" sz="2000"/>
              <a:t>các tử thức và giữ nguyên mẫu thức để tính</a:t>
            </a:r>
          </a:p>
        </p:txBody>
      </p:sp>
      <mc:AlternateContent xmlns:mc="http://schemas.openxmlformats.org/markup-compatibility/2006" xmlns:a14="http://schemas.microsoft.com/office/drawing/2010/main">
        <mc:Choice Requires="a14">
          <p:sp>
            <p:nvSpPr>
              <p:cNvPr id="5" name="Rectangle 4"/>
              <p:cNvSpPr/>
              <p:nvPr/>
            </p:nvSpPr>
            <p:spPr>
              <a:xfrm>
                <a:off x="3203323" y="2920582"/>
                <a:ext cx="3010568"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r>
                            <a:rPr lang="en-US" sz="2000">
                              <a:latin typeface="Cambria Math" panose="02040503050406030204" pitchFamily="18" charset="0"/>
                            </a:rPr>
                            <m:t>+3</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m:t>
                          </m:r>
                          <m:r>
                            <a:rPr lang="en-US" sz="2000" i="1">
                              <a:latin typeface="Cambria Math" panose="02040503050406030204" pitchFamily="18" charset="0"/>
                            </a:rPr>
                            <m:t>𝑥</m:t>
                          </m:r>
                          <m:r>
                            <a:rPr lang="en-US" sz="2000">
                              <a:latin typeface="Cambria Math" panose="02040503050406030204" pitchFamily="18" charset="0"/>
                            </a:rPr>
                            <m:t>−4</m:t>
                          </m:r>
                        </m:num>
                        <m:den>
                          <m:r>
                            <a:rPr lang="en-US" sz="2000" i="1">
                              <a:latin typeface="Cambria Math" panose="02040503050406030204" pitchFamily="18" charset="0"/>
                            </a:rPr>
                            <m:t>𝑥</m:t>
                          </m:r>
                          <m:r>
                            <a:rPr lang="en-US" sz="2000">
                              <a:latin typeface="Cambria Math" panose="02040503050406030204" pitchFamily="18" charset="0"/>
                            </a:rPr>
                            <m:t>+1</m:t>
                          </m:r>
                        </m:den>
                      </m:f>
                    </m:oMath>
                  </m:oMathPara>
                </a14:m>
                <a:endParaRPr lang="en-US" sz="2000"/>
              </a:p>
            </p:txBody>
          </p:sp>
        </mc:Choice>
        <mc:Fallback xmlns="">
          <p:sp>
            <p:nvSpPr>
              <p:cNvPr id="5" name="Rectangle 4"/>
              <p:cNvSpPr>
                <a:spLocks noRot="1" noChangeAspect="1" noMove="1" noResize="1" noEditPoints="1" noAdjustHandles="1" noChangeArrowheads="1" noChangeShapeType="1" noTextEdit="1"/>
              </p:cNvSpPr>
              <p:nvPr/>
            </p:nvSpPr>
            <p:spPr>
              <a:xfrm>
                <a:off x="3203323" y="2920582"/>
                <a:ext cx="3010568" cy="6756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763444" y="1104874"/>
                <a:ext cx="1890326"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r>
                            <a:rPr lang="en-US" sz="2000">
                              <a:latin typeface="Cambria Math" panose="02040503050406030204" pitchFamily="18" charset="0"/>
                            </a:rPr>
                            <m:t>+3</m:t>
                          </m:r>
                        </m:num>
                        <m:den>
                          <m:r>
                            <a:rPr lang="en-US" sz="2000" i="1">
                              <a:latin typeface="Cambria Math" panose="02040503050406030204" pitchFamily="18" charset="0"/>
                            </a:rPr>
                            <m:t>𝑥</m:t>
                          </m:r>
                          <m:r>
                            <a:rPr lang="en-US" sz="2000">
                              <a:latin typeface="Cambria Math" panose="02040503050406030204" pitchFamily="18" charset="0"/>
                            </a:rPr>
                            <m:t>+1</m:t>
                          </m:r>
                        </m:den>
                      </m:f>
                    </m:oMath>
                  </m:oMathPara>
                </a14:m>
                <a:endParaRPr lang="en-US" sz="2000"/>
              </a:p>
            </p:txBody>
          </p:sp>
        </mc:Choice>
        <mc:Fallback xmlns="">
          <p:sp>
            <p:nvSpPr>
              <p:cNvPr id="6" name="Rectangle 5"/>
              <p:cNvSpPr>
                <a:spLocks noRot="1" noChangeAspect="1" noMove="1" noResize="1" noEditPoints="1" noAdjustHandles="1" noChangeArrowheads="1" noChangeShapeType="1" noTextEdit="1"/>
              </p:cNvSpPr>
              <p:nvPr/>
            </p:nvSpPr>
            <p:spPr>
              <a:xfrm>
                <a:off x="3763444" y="1104874"/>
                <a:ext cx="1890326" cy="675698"/>
              </a:xfrm>
              <a:prstGeom prst="rect">
                <a:avLst/>
              </a:prstGeom>
              <a:blipFill>
                <a:blip r:embed="rId4"/>
                <a:stretch>
                  <a:fillRect/>
                </a:stretch>
              </a:blipFill>
            </p:spPr>
            <p:txBody>
              <a:bodyPr/>
              <a:lstStyle/>
              <a:p>
                <a:r>
                  <a:rPr lang="en-US">
                    <a:noFill/>
                  </a:rPr>
                  <a:t> </a:t>
                </a:r>
              </a:p>
            </p:txBody>
          </p:sp>
        </mc:Fallback>
      </mc:AlternateContent>
      <p:sp>
        <p:nvSpPr>
          <p:cNvPr id="38" name="Rectangle 37"/>
          <p:cNvSpPr/>
          <p:nvPr/>
        </p:nvSpPr>
        <p:spPr>
          <a:xfrm>
            <a:off x="4375022" y="208850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5" grpId="0"/>
      <p:bldP spid="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sp>
        <p:nvSpPr>
          <p:cNvPr id="20" name="Title 21"/>
          <p:cNvSpPr txBox="1">
            <a:spLocks/>
          </p:cNvSpPr>
          <p:nvPr/>
        </p:nvSpPr>
        <p:spPr>
          <a:xfrm>
            <a:off x="1028117" y="230073"/>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6</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13" name="Group 12"/>
          <p:cNvGrpSpPr/>
          <p:nvPr/>
        </p:nvGrpSpPr>
        <p:grpSpPr>
          <a:xfrm>
            <a:off x="911242" y="717428"/>
            <a:ext cx="7334259" cy="1701748"/>
            <a:chOff x="1062317" y="804888"/>
            <a:chExt cx="7334259" cy="1701748"/>
          </a:xfrm>
        </p:grpSpPr>
        <mc:AlternateContent xmlns:mc="http://schemas.openxmlformats.org/markup-compatibility/2006" xmlns:a14="http://schemas.microsoft.com/office/drawing/2010/main">
          <mc:Choice Requires="a14">
            <p:sp>
              <p:nvSpPr>
                <p:cNvPr id="11" name="Rectangle 10"/>
                <p:cNvSpPr/>
                <p:nvPr/>
              </p:nvSpPr>
              <p:spPr>
                <a:xfrm>
                  <a:off x="5012371" y="804888"/>
                  <a:ext cx="1444883"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oMath>
                    </m:oMathPara>
                  </a14:m>
                  <a:endParaRPr lang="en-US" sz="2000"/>
                </a:p>
              </p:txBody>
            </p:sp>
          </mc:Choice>
          <mc:Fallback xmlns="">
            <p:sp>
              <p:nvSpPr>
                <p:cNvPr id="11" name="Rectangle 10"/>
                <p:cNvSpPr>
                  <a:spLocks noRot="1" noChangeAspect="1" noMove="1" noResize="1" noEditPoints="1" noAdjustHandles="1" noChangeArrowheads="1" noChangeShapeType="1" noTextEdit="1"/>
                </p:cNvSpPr>
                <p:nvPr/>
              </p:nvSpPr>
              <p:spPr>
                <a:xfrm>
                  <a:off x="5012371" y="804888"/>
                  <a:ext cx="1444883" cy="675698"/>
                </a:xfrm>
                <a:prstGeom prst="rect">
                  <a:avLst/>
                </a:prstGeom>
                <a:blipFill>
                  <a:blip r:embed="rId3"/>
                  <a:stretch>
                    <a:fillRect/>
                  </a:stretch>
                </a:blipFill>
              </p:spPr>
              <p:txBody>
                <a:bodyPr/>
                <a:lstStyle/>
                <a:p>
                  <a:r>
                    <a:rPr lang="en-US">
                      <a:noFill/>
                    </a:rPr>
                    <a:t> </a:t>
                  </a:r>
                </a:p>
              </p:txBody>
            </p:sp>
          </mc:Fallback>
        </mc:AlternateContent>
        <p:grpSp>
          <p:nvGrpSpPr>
            <p:cNvPr id="12" name="Group 11"/>
            <p:cNvGrpSpPr/>
            <p:nvPr/>
          </p:nvGrpSpPr>
          <p:grpSpPr>
            <a:xfrm>
              <a:off x="1062317" y="804888"/>
              <a:ext cx="7334259" cy="1701748"/>
              <a:chOff x="1062317" y="804888"/>
              <a:chExt cx="7334259" cy="1701748"/>
            </a:xfrm>
          </p:grpSpPr>
          <p:sp>
            <p:nvSpPr>
              <p:cNvPr id="21" name="Rectangle 20"/>
              <p:cNvSpPr/>
              <p:nvPr/>
            </p:nvSpPr>
            <p:spPr>
              <a:xfrm>
                <a:off x="1062317" y="804888"/>
                <a:ext cx="7334259" cy="1661993"/>
              </a:xfrm>
              <a:prstGeom prst="rect">
                <a:avLst/>
              </a:prstGeom>
            </p:spPr>
            <p:txBody>
              <a:bodyPr wrap="square">
                <a:spAutoFit/>
              </a:bodyPr>
              <a:lstStyle/>
              <a:p>
                <a:pPr lvl="0" algn="just">
                  <a:lnSpc>
                    <a:spcPct val="170000"/>
                  </a:lnSpc>
                </a:pPr>
                <a:r>
                  <a:rPr lang="vi-VN" sz="2000">
                    <a:latin typeface="Open Sans"/>
                  </a:rPr>
                  <a:t>Quy đồng mẫu của hai phân </a:t>
                </a:r>
                <a:r>
                  <a:rPr lang="vi-VN" sz="2000" smtClean="0">
                    <a:latin typeface="Open Sans"/>
                  </a:rPr>
                  <a:t>thức</a:t>
                </a:r>
                <a:r>
                  <a:rPr lang="en-US" sz="2000" smtClean="0">
                    <a:latin typeface="Open Sans"/>
                  </a:rPr>
                  <a:t>   </a:t>
                </a:r>
                <a:r>
                  <a:rPr lang="vi-VN" sz="2000">
                    <a:latin typeface="Open Sans"/>
                  </a:rPr>
                  <a:t> </a:t>
                </a:r>
                <a:r>
                  <a:rPr lang="en-US" sz="2000" smtClean="0">
                    <a:latin typeface="Open Sans"/>
                  </a:rPr>
                  <a:t>             </a:t>
                </a:r>
                <a:r>
                  <a:rPr lang="vi-VN" sz="2000" smtClean="0">
                    <a:latin typeface="Open Sans"/>
                  </a:rPr>
                  <a:t>; </a:t>
                </a:r>
                <a:r>
                  <a:rPr lang="vi-VN" sz="2000">
                    <a:latin typeface="Open Sans"/>
                  </a:rPr>
                  <a:t>trừ các tử thức của hai phân thức nhận được và giữ nguyên mẫu thức chung để tính </a:t>
                </a:r>
                <a:endParaRPr lang="en-US" sz="2000"/>
              </a:p>
            </p:txBody>
          </p:sp>
          <mc:AlternateContent xmlns:mc="http://schemas.openxmlformats.org/markup-compatibility/2006" xmlns:a14="http://schemas.microsoft.com/office/drawing/2010/main">
            <mc:Choice Requires="a14">
              <p:sp>
                <p:nvSpPr>
                  <p:cNvPr id="23" name="Rectangle 22"/>
                  <p:cNvSpPr/>
                  <p:nvPr/>
                </p:nvSpPr>
                <p:spPr>
                  <a:xfrm>
                    <a:off x="1921568" y="1830938"/>
                    <a:ext cx="1450397"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r>
                            <a:rPr lang="en-US" sz="2000" b="0" i="1" smtClean="0">
                              <a:latin typeface="Cambria Math" panose="02040503050406030204" pitchFamily="18" charset="0"/>
                            </a:rPr>
                            <m:t>.</m:t>
                          </m:r>
                        </m:oMath>
                      </m:oMathPara>
                    </a14:m>
                    <a:endParaRPr lang="en-US" sz="2000"/>
                  </a:p>
                </p:txBody>
              </p:sp>
            </mc:Choice>
            <mc:Fallback xmlns="">
              <p:sp>
                <p:nvSpPr>
                  <p:cNvPr id="23" name="Rectangle 22"/>
                  <p:cNvSpPr>
                    <a:spLocks noRot="1" noChangeAspect="1" noMove="1" noResize="1" noEditPoints="1" noAdjustHandles="1" noChangeArrowheads="1" noChangeShapeType="1" noTextEdit="1"/>
                  </p:cNvSpPr>
                  <p:nvPr/>
                </p:nvSpPr>
                <p:spPr>
                  <a:xfrm>
                    <a:off x="1921568" y="1830938"/>
                    <a:ext cx="1450397" cy="675698"/>
                  </a:xfrm>
                  <a:prstGeom prst="rect">
                    <a:avLst/>
                  </a:prstGeom>
                  <a:blipFill>
                    <a:blip r:embed="rId4"/>
                    <a:stretch>
                      <a:fillRect/>
                    </a:stretch>
                  </a:blipFill>
                </p:spPr>
                <p:txBody>
                  <a:bodyPr/>
                  <a:lstStyle/>
                  <a:p>
                    <a:r>
                      <a:rPr lang="en-US">
                        <a:noFill/>
                      </a:rPr>
                      <a:t> </a:t>
                    </a:r>
                  </a:p>
                </p:txBody>
              </p:sp>
            </mc:Fallback>
          </mc:AlternateContent>
        </p:grpSp>
      </p:grpSp>
      <p:sp>
        <p:nvSpPr>
          <p:cNvPr id="26" name="Rectangle 25"/>
          <p:cNvSpPr/>
          <p:nvPr/>
        </p:nvSpPr>
        <p:spPr>
          <a:xfrm>
            <a:off x="4244786" y="262082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911242" y="3044228"/>
                <a:ext cx="7207040" cy="1948226"/>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MTC: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oMath>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r>
                  <a:rPr lang="en-US" sz="2000">
                    <a:effectLst/>
                    <a:latin typeface="+mn-lt"/>
                    <a:ea typeface="Arial" panose="020B0604020202020204" pitchFamily="34" charset="0"/>
                    <a:cs typeface="Times New Roman" panose="02020603050405020304" pitchFamily="18" charset="0"/>
                  </a:rPr>
                  <a:t>Quy đồng và thực hiện phép tính ta được:</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11242" y="3044228"/>
                <a:ext cx="7207040" cy="1948226"/>
              </a:xfrm>
              <a:prstGeom prst="rect">
                <a:avLst/>
              </a:prstGeom>
              <a:blipFill>
                <a:blip r:embed="rId5"/>
                <a:stretch>
                  <a:fillRect l="-845"/>
                </a:stretch>
              </a:blipFill>
            </p:spPr>
            <p:txBody>
              <a:bodyPr/>
              <a:lstStyle/>
              <a:p>
                <a:r>
                  <a:rPr lang="en-US">
                    <a:noFill/>
                  </a:rPr>
                  <a:t> </a:t>
                </a:r>
              </a:p>
            </p:txBody>
          </p:sp>
        </mc:Fallback>
      </mc:AlternateContent>
      <p:sp>
        <p:nvSpPr>
          <p:cNvPr id="15" name="Rounded Rectangle 14"/>
          <p:cNvSpPr/>
          <p:nvPr/>
        </p:nvSpPr>
        <p:spPr>
          <a:xfrm>
            <a:off x="-206734" y="3283889"/>
            <a:ext cx="1009816" cy="22343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9" dur="500"/>
                                        <p:tgtEl>
                                          <p:spTgt spid="14">
                                            <p:txEl>
                                              <p:pRg st="1" end="1"/>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3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8"/>
        <p:cNvGrpSpPr/>
        <p:nvPr/>
      </p:nvGrpSpPr>
      <p:grpSpPr>
        <a:xfrm>
          <a:off x="0" y="0"/>
          <a:ext cx="0" cy="0"/>
          <a:chOff x="0" y="0"/>
          <a:chExt cx="0" cy="0"/>
        </a:xfrm>
      </p:grpSpPr>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363366" y="3791060"/>
            <a:ext cx="890260" cy="1007400"/>
          </a:xfrm>
          <a:prstGeom prst="rect">
            <a:avLst/>
          </a:prstGeom>
        </p:spPr>
      </p:pic>
      <p:pic>
        <p:nvPicPr>
          <p:cNvPr id="30" name="Picture 29"/>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Lst>
          </a:blip>
          <a:stretch>
            <a:fillRect/>
          </a:stretch>
        </p:blipFill>
        <p:spPr>
          <a:xfrm>
            <a:off x="4959306" y="3978001"/>
            <a:ext cx="841321" cy="1012024"/>
          </a:xfrm>
          <a:prstGeom prst="rect">
            <a:avLst/>
          </a:prstGeom>
        </p:spPr>
      </p:pic>
      <p:sp>
        <p:nvSpPr>
          <p:cNvPr id="12" name="Google Shape;1991;p38"/>
          <p:cNvSpPr txBox="1">
            <a:spLocks/>
          </p:cNvSpPr>
          <p:nvPr/>
        </p:nvSpPr>
        <p:spPr>
          <a:xfrm>
            <a:off x="845152" y="17905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en-US" sz="3200" b="1" i="0" u="none" strike="noStrike" kern="0" cap="none" spc="0" normalizeH="0" baseline="0" noProof="0" smtClean="0">
                <a:ln>
                  <a:noFill/>
                </a:ln>
                <a:solidFill>
                  <a:srgbClr val="C00000"/>
                </a:solidFill>
                <a:effectLst/>
                <a:uLnTx/>
                <a:uFillTx/>
                <a:latin typeface="Arial"/>
                <a:sym typeface="Maven Pro ExtraBold"/>
              </a:rPr>
              <a:t>KHỞI ĐỘNG</a:t>
            </a:r>
            <a:endParaRPr kumimoji="0" lang="en-US" sz="3200" b="1" i="0" u="none" strike="noStrike" kern="0" cap="none" spc="0" normalizeH="0" baseline="0" noProof="0">
              <a:ln>
                <a:noFill/>
              </a:ln>
              <a:solidFill>
                <a:srgbClr val="C00000"/>
              </a:solidFill>
              <a:effectLst/>
              <a:uLnTx/>
              <a:uFillTx/>
              <a:latin typeface="Arial"/>
              <a:sym typeface="Maven Pro ExtraBold"/>
            </a:endParaRPr>
          </a:p>
        </p:txBody>
      </p:sp>
      <mc:AlternateContent xmlns:mc="http://schemas.openxmlformats.org/markup-compatibility/2006">
        <mc:Choice xmlns:a14="http://schemas.microsoft.com/office/drawing/2010/main" Requires="a14">
          <p:sp>
            <p:nvSpPr>
              <p:cNvPr id="16" name="Rounded Rectangular Callout 15"/>
              <p:cNvSpPr/>
              <p:nvPr/>
            </p:nvSpPr>
            <p:spPr>
              <a:xfrm>
                <a:off x="1166402" y="2372612"/>
                <a:ext cx="3351277" cy="1165717"/>
              </a:xfrm>
              <a:prstGeom prst="wedgeRoundRectCallout">
                <a:avLst>
                  <a:gd name="adj1" fmla="val -26881"/>
                  <a:gd name="adj2" fmla="val 74945"/>
                  <a:gd name="adj3" fmla="val 16667"/>
                </a:avLst>
              </a:prstGeom>
              <a:solidFill>
                <a:schemeClr val="accent5">
                  <a:lumMod val="20000"/>
                  <a:lumOff val="80000"/>
                </a:schemeClr>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50000"/>
                  </a:lnSpc>
                  <a:spcBef>
                    <a:spcPts val="600"/>
                  </a:spcBef>
                  <a:spcAft>
                    <a:spcPts val="600"/>
                  </a:spcAft>
                </a:pPr>
                <a:r>
                  <a:rPr lang="da-DK" sz="2000" smtClean="0">
                    <a:solidFill>
                      <a:schemeClr val="tx1">
                        <a:lumMod val="50000"/>
                      </a:schemeClr>
                    </a:solidFill>
                    <a:ea typeface="Dotum" panose="020B0600000101010101" pitchFamily="34" charset="-127"/>
                    <a:cs typeface="Times New Roman" panose="02020603050405020304" pitchFamily="18" charset="0"/>
                  </a:rPr>
                  <a:t>Không cần tính toán, em thấy ngay kết quả là </a:t>
                </a:r>
                <a14:m>
                  <m:oMath xmlns:m="http://schemas.openxmlformats.org/officeDocument/2006/math">
                    <m:r>
                      <a:rPr lang="da-DK" sz="2000" i="1">
                        <a:solidFill>
                          <a:schemeClr val="tx1">
                            <a:lumMod val="50000"/>
                          </a:schemeClr>
                        </a:solidFill>
                        <a:latin typeface="Cambria Math" panose="02040503050406030204" pitchFamily="18" charset="0"/>
                        <a:ea typeface="Dotum" panose="020B0600000101010101" pitchFamily="34" charset="-127"/>
                        <a:cs typeface="Cambria Math" panose="02040503050406030204" pitchFamily="18" charset="0"/>
                      </a:rPr>
                      <m:t>𝑃</m:t>
                    </m:r>
                    <m:r>
                      <a:rPr lang="da-DK" sz="2000" i="1">
                        <a:solidFill>
                          <a:schemeClr val="tx1">
                            <a:lumMod val="50000"/>
                          </a:schemeClr>
                        </a:solidFill>
                        <a:latin typeface="Cambria Math" panose="02040503050406030204" pitchFamily="18" charset="0"/>
                        <a:ea typeface="Dotum" panose="020B0600000101010101" pitchFamily="34" charset="-127"/>
                        <a:cs typeface="Times New Roman" panose="02020603050405020304" pitchFamily="18" charset="0"/>
                      </a:rPr>
                      <m:t>=0</m:t>
                    </m:r>
                    <m:r>
                      <a:rPr lang="en-US" sz="2000" b="0" i="1" smtClean="0">
                        <a:solidFill>
                          <a:schemeClr val="tx1">
                            <a:lumMod val="50000"/>
                          </a:schemeClr>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2000" i="1">
                  <a:solidFill>
                    <a:schemeClr val="tx1">
                      <a:lumMod val="50000"/>
                    </a:schemeClr>
                  </a:solidFill>
                  <a:ea typeface="Arial" panose="020B0604020202020204" pitchFamily="34" charset="0"/>
                  <a:cs typeface="Times New Roman" panose="02020603050405020304" pitchFamily="18" charset="0"/>
                </a:endParaRPr>
              </a:p>
            </p:txBody>
          </p:sp>
        </mc:Choice>
        <mc:Fallback>
          <p:sp>
            <p:nvSpPr>
              <p:cNvPr id="16" name="Rounded Rectangular Callout 15"/>
              <p:cNvSpPr>
                <a:spLocks noRot="1" noChangeAspect="1" noMove="1" noResize="1" noEditPoints="1" noAdjustHandles="1" noChangeArrowheads="1" noChangeShapeType="1" noTextEdit="1"/>
              </p:cNvSpPr>
              <p:nvPr/>
            </p:nvSpPr>
            <p:spPr>
              <a:xfrm>
                <a:off x="1166402" y="2372612"/>
                <a:ext cx="3351277" cy="1165717"/>
              </a:xfrm>
              <a:prstGeom prst="wedgeRoundRectCallout">
                <a:avLst>
                  <a:gd name="adj1" fmla="val -26881"/>
                  <a:gd name="adj2" fmla="val 74945"/>
                  <a:gd name="adj3" fmla="val 16667"/>
                </a:avLst>
              </a:prstGeom>
              <a:blipFill>
                <a:blip r:embed="rId7"/>
                <a:stretch>
                  <a:fillRect/>
                </a:stretch>
              </a:blipFill>
              <a:ln>
                <a:solidFill>
                  <a:schemeClr val="accent5">
                    <a:lumMod val="20000"/>
                    <a:lumOff val="80000"/>
                  </a:schemeClr>
                </a:solidFill>
              </a:ln>
            </p:spPr>
            <p:txBody>
              <a:bodyPr/>
              <a:lstStyle/>
              <a:p>
                <a:r>
                  <a:rPr lang="en-US">
                    <a:noFill/>
                  </a:rPr>
                  <a:t> </a:t>
                </a:r>
              </a:p>
            </p:txBody>
          </p:sp>
        </mc:Fallback>
      </mc:AlternateContent>
      <p:sp>
        <p:nvSpPr>
          <p:cNvPr id="23" name="Rounded Rectangular Callout 22"/>
          <p:cNvSpPr/>
          <p:nvPr/>
        </p:nvSpPr>
        <p:spPr>
          <a:xfrm>
            <a:off x="5148622" y="2526761"/>
            <a:ext cx="3176396" cy="1355824"/>
          </a:xfrm>
          <a:prstGeom prst="wedgeRoundRectCallout">
            <a:avLst>
              <a:gd name="adj1" fmla="val -33524"/>
              <a:gd name="adj2" fmla="val 67442"/>
              <a:gd name="adj3" fmla="val 16667"/>
            </a:avLst>
          </a:prstGeom>
          <a:solidFill>
            <a:schemeClr val="accent5">
              <a:lumMod val="20000"/>
              <a:lumOff val="80000"/>
            </a:schemeClr>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vi-VN" sz="2000">
                <a:solidFill>
                  <a:schemeClr val="tx1">
                    <a:lumMod val="50000"/>
                  </a:schemeClr>
                </a:solidFill>
                <a:ea typeface="Dotum" panose="020B0600000101010101" pitchFamily="34" charset="-127"/>
                <a:cs typeface="Times New Roman" panose="02020603050405020304" pitchFamily="18" charset="0"/>
              </a:rPr>
              <a:t>Làm thế nào mà Vuông thấy ngay được kết quả thế nhỉ?</a:t>
            </a:r>
            <a:endParaRPr lang="en-US" sz="2000" i="1">
              <a:solidFill>
                <a:schemeClr val="tx1">
                  <a:lumMod val="50000"/>
                </a:schemeClr>
              </a:solidFill>
              <a:ea typeface="Arial" panose="020B0604020202020204" pitchFamily="34" charset="0"/>
              <a:cs typeface="Times New Roman" panose="02020603050405020304" pitchFamily="18" charset="0"/>
            </a:endParaRPr>
          </a:p>
        </p:txBody>
      </p:sp>
      <p:grpSp>
        <p:nvGrpSpPr>
          <p:cNvPr id="24" name="Group 23"/>
          <p:cNvGrpSpPr/>
          <p:nvPr/>
        </p:nvGrpSpPr>
        <p:grpSpPr>
          <a:xfrm>
            <a:off x="448429" y="870170"/>
            <a:ext cx="8269638" cy="1206612"/>
            <a:chOff x="432526" y="886073"/>
            <a:chExt cx="8269638" cy="1206612"/>
          </a:xfrm>
        </p:grpSpPr>
        <p:grpSp>
          <p:nvGrpSpPr>
            <p:cNvPr id="5" name="Group 4"/>
            <p:cNvGrpSpPr/>
            <p:nvPr/>
          </p:nvGrpSpPr>
          <p:grpSpPr>
            <a:xfrm>
              <a:off x="1347463" y="886073"/>
              <a:ext cx="7354701" cy="1206612"/>
              <a:chOff x="2498066" y="1925452"/>
              <a:chExt cx="7354701" cy="1206612"/>
            </a:xfrm>
          </p:grpSpPr>
          <p:sp>
            <p:nvSpPr>
              <p:cNvPr id="3" name="Rectangle 2"/>
              <p:cNvSpPr/>
              <p:nvPr/>
            </p:nvSpPr>
            <p:spPr>
              <a:xfrm>
                <a:off x="2498066" y="2280260"/>
                <a:ext cx="2719014" cy="496996"/>
              </a:xfrm>
              <a:prstGeom prst="rect">
                <a:avLst/>
              </a:prstGeom>
            </p:spPr>
            <p:txBody>
              <a:bodyPr wrap="none">
                <a:spAutoFit/>
              </a:bodyPr>
              <a:lstStyle/>
              <a:p>
                <a:pPr>
                  <a:lnSpc>
                    <a:spcPct val="150000"/>
                  </a:lnSpc>
                  <a:spcBef>
                    <a:spcPts val="600"/>
                  </a:spcBef>
                  <a:spcAft>
                    <a:spcPts val="600"/>
                  </a:spcAft>
                </a:pPr>
                <a:r>
                  <a:rPr lang="da-DK" sz="2000">
                    <a:latin typeface="+mj-lt"/>
                    <a:ea typeface="Arial" panose="020B0604020202020204" pitchFamily="34" charset="0"/>
                    <a:cs typeface="Times New Roman" panose="02020603050405020304" pitchFamily="18" charset="0"/>
                  </a:rPr>
                  <a:t>Hãy rút gọn biểu thức</a:t>
                </a:r>
                <a:r>
                  <a:rPr lang="da-DK" sz="2000" smtClean="0">
                    <a:latin typeface="+mj-lt"/>
                    <a:ea typeface="Arial" panose="020B0604020202020204" pitchFamily="34" charset="0"/>
                    <a:cs typeface="Times New Roman" panose="02020603050405020304" pitchFamily="18" charset="0"/>
                  </a:rPr>
                  <a:t>:</a:t>
                </a:r>
                <a:endParaRPr lang="en-US" sz="2000">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5102428" y="1925452"/>
                    <a:ext cx="4750339" cy="1206612"/>
                  </a:xfrm>
                  <a:prstGeom prst="rect">
                    <a:avLst/>
                  </a:prstGeom>
                </p:spPr>
                <p:txBody>
                  <a:bodyPr wrap="none">
                    <a:spAutoFit/>
                  </a:bodyPr>
                  <a:lstStyle/>
                  <a:p>
                    <a:pPr lvl="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2000" i="1">
                              <a:latin typeface="Cambria Math" panose="02040503050406030204" pitchFamily="18" charset="0"/>
                              <a:ea typeface="Arial" panose="020B0604020202020204" pitchFamily="34" charset="0"/>
                              <a:cs typeface="Times New Roman" panose="02020603050405020304" pitchFamily="18" charset="0"/>
                            </a:rPr>
                            <m:t>𝑃</m:t>
                          </m:r>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𝑥</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r>
                            <a:rPr lang="da-DK" sz="2000" i="1">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latin typeface="Cambria Math" panose="02040503050406030204" pitchFamily="18" charset="0"/>
                                  <a:ea typeface="Arial" panose="020B0604020202020204" pitchFamily="34" charset="0"/>
                                  <a:cs typeface="Times New Roman" panose="02020603050405020304" pitchFamily="18" charset="0"/>
                                </a:rPr>
                              </m:ctrlPr>
                            </m:dPr>
                            <m:e>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1</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𝑥</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e>
                              </m:d>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1</m:t>
                                  </m:r>
                                </m:num>
                                <m:den>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e>
                                  </m:d>
                                </m:den>
                              </m:f>
                            </m:e>
                          </m:d>
                        </m:oMath>
                      </m:oMathPara>
                    </a14:m>
                    <a:endParaRPr lang="en-US" sz="2000" i="1">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02428" y="1925452"/>
                    <a:ext cx="4750339" cy="1206612"/>
                  </a:xfrm>
                  <a:prstGeom prst="rect">
                    <a:avLst/>
                  </a:prstGeom>
                  <a:blipFill>
                    <a:blip r:embed="rId8"/>
                    <a:stretch>
                      <a:fillRect/>
                    </a:stretch>
                  </a:blipFill>
                </p:spPr>
                <p:txBody>
                  <a:bodyPr/>
                  <a:lstStyle/>
                  <a:p>
                    <a:r>
                      <a:rPr lang="en-US">
                        <a:noFill/>
                      </a:rPr>
                      <a:t> </a:t>
                    </a:r>
                  </a:p>
                </p:txBody>
              </p:sp>
            </mc:Fallback>
          </mc:AlternateContent>
        </p:grpSp>
        <p:pic>
          <p:nvPicPr>
            <p:cNvPr id="22" name="Picture 21"/>
            <p:cNvPicPr>
              <a:picLocks noChangeAspect="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Lst>
            </a:blip>
            <a:stretch>
              <a:fillRect/>
            </a:stretch>
          </p:blipFill>
          <p:spPr>
            <a:xfrm>
              <a:off x="432526" y="1056738"/>
              <a:ext cx="793446" cy="8652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3033589" y="470785"/>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p:sp>
        <p:nvSpPr>
          <p:cNvPr id="11" name="Rectangle 10"/>
          <p:cNvSpPr/>
          <p:nvPr/>
        </p:nvSpPr>
        <p:spPr>
          <a:xfrm>
            <a:off x="1114452" y="1405458"/>
            <a:ext cx="6964069" cy="2687018"/>
          </a:xfrm>
          <a:prstGeom prst="rect">
            <a:avLst/>
          </a:prstGeom>
          <a:solidFill>
            <a:srgbClr val="BFDBF7"/>
          </a:solidFill>
          <a:ln w="25400" cap="flat" cmpd="sng" algn="ctr">
            <a:solidFill>
              <a:srgbClr val="FFFFFF"/>
            </a:solidFill>
            <a:prstDash val="solid"/>
          </a:ln>
          <a:effectLst/>
        </p:spPr>
        <p:txBody>
          <a:bodyPr wrap="square">
            <a:spAutoFit/>
          </a:bodyPr>
          <a:lstStyle/>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Muốn </a:t>
            </a:r>
            <a:r>
              <a:rPr lang="vi-VN" sz="2100">
                <a:ea typeface="Dotum" panose="020B0600000101010101" pitchFamily="34" charset="-127"/>
                <a:cs typeface="Times New Roman" panose="02020603050405020304" pitchFamily="18" charset="0"/>
              </a:rPr>
              <a:t>trừ hai phân thức có cùng mẫu thức ta trừ các tử thức và giữ nguyên mẫu </a:t>
            </a:r>
            <a:r>
              <a:rPr lang="vi-VN" sz="2100" smtClean="0">
                <a:ea typeface="Dotum" panose="020B0600000101010101" pitchFamily="34" charset="-127"/>
                <a:cs typeface="Times New Roman" panose="02020603050405020304" pitchFamily="18" charset="0"/>
              </a:rPr>
              <a:t>thức.</a:t>
            </a:r>
            <a:endParaRPr lang="en-US" sz="2100" smtClean="0">
              <a:ea typeface="Dotum" panose="020B0600000101010101" pitchFamily="34" charset="-127"/>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Muốn </a:t>
            </a:r>
            <a:r>
              <a:rPr lang="vi-VN" sz="2100">
                <a:ea typeface="Dotum" panose="020B0600000101010101" pitchFamily="34" charset="-127"/>
                <a:cs typeface="Times New Roman" panose="02020603050405020304" pitchFamily="18" charset="0"/>
              </a:rPr>
              <a:t>trừ hai phân thức có mẫu thức khác nhau, ta quy đồng mẫu thức rồi trừ các phân thức có cùng mẫu thức vừa tìm được.</a:t>
            </a:r>
          </a:p>
        </p:txBody>
      </p:sp>
    </p:spTree>
    <p:extLst>
      <p:ext uri="{BB962C8B-B14F-4D97-AF65-F5344CB8AC3E}">
        <p14:creationId xmlns:p14="http://schemas.microsoft.com/office/powerpoint/2010/main" val="17294352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8" name="Google Shape;735;p18"/>
          <p:cNvSpPr txBox="1">
            <a:spLocks/>
          </p:cNvSpPr>
          <p:nvPr/>
        </p:nvSpPr>
        <p:spPr>
          <a:xfrm>
            <a:off x="2460041" y="49791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3:</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9" name="Group 8"/>
          <p:cNvGrpSpPr/>
          <p:nvPr/>
        </p:nvGrpSpPr>
        <p:grpSpPr>
          <a:xfrm>
            <a:off x="3657904" y="297455"/>
            <a:ext cx="2749211" cy="723147"/>
            <a:chOff x="1973865" y="284841"/>
            <a:chExt cx="2749211" cy="723147"/>
          </a:xfrm>
        </p:grpSpPr>
        <p:sp>
          <p:nvSpPr>
            <p:cNvPr id="10" name="TextBox 9"/>
            <p:cNvSpPr txBox="1"/>
            <p:nvPr/>
          </p:nvSpPr>
          <p:spPr>
            <a:xfrm>
              <a:off x="1973865" y="344246"/>
              <a:ext cx="914095" cy="553998"/>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Tính</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2433100" y="284841"/>
                  <a:ext cx="2289976" cy="723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𝑦</m:t>
                            </m:r>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oMath>
                    </m:oMathPara>
                  </a14:m>
                  <a:endParaRPr lang="en-US" sz="2000"/>
                </a:p>
              </p:txBody>
            </p:sp>
          </mc:Choice>
          <mc:Fallback xmlns="">
            <p:sp>
              <p:nvSpPr>
                <p:cNvPr id="11" name="TextBox 10"/>
                <p:cNvSpPr txBox="1">
                  <a:spLocks noRot="1" noChangeAspect="1" noMove="1" noResize="1" noEditPoints="1" noAdjustHandles="1" noChangeArrowheads="1" noChangeShapeType="1" noTextEdit="1"/>
                </p:cNvSpPr>
                <p:nvPr/>
              </p:nvSpPr>
              <p:spPr>
                <a:xfrm>
                  <a:off x="2433100" y="284841"/>
                  <a:ext cx="2289976" cy="723147"/>
                </a:xfrm>
                <a:prstGeom prst="rect">
                  <a:avLst/>
                </a:prstGeom>
                <a:blipFill>
                  <a:blip r:embed="rId3"/>
                  <a:stretch>
                    <a:fillRect/>
                  </a:stretch>
                </a:blipFill>
              </p:spPr>
              <p:txBody>
                <a:bodyPr/>
                <a:lstStyle/>
                <a:p>
                  <a:r>
                    <a:rPr lang="en-US">
                      <a:noFill/>
                    </a:rPr>
                    <a:t> </a:t>
                  </a:r>
                </a:p>
              </p:txBody>
            </p:sp>
          </mc:Fallback>
        </mc:AlternateContent>
      </p:grpSp>
      <p:sp>
        <p:nvSpPr>
          <p:cNvPr id="12" name="Rectangle 11"/>
          <p:cNvSpPr/>
          <p:nvPr/>
        </p:nvSpPr>
        <p:spPr>
          <a:xfrm>
            <a:off x="4162658" y="136589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13" name="Group 12"/>
          <p:cNvGrpSpPr/>
          <p:nvPr/>
        </p:nvGrpSpPr>
        <p:grpSpPr>
          <a:xfrm>
            <a:off x="1194939" y="1952383"/>
            <a:ext cx="7767815" cy="2539093"/>
            <a:chOff x="2236258" y="228914"/>
            <a:chExt cx="7767815" cy="2539093"/>
          </a:xfrm>
        </p:grpSpPr>
        <p:sp>
          <p:nvSpPr>
            <p:cNvPr id="14" name="TextBox 13"/>
            <p:cNvSpPr txBox="1"/>
            <p:nvPr/>
          </p:nvSpPr>
          <p:spPr>
            <a:xfrm>
              <a:off x="2236258" y="228914"/>
              <a:ext cx="9140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Ta có</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2887960" y="725910"/>
                  <a:ext cx="7116113" cy="2042097"/>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𝑦</m:t>
                            </m:r>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smtClean="0">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+1</m:t>
                                </m:r>
                              </m:e>
                            </m:d>
                            <m:r>
                              <a:rPr lang="en-US" sz="2000" b="0" i="1" smtClean="0">
                                <a:latin typeface="Cambria Math" panose="02040503050406030204" pitchFamily="18" charset="0"/>
                              </a:rPr>
                              <m:t>𝑦</m:t>
                            </m:r>
                          </m:num>
                          <m:den>
                            <m:r>
                              <a:rPr lang="en-US" sz="2000" i="1">
                                <a:latin typeface="Cambria Math" panose="02040503050406030204" pitchFamily="18" charset="0"/>
                              </a:rPr>
                              <m:t>𝑥</m:t>
                            </m:r>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d>
                              <m:dPr>
                                <m:ctrlPr>
                                  <a:rPr lang="en-US" sz="2000" i="1" smtClean="0">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−1</m:t>
                                </m:r>
                              </m:e>
                            </m:d>
                          </m:num>
                          <m:den>
                            <m:r>
                              <a:rPr lang="en-US" sz="2000" b="0" i="1" smtClean="0">
                                <a:latin typeface="Cambria Math" panose="02040503050406030204" pitchFamily="18" charset="0"/>
                              </a:rPr>
                              <m:t>𝑥</m:t>
                            </m:r>
                            <m:r>
                              <a:rPr lang="en-US" sz="2000" i="1">
                                <a:latin typeface="Cambria Math" panose="02040503050406030204" pitchFamily="18" charset="0"/>
                              </a:rPr>
                              <m:t>𝑦</m:t>
                            </m:r>
                          </m:den>
                        </m:f>
                      </m:oMath>
                    </m:oMathPara>
                  </a14:m>
                  <a:endParaRPr lang="en-US" sz="2000" i="1"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+1</m:t>
                                </m:r>
                              </m:e>
                            </m:d>
                            <m:r>
                              <a:rPr lang="en-US" sz="2000" i="1">
                                <a:latin typeface="Cambria Math" panose="02040503050406030204" pitchFamily="18" charset="0"/>
                              </a:rPr>
                              <m:t>𝑦</m:t>
                            </m:r>
                            <m:r>
                              <a:rPr lang="en-US" sz="2000" b="0" i="1" smtClean="0">
                                <a:latin typeface="Cambria Math" panose="02040503050406030204" pitchFamily="18" charset="0"/>
                              </a:rPr>
                              <m:t>−</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−1</m:t>
                                </m:r>
                              </m:e>
                            </m:d>
                          </m:num>
                          <m:den>
                            <m:r>
                              <a:rPr lang="en-US" sz="2000" i="1">
                                <a:latin typeface="Cambria Math" panose="02040503050406030204" pitchFamily="18" charset="0"/>
                              </a:rPr>
                              <m:t>𝑥𝑦</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i="1">
                                <a:latin typeface="Cambria Math" panose="02040503050406030204" pitchFamily="18" charset="0"/>
                              </a:rPr>
                              <m:t>𝑥𝑦</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num>
                          <m:den>
                            <m:r>
                              <a:rPr lang="en-US" sz="2000" i="1">
                                <a:latin typeface="Cambria Math" panose="02040503050406030204" pitchFamily="18" charset="0"/>
                              </a:rPr>
                              <m:t>𝑥𝑦</m:t>
                            </m:r>
                          </m:den>
                        </m:f>
                      </m:oMath>
                    </m:oMathPara>
                  </a14:m>
                  <a:endParaRPr lang="en-US" sz="2000"/>
                </a:p>
              </p:txBody>
            </p:sp>
          </mc:Choice>
          <mc:Fallback xmlns="">
            <p:sp>
              <p:nvSpPr>
                <p:cNvPr id="15" name="TextBox 14"/>
                <p:cNvSpPr txBox="1">
                  <a:spLocks noRot="1" noChangeAspect="1" noMove="1" noResize="1" noEditPoints="1" noAdjustHandles="1" noChangeArrowheads="1" noChangeShapeType="1" noTextEdit="1"/>
                </p:cNvSpPr>
                <p:nvPr/>
              </p:nvSpPr>
              <p:spPr>
                <a:xfrm>
                  <a:off x="2887960" y="725910"/>
                  <a:ext cx="7116113" cy="2042097"/>
                </a:xfrm>
                <a:prstGeom prst="rect">
                  <a:avLst/>
                </a:prstGeom>
                <a:blipFill>
                  <a:blip r:embed="rId4"/>
                  <a:stretch>
                    <a:fillRect/>
                  </a:stretch>
                </a:blipFill>
              </p:spPr>
              <p:txBody>
                <a:bodyPr/>
                <a:lstStyle/>
                <a:p>
                  <a:r>
                    <a:rPr lang="en-US">
                      <a:noFill/>
                    </a:rPr>
                    <a:t> </a:t>
                  </a:r>
                </a:p>
              </p:txBody>
            </p:sp>
          </mc:Fallback>
        </mc:AlternateContent>
      </p:grpSp>
      <p:sp>
        <p:nvSpPr>
          <p:cNvPr id="16" name="Rounded Rectangle 15"/>
          <p:cNvSpPr/>
          <p:nvPr/>
        </p:nvSpPr>
        <p:spPr>
          <a:xfrm>
            <a:off x="-159027" y="2631882"/>
            <a:ext cx="1353965" cy="30373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1711;p34"/>
          <p:cNvGrpSpPr/>
          <p:nvPr/>
        </p:nvGrpSpPr>
        <p:grpSpPr>
          <a:xfrm>
            <a:off x="339203" y="3967845"/>
            <a:ext cx="855735" cy="904137"/>
            <a:chOff x="5544327" y="1902726"/>
            <a:chExt cx="2633681" cy="2585474"/>
          </a:xfrm>
        </p:grpSpPr>
        <p:sp>
          <p:nvSpPr>
            <p:cNvPr id="18" name="Google Shape;1712;p34"/>
            <p:cNvSpPr/>
            <p:nvPr/>
          </p:nvSpPr>
          <p:spPr>
            <a:xfrm>
              <a:off x="6805230" y="1960141"/>
              <a:ext cx="1362981" cy="2414471"/>
            </a:xfrm>
            <a:custGeom>
              <a:avLst/>
              <a:gdLst/>
              <a:ahLst/>
              <a:cxnLst/>
              <a:rect l="l" t="t" r="r" b="b"/>
              <a:pathLst>
                <a:path w="57190" h="101310" extrusionOk="0">
                  <a:moveTo>
                    <a:pt x="33091" y="0"/>
                  </a:moveTo>
                  <a:cubicBezTo>
                    <a:pt x="31862" y="0"/>
                    <a:pt x="0" y="101310"/>
                    <a:pt x="0" y="101310"/>
                  </a:cubicBezTo>
                  <a:lnTo>
                    <a:pt x="52806" y="87383"/>
                  </a:lnTo>
                  <a:lnTo>
                    <a:pt x="56086" y="85026"/>
                  </a:lnTo>
                  <a:lnTo>
                    <a:pt x="56976" y="83774"/>
                  </a:lnTo>
                  <a:lnTo>
                    <a:pt x="57190" y="80873"/>
                  </a:lnTo>
                  <a:lnTo>
                    <a:pt x="54404" y="68479"/>
                  </a:lnTo>
                  <a:lnTo>
                    <a:pt x="50498" y="53762"/>
                  </a:lnTo>
                  <a:lnTo>
                    <a:pt x="46411" y="39440"/>
                  </a:lnTo>
                  <a:lnTo>
                    <a:pt x="37528" y="7664"/>
                  </a:lnTo>
                  <a:lnTo>
                    <a:pt x="35748" y="2934"/>
                  </a:lnTo>
                  <a:cubicBezTo>
                    <a:pt x="35748" y="2934"/>
                    <a:pt x="34281" y="215"/>
                    <a:pt x="33094" y="1"/>
                  </a:cubicBezTo>
                  <a:cubicBezTo>
                    <a:pt x="33093" y="0"/>
                    <a:pt x="33092" y="0"/>
                    <a:pt x="330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13;p34"/>
            <p:cNvSpPr/>
            <p:nvPr/>
          </p:nvSpPr>
          <p:spPr>
            <a:xfrm>
              <a:off x="5652363" y="1902726"/>
              <a:ext cx="2476149" cy="2477579"/>
            </a:xfrm>
            <a:custGeom>
              <a:avLst/>
              <a:gdLst/>
              <a:ahLst/>
              <a:cxnLst/>
              <a:rect l="l" t="t" r="r" b="b"/>
              <a:pathLst>
                <a:path w="103898" h="103958" extrusionOk="0">
                  <a:moveTo>
                    <a:pt x="76121" y="16585"/>
                  </a:moveTo>
                  <a:cubicBezTo>
                    <a:pt x="76469" y="16585"/>
                    <a:pt x="76759" y="16733"/>
                    <a:pt x="76967" y="17045"/>
                  </a:cubicBezTo>
                  <a:cubicBezTo>
                    <a:pt x="77461" y="17786"/>
                    <a:pt x="77956" y="18545"/>
                    <a:pt x="78368" y="19319"/>
                  </a:cubicBezTo>
                  <a:cubicBezTo>
                    <a:pt x="79291" y="21083"/>
                    <a:pt x="79835" y="22978"/>
                    <a:pt x="80214" y="24906"/>
                  </a:cubicBezTo>
                  <a:cubicBezTo>
                    <a:pt x="80543" y="26554"/>
                    <a:pt x="80692" y="28202"/>
                    <a:pt x="80659" y="29867"/>
                  </a:cubicBezTo>
                  <a:cubicBezTo>
                    <a:pt x="80659" y="30032"/>
                    <a:pt x="80675" y="30180"/>
                    <a:pt x="80675" y="30329"/>
                  </a:cubicBezTo>
                  <a:cubicBezTo>
                    <a:pt x="80659" y="30823"/>
                    <a:pt x="80395" y="31136"/>
                    <a:pt x="79934" y="31284"/>
                  </a:cubicBezTo>
                  <a:cubicBezTo>
                    <a:pt x="79522" y="31416"/>
                    <a:pt x="79110" y="31515"/>
                    <a:pt x="78698" y="31614"/>
                  </a:cubicBezTo>
                  <a:cubicBezTo>
                    <a:pt x="76539" y="32141"/>
                    <a:pt x="74396" y="32669"/>
                    <a:pt x="72237" y="33213"/>
                  </a:cubicBezTo>
                  <a:cubicBezTo>
                    <a:pt x="69732" y="33839"/>
                    <a:pt x="67227" y="34482"/>
                    <a:pt x="64722" y="35108"/>
                  </a:cubicBezTo>
                  <a:cubicBezTo>
                    <a:pt x="62612" y="35635"/>
                    <a:pt x="60486" y="36146"/>
                    <a:pt x="58360" y="36674"/>
                  </a:cubicBezTo>
                  <a:cubicBezTo>
                    <a:pt x="56217" y="37218"/>
                    <a:pt x="54075" y="37761"/>
                    <a:pt x="51916" y="38289"/>
                  </a:cubicBezTo>
                  <a:cubicBezTo>
                    <a:pt x="50218" y="38717"/>
                    <a:pt x="48521" y="39146"/>
                    <a:pt x="46823" y="39558"/>
                  </a:cubicBezTo>
                  <a:cubicBezTo>
                    <a:pt x="44994" y="40019"/>
                    <a:pt x="43181" y="40481"/>
                    <a:pt x="41351" y="40926"/>
                  </a:cubicBezTo>
                  <a:cubicBezTo>
                    <a:pt x="39209" y="41470"/>
                    <a:pt x="37050" y="41997"/>
                    <a:pt x="34907" y="42525"/>
                  </a:cubicBezTo>
                  <a:cubicBezTo>
                    <a:pt x="32798" y="43052"/>
                    <a:pt x="30672" y="43596"/>
                    <a:pt x="28562" y="44123"/>
                  </a:cubicBezTo>
                  <a:cubicBezTo>
                    <a:pt x="27178" y="44469"/>
                    <a:pt x="25810" y="44799"/>
                    <a:pt x="24442" y="45145"/>
                  </a:cubicBezTo>
                  <a:cubicBezTo>
                    <a:pt x="24013" y="45244"/>
                    <a:pt x="23601" y="45376"/>
                    <a:pt x="23189" y="45475"/>
                  </a:cubicBezTo>
                  <a:cubicBezTo>
                    <a:pt x="23163" y="45476"/>
                    <a:pt x="23137" y="45477"/>
                    <a:pt x="23111" y="45477"/>
                  </a:cubicBezTo>
                  <a:cubicBezTo>
                    <a:pt x="22829" y="45477"/>
                    <a:pt x="22574" y="45394"/>
                    <a:pt x="22332" y="45227"/>
                  </a:cubicBezTo>
                  <a:cubicBezTo>
                    <a:pt x="21640" y="44749"/>
                    <a:pt x="21047" y="44173"/>
                    <a:pt x="20552" y="43480"/>
                  </a:cubicBezTo>
                  <a:cubicBezTo>
                    <a:pt x="19283" y="41668"/>
                    <a:pt x="18410" y="39690"/>
                    <a:pt x="17833" y="37564"/>
                  </a:cubicBezTo>
                  <a:cubicBezTo>
                    <a:pt x="17602" y="36723"/>
                    <a:pt x="17470" y="35866"/>
                    <a:pt x="17421" y="35009"/>
                  </a:cubicBezTo>
                  <a:cubicBezTo>
                    <a:pt x="17371" y="33987"/>
                    <a:pt x="17536" y="32982"/>
                    <a:pt x="17849" y="32010"/>
                  </a:cubicBezTo>
                  <a:cubicBezTo>
                    <a:pt x="18063" y="31383"/>
                    <a:pt x="18410" y="30922"/>
                    <a:pt x="19069" y="30724"/>
                  </a:cubicBezTo>
                  <a:cubicBezTo>
                    <a:pt x="20025" y="30510"/>
                    <a:pt x="20981" y="30279"/>
                    <a:pt x="21936" y="30048"/>
                  </a:cubicBezTo>
                  <a:cubicBezTo>
                    <a:pt x="23733" y="29603"/>
                    <a:pt x="25513" y="29158"/>
                    <a:pt x="27309" y="28713"/>
                  </a:cubicBezTo>
                  <a:cubicBezTo>
                    <a:pt x="29040" y="28285"/>
                    <a:pt x="30770" y="27840"/>
                    <a:pt x="32501" y="27411"/>
                  </a:cubicBezTo>
                  <a:cubicBezTo>
                    <a:pt x="34231" y="26983"/>
                    <a:pt x="35962" y="26554"/>
                    <a:pt x="37692" y="26109"/>
                  </a:cubicBezTo>
                  <a:cubicBezTo>
                    <a:pt x="39489" y="25664"/>
                    <a:pt x="41269" y="25219"/>
                    <a:pt x="43065" y="24774"/>
                  </a:cubicBezTo>
                  <a:cubicBezTo>
                    <a:pt x="44829" y="24329"/>
                    <a:pt x="46592" y="23901"/>
                    <a:pt x="48356" y="23456"/>
                  </a:cubicBezTo>
                  <a:cubicBezTo>
                    <a:pt x="50086" y="23027"/>
                    <a:pt x="51817" y="22599"/>
                    <a:pt x="53547" y="22170"/>
                  </a:cubicBezTo>
                  <a:cubicBezTo>
                    <a:pt x="55327" y="21725"/>
                    <a:pt x="57124" y="21280"/>
                    <a:pt x="58920" y="20835"/>
                  </a:cubicBezTo>
                  <a:cubicBezTo>
                    <a:pt x="60618" y="20407"/>
                    <a:pt x="62315" y="19978"/>
                    <a:pt x="64013" y="19550"/>
                  </a:cubicBezTo>
                  <a:cubicBezTo>
                    <a:pt x="65809" y="19105"/>
                    <a:pt x="67589" y="18660"/>
                    <a:pt x="69386" y="18215"/>
                  </a:cubicBezTo>
                  <a:cubicBezTo>
                    <a:pt x="71116" y="17786"/>
                    <a:pt x="72847" y="17341"/>
                    <a:pt x="74577" y="16913"/>
                  </a:cubicBezTo>
                  <a:cubicBezTo>
                    <a:pt x="74989" y="16798"/>
                    <a:pt x="75418" y="16715"/>
                    <a:pt x="75830" y="16616"/>
                  </a:cubicBezTo>
                  <a:cubicBezTo>
                    <a:pt x="75931" y="16595"/>
                    <a:pt x="76028" y="16585"/>
                    <a:pt x="76121" y="16585"/>
                  </a:cubicBezTo>
                  <a:close/>
                  <a:moveTo>
                    <a:pt x="75506" y="68079"/>
                  </a:moveTo>
                  <a:cubicBezTo>
                    <a:pt x="75842" y="68079"/>
                    <a:pt x="76190" y="68147"/>
                    <a:pt x="76539" y="68284"/>
                  </a:cubicBezTo>
                  <a:cubicBezTo>
                    <a:pt x="77148" y="68532"/>
                    <a:pt x="77659" y="68927"/>
                    <a:pt x="78088" y="69422"/>
                  </a:cubicBezTo>
                  <a:cubicBezTo>
                    <a:pt x="79077" y="70575"/>
                    <a:pt x="79571" y="71943"/>
                    <a:pt x="79752" y="73426"/>
                  </a:cubicBezTo>
                  <a:cubicBezTo>
                    <a:pt x="79835" y="74201"/>
                    <a:pt x="79752" y="74976"/>
                    <a:pt x="79555" y="75717"/>
                  </a:cubicBezTo>
                  <a:cubicBezTo>
                    <a:pt x="79390" y="76344"/>
                    <a:pt x="79110" y="76920"/>
                    <a:pt x="78665" y="77415"/>
                  </a:cubicBezTo>
                  <a:cubicBezTo>
                    <a:pt x="78134" y="77968"/>
                    <a:pt x="77479" y="78266"/>
                    <a:pt x="76780" y="78266"/>
                  </a:cubicBezTo>
                  <a:cubicBezTo>
                    <a:pt x="76459" y="78266"/>
                    <a:pt x="76129" y="78204"/>
                    <a:pt x="75797" y="78074"/>
                  </a:cubicBezTo>
                  <a:cubicBezTo>
                    <a:pt x="75055" y="77794"/>
                    <a:pt x="74462" y="77316"/>
                    <a:pt x="74000" y="76690"/>
                  </a:cubicBezTo>
                  <a:cubicBezTo>
                    <a:pt x="72698" y="74910"/>
                    <a:pt x="72237" y="72932"/>
                    <a:pt x="72698" y="70757"/>
                  </a:cubicBezTo>
                  <a:cubicBezTo>
                    <a:pt x="72830" y="70097"/>
                    <a:pt x="73143" y="69488"/>
                    <a:pt x="73605" y="68977"/>
                  </a:cubicBezTo>
                  <a:cubicBezTo>
                    <a:pt x="74131" y="68383"/>
                    <a:pt x="74794" y="68079"/>
                    <a:pt x="75506" y="68079"/>
                  </a:cubicBezTo>
                  <a:close/>
                  <a:moveTo>
                    <a:pt x="62534" y="73462"/>
                  </a:moveTo>
                  <a:cubicBezTo>
                    <a:pt x="63318" y="73462"/>
                    <a:pt x="64066" y="73781"/>
                    <a:pt x="64639" y="74399"/>
                  </a:cubicBezTo>
                  <a:cubicBezTo>
                    <a:pt x="65430" y="75256"/>
                    <a:pt x="65743" y="76311"/>
                    <a:pt x="65760" y="77448"/>
                  </a:cubicBezTo>
                  <a:cubicBezTo>
                    <a:pt x="65776" y="78058"/>
                    <a:pt x="65743" y="78667"/>
                    <a:pt x="65496" y="79261"/>
                  </a:cubicBezTo>
                  <a:cubicBezTo>
                    <a:pt x="65265" y="80184"/>
                    <a:pt x="64804" y="81008"/>
                    <a:pt x="64161" y="81733"/>
                  </a:cubicBezTo>
                  <a:cubicBezTo>
                    <a:pt x="64046" y="81865"/>
                    <a:pt x="63947" y="82013"/>
                    <a:pt x="63832" y="82161"/>
                  </a:cubicBezTo>
                  <a:cubicBezTo>
                    <a:pt x="63057" y="82705"/>
                    <a:pt x="62266" y="83249"/>
                    <a:pt x="61326" y="83480"/>
                  </a:cubicBezTo>
                  <a:cubicBezTo>
                    <a:pt x="60660" y="83642"/>
                    <a:pt x="60012" y="83728"/>
                    <a:pt x="59387" y="83728"/>
                  </a:cubicBezTo>
                  <a:cubicBezTo>
                    <a:pt x="57783" y="83728"/>
                    <a:pt x="56325" y="83160"/>
                    <a:pt x="55080" y="81832"/>
                  </a:cubicBezTo>
                  <a:cubicBezTo>
                    <a:pt x="54800" y="81519"/>
                    <a:pt x="54536" y="81189"/>
                    <a:pt x="54272" y="80876"/>
                  </a:cubicBezTo>
                  <a:cubicBezTo>
                    <a:pt x="53926" y="80052"/>
                    <a:pt x="53630" y="79211"/>
                    <a:pt x="53646" y="78288"/>
                  </a:cubicBezTo>
                  <a:cubicBezTo>
                    <a:pt x="53663" y="77563"/>
                    <a:pt x="53811" y="76887"/>
                    <a:pt x="54174" y="76261"/>
                  </a:cubicBezTo>
                  <a:cubicBezTo>
                    <a:pt x="54773" y="75236"/>
                    <a:pt x="55815" y="74669"/>
                    <a:pt x="56952" y="74669"/>
                  </a:cubicBezTo>
                  <a:cubicBezTo>
                    <a:pt x="57440" y="74669"/>
                    <a:pt x="57946" y="74774"/>
                    <a:pt x="58442" y="74992"/>
                  </a:cubicBezTo>
                  <a:cubicBezTo>
                    <a:pt x="58706" y="75108"/>
                    <a:pt x="58937" y="75256"/>
                    <a:pt x="59233" y="75404"/>
                  </a:cubicBezTo>
                  <a:cubicBezTo>
                    <a:pt x="59398" y="75239"/>
                    <a:pt x="59563" y="75075"/>
                    <a:pt x="59728" y="74910"/>
                  </a:cubicBezTo>
                  <a:cubicBezTo>
                    <a:pt x="60206" y="74382"/>
                    <a:pt x="60733" y="73921"/>
                    <a:pt x="61425" y="73674"/>
                  </a:cubicBezTo>
                  <a:cubicBezTo>
                    <a:pt x="61793" y="73532"/>
                    <a:pt x="62167" y="73462"/>
                    <a:pt x="62534" y="73462"/>
                  </a:cubicBezTo>
                  <a:close/>
                  <a:moveTo>
                    <a:pt x="38679" y="76391"/>
                  </a:moveTo>
                  <a:cubicBezTo>
                    <a:pt x="39047" y="76391"/>
                    <a:pt x="39430" y="76473"/>
                    <a:pt x="39819" y="76640"/>
                  </a:cubicBezTo>
                  <a:cubicBezTo>
                    <a:pt x="40395" y="76887"/>
                    <a:pt x="40890" y="77250"/>
                    <a:pt x="41285" y="77728"/>
                  </a:cubicBezTo>
                  <a:cubicBezTo>
                    <a:pt x="42423" y="79112"/>
                    <a:pt x="42983" y="80711"/>
                    <a:pt x="42950" y="82491"/>
                  </a:cubicBezTo>
                  <a:cubicBezTo>
                    <a:pt x="42933" y="83463"/>
                    <a:pt x="42752" y="84386"/>
                    <a:pt x="42241" y="85227"/>
                  </a:cubicBezTo>
                  <a:cubicBezTo>
                    <a:pt x="41961" y="85688"/>
                    <a:pt x="41582" y="86051"/>
                    <a:pt x="41121" y="86298"/>
                  </a:cubicBezTo>
                  <a:cubicBezTo>
                    <a:pt x="40732" y="86503"/>
                    <a:pt x="40349" y="86594"/>
                    <a:pt x="39972" y="86594"/>
                  </a:cubicBezTo>
                  <a:cubicBezTo>
                    <a:pt x="39437" y="86594"/>
                    <a:pt x="38913" y="86410"/>
                    <a:pt x="38401" y="86100"/>
                  </a:cubicBezTo>
                  <a:cubicBezTo>
                    <a:pt x="37627" y="85622"/>
                    <a:pt x="37050" y="84947"/>
                    <a:pt x="36621" y="84139"/>
                  </a:cubicBezTo>
                  <a:cubicBezTo>
                    <a:pt x="36143" y="83282"/>
                    <a:pt x="35814" y="82161"/>
                    <a:pt x="35731" y="81107"/>
                  </a:cubicBezTo>
                  <a:cubicBezTo>
                    <a:pt x="35649" y="80414"/>
                    <a:pt x="35731" y="79689"/>
                    <a:pt x="35913" y="78964"/>
                  </a:cubicBezTo>
                  <a:cubicBezTo>
                    <a:pt x="36044" y="78387"/>
                    <a:pt x="36308" y="77876"/>
                    <a:pt x="36687" y="77415"/>
                  </a:cubicBezTo>
                  <a:cubicBezTo>
                    <a:pt x="37230" y="76739"/>
                    <a:pt x="37923" y="76391"/>
                    <a:pt x="38679" y="76391"/>
                  </a:cubicBezTo>
                  <a:close/>
                  <a:moveTo>
                    <a:pt x="74730" y="1"/>
                  </a:moveTo>
                  <a:cubicBezTo>
                    <a:pt x="72836" y="1"/>
                    <a:pt x="70950" y="203"/>
                    <a:pt x="69073" y="498"/>
                  </a:cubicBezTo>
                  <a:cubicBezTo>
                    <a:pt x="67210" y="778"/>
                    <a:pt x="65364" y="1124"/>
                    <a:pt x="63518" y="1470"/>
                  </a:cubicBezTo>
                  <a:cubicBezTo>
                    <a:pt x="61623" y="1833"/>
                    <a:pt x="59711" y="2195"/>
                    <a:pt x="57816" y="2607"/>
                  </a:cubicBezTo>
                  <a:cubicBezTo>
                    <a:pt x="55805" y="3052"/>
                    <a:pt x="53811" y="3530"/>
                    <a:pt x="51800" y="4008"/>
                  </a:cubicBezTo>
                  <a:cubicBezTo>
                    <a:pt x="49526" y="4552"/>
                    <a:pt x="47235" y="5080"/>
                    <a:pt x="44977" y="5623"/>
                  </a:cubicBezTo>
                  <a:cubicBezTo>
                    <a:pt x="41978" y="6365"/>
                    <a:pt x="38994" y="7123"/>
                    <a:pt x="36011" y="7848"/>
                  </a:cubicBezTo>
                  <a:cubicBezTo>
                    <a:pt x="33440" y="8491"/>
                    <a:pt x="30869" y="9068"/>
                    <a:pt x="28298" y="9744"/>
                  </a:cubicBezTo>
                  <a:cubicBezTo>
                    <a:pt x="24590" y="10716"/>
                    <a:pt x="20882" y="11738"/>
                    <a:pt x="17173" y="12776"/>
                  </a:cubicBezTo>
                  <a:cubicBezTo>
                    <a:pt x="16481" y="12974"/>
                    <a:pt x="15740" y="13106"/>
                    <a:pt x="15097" y="13485"/>
                  </a:cubicBezTo>
                  <a:cubicBezTo>
                    <a:pt x="14916" y="13501"/>
                    <a:pt x="14718" y="13518"/>
                    <a:pt x="14553" y="13567"/>
                  </a:cubicBezTo>
                  <a:cubicBezTo>
                    <a:pt x="12312" y="14342"/>
                    <a:pt x="10070" y="15084"/>
                    <a:pt x="7845" y="15891"/>
                  </a:cubicBezTo>
                  <a:cubicBezTo>
                    <a:pt x="6296" y="16452"/>
                    <a:pt x="4796" y="17177"/>
                    <a:pt x="3395" y="18067"/>
                  </a:cubicBezTo>
                  <a:cubicBezTo>
                    <a:pt x="1879" y="19023"/>
                    <a:pt x="956" y="20374"/>
                    <a:pt x="445" y="22055"/>
                  </a:cubicBezTo>
                  <a:cubicBezTo>
                    <a:pt x="99" y="23209"/>
                    <a:pt x="0" y="24395"/>
                    <a:pt x="99" y="25598"/>
                  </a:cubicBezTo>
                  <a:cubicBezTo>
                    <a:pt x="577" y="25500"/>
                    <a:pt x="1055" y="25351"/>
                    <a:pt x="1533" y="25285"/>
                  </a:cubicBezTo>
                  <a:cubicBezTo>
                    <a:pt x="1771" y="25253"/>
                    <a:pt x="2008" y="25237"/>
                    <a:pt x="2242" y="25237"/>
                  </a:cubicBezTo>
                  <a:cubicBezTo>
                    <a:pt x="4724" y="25237"/>
                    <a:pt x="6968" y="27013"/>
                    <a:pt x="7631" y="29422"/>
                  </a:cubicBezTo>
                  <a:cubicBezTo>
                    <a:pt x="7746" y="29884"/>
                    <a:pt x="7812" y="30378"/>
                    <a:pt x="7862" y="30872"/>
                  </a:cubicBezTo>
                  <a:cubicBezTo>
                    <a:pt x="7878" y="31070"/>
                    <a:pt x="7812" y="31284"/>
                    <a:pt x="7779" y="31532"/>
                  </a:cubicBezTo>
                  <a:cubicBezTo>
                    <a:pt x="7466" y="31433"/>
                    <a:pt x="7202" y="31367"/>
                    <a:pt x="6939" y="31268"/>
                  </a:cubicBezTo>
                  <a:cubicBezTo>
                    <a:pt x="6774" y="31202"/>
                    <a:pt x="6609" y="31120"/>
                    <a:pt x="6444" y="31037"/>
                  </a:cubicBezTo>
                  <a:cubicBezTo>
                    <a:pt x="6362" y="30625"/>
                    <a:pt x="6296" y="30230"/>
                    <a:pt x="6197" y="29851"/>
                  </a:cubicBezTo>
                  <a:cubicBezTo>
                    <a:pt x="5770" y="28174"/>
                    <a:pt x="4175" y="26720"/>
                    <a:pt x="2208" y="26720"/>
                  </a:cubicBezTo>
                  <a:cubicBezTo>
                    <a:pt x="1972" y="26720"/>
                    <a:pt x="1730" y="26741"/>
                    <a:pt x="1483" y="26785"/>
                  </a:cubicBezTo>
                  <a:cubicBezTo>
                    <a:pt x="1022" y="26868"/>
                    <a:pt x="577" y="26983"/>
                    <a:pt x="231" y="27313"/>
                  </a:cubicBezTo>
                  <a:cubicBezTo>
                    <a:pt x="412" y="28268"/>
                    <a:pt x="577" y="29241"/>
                    <a:pt x="791" y="30213"/>
                  </a:cubicBezTo>
                  <a:cubicBezTo>
                    <a:pt x="1071" y="31499"/>
                    <a:pt x="1385" y="32784"/>
                    <a:pt x="1681" y="34070"/>
                  </a:cubicBezTo>
                  <a:cubicBezTo>
                    <a:pt x="1747" y="34366"/>
                    <a:pt x="1797" y="34680"/>
                    <a:pt x="1862" y="34976"/>
                  </a:cubicBezTo>
                  <a:cubicBezTo>
                    <a:pt x="2126" y="35454"/>
                    <a:pt x="2225" y="35998"/>
                    <a:pt x="2307" y="36542"/>
                  </a:cubicBezTo>
                  <a:cubicBezTo>
                    <a:pt x="2489" y="37152"/>
                    <a:pt x="2687" y="37761"/>
                    <a:pt x="2868" y="38371"/>
                  </a:cubicBezTo>
                  <a:cubicBezTo>
                    <a:pt x="3609" y="38058"/>
                    <a:pt x="4351" y="37794"/>
                    <a:pt x="5159" y="37729"/>
                  </a:cubicBezTo>
                  <a:cubicBezTo>
                    <a:pt x="5293" y="37718"/>
                    <a:pt x="5427" y="37713"/>
                    <a:pt x="5561" y="37713"/>
                  </a:cubicBezTo>
                  <a:cubicBezTo>
                    <a:pt x="8010" y="37713"/>
                    <a:pt x="10241" y="39409"/>
                    <a:pt x="10960" y="41816"/>
                  </a:cubicBezTo>
                  <a:cubicBezTo>
                    <a:pt x="11191" y="42590"/>
                    <a:pt x="11323" y="43365"/>
                    <a:pt x="11141" y="44173"/>
                  </a:cubicBezTo>
                  <a:cubicBezTo>
                    <a:pt x="10614" y="44140"/>
                    <a:pt x="10614" y="44140"/>
                    <a:pt x="9790" y="43645"/>
                  </a:cubicBezTo>
                  <a:cubicBezTo>
                    <a:pt x="9740" y="43283"/>
                    <a:pt x="9707" y="42887"/>
                    <a:pt x="9592" y="42508"/>
                  </a:cubicBezTo>
                  <a:cubicBezTo>
                    <a:pt x="9147" y="40778"/>
                    <a:pt x="8059" y="39657"/>
                    <a:pt x="6296" y="39294"/>
                  </a:cubicBezTo>
                  <a:cubicBezTo>
                    <a:pt x="5994" y="39230"/>
                    <a:pt x="5695" y="39195"/>
                    <a:pt x="5401" y="39195"/>
                  </a:cubicBezTo>
                  <a:cubicBezTo>
                    <a:pt x="4637" y="39195"/>
                    <a:pt x="3911" y="39431"/>
                    <a:pt x="3280" y="40003"/>
                  </a:cubicBezTo>
                  <a:cubicBezTo>
                    <a:pt x="3956" y="42310"/>
                    <a:pt x="4631" y="44634"/>
                    <a:pt x="5291" y="46941"/>
                  </a:cubicBezTo>
                  <a:cubicBezTo>
                    <a:pt x="5356" y="47123"/>
                    <a:pt x="5373" y="47304"/>
                    <a:pt x="5406" y="47485"/>
                  </a:cubicBezTo>
                  <a:cubicBezTo>
                    <a:pt x="5801" y="48079"/>
                    <a:pt x="5900" y="48392"/>
                    <a:pt x="5884" y="49067"/>
                  </a:cubicBezTo>
                  <a:cubicBezTo>
                    <a:pt x="6082" y="49677"/>
                    <a:pt x="6263" y="50304"/>
                    <a:pt x="6461" y="50913"/>
                  </a:cubicBezTo>
                  <a:cubicBezTo>
                    <a:pt x="7021" y="50782"/>
                    <a:pt x="7581" y="50584"/>
                    <a:pt x="8158" y="50518"/>
                  </a:cubicBezTo>
                  <a:cubicBezTo>
                    <a:pt x="8348" y="50497"/>
                    <a:pt x="8537" y="50487"/>
                    <a:pt x="8725" y="50487"/>
                  </a:cubicBezTo>
                  <a:cubicBezTo>
                    <a:pt x="11363" y="50487"/>
                    <a:pt x="13778" y="52495"/>
                    <a:pt x="14240" y="55264"/>
                  </a:cubicBezTo>
                  <a:cubicBezTo>
                    <a:pt x="14339" y="55759"/>
                    <a:pt x="14388" y="56270"/>
                    <a:pt x="14289" y="56847"/>
                  </a:cubicBezTo>
                  <a:cubicBezTo>
                    <a:pt x="13762" y="56781"/>
                    <a:pt x="13383" y="56533"/>
                    <a:pt x="12921" y="56319"/>
                  </a:cubicBezTo>
                  <a:cubicBezTo>
                    <a:pt x="12872" y="56039"/>
                    <a:pt x="12839" y="55742"/>
                    <a:pt x="12773" y="55446"/>
                  </a:cubicBezTo>
                  <a:cubicBezTo>
                    <a:pt x="12414" y="53443"/>
                    <a:pt x="10620" y="51970"/>
                    <a:pt x="8655" y="51970"/>
                  </a:cubicBezTo>
                  <a:cubicBezTo>
                    <a:pt x="8452" y="51970"/>
                    <a:pt x="8248" y="51985"/>
                    <a:pt x="8043" y="52018"/>
                  </a:cubicBezTo>
                  <a:cubicBezTo>
                    <a:pt x="7614" y="52084"/>
                    <a:pt x="7186" y="52166"/>
                    <a:pt x="6873" y="52479"/>
                  </a:cubicBezTo>
                  <a:cubicBezTo>
                    <a:pt x="7499" y="54753"/>
                    <a:pt x="8125" y="57028"/>
                    <a:pt x="8752" y="59302"/>
                  </a:cubicBezTo>
                  <a:cubicBezTo>
                    <a:pt x="8834" y="59632"/>
                    <a:pt x="8900" y="59961"/>
                    <a:pt x="8966" y="60291"/>
                  </a:cubicBezTo>
                  <a:cubicBezTo>
                    <a:pt x="9263" y="60753"/>
                    <a:pt x="9345" y="61263"/>
                    <a:pt x="9411" y="61774"/>
                  </a:cubicBezTo>
                  <a:cubicBezTo>
                    <a:pt x="9559" y="62302"/>
                    <a:pt x="9707" y="62846"/>
                    <a:pt x="9856" y="63373"/>
                  </a:cubicBezTo>
                  <a:cubicBezTo>
                    <a:pt x="10235" y="63274"/>
                    <a:pt x="10614" y="63142"/>
                    <a:pt x="11010" y="63076"/>
                  </a:cubicBezTo>
                  <a:cubicBezTo>
                    <a:pt x="11360" y="63008"/>
                    <a:pt x="11708" y="62976"/>
                    <a:pt x="12052" y="62976"/>
                  </a:cubicBezTo>
                  <a:cubicBezTo>
                    <a:pt x="14373" y="62976"/>
                    <a:pt x="16458" y="64468"/>
                    <a:pt x="17305" y="66636"/>
                  </a:cubicBezTo>
                  <a:cubicBezTo>
                    <a:pt x="17701" y="67675"/>
                    <a:pt x="17800" y="68729"/>
                    <a:pt x="17602" y="69817"/>
                  </a:cubicBezTo>
                  <a:cubicBezTo>
                    <a:pt x="17585" y="69900"/>
                    <a:pt x="17536" y="69982"/>
                    <a:pt x="17503" y="70064"/>
                  </a:cubicBezTo>
                  <a:cubicBezTo>
                    <a:pt x="17503" y="70097"/>
                    <a:pt x="17454" y="70097"/>
                    <a:pt x="17388" y="70147"/>
                  </a:cubicBezTo>
                  <a:cubicBezTo>
                    <a:pt x="16992" y="69982"/>
                    <a:pt x="16630" y="69735"/>
                    <a:pt x="16300" y="69504"/>
                  </a:cubicBezTo>
                  <a:cubicBezTo>
                    <a:pt x="16251" y="69043"/>
                    <a:pt x="16218" y="68647"/>
                    <a:pt x="16185" y="68251"/>
                  </a:cubicBezTo>
                  <a:cubicBezTo>
                    <a:pt x="15970" y="66323"/>
                    <a:pt x="14471" y="64757"/>
                    <a:pt x="12542" y="64494"/>
                  </a:cubicBezTo>
                  <a:cubicBezTo>
                    <a:pt x="12315" y="64465"/>
                    <a:pt x="12087" y="64446"/>
                    <a:pt x="11860" y="64446"/>
                  </a:cubicBezTo>
                  <a:cubicBezTo>
                    <a:pt x="11298" y="64446"/>
                    <a:pt x="10750" y="64563"/>
                    <a:pt x="10268" y="64939"/>
                  </a:cubicBezTo>
                  <a:cubicBezTo>
                    <a:pt x="10911" y="67296"/>
                    <a:pt x="11553" y="69636"/>
                    <a:pt x="12180" y="71976"/>
                  </a:cubicBezTo>
                  <a:cubicBezTo>
                    <a:pt x="12262" y="72240"/>
                    <a:pt x="12295" y="72520"/>
                    <a:pt x="12344" y="72800"/>
                  </a:cubicBezTo>
                  <a:cubicBezTo>
                    <a:pt x="12493" y="73278"/>
                    <a:pt x="12641" y="73756"/>
                    <a:pt x="12789" y="74234"/>
                  </a:cubicBezTo>
                  <a:cubicBezTo>
                    <a:pt x="12954" y="74778"/>
                    <a:pt x="13136" y="75305"/>
                    <a:pt x="13300" y="75833"/>
                  </a:cubicBezTo>
                  <a:cubicBezTo>
                    <a:pt x="13432" y="75767"/>
                    <a:pt x="13581" y="75717"/>
                    <a:pt x="13712" y="75635"/>
                  </a:cubicBezTo>
                  <a:cubicBezTo>
                    <a:pt x="14480" y="75260"/>
                    <a:pt x="15291" y="75083"/>
                    <a:pt x="16090" y="75083"/>
                  </a:cubicBezTo>
                  <a:cubicBezTo>
                    <a:pt x="18312" y="75083"/>
                    <a:pt x="20451" y="76446"/>
                    <a:pt x="21360" y="78700"/>
                  </a:cubicBezTo>
                  <a:cubicBezTo>
                    <a:pt x="21689" y="79475"/>
                    <a:pt x="21821" y="80283"/>
                    <a:pt x="21755" y="81173"/>
                  </a:cubicBezTo>
                  <a:cubicBezTo>
                    <a:pt x="21742" y="81173"/>
                    <a:pt x="21730" y="81173"/>
                    <a:pt x="21717" y="81173"/>
                  </a:cubicBezTo>
                  <a:cubicBezTo>
                    <a:pt x="21209" y="81173"/>
                    <a:pt x="20821" y="80857"/>
                    <a:pt x="20371" y="80744"/>
                  </a:cubicBezTo>
                  <a:cubicBezTo>
                    <a:pt x="20305" y="80497"/>
                    <a:pt x="20272" y="80283"/>
                    <a:pt x="20222" y="80085"/>
                  </a:cubicBezTo>
                  <a:cubicBezTo>
                    <a:pt x="19860" y="78107"/>
                    <a:pt x="18245" y="76673"/>
                    <a:pt x="16251" y="76574"/>
                  </a:cubicBezTo>
                  <a:cubicBezTo>
                    <a:pt x="16173" y="76570"/>
                    <a:pt x="16095" y="76568"/>
                    <a:pt x="16019" y="76568"/>
                  </a:cubicBezTo>
                  <a:cubicBezTo>
                    <a:pt x="15153" y="76568"/>
                    <a:pt x="14363" y="76830"/>
                    <a:pt x="13712" y="77481"/>
                  </a:cubicBezTo>
                  <a:cubicBezTo>
                    <a:pt x="14223" y="79129"/>
                    <a:pt x="14718" y="80761"/>
                    <a:pt x="15212" y="82409"/>
                  </a:cubicBezTo>
                  <a:cubicBezTo>
                    <a:pt x="15459" y="83233"/>
                    <a:pt x="15707" y="84057"/>
                    <a:pt x="15954" y="84881"/>
                  </a:cubicBezTo>
                  <a:cubicBezTo>
                    <a:pt x="16267" y="85359"/>
                    <a:pt x="16382" y="85886"/>
                    <a:pt x="16465" y="86430"/>
                  </a:cubicBezTo>
                  <a:cubicBezTo>
                    <a:pt x="16646" y="86990"/>
                    <a:pt x="16844" y="87551"/>
                    <a:pt x="17025" y="88128"/>
                  </a:cubicBezTo>
                  <a:cubicBezTo>
                    <a:pt x="17553" y="87963"/>
                    <a:pt x="18063" y="87732"/>
                    <a:pt x="18607" y="87650"/>
                  </a:cubicBezTo>
                  <a:cubicBezTo>
                    <a:pt x="18903" y="87601"/>
                    <a:pt x="19199" y="87577"/>
                    <a:pt x="19491" y="87577"/>
                  </a:cubicBezTo>
                  <a:cubicBezTo>
                    <a:pt x="21758" y="87577"/>
                    <a:pt x="23861" y="89004"/>
                    <a:pt x="24722" y="91193"/>
                  </a:cubicBezTo>
                  <a:cubicBezTo>
                    <a:pt x="25051" y="92001"/>
                    <a:pt x="25150" y="92643"/>
                    <a:pt x="25101" y="93616"/>
                  </a:cubicBezTo>
                  <a:cubicBezTo>
                    <a:pt x="24475" y="93533"/>
                    <a:pt x="24392" y="93500"/>
                    <a:pt x="23733" y="93072"/>
                  </a:cubicBezTo>
                  <a:cubicBezTo>
                    <a:pt x="23585" y="92577"/>
                    <a:pt x="23486" y="92083"/>
                    <a:pt x="23288" y="91638"/>
                  </a:cubicBezTo>
                  <a:cubicBezTo>
                    <a:pt x="22623" y="90050"/>
                    <a:pt x="21097" y="89059"/>
                    <a:pt x="19462" y="89059"/>
                  </a:cubicBezTo>
                  <a:cubicBezTo>
                    <a:pt x="19315" y="89059"/>
                    <a:pt x="19168" y="89067"/>
                    <a:pt x="19019" y="89083"/>
                  </a:cubicBezTo>
                  <a:cubicBezTo>
                    <a:pt x="18459" y="89149"/>
                    <a:pt x="17932" y="89281"/>
                    <a:pt x="17487" y="89644"/>
                  </a:cubicBezTo>
                  <a:cubicBezTo>
                    <a:pt x="18311" y="92116"/>
                    <a:pt x="19135" y="94572"/>
                    <a:pt x="19959" y="97044"/>
                  </a:cubicBezTo>
                  <a:cubicBezTo>
                    <a:pt x="20008" y="97159"/>
                    <a:pt x="20025" y="97275"/>
                    <a:pt x="20058" y="97390"/>
                  </a:cubicBezTo>
                  <a:cubicBezTo>
                    <a:pt x="20354" y="97835"/>
                    <a:pt x="20536" y="98296"/>
                    <a:pt x="20618" y="98824"/>
                  </a:cubicBezTo>
                  <a:cubicBezTo>
                    <a:pt x="21112" y="100027"/>
                    <a:pt x="21656" y="101197"/>
                    <a:pt x="22349" y="102301"/>
                  </a:cubicBezTo>
                  <a:cubicBezTo>
                    <a:pt x="22513" y="102318"/>
                    <a:pt x="22612" y="102400"/>
                    <a:pt x="22612" y="102581"/>
                  </a:cubicBezTo>
                  <a:cubicBezTo>
                    <a:pt x="22744" y="102697"/>
                    <a:pt x="22909" y="102796"/>
                    <a:pt x="22859" y="103010"/>
                  </a:cubicBezTo>
                  <a:cubicBezTo>
                    <a:pt x="22901" y="103010"/>
                    <a:pt x="22946" y="103006"/>
                    <a:pt x="22987" y="103006"/>
                  </a:cubicBezTo>
                  <a:cubicBezTo>
                    <a:pt x="23028" y="103006"/>
                    <a:pt x="23065" y="103010"/>
                    <a:pt x="23090" y="103026"/>
                  </a:cubicBezTo>
                  <a:cubicBezTo>
                    <a:pt x="23941" y="103760"/>
                    <a:pt x="24935" y="103958"/>
                    <a:pt x="25991" y="103958"/>
                  </a:cubicBezTo>
                  <a:cubicBezTo>
                    <a:pt x="26122" y="103958"/>
                    <a:pt x="26254" y="103955"/>
                    <a:pt x="26386" y="103949"/>
                  </a:cubicBezTo>
                  <a:cubicBezTo>
                    <a:pt x="27062" y="103916"/>
                    <a:pt x="27738" y="103883"/>
                    <a:pt x="28414" y="103785"/>
                  </a:cubicBezTo>
                  <a:cubicBezTo>
                    <a:pt x="30029" y="103570"/>
                    <a:pt x="31644" y="103340"/>
                    <a:pt x="33243" y="103076"/>
                  </a:cubicBezTo>
                  <a:cubicBezTo>
                    <a:pt x="34610" y="102845"/>
                    <a:pt x="35962" y="102565"/>
                    <a:pt x="37313" y="102285"/>
                  </a:cubicBezTo>
                  <a:cubicBezTo>
                    <a:pt x="39093" y="101906"/>
                    <a:pt x="40857" y="101510"/>
                    <a:pt x="42637" y="101131"/>
                  </a:cubicBezTo>
                  <a:cubicBezTo>
                    <a:pt x="44203" y="100785"/>
                    <a:pt x="45752" y="100422"/>
                    <a:pt x="47317" y="100076"/>
                  </a:cubicBezTo>
                  <a:cubicBezTo>
                    <a:pt x="48158" y="99879"/>
                    <a:pt x="48999" y="99697"/>
                    <a:pt x="49823" y="99516"/>
                  </a:cubicBezTo>
                  <a:cubicBezTo>
                    <a:pt x="51075" y="99203"/>
                    <a:pt x="52344" y="98890"/>
                    <a:pt x="53597" y="98593"/>
                  </a:cubicBezTo>
                  <a:cubicBezTo>
                    <a:pt x="56283" y="97950"/>
                    <a:pt x="58986" y="97324"/>
                    <a:pt x="61673" y="96665"/>
                  </a:cubicBezTo>
                  <a:cubicBezTo>
                    <a:pt x="64293" y="96022"/>
                    <a:pt x="66914" y="95363"/>
                    <a:pt x="69551" y="94720"/>
                  </a:cubicBezTo>
                  <a:cubicBezTo>
                    <a:pt x="72600" y="93978"/>
                    <a:pt x="75649" y="93286"/>
                    <a:pt x="78698" y="92528"/>
                  </a:cubicBezTo>
                  <a:cubicBezTo>
                    <a:pt x="81977" y="91720"/>
                    <a:pt x="85257" y="90863"/>
                    <a:pt x="88537" y="90023"/>
                  </a:cubicBezTo>
                  <a:cubicBezTo>
                    <a:pt x="91635" y="89232"/>
                    <a:pt x="94684" y="88259"/>
                    <a:pt x="97651" y="87089"/>
                  </a:cubicBezTo>
                  <a:cubicBezTo>
                    <a:pt x="99002" y="86562"/>
                    <a:pt x="100321" y="86002"/>
                    <a:pt x="101590" y="85293"/>
                  </a:cubicBezTo>
                  <a:cubicBezTo>
                    <a:pt x="102892" y="84551"/>
                    <a:pt x="103666" y="83480"/>
                    <a:pt x="103815" y="81980"/>
                  </a:cubicBezTo>
                  <a:cubicBezTo>
                    <a:pt x="103848" y="81618"/>
                    <a:pt x="103897" y="81255"/>
                    <a:pt x="103864" y="80892"/>
                  </a:cubicBezTo>
                  <a:cubicBezTo>
                    <a:pt x="103765" y="79871"/>
                    <a:pt x="103650" y="78865"/>
                    <a:pt x="103518" y="77860"/>
                  </a:cubicBezTo>
                  <a:cubicBezTo>
                    <a:pt x="103502" y="77679"/>
                    <a:pt x="103419" y="77514"/>
                    <a:pt x="103353" y="77332"/>
                  </a:cubicBezTo>
                  <a:cubicBezTo>
                    <a:pt x="103287" y="76871"/>
                    <a:pt x="103254" y="76410"/>
                    <a:pt x="103156" y="75965"/>
                  </a:cubicBezTo>
                  <a:cubicBezTo>
                    <a:pt x="102908" y="74794"/>
                    <a:pt x="102645" y="73624"/>
                    <a:pt x="102364" y="72454"/>
                  </a:cubicBezTo>
                  <a:cubicBezTo>
                    <a:pt x="101540" y="68911"/>
                    <a:pt x="100749" y="65367"/>
                    <a:pt x="99843" y="61857"/>
                  </a:cubicBezTo>
                  <a:cubicBezTo>
                    <a:pt x="98673" y="57357"/>
                    <a:pt x="97453" y="52875"/>
                    <a:pt x="96201" y="48392"/>
                  </a:cubicBezTo>
                  <a:cubicBezTo>
                    <a:pt x="94602" y="42673"/>
                    <a:pt x="92921" y="36987"/>
                    <a:pt x="91306" y="31268"/>
                  </a:cubicBezTo>
                  <a:cubicBezTo>
                    <a:pt x="90399" y="28071"/>
                    <a:pt x="89526" y="24857"/>
                    <a:pt x="88652" y="21660"/>
                  </a:cubicBezTo>
                  <a:cubicBezTo>
                    <a:pt x="87696" y="18067"/>
                    <a:pt x="86724" y="14457"/>
                    <a:pt x="85587" y="10914"/>
                  </a:cubicBezTo>
                  <a:cubicBezTo>
                    <a:pt x="84977" y="9035"/>
                    <a:pt x="84334" y="7189"/>
                    <a:pt x="83461" y="5409"/>
                  </a:cubicBezTo>
                  <a:cubicBezTo>
                    <a:pt x="82933" y="4321"/>
                    <a:pt x="82323" y="3283"/>
                    <a:pt x="81466" y="2410"/>
                  </a:cubicBezTo>
                  <a:cubicBezTo>
                    <a:pt x="80247" y="1141"/>
                    <a:pt x="78813" y="251"/>
                    <a:pt x="76984" y="102"/>
                  </a:cubicBezTo>
                  <a:cubicBezTo>
                    <a:pt x="76231" y="32"/>
                    <a:pt x="75480" y="1"/>
                    <a:pt x="747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14;p34"/>
            <p:cNvSpPr/>
            <p:nvPr/>
          </p:nvSpPr>
          <p:spPr>
            <a:xfrm>
              <a:off x="6196765" y="4112441"/>
              <a:ext cx="1551925" cy="323359"/>
            </a:xfrm>
            <a:custGeom>
              <a:avLst/>
              <a:gdLst/>
              <a:ahLst/>
              <a:cxnLst/>
              <a:rect l="l" t="t" r="r" b="b"/>
              <a:pathLst>
                <a:path w="65118" h="13568" extrusionOk="0">
                  <a:moveTo>
                    <a:pt x="64614" y="0"/>
                  </a:moveTo>
                  <a:cubicBezTo>
                    <a:pt x="64165" y="0"/>
                    <a:pt x="63726" y="69"/>
                    <a:pt x="63305" y="225"/>
                  </a:cubicBezTo>
                  <a:cubicBezTo>
                    <a:pt x="63091" y="291"/>
                    <a:pt x="62877" y="324"/>
                    <a:pt x="62662" y="357"/>
                  </a:cubicBezTo>
                  <a:cubicBezTo>
                    <a:pt x="61888" y="505"/>
                    <a:pt x="61097" y="604"/>
                    <a:pt x="60322" y="785"/>
                  </a:cubicBezTo>
                  <a:cubicBezTo>
                    <a:pt x="59366" y="1000"/>
                    <a:pt x="58427" y="1280"/>
                    <a:pt x="57454" y="1395"/>
                  </a:cubicBezTo>
                  <a:cubicBezTo>
                    <a:pt x="57339" y="1412"/>
                    <a:pt x="57223" y="1445"/>
                    <a:pt x="57092" y="1461"/>
                  </a:cubicBezTo>
                  <a:cubicBezTo>
                    <a:pt x="56284" y="1642"/>
                    <a:pt x="55493" y="1824"/>
                    <a:pt x="54685" y="2005"/>
                  </a:cubicBezTo>
                  <a:cubicBezTo>
                    <a:pt x="54290" y="2087"/>
                    <a:pt x="53911" y="2186"/>
                    <a:pt x="53515" y="2269"/>
                  </a:cubicBezTo>
                  <a:cubicBezTo>
                    <a:pt x="52856" y="2401"/>
                    <a:pt x="52197" y="2532"/>
                    <a:pt x="51537" y="2664"/>
                  </a:cubicBezTo>
                  <a:cubicBezTo>
                    <a:pt x="50763" y="2813"/>
                    <a:pt x="49972" y="2928"/>
                    <a:pt x="49197" y="3093"/>
                  </a:cubicBezTo>
                  <a:cubicBezTo>
                    <a:pt x="48423" y="3258"/>
                    <a:pt x="47648" y="3472"/>
                    <a:pt x="46873" y="3637"/>
                  </a:cubicBezTo>
                  <a:cubicBezTo>
                    <a:pt x="46033" y="3801"/>
                    <a:pt x="45192" y="3917"/>
                    <a:pt x="44352" y="4065"/>
                  </a:cubicBezTo>
                  <a:cubicBezTo>
                    <a:pt x="44203" y="4098"/>
                    <a:pt x="44055" y="4131"/>
                    <a:pt x="43907" y="4164"/>
                  </a:cubicBezTo>
                  <a:cubicBezTo>
                    <a:pt x="43099" y="4345"/>
                    <a:pt x="42292" y="4527"/>
                    <a:pt x="41484" y="4691"/>
                  </a:cubicBezTo>
                  <a:cubicBezTo>
                    <a:pt x="40610" y="4856"/>
                    <a:pt x="39704" y="4889"/>
                    <a:pt x="38863" y="5153"/>
                  </a:cubicBezTo>
                  <a:cubicBezTo>
                    <a:pt x="37941" y="5450"/>
                    <a:pt x="36985" y="5400"/>
                    <a:pt x="36078" y="5697"/>
                  </a:cubicBezTo>
                  <a:cubicBezTo>
                    <a:pt x="35386" y="5927"/>
                    <a:pt x="34628" y="5927"/>
                    <a:pt x="33903" y="6092"/>
                  </a:cubicBezTo>
                  <a:cubicBezTo>
                    <a:pt x="32864" y="6323"/>
                    <a:pt x="31777" y="6340"/>
                    <a:pt x="30722" y="6570"/>
                  </a:cubicBezTo>
                  <a:cubicBezTo>
                    <a:pt x="29716" y="6784"/>
                    <a:pt x="28645" y="6784"/>
                    <a:pt x="27607" y="6867"/>
                  </a:cubicBezTo>
                  <a:cubicBezTo>
                    <a:pt x="27585" y="6869"/>
                    <a:pt x="27563" y="6870"/>
                    <a:pt x="27541" y="6870"/>
                  </a:cubicBezTo>
                  <a:cubicBezTo>
                    <a:pt x="27362" y="6870"/>
                    <a:pt x="27171" y="6816"/>
                    <a:pt x="26981" y="6801"/>
                  </a:cubicBezTo>
                  <a:cubicBezTo>
                    <a:pt x="26157" y="6982"/>
                    <a:pt x="25316" y="7164"/>
                    <a:pt x="24475" y="7361"/>
                  </a:cubicBezTo>
                  <a:cubicBezTo>
                    <a:pt x="22910" y="7707"/>
                    <a:pt x="21361" y="8070"/>
                    <a:pt x="19795" y="8416"/>
                  </a:cubicBezTo>
                  <a:cubicBezTo>
                    <a:pt x="18015" y="8795"/>
                    <a:pt x="16251" y="9191"/>
                    <a:pt x="14471" y="9570"/>
                  </a:cubicBezTo>
                  <a:cubicBezTo>
                    <a:pt x="13120" y="9850"/>
                    <a:pt x="11768" y="10130"/>
                    <a:pt x="10401" y="10361"/>
                  </a:cubicBezTo>
                  <a:cubicBezTo>
                    <a:pt x="8802" y="10625"/>
                    <a:pt x="7187" y="10855"/>
                    <a:pt x="5572" y="11070"/>
                  </a:cubicBezTo>
                  <a:cubicBezTo>
                    <a:pt x="4896" y="11168"/>
                    <a:pt x="4220" y="11201"/>
                    <a:pt x="3544" y="11234"/>
                  </a:cubicBezTo>
                  <a:cubicBezTo>
                    <a:pt x="3412" y="11240"/>
                    <a:pt x="3280" y="11243"/>
                    <a:pt x="3149" y="11243"/>
                  </a:cubicBezTo>
                  <a:cubicBezTo>
                    <a:pt x="2093" y="11243"/>
                    <a:pt x="1099" y="11045"/>
                    <a:pt x="248" y="10311"/>
                  </a:cubicBezTo>
                  <a:cubicBezTo>
                    <a:pt x="230" y="10299"/>
                    <a:pt x="203" y="10296"/>
                    <a:pt x="171" y="10296"/>
                  </a:cubicBezTo>
                  <a:cubicBezTo>
                    <a:pt x="137" y="10296"/>
                    <a:pt x="98" y="10300"/>
                    <a:pt x="61" y="10300"/>
                  </a:cubicBezTo>
                  <a:cubicBezTo>
                    <a:pt x="40" y="10300"/>
                    <a:pt x="20" y="10299"/>
                    <a:pt x="1" y="10295"/>
                  </a:cubicBezTo>
                  <a:lnTo>
                    <a:pt x="1" y="10295"/>
                  </a:lnTo>
                  <a:cubicBezTo>
                    <a:pt x="149" y="10658"/>
                    <a:pt x="298" y="11037"/>
                    <a:pt x="446" y="11399"/>
                  </a:cubicBezTo>
                  <a:cubicBezTo>
                    <a:pt x="594" y="11580"/>
                    <a:pt x="726" y="11778"/>
                    <a:pt x="874" y="11976"/>
                  </a:cubicBezTo>
                  <a:cubicBezTo>
                    <a:pt x="1757" y="13102"/>
                    <a:pt x="2921" y="13568"/>
                    <a:pt x="4287" y="13568"/>
                  </a:cubicBezTo>
                  <a:cubicBezTo>
                    <a:pt x="4401" y="13568"/>
                    <a:pt x="4516" y="13565"/>
                    <a:pt x="4632" y="13558"/>
                  </a:cubicBezTo>
                  <a:cubicBezTo>
                    <a:pt x="6841" y="13443"/>
                    <a:pt x="9049" y="13146"/>
                    <a:pt x="11225" y="12767"/>
                  </a:cubicBezTo>
                  <a:cubicBezTo>
                    <a:pt x="11933" y="12652"/>
                    <a:pt x="12626" y="12503"/>
                    <a:pt x="13318" y="12372"/>
                  </a:cubicBezTo>
                  <a:cubicBezTo>
                    <a:pt x="14669" y="12091"/>
                    <a:pt x="16037" y="11811"/>
                    <a:pt x="17389" y="11515"/>
                  </a:cubicBezTo>
                  <a:cubicBezTo>
                    <a:pt x="19037" y="11168"/>
                    <a:pt x="20701" y="10806"/>
                    <a:pt x="22349" y="10443"/>
                  </a:cubicBezTo>
                  <a:cubicBezTo>
                    <a:pt x="23915" y="10097"/>
                    <a:pt x="25464" y="9718"/>
                    <a:pt x="27014" y="9356"/>
                  </a:cubicBezTo>
                  <a:cubicBezTo>
                    <a:pt x="28991" y="8894"/>
                    <a:pt x="30969" y="8416"/>
                    <a:pt x="32947" y="7955"/>
                  </a:cubicBezTo>
                  <a:cubicBezTo>
                    <a:pt x="34743" y="7526"/>
                    <a:pt x="36540" y="7081"/>
                    <a:pt x="38336" y="6653"/>
                  </a:cubicBezTo>
                  <a:cubicBezTo>
                    <a:pt x="40165" y="6208"/>
                    <a:pt x="41978" y="5779"/>
                    <a:pt x="43808" y="5334"/>
                  </a:cubicBezTo>
                  <a:cubicBezTo>
                    <a:pt x="45604" y="4889"/>
                    <a:pt x="47384" y="4444"/>
                    <a:pt x="49181" y="4016"/>
                  </a:cubicBezTo>
                  <a:cubicBezTo>
                    <a:pt x="51422" y="3472"/>
                    <a:pt x="53680" y="2944"/>
                    <a:pt x="55921" y="2401"/>
                  </a:cubicBezTo>
                  <a:cubicBezTo>
                    <a:pt x="58196" y="1840"/>
                    <a:pt x="60454" y="1280"/>
                    <a:pt x="62728" y="703"/>
                  </a:cubicBezTo>
                  <a:cubicBezTo>
                    <a:pt x="63536" y="505"/>
                    <a:pt x="64310" y="258"/>
                    <a:pt x="65118" y="27"/>
                  </a:cubicBezTo>
                  <a:cubicBezTo>
                    <a:pt x="64949" y="9"/>
                    <a:pt x="64781" y="0"/>
                    <a:pt x="646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15;p34"/>
            <p:cNvSpPr/>
            <p:nvPr/>
          </p:nvSpPr>
          <p:spPr>
            <a:xfrm>
              <a:off x="5801226" y="3403635"/>
              <a:ext cx="275361" cy="268997"/>
            </a:xfrm>
            <a:custGeom>
              <a:avLst/>
              <a:gdLst/>
              <a:ahLst/>
              <a:cxnLst/>
              <a:rect l="l" t="t" r="r" b="b"/>
              <a:pathLst>
                <a:path w="11554" h="11287" extrusionOk="0">
                  <a:moveTo>
                    <a:pt x="5806" y="1"/>
                  </a:moveTo>
                  <a:cubicBezTo>
                    <a:pt x="5462" y="1"/>
                    <a:pt x="5114" y="33"/>
                    <a:pt x="4764" y="101"/>
                  </a:cubicBezTo>
                  <a:cubicBezTo>
                    <a:pt x="4368" y="167"/>
                    <a:pt x="3989" y="299"/>
                    <a:pt x="3610" y="398"/>
                  </a:cubicBezTo>
                  <a:cubicBezTo>
                    <a:pt x="3379" y="546"/>
                    <a:pt x="3132" y="678"/>
                    <a:pt x="2901" y="827"/>
                  </a:cubicBezTo>
                  <a:cubicBezTo>
                    <a:pt x="2077" y="1387"/>
                    <a:pt x="1385" y="2079"/>
                    <a:pt x="940" y="2986"/>
                  </a:cubicBezTo>
                  <a:cubicBezTo>
                    <a:pt x="0" y="4980"/>
                    <a:pt x="132" y="6941"/>
                    <a:pt x="1352" y="8754"/>
                  </a:cubicBezTo>
                  <a:cubicBezTo>
                    <a:pt x="2460" y="10401"/>
                    <a:pt x="3989" y="11286"/>
                    <a:pt x="5941" y="11286"/>
                  </a:cubicBezTo>
                  <a:cubicBezTo>
                    <a:pt x="6137" y="11286"/>
                    <a:pt x="6338" y="11277"/>
                    <a:pt x="6543" y="11259"/>
                  </a:cubicBezTo>
                  <a:cubicBezTo>
                    <a:pt x="6395" y="10781"/>
                    <a:pt x="6247" y="10303"/>
                    <a:pt x="6098" y="9825"/>
                  </a:cubicBezTo>
                  <a:cubicBezTo>
                    <a:pt x="6082" y="9825"/>
                    <a:pt x="6066" y="9825"/>
                    <a:pt x="6049" y="9825"/>
                  </a:cubicBezTo>
                  <a:cubicBezTo>
                    <a:pt x="4262" y="9825"/>
                    <a:pt x="2993" y="8937"/>
                    <a:pt x="2242" y="7353"/>
                  </a:cubicBezTo>
                  <a:cubicBezTo>
                    <a:pt x="1467" y="5771"/>
                    <a:pt x="1731" y="4255"/>
                    <a:pt x="2786" y="2870"/>
                  </a:cubicBezTo>
                  <a:cubicBezTo>
                    <a:pt x="3099" y="2458"/>
                    <a:pt x="3461" y="2079"/>
                    <a:pt x="4022" y="1964"/>
                  </a:cubicBezTo>
                  <a:cubicBezTo>
                    <a:pt x="4504" y="1588"/>
                    <a:pt x="5052" y="1471"/>
                    <a:pt x="5614" y="1471"/>
                  </a:cubicBezTo>
                  <a:cubicBezTo>
                    <a:pt x="5841" y="1471"/>
                    <a:pt x="6069" y="1490"/>
                    <a:pt x="6296" y="1519"/>
                  </a:cubicBezTo>
                  <a:cubicBezTo>
                    <a:pt x="8225" y="1782"/>
                    <a:pt x="9724" y="3348"/>
                    <a:pt x="9939" y="5276"/>
                  </a:cubicBezTo>
                  <a:cubicBezTo>
                    <a:pt x="9972" y="5672"/>
                    <a:pt x="10005" y="6068"/>
                    <a:pt x="10054" y="6529"/>
                  </a:cubicBezTo>
                  <a:cubicBezTo>
                    <a:pt x="10384" y="6760"/>
                    <a:pt x="10746" y="7007"/>
                    <a:pt x="11142" y="7172"/>
                  </a:cubicBezTo>
                  <a:cubicBezTo>
                    <a:pt x="11208" y="7122"/>
                    <a:pt x="11257" y="7122"/>
                    <a:pt x="11257" y="7089"/>
                  </a:cubicBezTo>
                  <a:cubicBezTo>
                    <a:pt x="11290" y="7007"/>
                    <a:pt x="11339" y="6925"/>
                    <a:pt x="11356" y="6842"/>
                  </a:cubicBezTo>
                  <a:cubicBezTo>
                    <a:pt x="11554" y="5754"/>
                    <a:pt x="11455" y="4700"/>
                    <a:pt x="11059" y="3661"/>
                  </a:cubicBezTo>
                  <a:cubicBezTo>
                    <a:pt x="10212" y="1493"/>
                    <a:pt x="8127" y="1"/>
                    <a:pt x="58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716;p34"/>
            <p:cNvSpPr/>
            <p:nvPr/>
          </p:nvSpPr>
          <p:spPr>
            <a:xfrm>
              <a:off x="5634679" y="2801556"/>
              <a:ext cx="287539" cy="270618"/>
            </a:xfrm>
            <a:custGeom>
              <a:avLst/>
              <a:gdLst/>
              <a:ahLst/>
              <a:cxnLst/>
              <a:rect l="l" t="t" r="r" b="b"/>
              <a:pathLst>
                <a:path w="12065" h="11355" extrusionOk="0">
                  <a:moveTo>
                    <a:pt x="6303" y="0"/>
                  </a:moveTo>
                  <a:cubicBezTo>
                    <a:pt x="6169" y="0"/>
                    <a:pt x="6035" y="5"/>
                    <a:pt x="5901" y="16"/>
                  </a:cubicBezTo>
                  <a:cubicBezTo>
                    <a:pt x="5093" y="81"/>
                    <a:pt x="4351" y="345"/>
                    <a:pt x="3610" y="658"/>
                  </a:cubicBezTo>
                  <a:cubicBezTo>
                    <a:pt x="3396" y="823"/>
                    <a:pt x="3181" y="988"/>
                    <a:pt x="2951" y="1169"/>
                  </a:cubicBezTo>
                  <a:cubicBezTo>
                    <a:pt x="2407" y="1614"/>
                    <a:pt x="1929" y="2125"/>
                    <a:pt x="1566" y="2751"/>
                  </a:cubicBezTo>
                  <a:cubicBezTo>
                    <a:pt x="0" y="5537"/>
                    <a:pt x="1121" y="9212"/>
                    <a:pt x="3972" y="10695"/>
                  </a:cubicBezTo>
                  <a:cubicBezTo>
                    <a:pt x="4813" y="11124"/>
                    <a:pt x="5703" y="11305"/>
                    <a:pt x="6626" y="11354"/>
                  </a:cubicBezTo>
                  <a:cubicBezTo>
                    <a:pt x="6642" y="10679"/>
                    <a:pt x="6543" y="10366"/>
                    <a:pt x="6148" y="9772"/>
                  </a:cubicBezTo>
                  <a:cubicBezTo>
                    <a:pt x="6131" y="9773"/>
                    <a:pt x="6114" y="9773"/>
                    <a:pt x="6098" y="9773"/>
                  </a:cubicBezTo>
                  <a:cubicBezTo>
                    <a:pt x="5116" y="9773"/>
                    <a:pt x="4323" y="9300"/>
                    <a:pt x="3626" y="8635"/>
                  </a:cubicBezTo>
                  <a:cubicBezTo>
                    <a:pt x="1929" y="7003"/>
                    <a:pt x="1912" y="4235"/>
                    <a:pt x="3560" y="2587"/>
                  </a:cubicBezTo>
                  <a:cubicBezTo>
                    <a:pt x="3692" y="2455"/>
                    <a:pt x="3874" y="2389"/>
                    <a:pt x="4022" y="2290"/>
                  </a:cubicBezTo>
                  <a:cubicBezTo>
                    <a:pt x="4653" y="1718"/>
                    <a:pt x="5379" y="1482"/>
                    <a:pt x="6143" y="1482"/>
                  </a:cubicBezTo>
                  <a:cubicBezTo>
                    <a:pt x="6437" y="1482"/>
                    <a:pt x="6736" y="1517"/>
                    <a:pt x="7038" y="1581"/>
                  </a:cubicBezTo>
                  <a:cubicBezTo>
                    <a:pt x="8801" y="1944"/>
                    <a:pt x="9889" y="3065"/>
                    <a:pt x="10334" y="4795"/>
                  </a:cubicBezTo>
                  <a:cubicBezTo>
                    <a:pt x="10449" y="5174"/>
                    <a:pt x="10482" y="5570"/>
                    <a:pt x="10532" y="5932"/>
                  </a:cubicBezTo>
                  <a:cubicBezTo>
                    <a:pt x="11356" y="6427"/>
                    <a:pt x="11356" y="6427"/>
                    <a:pt x="11883" y="6460"/>
                  </a:cubicBezTo>
                  <a:cubicBezTo>
                    <a:pt x="12065" y="5652"/>
                    <a:pt x="11933" y="4877"/>
                    <a:pt x="11702" y="4103"/>
                  </a:cubicBezTo>
                  <a:cubicBezTo>
                    <a:pt x="10983" y="1696"/>
                    <a:pt x="8752" y="0"/>
                    <a:pt x="63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17;p34"/>
            <p:cNvSpPr/>
            <p:nvPr/>
          </p:nvSpPr>
          <p:spPr>
            <a:xfrm>
              <a:off x="5715593" y="3105980"/>
              <a:ext cx="279698" cy="269140"/>
            </a:xfrm>
            <a:custGeom>
              <a:avLst/>
              <a:gdLst/>
              <a:ahLst/>
              <a:cxnLst/>
              <a:rect l="l" t="t" r="r" b="b"/>
              <a:pathLst>
                <a:path w="11736" h="11293" extrusionOk="0">
                  <a:moveTo>
                    <a:pt x="6072" y="1"/>
                  </a:moveTo>
                  <a:cubicBezTo>
                    <a:pt x="5884" y="1"/>
                    <a:pt x="5695" y="11"/>
                    <a:pt x="5505" y="32"/>
                  </a:cubicBezTo>
                  <a:cubicBezTo>
                    <a:pt x="4928" y="98"/>
                    <a:pt x="4368" y="296"/>
                    <a:pt x="3808" y="427"/>
                  </a:cubicBezTo>
                  <a:cubicBezTo>
                    <a:pt x="3626" y="543"/>
                    <a:pt x="3445" y="658"/>
                    <a:pt x="3247" y="757"/>
                  </a:cubicBezTo>
                  <a:cubicBezTo>
                    <a:pt x="660" y="2339"/>
                    <a:pt x="1" y="5421"/>
                    <a:pt x="1072" y="7844"/>
                  </a:cubicBezTo>
                  <a:cubicBezTo>
                    <a:pt x="2062" y="10063"/>
                    <a:pt x="4010" y="11292"/>
                    <a:pt x="6513" y="11292"/>
                  </a:cubicBezTo>
                  <a:cubicBezTo>
                    <a:pt x="6594" y="11292"/>
                    <a:pt x="6676" y="11291"/>
                    <a:pt x="6758" y="11288"/>
                  </a:cubicBezTo>
                  <a:cubicBezTo>
                    <a:pt x="6692" y="10777"/>
                    <a:pt x="6610" y="10267"/>
                    <a:pt x="6313" y="9805"/>
                  </a:cubicBezTo>
                  <a:cubicBezTo>
                    <a:pt x="6287" y="9806"/>
                    <a:pt x="6261" y="9806"/>
                    <a:pt x="6235" y="9806"/>
                  </a:cubicBezTo>
                  <a:cubicBezTo>
                    <a:pt x="4358" y="9806"/>
                    <a:pt x="2811" y="8625"/>
                    <a:pt x="2226" y="6723"/>
                  </a:cubicBezTo>
                  <a:cubicBezTo>
                    <a:pt x="1715" y="5059"/>
                    <a:pt x="2374" y="3147"/>
                    <a:pt x="3791" y="2174"/>
                  </a:cubicBezTo>
                  <a:cubicBezTo>
                    <a:pt x="3923" y="2092"/>
                    <a:pt x="4071" y="2059"/>
                    <a:pt x="4220" y="1993"/>
                  </a:cubicBezTo>
                  <a:cubicBezTo>
                    <a:pt x="4533" y="1680"/>
                    <a:pt x="4961" y="1598"/>
                    <a:pt x="5390" y="1532"/>
                  </a:cubicBezTo>
                  <a:cubicBezTo>
                    <a:pt x="5595" y="1499"/>
                    <a:pt x="5799" y="1484"/>
                    <a:pt x="6002" y="1484"/>
                  </a:cubicBezTo>
                  <a:cubicBezTo>
                    <a:pt x="7967" y="1484"/>
                    <a:pt x="9761" y="2957"/>
                    <a:pt x="10120" y="4960"/>
                  </a:cubicBezTo>
                  <a:cubicBezTo>
                    <a:pt x="10186" y="5256"/>
                    <a:pt x="10219" y="5553"/>
                    <a:pt x="10268" y="5833"/>
                  </a:cubicBezTo>
                  <a:cubicBezTo>
                    <a:pt x="10730" y="6047"/>
                    <a:pt x="11109" y="6295"/>
                    <a:pt x="11636" y="6361"/>
                  </a:cubicBezTo>
                  <a:cubicBezTo>
                    <a:pt x="11735" y="5784"/>
                    <a:pt x="11686" y="5273"/>
                    <a:pt x="11587" y="4778"/>
                  </a:cubicBezTo>
                  <a:cubicBezTo>
                    <a:pt x="11125" y="2009"/>
                    <a:pt x="8710" y="1"/>
                    <a:pt x="60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18;p34"/>
            <p:cNvSpPr/>
            <p:nvPr/>
          </p:nvSpPr>
          <p:spPr>
            <a:xfrm>
              <a:off x="5963055" y="3989961"/>
              <a:ext cx="288731" cy="269641"/>
            </a:xfrm>
            <a:custGeom>
              <a:avLst/>
              <a:gdLst/>
              <a:ahLst/>
              <a:cxnLst/>
              <a:rect l="l" t="t" r="r" b="b"/>
              <a:pathLst>
                <a:path w="12115" h="11314" extrusionOk="0">
                  <a:moveTo>
                    <a:pt x="6455" y="1"/>
                  </a:moveTo>
                  <a:cubicBezTo>
                    <a:pt x="6163" y="1"/>
                    <a:pt x="5867" y="25"/>
                    <a:pt x="5571" y="74"/>
                  </a:cubicBezTo>
                  <a:cubicBezTo>
                    <a:pt x="5027" y="156"/>
                    <a:pt x="4517" y="387"/>
                    <a:pt x="3989" y="552"/>
                  </a:cubicBezTo>
                  <a:cubicBezTo>
                    <a:pt x="3725" y="716"/>
                    <a:pt x="3478" y="898"/>
                    <a:pt x="3231" y="1079"/>
                  </a:cubicBezTo>
                  <a:cubicBezTo>
                    <a:pt x="2522" y="1590"/>
                    <a:pt x="1962" y="2233"/>
                    <a:pt x="1583" y="3040"/>
                  </a:cubicBezTo>
                  <a:cubicBezTo>
                    <a:pt x="1" y="6303"/>
                    <a:pt x="1863" y="10275"/>
                    <a:pt x="5374" y="11165"/>
                  </a:cubicBezTo>
                  <a:cubicBezTo>
                    <a:pt x="5800" y="11270"/>
                    <a:pt x="6221" y="11314"/>
                    <a:pt x="6643" y="11314"/>
                  </a:cubicBezTo>
                  <a:cubicBezTo>
                    <a:pt x="6955" y="11314"/>
                    <a:pt x="7267" y="11290"/>
                    <a:pt x="7582" y="11248"/>
                  </a:cubicBezTo>
                  <a:cubicBezTo>
                    <a:pt x="7500" y="10720"/>
                    <a:pt x="7318" y="10259"/>
                    <a:pt x="7022" y="9814"/>
                  </a:cubicBezTo>
                  <a:cubicBezTo>
                    <a:pt x="6959" y="9816"/>
                    <a:pt x="6896" y="9817"/>
                    <a:pt x="6834" y="9817"/>
                  </a:cubicBezTo>
                  <a:cubicBezTo>
                    <a:pt x="4618" y="9817"/>
                    <a:pt x="2923" y="8401"/>
                    <a:pt x="2522" y="6205"/>
                  </a:cubicBezTo>
                  <a:cubicBezTo>
                    <a:pt x="2259" y="4787"/>
                    <a:pt x="3017" y="2711"/>
                    <a:pt x="4451" y="2068"/>
                  </a:cubicBezTo>
                  <a:cubicBezTo>
                    <a:pt x="4896" y="1705"/>
                    <a:pt x="5423" y="1573"/>
                    <a:pt x="5983" y="1507"/>
                  </a:cubicBezTo>
                  <a:cubicBezTo>
                    <a:pt x="6132" y="1491"/>
                    <a:pt x="6279" y="1483"/>
                    <a:pt x="6426" y="1483"/>
                  </a:cubicBezTo>
                  <a:cubicBezTo>
                    <a:pt x="8061" y="1483"/>
                    <a:pt x="9587" y="2474"/>
                    <a:pt x="10252" y="4062"/>
                  </a:cubicBezTo>
                  <a:cubicBezTo>
                    <a:pt x="10450" y="4507"/>
                    <a:pt x="10549" y="5001"/>
                    <a:pt x="10697" y="5496"/>
                  </a:cubicBezTo>
                  <a:cubicBezTo>
                    <a:pt x="11356" y="5924"/>
                    <a:pt x="11439" y="5957"/>
                    <a:pt x="12065" y="6040"/>
                  </a:cubicBezTo>
                  <a:cubicBezTo>
                    <a:pt x="12114" y="5067"/>
                    <a:pt x="12015" y="4425"/>
                    <a:pt x="11686" y="3617"/>
                  </a:cubicBezTo>
                  <a:cubicBezTo>
                    <a:pt x="10825" y="1428"/>
                    <a:pt x="8722" y="1"/>
                    <a:pt x="64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19;p34"/>
            <p:cNvSpPr/>
            <p:nvPr/>
          </p:nvSpPr>
          <p:spPr>
            <a:xfrm>
              <a:off x="5544327" y="2504186"/>
              <a:ext cx="295809" cy="269450"/>
            </a:xfrm>
            <a:custGeom>
              <a:avLst/>
              <a:gdLst/>
              <a:ahLst/>
              <a:cxnLst/>
              <a:rect l="l" t="t" r="r" b="b"/>
              <a:pathLst>
                <a:path w="12412" h="11306" extrusionOk="0">
                  <a:moveTo>
                    <a:pt x="6775" y="1"/>
                  </a:moveTo>
                  <a:cubicBezTo>
                    <a:pt x="6541" y="1"/>
                    <a:pt x="6304" y="17"/>
                    <a:pt x="6066" y="49"/>
                  </a:cubicBezTo>
                  <a:cubicBezTo>
                    <a:pt x="5588" y="115"/>
                    <a:pt x="5110" y="264"/>
                    <a:pt x="4632" y="362"/>
                  </a:cubicBezTo>
                  <a:cubicBezTo>
                    <a:pt x="4401" y="511"/>
                    <a:pt x="4154" y="643"/>
                    <a:pt x="3923" y="791"/>
                  </a:cubicBezTo>
                  <a:cubicBezTo>
                    <a:pt x="3099" y="1302"/>
                    <a:pt x="2440" y="1961"/>
                    <a:pt x="1962" y="2818"/>
                  </a:cubicBezTo>
                  <a:cubicBezTo>
                    <a:pt x="1" y="6444"/>
                    <a:pt x="2539" y="11207"/>
                    <a:pt x="6840" y="11306"/>
                  </a:cubicBezTo>
                  <a:cubicBezTo>
                    <a:pt x="6758" y="10762"/>
                    <a:pt x="6659" y="10218"/>
                    <a:pt x="6395" y="9740"/>
                  </a:cubicBezTo>
                  <a:cubicBezTo>
                    <a:pt x="4714" y="9575"/>
                    <a:pt x="3676" y="8570"/>
                    <a:pt x="3066" y="7087"/>
                  </a:cubicBezTo>
                  <a:cubicBezTo>
                    <a:pt x="2374" y="5422"/>
                    <a:pt x="2901" y="3428"/>
                    <a:pt x="4286" y="2324"/>
                  </a:cubicBezTo>
                  <a:cubicBezTo>
                    <a:pt x="4418" y="2208"/>
                    <a:pt x="4599" y="2159"/>
                    <a:pt x="4764" y="2077"/>
                  </a:cubicBezTo>
                  <a:cubicBezTo>
                    <a:pt x="5110" y="1747"/>
                    <a:pt x="5555" y="1632"/>
                    <a:pt x="6016" y="1549"/>
                  </a:cubicBezTo>
                  <a:cubicBezTo>
                    <a:pt x="6263" y="1505"/>
                    <a:pt x="6505" y="1484"/>
                    <a:pt x="6741" y="1484"/>
                  </a:cubicBezTo>
                  <a:cubicBezTo>
                    <a:pt x="8708" y="1484"/>
                    <a:pt x="10303" y="2938"/>
                    <a:pt x="10730" y="4615"/>
                  </a:cubicBezTo>
                  <a:cubicBezTo>
                    <a:pt x="10829" y="4994"/>
                    <a:pt x="10895" y="5389"/>
                    <a:pt x="10977" y="5801"/>
                  </a:cubicBezTo>
                  <a:cubicBezTo>
                    <a:pt x="11142" y="5884"/>
                    <a:pt x="11307" y="5966"/>
                    <a:pt x="11472" y="6032"/>
                  </a:cubicBezTo>
                  <a:cubicBezTo>
                    <a:pt x="11735" y="6131"/>
                    <a:pt x="11999" y="6197"/>
                    <a:pt x="12312" y="6296"/>
                  </a:cubicBezTo>
                  <a:cubicBezTo>
                    <a:pt x="12345" y="6048"/>
                    <a:pt x="12411" y="5834"/>
                    <a:pt x="12395" y="5636"/>
                  </a:cubicBezTo>
                  <a:cubicBezTo>
                    <a:pt x="12345" y="5142"/>
                    <a:pt x="12279" y="4648"/>
                    <a:pt x="12164" y="4186"/>
                  </a:cubicBezTo>
                  <a:cubicBezTo>
                    <a:pt x="11501" y="1777"/>
                    <a:pt x="9257" y="1"/>
                    <a:pt x="67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20;p34"/>
            <p:cNvSpPr/>
            <p:nvPr/>
          </p:nvSpPr>
          <p:spPr>
            <a:xfrm>
              <a:off x="5878208" y="3692210"/>
              <a:ext cx="294236" cy="270451"/>
            </a:xfrm>
            <a:custGeom>
              <a:avLst/>
              <a:gdLst/>
              <a:ahLst/>
              <a:cxnLst/>
              <a:rect l="l" t="t" r="r" b="b"/>
              <a:pathLst>
                <a:path w="12346" h="11348" extrusionOk="0">
                  <a:moveTo>
                    <a:pt x="6614" y="0"/>
                  </a:moveTo>
                  <a:cubicBezTo>
                    <a:pt x="5815" y="0"/>
                    <a:pt x="5004" y="177"/>
                    <a:pt x="4236" y="552"/>
                  </a:cubicBezTo>
                  <a:cubicBezTo>
                    <a:pt x="4105" y="634"/>
                    <a:pt x="3956" y="684"/>
                    <a:pt x="3824" y="750"/>
                  </a:cubicBezTo>
                  <a:cubicBezTo>
                    <a:pt x="3610" y="931"/>
                    <a:pt x="3396" y="1096"/>
                    <a:pt x="3182" y="1277"/>
                  </a:cubicBezTo>
                  <a:cubicBezTo>
                    <a:pt x="2687" y="1689"/>
                    <a:pt x="2259" y="2184"/>
                    <a:pt x="1929" y="2744"/>
                  </a:cubicBezTo>
                  <a:cubicBezTo>
                    <a:pt x="1" y="6188"/>
                    <a:pt x="2160" y="10671"/>
                    <a:pt x="6066" y="11265"/>
                  </a:cubicBezTo>
                  <a:cubicBezTo>
                    <a:pt x="6379" y="11314"/>
                    <a:pt x="6676" y="11314"/>
                    <a:pt x="6989" y="11347"/>
                  </a:cubicBezTo>
                  <a:cubicBezTo>
                    <a:pt x="6906" y="10803"/>
                    <a:pt x="6791" y="10276"/>
                    <a:pt x="6478" y="9798"/>
                  </a:cubicBezTo>
                  <a:cubicBezTo>
                    <a:pt x="4764" y="9633"/>
                    <a:pt x="3627" y="8677"/>
                    <a:pt x="3000" y="7161"/>
                  </a:cubicBezTo>
                  <a:cubicBezTo>
                    <a:pt x="2325" y="5496"/>
                    <a:pt x="2687" y="3980"/>
                    <a:pt x="3874" y="2645"/>
                  </a:cubicBezTo>
                  <a:cubicBezTo>
                    <a:pt x="3956" y="2530"/>
                    <a:pt x="4121" y="2480"/>
                    <a:pt x="4236" y="2398"/>
                  </a:cubicBezTo>
                  <a:cubicBezTo>
                    <a:pt x="4887" y="1747"/>
                    <a:pt x="5677" y="1485"/>
                    <a:pt x="6543" y="1485"/>
                  </a:cubicBezTo>
                  <a:cubicBezTo>
                    <a:pt x="6619" y="1485"/>
                    <a:pt x="6697" y="1487"/>
                    <a:pt x="6775" y="1491"/>
                  </a:cubicBezTo>
                  <a:cubicBezTo>
                    <a:pt x="8769" y="1590"/>
                    <a:pt x="10384" y="3024"/>
                    <a:pt x="10746" y="5002"/>
                  </a:cubicBezTo>
                  <a:cubicBezTo>
                    <a:pt x="10796" y="5200"/>
                    <a:pt x="10829" y="5414"/>
                    <a:pt x="10895" y="5661"/>
                  </a:cubicBezTo>
                  <a:cubicBezTo>
                    <a:pt x="11345" y="5774"/>
                    <a:pt x="11733" y="6090"/>
                    <a:pt x="12241" y="6090"/>
                  </a:cubicBezTo>
                  <a:cubicBezTo>
                    <a:pt x="12254" y="6090"/>
                    <a:pt x="12266" y="6090"/>
                    <a:pt x="12279" y="6090"/>
                  </a:cubicBezTo>
                  <a:cubicBezTo>
                    <a:pt x="12345" y="5200"/>
                    <a:pt x="12213" y="4392"/>
                    <a:pt x="11884" y="3617"/>
                  </a:cubicBezTo>
                  <a:cubicBezTo>
                    <a:pt x="10975" y="1363"/>
                    <a:pt x="8836" y="0"/>
                    <a:pt x="66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21;p34"/>
            <p:cNvSpPr/>
            <p:nvPr/>
          </p:nvSpPr>
          <p:spPr>
            <a:xfrm>
              <a:off x="6200697" y="3285064"/>
              <a:ext cx="1977311" cy="1203136"/>
            </a:xfrm>
            <a:custGeom>
              <a:avLst/>
              <a:gdLst/>
              <a:ahLst/>
              <a:cxnLst/>
              <a:rect l="l" t="t" r="r" b="b"/>
              <a:pathLst>
                <a:path w="82967" h="50483" extrusionOk="0">
                  <a:moveTo>
                    <a:pt x="76688" y="0"/>
                  </a:moveTo>
                  <a:cubicBezTo>
                    <a:pt x="76605" y="17"/>
                    <a:pt x="76523" y="17"/>
                    <a:pt x="76440" y="17"/>
                  </a:cubicBezTo>
                  <a:cubicBezTo>
                    <a:pt x="76506" y="346"/>
                    <a:pt x="76589" y="676"/>
                    <a:pt x="76671" y="1006"/>
                  </a:cubicBezTo>
                  <a:cubicBezTo>
                    <a:pt x="77363" y="3725"/>
                    <a:pt x="78088" y="6428"/>
                    <a:pt x="78748" y="9147"/>
                  </a:cubicBezTo>
                  <a:cubicBezTo>
                    <a:pt x="79555" y="12460"/>
                    <a:pt x="80297" y="15806"/>
                    <a:pt x="81071" y="19118"/>
                  </a:cubicBezTo>
                  <a:cubicBezTo>
                    <a:pt x="81302" y="20074"/>
                    <a:pt x="81500" y="21047"/>
                    <a:pt x="81714" y="22002"/>
                  </a:cubicBezTo>
                  <a:cubicBezTo>
                    <a:pt x="81780" y="22365"/>
                    <a:pt x="81830" y="22728"/>
                    <a:pt x="81896" y="23090"/>
                  </a:cubicBezTo>
                  <a:cubicBezTo>
                    <a:pt x="82060" y="24096"/>
                    <a:pt x="82143" y="25101"/>
                    <a:pt x="82060" y="26123"/>
                  </a:cubicBezTo>
                  <a:cubicBezTo>
                    <a:pt x="81945" y="27491"/>
                    <a:pt x="81368" y="28628"/>
                    <a:pt x="80182" y="29336"/>
                  </a:cubicBezTo>
                  <a:cubicBezTo>
                    <a:pt x="79341" y="29847"/>
                    <a:pt x="78467" y="30325"/>
                    <a:pt x="77561" y="30704"/>
                  </a:cubicBezTo>
                  <a:cubicBezTo>
                    <a:pt x="75155" y="31710"/>
                    <a:pt x="72716" y="32633"/>
                    <a:pt x="70194" y="33358"/>
                  </a:cubicBezTo>
                  <a:cubicBezTo>
                    <a:pt x="68875" y="33737"/>
                    <a:pt x="67540" y="34067"/>
                    <a:pt x="66206" y="34429"/>
                  </a:cubicBezTo>
                  <a:cubicBezTo>
                    <a:pt x="65810" y="34528"/>
                    <a:pt x="65414" y="34643"/>
                    <a:pt x="65019" y="34742"/>
                  </a:cubicBezTo>
                  <a:lnTo>
                    <a:pt x="64953" y="34742"/>
                  </a:lnTo>
                  <a:cubicBezTo>
                    <a:pt x="64145" y="34973"/>
                    <a:pt x="63371" y="35220"/>
                    <a:pt x="62563" y="35418"/>
                  </a:cubicBezTo>
                  <a:cubicBezTo>
                    <a:pt x="60289" y="35995"/>
                    <a:pt x="58031" y="36555"/>
                    <a:pt x="55756" y="37116"/>
                  </a:cubicBezTo>
                  <a:cubicBezTo>
                    <a:pt x="53515" y="37659"/>
                    <a:pt x="51257" y="38187"/>
                    <a:pt x="49016" y="38731"/>
                  </a:cubicBezTo>
                  <a:cubicBezTo>
                    <a:pt x="47219" y="39159"/>
                    <a:pt x="45439" y="39604"/>
                    <a:pt x="43643" y="40049"/>
                  </a:cubicBezTo>
                  <a:cubicBezTo>
                    <a:pt x="41813" y="40494"/>
                    <a:pt x="40000" y="40923"/>
                    <a:pt x="38171" y="41368"/>
                  </a:cubicBezTo>
                  <a:cubicBezTo>
                    <a:pt x="36375" y="41796"/>
                    <a:pt x="34578" y="42241"/>
                    <a:pt x="32782" y="42670"/>
                  </a:cubicBezTo>
                  <a:cubicBezTo>
                    <a:pt x="30804" y="43131"/>
                    <a:pt x="28826" y="43609"/>
                    <a:pt x="26849" y="44071"/>
                  </a:cubicBezTo>
                  <a:cubicBezTo>
                    <a:pt x="25299" y="44433"/>
                    <a:pt x="23750" y="44812"/>
                    <a:pt x="22184" y="45158"/>
                  </a:cubicBezTo>
                  <a:cubicBezTo>
                    <a:pt x="20536" y="45521"/>
                    <a:pt x="18872" y="45883"/>
                    <a:pt x="17224" y="46230"/>
                  </a:cubicBezTo>
                  <a:cubicBezTo>
                    <a:pt x="15872" y="46526"/>
                    <a:pt x="14504" y="46806"/>
                    <a:pt x="13153" y="47087"/>
                  </a:cubicBezTo>
                  <a:cubicBezTo>
                    <a:pt x="12461" y="47218"/>
                    <a:pt x="11768" y="47367"/>
                    <a:pt x="11060" y="47482"/>
                  </a:cubicBezTo>
                  <a:cubicBezTo>
                    <a:pt x="8884" y="47861"/>
                    <a:pt x="6676" y="48158"/>
                    <a:pt x="4467" y="48273"/>
                  </a:cubicBezTo>
                  <a:cubicBezTo>
                    <a:pt x="4368" y="48278"/>
                    <a:pt x="4270" y="48280"/>
                    <a:pt x="4173" y="48280"/>
                  </a:cubicBezTo>
                  <a:cubicBezTo>
                    <a:pt x="2784" y="48280"/>
                    <a:pt x="1603" y="47831"/>
                    <a:pt x="709" y="46691"/>
                  </a:cubicBezTo>
                  <a:cubicBezTo>
                    <a:pt x="561" y="46493"/>
                    <a:pt x="429" y="46295"/>
                    <a:pt x="281" y="46114"/>
                  </a:cubicBezTo>
                  <a:cubicBezTo>
                    <a:pt x="182" y="46114"/>
                    <a:pt x="100" y="46114"/>
                    <a:pt x="1" y="46131"/>
                  </a:cubicBezTo>
                  <a:cubicBezTo>
                    <a:pt x="314" y="47021"/>
                    <a:pt x="775" y="47861"/>
                    <a:pt x="1319" y="48652"/>
                  </a:cubicBezTo>
                  <a:cubicBezTo>
                    <a:pt x="2190" y="49868"/>
                    <a:pt x="3348" y="50483"/>
                    <a:pt x="4794" y="50483"/>
                  </a:cubicBezTo>
                  <a:cubicBezTo>
                    <a:pt x="4935" y="50483"/>
                    <a:pt x="5079" y="50477"/>
                    <a:pt x="5225" y="50465"/>
                  </a:cubicBezTo>
                  <a:cubicBezTo>
                    <a:pt x="5819" y="50416"/>
                    <a:pt x="6395" y="50366"/>
                    <a:pt x="6972" y="50333"/>
                  </a:cubicBezTo>
                  <a:cubicBezTo>
                    <a:pt x="8835" y="50218"/>
                    <a:pt x="10664" y="49921"/>
                    <a:pt x="12477" y="49575"/>
                  </a:cubicBezTo>
                  <a:cubicBezTo>
                    <a:pt x="14883" y="49097"/>
                    <a:pt x="17306" y="48586"/>
                    <a:pt x="19712" y="48075"/>
                  </a:cubicBezTo>
                  <a:cubicBezTo>
                    <a:pt x="22662" y="47433"/>
                    <a:pt x="25596" y="46773"/>
                    <a:pt x="28546" y="46081"/>
                  </a:cubicBezTo>
                  <a:cubicBezTo>
                    <a:pt x="31661" y="45356"/>
                    <a:pt x="34759" y="44581"/>
                    <a:pt x="37874" y="43823"/>
                  </a:cubicBezTo>
                  <a:cubicBezTo>
                    <a:pt x="40923" y="43098"/>
                    <a:pt x="43989" y="42373"/>
                    <a:pt x="47038" y="41631"/>
                  </a:cubicBezTo>
                  <a:cubicBezTo>
                    <a:pt x="50515" y="40791"/>
                    <a:pt x="53977" y="39934"/>
                    <a:pt x="57438" y="39077"/>
                  </a:cubicBezTo>
                  <a:cubicBezTo>
                    <a:pt x="60520" y="38319"/>
                    <a:pt x="63601" y="37544"/>
                    <a:pt x="66667" y="36769"/>
                  </a:cubicBezTo>
                  <a:cubicBezTo>
                    <a:pt x="70639" y="35764"/>
                    <a:pt x="74545" y="34544"/>
                    <a:pt x="78319" y="32913"/>
                  </a:cubicBezTo>
                  <a:cubicBezTo>
                    <a:pt x="79209" y="32534"/>
                    <a:pt x="80083" y="32072"/>
                    <a:pt x="80940" y="31578"/>
                  </a:cubicBezTo>
                  <a:cubicBezTo>
                    <a:pt x="81994" y="30968"/>
                    <a:pt x="82604" y="30029"/>
                    <a:pt x="82802" y="28842"/>
                  </a:cubicBezTo>
                  <a:cubicBezTo>
                    <a:pt x="82884" y="28331"/>
                    <a:pt x="82851" y="27804"/>
                    <a:pt x="82884" y="27276"/>
                  </a:cubicBezTo>
                  <a:cubicBezTo>
                    <a:pt x="82967" y="26782"/>
                    <a:pt x="82917" y="26287"/>
                    <a:pt x="82753" y="25810"/>
                  </a:cubicBezTo>
                  <a:cubicBezTo>
                    <a:pt x="82522" y="24524"/>
                    <a:pt x="82291" y="23255"/>
                    <a:pt x="82044" y="21969"/>
                  </a:cubicBezTo>
                  <a:cubicBezTo>
                    <a:pt x="81879" y="21096"/>
                    <a:pt x="81747" y="20222"/>
                    <a:pt x="81549" y="19349"/>
                  </a:cubicBezTo>
                  <a:cubicBezTo>
                    <a:pt x="80610" y="15426"/>
                    <a:pt x="79687" y="11504"/>
                    <a:pt x="78715" y="7581"/>
                  </a:cubicBezTo>
                  <a:cubicBezTo>
                    <a:pt x="78072" y="5043"/>
                    <a:pt x="77363" y="2522"/>
                    <a:pt x="766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22;p34"/>
            <p:cNvSpPr/>
            <p:nvPr/>
          </p:nvSpPr>
          <p:spPr>
            <a:xfrm>
              <a:off x="6066372" y="2297979"/>
              <a:ext cx="1509098" cy="688592"/>
            </a:xfrm>
            <a:custGeom>
              <a:avLst/>
              <a:gdLst/>
              <a:ahLst/>
              <a:cxnLst/>
              <a:rect l="l" t="t" r="r" b="b"/>
              <a:pathLst>
                <a:path w="63321" h="28893" extrusionOk="0">
                  <a:moveTo>
                    <a:pt x="58750" y="1"/>
                  </a:moveTo>
                  <a:cubicBezTo>
                    <a:pt x="58657" y="1"/>
                    <a:pt x="58560" y="11"/>
                    <a:pt x="58459" y="32"/>
                  </a:cubicBezTo>
                  <a:cubicBezTo>
                    <a:pt x="58047" y="131"/>
                    <a:pt x="57618" y="214"/>
                    <a:pt x="57206" y="329"/>
                  </a:cubicBezTo>
                  <a:cubicBezTo>
                    <a:pt x="55476" y="757"/>
                    <a:pt x="53745" y="1202"/>
                    <a:pt x="52015" y="1631"/>
                  </a:cubicBezTo>
                  <a:cubicBezTo>
                    <a:pt x="50218" y="2076"/>
                    <a:pt x="48438" y="2521"/>
                    <a:pt x="46642" y="2966"/>
                  </a:cubicBezTo>
                  <a:cubicBezTo>
                    <a:pt x="44944" y="3394"/>
                    <a:pt x="43247" y="3823"/>
                    <a:pt x="41549" y="4251"/>
                  </a:cubicBezTo>
                  <a:cubicBezTo>
                    <a:pt x="39753" y="4696"/>
                    <a:pt x="37956" y="5141"/>
                    <a:pt x="36176" y="5586"/>
                  </a:cubicBezTo>
                  <a:cubicBezTo>
                    <a:pt x="34446" y="6015"/>
                    <a:pt x="32715" y="6443"/>
                    <a:pt x="30985" y="6872"/>
                  </a:cubicBezTo>
                  <a:cubicBezTo>
                    <a:pt x="29221" y="7317"/>
                    <a:pt x="27458" y="7745"/>
                    <a:pt x="25694" y="8190"/>
                  </a:cubicBezTo>
                  <a:cubicBezTo>
                    <a:pt x="23898" y="8635"/>
                    <a:pt x="22118" y="9080"/>
                    <a:pt x="20321" y="9525"/>
                  </a:cubicBezTo>
                  <a:cubicBezTo>
                    <a:pt x="18591" y="9970"/>
                    <a:pt x="16860" y="10399"/>
                    <a:pt x="15130" y="10827"/>
                  </a:cubicBezTo>
                  <a:cubicBezTo>
                    <a:pt x="13399" y="11256"/>
                    <a:pt x="11669" y="11701"/>
                    <a:pt x="9938" y="12129"/>
                  </a:cubicBezTo>
                  <a:cubicBezTo>
                    <a:pt x="8142" y="12574"/>
                    <a:pt x="6362" y="13019"/>
                    <a:pt x="4565" y="13464"/>
                  </a:cubicBezTo>
                  <a:cubicBezTo>
                    <a:pt x="3610" y="13695"/>
                    <a:pt x="2654" y="13926"/>
                    <a:pt x="1698" y="14140"/>
                  </a:cubicBezTo>
                  <a:cubicBezTo>
                    <a:pt x="1039" y="14338"/>
                    <a:pt x="692" y="14799"/>
                    <a:pt x="478" y="15426"/>
                  </a:cubicBezTo>
                  <a:cubicBezTo>
                    <a:pt x="165" y="16398"/>
                    <a:pt x="0" y="17403"/>
                    <a:pt x="50" y="18425"/>
                  </a:cubicBezTo>
                  <a:cubicBezTo>
                    <a:pt x="99" y="19282"/>
                    <a:pt x="231" y="20139"/>
                    <a:pt x="462" y="20980"/>
                  </a:cubicBezTo>
                  <a:cubicBezTo>
                    <a:pt x="1039" y="23106"/>
                    <a:pt x="1912" y="25084"/>
                    <a:pt x="3181" y="26896"/>
                  </a:cubicBezTo>
                  <a:cubicBezTo>
                    <a:pt x="3676" y="27589"/>
                    <a:pt x="4269" y="28165"/>
                    <a:pt x="4961" y="28643"/>
                  </a:cubicBezTo>
                  <a:cubicBezTo>
                    <a:pt x="5203" y="28810"/>
                    <a:pt x="5458" y="28893"/>
                    <a:pt x="5740" y="28893"/>
                  </a:cubicBezTo>
                  <a:cubicBezTo>
                    <a:pt x="5766" y="28893"/>
                    <a:pt x="5792" y="28892"/>
                    <a:pt x="5818" y="28891"/>
                  </a:cubicBezTo>
                  <a:cubicBezTo>
                    <a:pt x="6230" y="28792"/>
                    <a:pt x="6642" y="28660"/>
                    <a:pt x="7071" y="28561"/>
                  </a:cubicBezTo>
                  <a:cubicBezTo>
                    <a:pt x="8439" y="28215"/>
                    <a:pt x="9807" y="27885"/>
                    <a:pt x="11191" y="27539"/>
                  </a:cubicBezTo>
                  <a:cubicBezTo>
                    <a:pt x="13301" y="27012"/>
                    <a:pt x="15427" y="26468"/>
                    <a:pt x="17536" y="25941"/>
                  </a:cubicBezTo>
                  <a:cubicBezTo>
                    <a:pt x="19679" y="25413"/>
                    <a:pt x="21838" y="24886"/>
                    <a:pt x="23980" y="24342"/>
                  </a:cubicBezTo>
                  <a:cubicBezTo>
                    <a:pt x="25810" y="23897"/>
                    <a:pt x="27623" y="23435"/>
                    <a:pt x="29452" y="22974"/>
                  </a:cubicBezTo>
                  <a:cubicBezTo>
                    <a:pt x="31150" y="22562"/>
                    <a:pt x="32847" y="22133"/>
                    <a:pt x="34545" y="21705"/>
                  </a:cubicBezTo>
                  <a:cubicBezTo>
                    <a:pt x="36704" y="21177"/>
                    <a:pt x="38846" y="20634"/>
                    <a:pt x="40989" y="20090"/>
                  </a:cubicBezTo>
                  <a:cubicBezTo>
                    <a:pt x="43115" y="19562"/>
                    <a:pt x="45241" y="19051"/>
                    <a:pt x="47351" y="18524"/>
                  </a:cubicBezTo>
                  <a:cubicBezTo>
                    <a:pt x="49856" y="17898"/>
                    <a:pt x="52361" y="17255"/>
                    <a:pt x="54866" y="16629"/>
                  </a:cubicBezTo>
                  <a:cubicBezTo>
                    <a:pt x="57025" y="16085"/>
                    <a:pt x="59168" y="15557"/>
                    <a:pt x="61327" y="15030"/>
                  </a:cubicBezTo>
                  <a:cubicBezTo>
                    <a:pt x="61739" y="14931"/>
                    <a:pt x="62151" y="14832"/>
                    <a:pt x="62563" y="14700"/>
                  </a:cubicBezTo>
                  <a:cubicBezTo>
                    <a:pt x="63024" y="14552"/>
                    <a:pt x="63288" y="14239"/>
                    <a:pt x="63304" y="13745"/>
                  </a:cubicBezTo>
                  <a:cubicBezTo>
                    <a:pt x="63304" y="13596"/>
                    <a:pt x="63288" y="13448"/>
                    <a:pt x="63288" y="13283"/>
                  </a:cubicBezTo>
                  <a:cubicBezTo>
                    <a:pt x="63321" y="11618"/>
                    <a:pt x="63172" y="9970"/>
                    <a:pt x="62843" y="8322"/>
                  </a:cubicBezTo>
                  <a:cubicBezTo>
                    <a:pt x="62464" y="6394"/>
                    <a:pt x="61920" y="4499"/>
                    <a:pt x="60997" y="2735"/>
                  </a:cubicBezTo>
                  <a:cubicBezTo>
                    <a:pt x="60585" y="1961"/>
                    <a:pt x="60074" y="1202"/>
                    <a:pt x="59596" y="461"/>
                  </a:cubicBezTo>
                  <a:cubicBezTo>
                    <a:pt x="59388" y="149"/>
                    <a:pt x="59098" y="1"/>
                    <a:pt x="587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23;p34"/>
            <p:cNvSpPr/>
            <p:nvPr/>
          </p:nvSpPr>
          <p:spPr>
            <a:xfrm>
              <a:off x="6930522" y="3653576"/>
              <a:ext cx="289517" cy="199478"/>
            </a:xfrm>
            <a:custGeom>
              <a:avLst/>
              <a:gdLst/>
              <a:ahLst/>
              <a:cxnLst/>
              <a:rect l="l" t="t" r="r" b="b"/>
              <a:pathLst>
                <a:path w="12148" h="8370" extrusionOk="0">
                  <a:moveTo>
                    <a:pt x="8905" y="0"/>
                  </a:moveTo>
                  <a:cubicBezTo>
                    <a:pt x="8538" y="0"/>
                    <a:pt x="8164" y="70"/>
                    <a:pt x="7796" y="212"/>
                  </a:cubicBezTo>
                  <a:cubicBezTo>
                    <a:pt x="7104" y="459"/>
                    <a:pt x="6577" y="920"/>
                    <a:pt x="6099" y="1448"/>
                  </a:cubicBezTo>
                  <a:cubicBezTo>
                    <a:pt x="5934" y="1613"/>
                    <a:pt x="5769" y="1777"/>
                    <a:pt x="5604" y="1942"/>
                  </a:cubicBezTo>
                  <a:cubicBezTo>
                    <a:pt x="5308" y="1794"/>
                    <a:pt x="5077" y="1646"/>
                    <a:pt x="4813" y="1530"/>
                  </a:cubicBezTo>
                  <a:cubicBezTo>
                    <a:pt x="4317" y="1312"/>
                    <a:pt x="3811" y="1207"/>
                    <a:pt x="3323" y="1207"/>
                  </a:cubicBezTo>
                  <a:cubicBezTo>
                    <a:pt x="2186" y="1207"/>
                    <a:pt x="1144" y="1774"/>
                    <a:pt x="545" y="2799"/>
                  </a:cubicBezTo>
                  <a:cubicBezTo>
                    <a:pt x="182" y="3425"/>
                    <a:pt x="34" y="4101"/>
                    <a:pt x="17" y="4826"/>
                  </a:cubicBezTo>
                  <a:cubicBezTo>
                    <a:pt x="1" y="5749"/>
                    <a:pt x="297" y="6590"/>
                    <a:pt x="643" y="7414"/>
                  </a:cubicBezTo>
                  <a:cubicBezTo>
                    <a:pt x="907" y="7727"/>
                    <a:pt x="1171" y="8040"/>
                    <a:pt x="1451" y="8370"/>
                  </a:cubicBezTo>
                  <a:cubicBezTo>
                    <a:pt x="1863" y="7875"/>
                    <a:pt x="2259" y="7364"/>
                    <a:pt x="2687" y="6887"/>
                  </a:cubicBezTo>
                  <a:cubicBezTo>
                    <a:pt x="3610" y="5914"/>
                    <a:pt x="4698" y="5205"/>
                    <a:pt x="6000" y="4826"/>
                  </a:cubicBezTo>
                  <a:cubicBezTo>
                    <a:pt x="6660" y="4635"/>
                    <a:pt x="7306" y="4542"/>
                    <a:pt x="7940" y="4542"/>
                  </a:cubicBezTo>
                  <a:cubicBezTo>
                    <a:pt x="9108" y="4542"/>
                    <a:pt x="10233" y="4860"/>
                    <a:pt x="11323" y="5469"/>
                  </a:cubicBezTo>
                  <a:cubicBezTo>
                    <a:pt x="11505" y="5568"/>
                    <a:pt x="11686" y="5683"/>
                    <a:pt x="11867" y="5799"/>
                  </a:cubicBezTo>
                  <a:cubicBezTo>
                    <a:pt x="12114" y="5205"/>
                    <a:pt x="12147" y="4596"/>
                    <a:pt x="12131" y="3986"/>
                  </a:cubicBezTo>
                  <a:cubicBezTo>
                    <a:pt x="12114" y="2849"/>
                    <a:pt x="11801" y="1794"/>
                    <a:pt x="11010" y="937"/>
                  </a:cubicBezTo>
                  <a:cubicBezTo>
                    <a:pt x="10437" y="319"/>
                    <a:pt x="9689" y="0"/>
                    <a:pt x="89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24;p34"/>
            <p:cNvSpPr/>
            <p:nvPr/>
          </p:nvSpPr>
          <p:spPr>
            <a:xfrm>
              <a:off x="7373989" y="3525257"/>
              <a:ext cx="181103" cy="242829"/>
            </a:xfrm>
            <a:custGeom>
              <a:avLst/>
              <a:gdLst/>
              <a:ahLst/>
              <a:cxnLst/>
              <a:rect l="l" t="t" r="r" b="b"/>
              <a:pathLst>
                <a:path w="7599" h="10189" extrusionOk="0">
                  <a:moveTo>
                    <a:pt x="4073" y="1089"/>
                  </a:moveTo>
                  <a:cubicBezTo>
                    <a:pt x="4243" y="1089"/>
                    <a:pt x="4424" y="1144"/>
                    <a:pt x="4599" y="1261"/>
                  </a:cubicBezTo>
                  <a:cubicBezTo>
                    <a:pt x="5308" y="1739"/>
                    <a:pt x="5621" y="2448"/>
                    <a:pt x="5720" y="3206"/>
                  </a:cubicBezTo>
                  <a:cubicBezTo>
                    <a:pt x="5786" y="3915"/>
                    <a:pt x="5605" y="4376"/>
                    <a:pt x="5176" y="4524"/>
                  </a:cubicBezTo>
                  <a:cubicBezTo>
                    <a:pt x="5076" y="4557"/>
                    <a:pt x="4982" y="4571"/>
                    <a:pt x="4892" y="4571"/>
                  </a:cubicBezTo>
                  <a:cubicBezTo>
                    <a:pt x="4524" y="4571"/>
                    <a:pt x="4238" y="4325"/>
                    <a:pt x="3973" y="4046"/>
                  </a:cubicBezTo>
                  <a:cubicBezTo>
                    <a:pt x="3577" y="3601"/>
                    <a:pt x="3363" y="3058"/>
                    <a:pt x="3248" y="2481"/>
                  </a:cubicBezTo>
                  <a:cubicBezTo>
                    <a:pt x="3215" y="2250"/>
                    <a:pt x="3248" y="1986"/>
                    <a:pt x="3297" y="1756"/>
                  </a:cubicBezTo>
                  <a:cubicBezTo>
                    <a:pt x="3409" y="1332"/>
                    <a:pt x="3717" y="1089"/>
                    <a:pt x="4073" y="1089"/>
                  </a:cubicBezTo>
                  <a:close/>
                  <a:moveTo>
                    <a:pt x="5552" y="5081"/>
                  </a:moveTo>
                  <a:cubicBezTo>
                    <a:pt x="5837" y="5081"/>
                    <a:pt x="6067" y="5290"/>
                    <a:pt x="6082" y="5612"/>
                  </a:cubicBezTo>
                  <a:cubicBezTo>
                    <a:pt x="6115" y="5909"/>
                    <a:pt x="5901" y="6173"/>
                    <a:pt x="5637" y="6173"/>
                  </a:cubicBezTo>
                  <a:cubicBezTo>
                    <a:pt x="5629" y="6173"/>
                    <a:pt x="5620" y="6173"/>
                    <a:pt x="5611" y="6173"/>
                  </a:cubicBezTo>
                  <a:cubicBezTo>
                    <a:pt x="5326" y="6173"/>
                    <a:pt x="5093" y="5916"/>
                    <a:pt x="5077" y="5596"/>
                  </a:cubicBezTo>
                  <a:cubicBezTo>
                    <a:pt x="5061" y="5332"/>
                    <a:pt x="5225" y="5118"/>
                    <a:pt x="5489" y="5085"/>
                  </a:cubicBezTo>
                  <a:cubicBezTo>
                    <a:pt x="5510" y="5083"/>
                    <a:pt x="5531" y="5081"/>
                    <a:pt x="5552" y="5081"/>
                  </a:cubicBezTo>
                  <a:close/>
                  <a:moveTo>
                    <a:pt x="3270" y="1"/>
                  </a:moveTo>
                  <a:cubicBezTo>
                    <a:pt x="2558" y="1"/>
                    <a:pt x="1895" y="305"/>
                    <a:pt x="1369" y="899"/>
                  </a:cubicBezTo>
                  <a:cubicBezTo>
                    <a:pt x="907" y="1410"/>
                    <a:pt x="594" y="2019"/>
                    <a:pt x="462" y="2679"/>
                  </a:cubicBezTo>
                  <a:cubicBezTo>
                    <a:pt x="1" y="4854"/>
                    <a:pt x="462" y="6832"/>
                    <a:pt x="1764" y="8612"/>
                  </a:cubicBezTo>
                  <a:cubicBezTo>
                    <a:pt x="2226" y="9238"/>
                    <a:pt x="2819" y="9716"/>
                    <a:pt x="3561" y="9996"/>
                  </a:cubicBezTo>
                  <a:cubicBezTo>
                    <a:pt x="3893" y="10126"/>
                    <a:pt x="4223" y="10188"/>
                    <a:pt x="4544" y="10188"/>
                  </a:cubicBezTo>
                  <a:cubicBezTo>
                    <a:pt x="5243" y="10188"/>
                    <a:pt x="5898" y="9890"/>
                    <a:pt x="6429" y="9337"/>
                  </a:cubicBezTo>
                  <a:cubicBezTo>
                    <a:pt x="6874" y="8842"/>
                    <a:pt x="7154" y="8266"/>
                    <a:pt x="7319" y="7639"/>
                  </a:cubicBezTo>
                  <a:cubicBezTo>
                    <a:pt x="7516" y="6898"/>
                    <a:pt x="7599" y="6123"/>
                    <a:pt x="7516" y="5348"/>
                  </a:cubicBezTo>
                  <a:cubicBezTo>
                    <a:pt x="7335" y="3865"/>
                    <a:pt x="6841" y="2497"/>
                    <a:pt x="5852" y="1344"/>
                  </a:cubicBezTo>
                  <a:cubicBezTo>
                    <a:pt x="5423" y="849"/>
                    <a:pt x="4912" y="454"/>
                    <a:pt x="4303" y="206"/>
                  </a:cubicBezTo>
                  <a:cubicBezTo>
                    <a:pt x="3954" y="69"/>
                    <a:pt x="3606" y="1"/>
                    <a:pt x="32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25;p34"/>
            <p:cNvSpPr/>
            <p:nvPr/>
          </p:nvSpPr>
          <p:spPr>
            <a:xfrm>
              <a:off x="6965104" y="3761804"/>
              <a:ext cx="248263" cy="136465"/>
            </a:xfrm>
            <a:custGeom>
              <a:avLst/>
              <a:gdLst/>
              <a:ahLst/>
              <a:cxnLst/>
              <a:rect l="l" t="t" r="r" b="b"/>
              <a:pathLst>
                <a:path w="10417" h="5726" extrusionOk="0">
                  <a:moveTo>
                    <a:pt x="6489" y="1"/>
                  </a:moveTo>
                  <a:cubicBezTo>
                    <a:pt x="5855" y="1"/>
                    <a:pt x="5209" y="94"/>
                    <a:pt x="4549" y="285"/>
                  </a:cubicBezTo>
                  <a:cubicBezTo>
                    <a:pt x="3247" y="664"/>
                    <a:pt x="2159" y="1373"/>
                    <a:pt x="1236" y="2346"/>
                  </a:cubicBezTo>
                  <a:cubicBezTo>
                    <a:pt x="808" y="2823"/>
                    <a:pt x="412" y="3334"/>
                    <a:pt x="0" y="3829"/>
                  </a:cubicBezTo>
                  <a:cubicBezTo>
                    <a:pt x="1245" y="5157"/>
                    <a:pt x="2703" y="5725"/>
                    <a:pt x="4307" y="5725"/>
                  </a:cubicBezTo>
                  <a:cubicBezTo>
                    <a:pt x="4932" y="5725"/>
                    <a:pt x="5580" y="5639"/>
                    <a:pt x="6246" y="5477"/>
                  </a:cubicBezTo>
                  <a:cubicBezTo>
                    <a:pt x="7186" y="5246"/>
                    <a:pt x="7977" y="4702"/>
                    <a:pt x="8752" y="4158"/>
                  </a:cubicBezTo>
                  <a:cubicBezTo>
                    <a:pt x="8867" y="4010"/>
                    <a:pt x="8966" y="3862"/>
                    <a:pt x="9081" y="3730"/>
                  </a:cubicBezTo>
                  <a:cubicBezTo>
                    <a:pt x="9724" y="3005"/>
                    <a:pt x="10185" y="2181"/>
                    <a:pt x="10416" y="1258"/>
                  </a:cubicBezTo>
                  <a:cubicBezTo>
                    <a:pt x="10235" y="1142"/>
                    <a:pt x="10054" y="1027"/>
                    <a:pt x="9872" y="928"/>
                  </a:cubicBezTo>
                  <a:cubicBezTo>
                    <a:pt x="8782" y="319"/>
                    <a:pt x="7657" y="1"/>
                    <a:pt x="648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26;p34"/>
            <p:cNvSpPr/>
            <p:nvPr/>
          </p:nvSpPr>
          <p:spPr>
            <a:xfrm>
              <a:off x="6501975" y="3723361"/>
              <a:ext cx="174811" cy="243211"/>
            </a:xfrm>
            <a:custGeom>
              <a:avLst/>
              <a:gdLst/>
              <a:ahLst/>
              <a:cxnLst/>
              <a:rect l="l" t="t" r="r" b="b"/>
              <a:pathLst>
                <a:path w="7335" h="10205" extrusionOk="0">
                  <a:moveTo>
                    <a:pt x="3981" y="1113"/>
                  </a:moveTo>
                  <a:cubicBezTo>
                    <a:pt x="4223" y="1113"/>
                    <a:pt x="4447" y="1220"/>
                    <a:pt x="4648" y="1387"/>
                  </a:cubicBezTo>
                  <a:cubicBezTo>
                    <a:pt x="4995" y="1668"/>
                    <a:pt x="5242" y="2014"/>
                    <a:pt x="5390" y="2426"/>
                  </a:cubicBezTo>
                  <a:cubicBezTo>
                    <a:pt x="5555" y="2838"/>
                    <a:pt x="5703" y="3283"/>
                    <a:pt x="5604" y="3761"/>
                  </a:cubicBezTo>
                  <a:cubicBezTo>
                    <a:pt x="5506" y="4284"/>
                    <a:pt x="5207" y="4569"/>
                    <a:pt x="4824" y="4569"/>
                  </a:cubicBezTo>
                  <a:cubicBezTo>
                    <a:pt x="4628" y="4569"/>
                    <a:pt x="4410" y="4494"/>
                    <a:pt x="4187" y="4338"/>
                  </a:cubicBezTo>
                  <a:cubicBezTo>
                    <a:pt x="3643" y="3975"/>
                    <a:pt x="3198" y="3118"/>
                    <a:pt x="3132" y="2310"/>
                  </a:cubicBezTo>
                  <a:cubicBezTo>
                    <a:pt x="3132" y="2244"/>
                    <a:pt x="3132" y="2129"/>
                    <a:pt x="3132" y="2014"/>
                  </a:cubicBezTo>
                  <a:cubicBezTo>
                    <a:pt x="3165" y="1651"/>
                    <a:pt x="3281" y="1338"/>
                    <a:pt x="3627" y="1190"/>
                  </a:cubicBezTo>
                  <a:cubicBezTo>
                    <a:pt x="3749" y="1137"/>
                    <a:pt x="3867" y="1113"/>
                    <a:pt x="3981" y="1113"/>
                  </a:cubicBezTo>
                  <a:close/>
                  <a:moveTo>
                    <a:pt x="5439" y="5092"/>
                  </a:moveTo>
                  <a:cubicBezTo>
                    <a:pt x="5736" y="5092"/>
                    <a:pt x="5952" y="5300"/>
                    <a:pt x="5967" y="5623"/>
                  </a:cubicBezTo>
                  <a:cubicBezTo>
                    <a:pt x="5983" y="5920"/>
                    <a:pt x="5769" y="6183"/>
                    <a:pt x="5506" y="6183"/>
                  </a:cubicBezTo>
                  <a:cubicBezTo>
                    <a:pt x="5497" y="6184"/>
                    <a:pt x="5488" y="6184"/>
                    <a:pt x="5479" y="6184"/>
                  </a:cubicBezTo>
                  <a:cubicBezTo>
                    <a:pt x="5195" y="6184"/>
                    <a:pt x="4978" y="5926"/>
                    <a:pt x="4962" y="5590"/>
                  </a:cubicBezTo>
                  <a:cubicBezTo>
                    <a:pt x="4945" y="5326"/>
                    <a:pt x="5110" y="5129"/>
                    <a:pt x="5374" y="5096"/>
                  </a:cubicBezTo>
                  <a:cubicBezTo>
                    <a:pt x="5396" y="5093"/>
                    <a:pt x="5418" y="5092"/>
                    <a:pt x="5439" y="5092"/>
                  </a:cubicBezTo>
                  <a:close/>
                  <a:moveTo>
                    <a:pt x="3031" y="1"/>
                  </a:moveTo>
                  <a:cubicBezTo>
                    <a:pt x="2275" y="1"/>
                    <a:pt x="1582" y="349"/>
                    <a:pt x="1039" y="1025"/>
                  </a:cubicBezTo>
                  <a:cubicBezTo>
                    <a:pt x="660" y="1486"/>
                    <a:pt x="396" y="1997"/>
                    <a:pt x="265" y="2574"/>
                  </a:cubicBezTo>
                  <a:cubicBezTo>
                    <a:pt x="83" y="3299"/>
                    <a:pt x="1" y="4024"/>
                    <a:pt x="83" y="4717"/>
                  </a:cubicBezTo>
                  <a:cubicBezTo>
                    <a:pt x="166" y="5771"/>
                    <a:pt x="495" y="6892"/>
                    <a:pt x="973" y="7766"/>
                  </a:cubicBezTo>
                  <a:cubicBezTo>
                    <a:pt x="1402" y="8557"/>
                    <a:pt x="1979" y="9232"/>
                    <a:pt x="2753" y="9710"/>
                  </a:cubicBezTo>
                  <a:cubicBezTo>
                    <a:pt x="3265" y="10020"/>
                    <a:pt x="3789" y="10204"/>
                    <a:pt x="4324" y="10204"/>
                  </a:cubicBezTo>
                  <a:cubicBezTo>
                    <a:pt x="4701" y="10204"/>
                    <a:pt x="5084" y="10113"/>
                    <a:pt x="5473" y="9908"/>
                  </a:cubicBezTo>
                  <a:cubicBezTo>
                    <a:pt x="5934" y="9661"/>
                    <a:pt x="6313" y="9298"/>
                    <a:pt x="6593" y="8837"/>
                  </a:cubicBezTo>
                  <a:cubicBezTo>
                    <a:pt x="7104" y="7996"/>
                    <a:pt x="7285" y="7073"/>
                    <a:pt x="7302" y="6101"/>
                  </a:cubicBezTo>
                  <a:cubicBezTo>
                    <a:pt x="7335" y="4321"/>
                    <a:pt x="6775" y="2722"/>
                    <a:pt x="5637" y="1338"/>
                  </a:cubicBezTo>
                  <a:cubicBezTo>
                    <a:pt x="5242" y="860"/>
                    <a:pt x="4747" y="497"/>
                    <a:pt x="4171" y="250"/>
                  </a:cubicBezTo>
                  <a:cubicBezTo>
                    <a:pt x="3782" y="83"/>
                    <a:pt x="3399" y="1"/>
                    <a:pt x="3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27;p34"/>
            <p:cNvSpPr/>
            <p:nvPr/>
          </p:nvSpPr>
          <p:spPr>
            <a:xfrm>
              <a:off x="7450589" y="3551188"/>
              <a:ext cx="61297" cy="83032"/>
            </a:xfrm>
            <a:custGeom>
              <a:avLst/>
              <a:gdLst/>
              <a:ahLst/>
              <a:cxnLst/>
              <a:rect l="l" t="t" r="r" b="b"/>
              <a:pathLst>
                <a:path w="2572" h="3484" extrusionOk="0">
                  <a:moveTo>
                    <a:pt x="859" y="1"/>
                  </a:moveTo>
                  <a:cubicBezTo>
                    <a:pt x="503" y="1"/>
                    <a:pt x="195" y="244"/>
                    <a:pt x="83" y="668"/>
                  </a:cubicBezTo>
                  <a:cubicBezTo>
                    <a:pt x="34" y="898"/>
                    <a:pt x="1" y="1162"/>
                    <a:pt x="34" y="1393"/>
                  </a:cubicBezTo>
                  <a:cubicBezTo>
                    <a:pt x="149" y="1970"/>
                    <a:pt x="363" y="2513"/>
                    <a:pt x="759" y="2958"/>
                  </a:cubicBezTo>
                  <a:cubicBezTo>
                    <a:pt x="1024" y="3237"/>
                    <a:pt x="1310" y="3483"/>
                    <a:pt x="1678" y="3483"/>
                  </a:cubicBezTo>
                  <a:cubicBezTo>
                    <a:pt x="1768" y="3483"/>
                    <a:pt x="1862" y="3469"/>
                    <a:pt x="1962" y="3436"/>
                  </a:cubicBezTo>
                  <a:cubicBezTo>
                    <a:pt x="2391" y="3288"/>
                    <a:pt x="2572" y="2827"/>
                    <a:pt x="2506" y="2118"/>
                  </a:cubicBezTo>
                  <a:cubicBezTo>
                    <a:pt x="2407" y="1360"/>
                    <a:pt x="2094" y="651"/>
                    <a:pt x="1385" y="173"/>
                  </a:cubicBezTo>
                  <a:cubicBezTo>
                    <a:pt x="1210" y="56"/>
                    <a:pt x="1029" y="1"/>
                    <a:pt x="8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28;p34"/>
            <p:cNvSpPr/>
            <p:nvPr/>
          </p:nvSpPr>
          <p:spPr>
            <a:xfrm>
              <a:off x="7494586" y="3646355"/>
              <a:ext cx="25167" cy="26049"/>
            </a:xfrm>
            <a:custGeom>
              <a:avLst/>
              <a:gdLst/>
              <a:ahLst/>
              <a:cxnLst/>
              <a:rect l="l" t="t" r="r" b="b"/>
              <a:pathLst>
                <a:path w="1056" h="1093" extrusionOk="0">
                  <a:moveTo>
                    <a:pt x="492" y="0"/>
                  </a:moveTo>
                  <a:cubicBezTo>
                    <a:pt x="471" y="0"/>
                    <a:pt x="450" y="2"/>
                    <a:pt x="429" y="4"/>
                  </a:cubicBezTo>
                  <a:cubicBezTo>
                    <a:pt x="165" y="37"/>
                    <a:pt x="1" y="251"/>
                    <a:pt x="17" y="515"/>
                  </a:cubicBezTo>
                  <a:cubicBezTo>
                    <a:pt x="33" y="835"/>
                    <a:pt x="266" y="1092"/>
                    <a:pt x="551" y="1092"/>
                  </a:cubicBezTo>
                  <a:cubicBezTo>
                    <a:pt x="560" y="1092"/>
                    <a:pt x="569" y="1092"/>
                    <a:pt x="577" y="1092"/>
                  </a:cubicBezTo>
                  <a:cubicBezTo>
                    <a:pt x="841" y="1092"/>
                    <a:pt x="1055" y="828"/>
                    <a:pt x="1022" y="531"/>
                  </a:cubicBezTo>
                  <a:cubicBezTo>
                    <a:pt x="1007" y="209"/>
                    <a:pt x="777" y="0"/>
                    <a:pt x="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729;p34"/>
            <p:cNvSpPr/>
            <p:nvPr/>
          </p:nvSpPr>
          <p:spPr>
            <a:xfrm>
              <a:off x="6576621" y="3749863"/>
              <a:ext cx="61297" cy="82389"/>
            </a:xfrm>
            <a:custGeom>
              <a:avLst/>
              <a:gdLst/>
              <a:ahLst/>
              <a:cxnLst/>
              <a:rect l="l" t="t" r="r" b="b"/>
              <a:pathLst>
                <a:path w="2572" h="3457" extrusionOk="0">
                  <a:moveTo>
                    <a:pt x="849" y="1"/>
                  </a:moveTo>
                  <a:cubicBezTo>
                    <a:pt x="735" y="1"/>
                    <a:pt x="617" y="25"/>
                    <a:pt x="495" y="78"/>
                  </a:cubicBezTo>
                  <a:cubicBezTo>
                    <a:pt x="149" y="226"/>
                    <a:pt x="33" y="539"/>
                    <a:pt x="0" y="902"/>
                  </a:cubicBezTo>
                  <a:cubicBezTo>
                    <a:pt x="0" y="1017"/>
                    <a:pt x="0" y="1132"/>
                    <a:pt x="0" y="1198"/>
                  </a:cubicBezTo>
                  <a:cubicBezTo>
                    <a:pt x="66" y="2006"/>
                    <a:pt x="511" y="2863"/>
                    <a:pt x="1055" y="3226"/>
                  </a:cubicBezTo>
                  <a:cubicBezTo>
                    <a:pt x="1278" y="3382"/>
                    <a:pt x="1496" y="3457"/>
                    <a:pt x="1692" y="3457"/>
                  </a:cubicBezTo>
                  <a:cubicBezTo>
                    <a:pt x="2075" y="3457"/>
                    <a:pt x="2374" y="3172"/>
                    <a:pt x="2472" y="2649"/>
                  </a:cubicBezTo>
                  <a:cubicBezTo>
                    <a:pt x="2571" y="2171"/>
                    <a:pt x="2423" y="1726"/>
                    <a:pt x="2258" y="1314"/>
                  </a:cubicBezTo>
                  <a:cubicBezTo>
                    <a:pt x="2110" y="902"/>
                    <a:pt x="1863" y="556"/>
                    <a:pt x="1516" y="275"/>
                  </a:cubicBezTo>
                  <a:cubicBezTo>
                    <a:pt x="1315" y="108"/>
                    <a:pt x="1091" y="1"/>
                    <a:pt x="8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30;p34"/>
            <p:cNvSpPr/>
            <p:nvPr/>
          </p:nvSpPr>
          <p:spPr>
            <a:xfrm>
              <a:off x="6619830" y="3844720"/>
              <a:ext cx="24762" cy="26049"/>
            </a:xfrm>
            <a:custGeom>
              <a:avLst/>
              <a:gdLst/>
              <a:ahLst/>
              <a:cxnLst/>
              <a:rect l="l" t="t" r="r" b="b"/>
              <a:pathLst>
                <a:path w="1039" h="1093" extrusionOk="0">
                  <a:moveTo>
                    <a:pt x="494" y="0"/>
                  </a:moveTo>
                  <a:cubicBezTo>
                    <a:pt x="473" y="0"/>
                    <a:pt x="451" y="1"/>
                    <a:pt x="429" y="4"/>
                  </a:cubicBezTo>
                  <a:cubicBezTo>
                    <a:pt x="165" y="37"/>
                    <a:pt x="0" y="234"/>
                    <a:pt x="17" y="498"/>
                  </a:cubicBezTo>
                  <a:cubicBezTo>
                    <a:pt x="33" y="834"/>
                    <a:pt x="250" y="1092"/>
                    <a:pt x="534" y="1092"/>
                  </a:cubicBezTo>
                  <a:cubicBezTo>
                    <a:pt x="543" y="1092"/>
                    <a:pt x="552" y="1092"/>
                    <a:pt x="561" y="1091"/>
                  </a:cubicBezTo>
                  <a:cubicBezTo>
                    <a:pt x="824" y="1091"/>
                    <a:pt x="1038" y="828"/>
                    <a:pt x="1022" y="531"/>
                  </a:cubicBezTo>
                  <a:cubicBezTo>
                    <a:pt x="1007" y="208"/>
                    <a:pt x="791" y="0"/>
                    <a:pt x="4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31;p34"/>
            <p:cNvSpPr/>
            <p:nvPr/>
          </p:nvSpPr>
          <p:spPr>
            <a:xfrm>
              <a:off x="5652363" y="2224096"/>
              <a:ext cx="2476149" cy="2156222"/>
            </a:xfrm>
            <a:custGeom>
              <a:avLst/>
              <a:gdLst/>
              <a:ahLst/>
              <a:cxnLst/>
              <a:rect l="l" t="t" r="r" b="b"/>
              <a:pathLst>
                <a:path w="103898" h="90474" extrusionOk="0">
                  <a:moveTo>
                    <a:pt x="38679" y="62907"/>
                  </a:moveTo>
                  <a:cubicBezTo>
                    <a:pt x="39047" y="62907"/>
                    <a:pt x="39430" y="62989"/>
                    <a:pt x="39819" y="63156"/>
                  </a:cubicBezTo>
                  <a:cubicBezTo>
                    <a:pt x="40395" y="63403"/>
                    <a:pt x="40890" y="63766"/>
                    <a:pt x="41285" y="64244"/>
                  </a:cubicBezTo>
                  <a:cubicBezTo>
                    <a:pt x="42423" y="65628"/>
                    <a:pt x="42983" y="67227"/>
                    <a:pt x="42950" y="69007"/>
                  </a:cubicBezTo>
                  <a:cubicBezTo>
                    <a:pt x="42933" y="69979"/>
                    <a:pt x="42752" y="70902"/>
                    <a:pt x="42241" y="71743"/>
                  </a:cubicBezTo>
                  <a:cubicBezTo>
                    <a:pt x="41961" y="72204"/>
                    <a:pt x="41582" y="72567"/>
                    <a:pt x="41121" y="72814"/>
                  </a:cubicBezTo>
                  <a:cubicBezTo>
                    <a:pt x="40732" y="73019"/>
                    <a:pt x="40349" y="73110"/>
                    <a:pt x="39972" y="73110"/>
                  </a:cubicBezTo>
                  <a:cubicBezTo>
                    <a:pt x="39437" y="73110"/>
                    <a:pt x="38913" y="72926"/>
                    <a:pt x="38401" y="72616"/>
                  </a:cubicBezTo>
                  <a:cubicBezTo>
                    <a:pt x="37627" y="72138"/>
                    <a:pt x="37050" y="71463"/>
                    <a:pt x="36621" y="70655"/>
                  </a:cubicBezTo>
                  <a:cubicBezTo>
                    <a:pt x="36143" y="69798"/>
                    <a:pt x="35814" y="68677"/>
                    <a:pt x="35731" y="67623"/>
                  </a:cubicBezTo>
                  <a:cubicBezTo>
                    <a:pt x="35649" y="66930"/>
                    <a:pt x="35731" y="66205"/>
                    <a:pt x="35913" y="65480"/>
                  </a:cubicBezTo>
                  <a:cubicBezTo>
                    <a:pt x="36044" y="64903"/>
                    <a:pt x="36308" y="64392"/>
                    <a:pt x="36687" y="63931"/>
                  </a:cubicBezTo>
                  <a:cubicBezTo>
                    <a:pt x="37230" y="63255"/>
                    <a:pt x="37923" y="62907"/>
                    <a:pt x="38679" y="62907"/>
                  </a:cubicBezTo>
                  <a:close/>
                  <a:moveTo>
                    <a:pt x="22863" y="89526"/>
                  </a:moveTo>
                  <a:cubicBezTo>
                    <a:pt x="22856" y="89526"/>
                    <a:pt x="22849" y="89526"/>
                    <a:pt x="22843" y="89526"/>
                  </a:cubicBezTo>
                  <a:lnTo>
                    <a:pt x="22859" y="89542"/>
                  </a:lnTo>
                  <a:cubicBezTo>
                    <a:pt x="22861" y="89537"/>
                    <a:pt x="22862" y="89531"/>
                    <a:pt x="22863" y="89526"/>
                  </a:cubicBezTo>
                  <a:close/>
                  <a:moveTo>
                    <a:pt x="15097" y="1"/>
                  </a:moveTo>
                  <a:cubicBezTo>
                    <a:pt x="14916" y="17"/>
                    <a:pt x="14718" y="34"/>
                    <a:pt x="14553" y="83"/>
                  </a:cubicBezTo>
                  <a:cubicBezTo>
                    <a:pt x="12312" y="858"/>
                    <a:pt x="10070" y="1600"/>
                    <a:pt x="7845" y="2407"/>
                  </a:cubicBezTo>
                  <a:cubicBezTo>
                    <a:pt x="6296" y="2968"/>
                    <a:pt x="4796" y="3693"/>
                    <a:pt x="3395" y="4583"/>
                  </a:cubicBezTo>
                  <a:cubicBezTo>
                    <a:pt x="1879" y="5539"/>
                    <a:pt x="956" y="6890"/>
                    <a:pt x="445" y="8571"/>
                  </a:cubicBezTo>
                  <a:cubicBezTo>
                    <a:pt x="99" y="9725"/>
                    <a:pt x="0" y="10911"/>
                    <a:pt x="99" y="12114"/>
                  </a:cubicBezTo>
                  <a:cubicBezTo>
                    <a:pt x="577" y="12016"/>
                    <a:pt x="1055" y="11867"/>
                    <a:pt x="1533" y="11801"/>
                  </a:cubicBezTo>
                  <a:cubicBezTo>
                    <a:pt x="1771" y="11769"/>
                    <a:pt x="2008" y="11753"/>
                    <a:pt x="2242" y="11753"/>
                  </a:cubicBezTo>
                  <a:cubicBezTo>
                    <a:pt x="4724" y="11753"/>
                    <a:pt x="6968" y="13529"/>
                    <a:pt x="7631" y="15938"/>
                  </a:cubicBezTo>
                  <a:cubicBezTo>
                    <a:pt x="7746" y="16400"/>
                    <a:pt x="7812" y="16894"/>
                    <a:pt x="7862" y="17388"/>
                  </a:cubicBezTo>
                  <a:cubicBezTo>
                    <a:pt x="7878" y="17586"/>
                    <a:pt x="7812" y="17800"/>
                    <a:pt x="7779" y="18048"/>
                  </a:cubicBezTo>
                  <a:cubicBezTo>
                    <a:pt x="7466" y="17949"/>
                    <a:pt x="7202" y="17883"/>
                    <a:pt x="6939" y="17784"/>
                  </a:cubicBezTo>
                  <a:cubicBezTo>
                    <a:pt x="6774" y="17718"/>
                    <a:pt x="6609" y="17636"/>
                    <a:pt x="6444" y="17553"/>
                  </a:cubicBezTo>
                  <a:cubicBezTo>
                    <a:pt x="6362" y="17141"/>
                    <a:pt x="6296" y="16746"/>
                    <a:pt x="6197" y="16367"/>
                  </a:cubicBezTo>
                  <a:cubicBezTo>
                    <a:pt x="5770" y="14690"/>
                    <a:pt x="4175" y="13236"/>
                    <a:pt x="2208" y="13236"/>
                  </a:cubicBezTo>
                  <a:cubicBezTo>
                    <a:pt x="1972" y="13236"/>
                    <a:pt x="1730" y="13257"/>
                    <a:pt x="1483" y="13301"/>
                  </a:cubicBezTo>
                  <a:cubicBezTo>
                    <a:pt x="1022" y="13384"/>
                    <a:pt x="577" y="13499"/>
                    <a:pt x="231" y="13829"/>
                  </a:cubicBezTo>
                  <a:cubicBezTo>
                    <a:pt x="412" y="14784"/>
                    <a:pt x="577" y="15757"/>
                    <a:pt x="791" y="16729"/>
                  </a:cubicBezTo>
                  <a:cubicBezTo>
                    <a:pt x="1071" y="18015"/>
                    <a:pt x="1385" y="19300"/>
                    <a:pt x="1681" y="20586"/>
                  </a:cubicBezTo>
                  <a:cubicBezTo>
                    <a:pt x="1747" y="20882"/>
                    <a:pt x="1797" y="21196"/>
                    <a:pt x="1862" y="21492"/>
                  </a:cubicBezTo>
                  <a:cubicBezTo>
                    <a:pt x="2126" y="21970"/>
                    <a:pt x="2225" y="22514"/>
                    <a:pt x="2307" y="23058"/>
                  </a:cubicBezTo>
                  <a:cubicBezTo>
                    <a:pt x="2489" y="23668"/>
                    <a:pt x="2687" y="24277"/>
                    <a:pt x="2868" y="24887"/>
                  </a:cubicBezTo>
                  <a:cubicBezTo>
                    <a:pt x="3609" y="24574"/>
                    <a:pt x="4351" y="24310"/>
                    <a:pt x="5159" y="24245"/>
                  </a:cubicBezTo>
                  <a:cubicBezTo>
                    <a:pt x="5293" y="24234"/>
                    <a:pt x="5427" y="24229"/>
                    <a:pt x="5561" y="24229"/>
                  </a:cubicBezTo>
                  <a:cubicBezTo>
                    <a:pt x="8010" y="24229"/>
                    <a:pt x="10241" y="25925"/>
                    <a:pt x="10960" y="28332"/>
                  </a:cubicBezTo>
                  <a:cubicBezTo>
                    <a:pt x="11191" y="29106"/>
                    <a:pt x="11323" y="29881"/>
                    <a:pt x="11141" y="30689"/>
                  </a:cubicBezTo>
                  <a:cubicBezTo>
                    <a:pt x="10614" y="30656"/>
                    <a:pt x="10614" y="30656"/>
                    <a:pt x="9790" y="30161"/>
                  </a:cubicBezTo>
                  <a:cubicBezTo>
                    <a:pt x="9740" y="29799"/>
                    <a:pt x="9707" y="29403"/>
                    <a:pt x="9592" y="29024"/>
                  </a:cubicBezTo>
                  <a:cubicBezTo>
                    <a:pt x="9147" y="27294"/>
                    <a:pt x="8059" y="26173"/>
                    <a:pt x="6296" y="25810"/>
                  </a:cubicBezTo>
                  <a:cubicBezTo>
                    <a:pt x="5994" y="25746"/>
                    <a:pt x="5695" y="25711"/>
                    <a:pt x="5401" y="25711"/>
                  </a:cubicBezTo>
                  <a:cubicBezTo>
                    <a:pt x="4637" y="25711"/>
                    <a:pt x="3911" y="25947"/>
                    <a:pt x="3280" y="26519"/>
                  </a:cubicBezTo>
                  <a:cubicBezTo>
                    <a:pt x="3956" y="28826"/>
                    <a:pt x="4631" y="31150"/>
                    <a:pt x="5291" y="33457"/>
                  </a:cubicBezTo>
                  <a:cubicBezTo>
                    <a:pt x="5356" y="33639"/>
                    <a:pt x="5373" y="33820"/>
                    <a:pt x="5406" y="34001"/>
                  </a:cubicBezTo>
                  <a:cubicBezTo>
                    <a:pt x="5801" y="34595"/>
                    <a:pt x="5900" y="34908"/>
                    <a:pt x="5884" y="35583"/>
                  </a:cubicBezTo>
                  <a:cubicBezTo>
                    <a:pt x="6082" y="36193"/>
                    <a:pt x="6263" y="36820"/>
                    <a:pt x="6461" y="37429"/>
                  </a:cubicBezTo>
                  <a:cubicBezTo>
                    <a:pt x="7021" y="37298"/>
                    <a:pt x="7581" y="37100"/>
                    <a:pt x="8158" y="37034"/>
                  </a:cubicBezTo>
                  <a:cubicBezTo>
                    <a:pt x="8348" y="37013"/>
                    <a:pt x="8537" y="37003"/>
                    <a:pt x="8725" y="37003"/>
                  </a:cubicBezTo>
                  <a:cubicBezTo>
                    <a:pt x="11363" y="37003"/>
                    <a:pt x="13778" y="39011"/>
                    <a:pt x="14240" y="41780"/>
                  </a:cubicBezTo>
                  <a:cubicBezTo>
                    <a:pt x="14339" y="42275"/>
                    <a:pt x="14388" y="42786"/>
                    <a:pt x="14289" y="43363"/>
                  </a:cubicBezTo>
                  <a:cubicBezTo>
                    <a:pt x="13762" y="43297"/>
                    <a:pt x="13383" y="43049"/>
                    <a:pt x="12921" y="42835"/>
                  </a:cubicBezTo>
                  <a:cubicBezTo>
                    <a:pt x="12872" y="42555"/>
                    <a:pt x="12839" y="42258"/>
                    <a:pt x="12773" y="41962"/>
                  </a:cubicBezTo>
                  <a:cubicBezTo>
                    <a:pt x="12414" y="39959"/>
                    <a:pt x="10620" y="38486"/>
                    <a:pt x="8655" y="38486"/>
                  </a:cubicBezTo>
                  <a:cubicBezTo>
                    <a:pt x="8452" y="38486"/>
                    <a:pt x="8248" y="38501"/>
                    <a:pt x="8043" y="38534"/>
                  </a:cubicBezTo>
                  <a:cubicBezTo>
                    <a:pt x="7614" y="38600"/>
                    <a:pt x="7186" y="38682"/>
                    <a:pt x="6873" y="38995"/>
                  </a:cubicBezTo>
                  <a:cubicBezTo>
                    <a:pt x="7499" y="41269"/>
                    <a:pt x="8125" y="43544"/>
                    <a:pt x="8752" y="45818"/>
                  </a:cubicBezTo>
                  <a:cubicBezTo>
                    <a:pt x="8834" y="46148"/>
                    <a:pt x="8900" y="46477"/>
                    <a:pt x="8966" y="46807"/>
                  </a:cubicBezTo>
                  <a:cubicBezTo>
                    <a:pt x="9263" y="47269"/>
                    <a:pt x="9345" y="47779"/>
                    <a:pt x="9411" y="48290"/>
                  </a:cubicBezTo>
                  <a:cubicBezTo>
                    <a:pt x="9559" y="48818"/>
                    <a:pt x="9707" y="49362"/>
                    <a:pt x="9856" y="49889"/>
                  </a:cubicBezTo>
                  <a:cubicBezTo>
                    <a:pt x="10235" y="49790"/>
                    <a:pt x="10614" y="49658"/>
                    <a:pt x="11010" y="49592"/>
                  </a:cubicBezTo>
                  <a:cubicBezTo>
                    <a:pt x="11360" y="49524"/>
                    <a:pt x="11708" y="49492"/>
                    <a:pt x="12052" y="49492"/>
                  </a:cubicBezTo>
                  <a:cubicBezTo>
                    <a:pt x="14373" y="49492"/>
                    <a:pt x="16458" y="50984"/>
                    <a:pt x="17305" y="53152"/>
                  </a:cubicBezTo>
                  <a:cubicBezTo>
                    <a:pt x="17701" y="54191"/>
                    <a:pt x="17800" y="55245"/>
                    <a:pt x="17602" y="56333"/>
                  </a:cubicBezTo>
                  <a:cubicBezTo>
                    <a:pt x="17585" y="56416"/>
                    <a:pt x="17536" y="56498"/>
                    <a:pt x="17503" y="56580"/>
                  </a:cubicBezTo>
                  <a:cubicBezTo>
                    <a:pt x="17503" y="56613"/>
                    <a:pt x="17454" y="56613"/>
                    <a:pt x="17388" y="56663"/>
                  </a:cubicBezTo>
                  <a:cubicBezTo>
                    <a:pt x="16992" y="56498"/>
                    <a:pt x="16630" y="56251"/>
                    <a:pt x="16300" y="56020"/>
                  </a:cubicBezTo>
                  <a:cubicBezTo>
                    <a:pt x="16251" y="55559"/>
                    <a:pt x="16218" y="55163"/>
                    <a:pt x="16185" y="54767"/>
                  </a:cubicBezTo>
                  <a:cubicBezTo>
                    <a:pt x="15970" y="52839"/>
                    <a:pt x="14471" y="51273"/>
                    <a:pt x="12542" y="51010"/>
                  </a:cubicBezTo>
                  <a:cubicBezTo>
                    <a:pt x="12315" y="50981"/>
                    <a:pt x="12087" y="50962"/>
                    <a:pt x="11860" y="50962"/>
                  </a:cubicBezTo>
                  <a:cubicBezTo>
                    <a:pt x="11298" y="50962"/>
                    <a:pt x="10750" y="51079"/>
                    <a:pt x="10268" y="51455"/>
                  </a:cubicBezTo>
                  <a:cubicBezTo>
                    <a:pt x="10911" y="53812"/>
                    <a:pt x="11553" y="56152"/>
                    <a:pt x="12180" y="58492"/>
                  </a:cubicBezTo>
                  <a:cubicBezTo>
                    <a:pt x="12262" y="58756"/>
                    <a:pt x="12295" y="59036"/>
                    <a:pt x="12344" y="59316"/>
                  </a:cubicBezTo>
                  <a:cubicBezTo>
                    <a:pt x="12493" y="59794"/>
                    <a:pt x="12641" y="60272"/>
                    <a:pt x="12789" y="60750"/>
                  </a:cubicBezTo>
                  <a:cubicBezTo>
                    <a:pt x="12954" y="61294"/>
                    <a:pt x="13136" y="61821"/>
                    <a:pt x="13300" y="62349"/>
                  </a:cubicBezTo>
                  <a:cubicBezTo>
                    <a:pt x="13432" y="62283"/>
                    <a:pt x="13581" y="62233"/>
                    <a:pt x="13712" y="62151"/>
                  </a:cubicBezTo>
                  <a:cubicBezTo>
                    <a:pt x="14480" y="61776"/>
                    <a:pt x="15291" y="61599"/>
                    <a:pt x="16090" y="61599"/>
                  </a:cubicBezTo>
                  <a:cubicBezTo>
                    <a:pt x="18312" y="61599"/>
                    <a:pt x="20451" y="62962"/>
                    <a:pt x="21360" y="65216"/>
                  </a:cubicBezTo>
                  <a:cubicBezTo>
                    <a:pt x="21689" y="65991"/>
                    <a:pt x="21821" y="66799"/>
                    <a:pt x="21755" y="67689"/>
                  </a:cubicBezTo>
                  <a:cubicBezTo>
                    <a:pt x="21742" y="67689"/>
                    <a:pt x="21730" y="67689"/>
                    <a:pt x="21717" y="67689"/>
                  </a:cubicBezTo>
                  <a:cubicBezTo>
                    <a:pt x="21209" y="67689"/>
                    <a:pt x="20821" y="67373"/>
                    <a:pt x="20371" y="67260"/>
                  </a:cubicBezTo>
                  <a:cubicBezTo>
                    <a:pt x="20305" y="67013"/>
                    <a:pt x="20272" y="66799"/>
                    <a:pt x="20222" y="66601"/>
                  </a:cubicBezTo>
                  <a:cubicBezTo>
                    <a:pt x="19860" y="64623"/>
                    <a:pt x="18245" y="63189"/>
                    <a:pt x="16251" y="63090"/>
                  </a:cubicBezTo>
                  <a:cubicBezTo>
                    <a:pt x="16173" y="63086"/>
                    <a:pt x="16095" y="63084"/>
                    <a:pt x="16019" y="63084"/>
                  </a:cubicBezTo>
                  <a:cubicBezTo>
                    <a:pt x="15153" y="63084"/>
                    <a:pt x="14363" y="63346"/>
                    <a:pt x="13712" y="63997"/>
                  </a:cubicBezTo>
                  <a:cubicBezTo>
                    <a:pt x="14223" y="65645"/>
                    <a:pt x="14718" y="67277"/>
                    <a:pt x="15212" y="68925"/>
                  </a:cubicBezTo>
                  <a:cubicBezTo>
                    <a:pt x="15459" y="69749"/>
                    <a:pt x="15707" y="70573"/>
                    <a:pt x="15954" y="71397"/>
                  </a:cubicBezTo>
                  <a:cubicBezTo>
                    <a:pt x="16267" y="71875"/>
                    <a:pt x="16382" y="72402"/>
                    <a:pt x="16465" y="72946"/>
                  </a:cubicBezTo>
                  <a:cubicBezTo>
                    <a:pt x="16646" y="73506"/>
                    <a:pt x="16844" y="74067"/>
                    <a:pt x="17025" y="74644"/>
                  </a:cubicBezTo>
                  <a:cubicBezTo>
                    <a:pt x="17553" y="74479"/>
                    <a:pt x="18063" y="74248"/>
                    <a:pt x="18607" y="74166"/>
                  </a:cubicBezTo>
                  <a:cubicBezTo>
                    <a:pt x="18903" y="74117"/>
                    <a:pt x="19199" y="74093"/>
                    <a:pt x="19491" y="74093"/>
                  </a:cubicBezTo>
                  <a:cubicBezTo>
                    <a:pt x="21758" y="74093"/>
                    <a:pt x="23861" y="75520"/>
                    <a:pt x="24722" y="77709"/>
                  </a:cubicBezTo>
                  <a:cubicBezTo>
                    <a:pt x="25051" y="78517"/>
                    <a:pt x="25150" y="79159"/>
                    <a:pt x="25101" y="80132"/>
                  </a:cubicBezTo>
                  <a:cubicBezTo>
                    <a:pt x="24475" y="80049"/>
                    <a:pt x="24409" y="80016"/>
                    <a:pt x="23733" y="79588"/>
                  </a:cubicBezTo>
                  <a:cubicBezTo>
                    <a:pt x="23585" y="79093"/>
                    <a:pt x="23486" y="78599"/>
                    <a:pt x="23288" y="78154"/>
                  </a:cubicBezTo>
                  <a:cubicBezTo>
                    <a:pt x="22623" y="76566"/>
                    <a:pt x="21097" y="75575"/>
                    <a:pt x="19462" y="75575"/>
                  </a:cubicBezTo>
                  <a:cubicBezTo>
                    <a:pt x="19315" y="75575"/>
                    <a:pt x="19168" y="75583"/>
                    <a:pt x="19019" y="75599"/>
                  </a:cubicBezTo>
                  <a:cubicBezTo>
                    <a:pt x="18459" y="75665"/>
                    <a:pt x="17932" y="75797"/>
                    <a:pt x="17487" y="76160"/>
                  </a:cubicBezTo>
                  <a:cubicBezTo>
                    <a:pt x="18311" y="78632"/>
                    <a:pt x="19135" y="81088"/>
                    <a:pt x="19959" y="83560"/>
                  </a:cubicBezTo>
                  <a:cubicBezTo>
                    <a:pt x="20008" y="83675"/>
                    <a:pt x="20025" y="83791"/>
                    <a:pt x="20058" y="83906"/>
                  </a:cubicBezTo>
                  <a:cubicBezTo>
                    <a:pt x="20354" y="84351"/>
                    <a:pt x="20536" y="84812"/>
                    <a:pt x="20618" y="85340"/>
                  </a:cubicBezTo>
                  <a:cubicBezTo>
                    <a:pt x="21112" y="86543"/>
                    <a:pt x="21656" y="87713"/>
                    <a:pt x="22349" y="88817"/>
                  </a:cubicBezTo>
                  <a:cubicBezTo>
                    <a:pt x="22513" y="88834"/>
                    <a:pt x="22612" y="88916"/>
                    <a:pt x="22612" y="89097"/>
                  </a:cubicBezTo>
                  <a:cubicBezTo>
                    <a:pt x="22741" y="89210"/>
                    <a:pt x="22901" y="89307"/>
                    <a:pt x="22863" y="89526"/>
                  </a:cubicBezTo>
                  <a:lnTo>
                    <a:pt x="22863" y="89526"/>
                  </a:lnTo>
                  <a:cubicBezTo>
                    <a:pt x="22899" y="89525"/>
                    <a:pt x="22941" y="89522"/>
                    <a:pt x="22979" y="89522"/>
                  </a:cubicBezTo>
                  <a:cubicBezTo>
                    <a:pt x="23024" y="89522"/>
                    <a:pt x="23065" y="89526"/>
                    <a:pt x="23090" y="89542"/>
                  </a:cubicBezTo>
                  <a:cubicBezTo>
                    <a:pt x="23941" y="90276"/>
                    <a:pt x="24935" y="90474"/>
                    <a:pt x="25991" y="90474"/>
                  </a:cubicBezTo>
                  <a:cubicBezTo>
                    <a:pt x="26122" y="90474"/>
                    <a:pt x="26254" y="90471"/>
                    <a:pt x="26386" y="90465"/>
                  </a:cubicBezTo>
                  <a:cubicBezTo>
                    <a:pt x="27062" y="90432"/>
                    <a:pt x="27738" y="90399"/>
                    <a:pt x="28414" y="90301"/>
                  </a:cubicBezTo>
                  <a:cubicBezTo>
                    <a:pt x="30029" y="90086"/>
                    <a:pt x="31644" y="89856"/>
                    <a:pt x="33243" y="89592"/>
                  </a:cubicBezTo>
                  <a:cubicBezTo>
                    <a:pt x="34610" y="89361"/>
                    <a:pt x="35962" y="89081"/>
                    <a:pt x="37313" y="88801"/>
                  </a:cubicBezTo>
                  <a:cubicBezTo>
                    <a:pt x="39093" y="88422"/>
                    <a:pt x="40857" y="88026"/>
                    <a:pt x="42637" y="87647"/>
                  </a:cubicBezTo>
                  <a:cubicBezTo>
                    <a:pt x="44203" y="87301"/>
                    <a:pt x="45752" y="86938"/>
                    <a:pt x="47317" y="86592"/>
                  </a:cubicBezTo>
                  <a:cubicBezTo>
                    <a:pt x="48158" y="86395"/>
                    <a:pt x="48999" y="86213"/>
                    <a:pt x="49823" y="86032"/>
                  </a:cubicBezTo>
                  <a:cubicBezTo>
                    <a:pt x="51075" y="85719"/>
                    <a:pt x="52344" y="85406"/>
                    <a:pt x="53597" y="85109"/>
                  </a:cubicBezTo>
                  <a:cubicBezTo>
                    <a:pt x="56283" y="84466"/>
                    <a:pt x="58986" y="83840"/>
                    <a:pt x="61673" y="83181"/>
                  </a:cubicBezTo>
                  <a:cubicBezTo>
                    <a:pt x="64293" y="82538"/>
                    <a:pt x="66914" y="81879"/>
                    <a:pt x="69551" y="81236"/>
                  </a:cubicBezTo>
                  <a:cubicBezTo>
                    <a:pt x="72600" y="80494"/>
                    <a:pt x="75649" y="79802"/>
                    <a:pt x="78698" y="79044"/>
                  </a:cubicBezTo>
                  <a:cubicBezTo>
                    <a:pt x="81977" y="78236"/>
                    <a:pt x="85257" y="77379"/>
                    <a:pt x="88537" y="76539"/>
                  </a:cubicBezTo>
                  <a:cubicBezTo>
                    <a:pt x="91635" y="75748"/>
                    <a:pt x="94684" y="74775"/>
                    <a:pt x="97651" y="73605"/>
                  </a:cubicBezTo>
                  <a:cubicBezTo>
                    <a:pt x="99002" y="73078"/>
                    <a:pt x="100321" y="72518"/>
                    <a:pt x="101590" y="71809"/>
                  </a:cubicBezTo>
                  <a:cubicBezTo>
                    <a:pt x="102892" y="71067"/>
                    <a:pt x="103666" y="69996"/>
                    <a:pt x="103815" y="68496"/>
                  </a:cubicBezTo>
                  <a:cubicBezTo>
                    <a:pt x="103848" y="68134"/>
                    <a:pt x="103897" y="67771"/>
                    <a:pt x="103864" y="67408"/>
                  </a:cubicBezTo>
                  <a:cubicBezTo>
                    <a:pt x="103765" y="66387"/>
                    <a:pt x="103650" y="65381"/>
                    <a:pt x="103518" y="64376"/>
                  </a:cubicBezTo>
                  <a:cubicBezTo>
                    <a:pt x="103502" y="64195"/>
                    <a:pt x="103419" y="64030"/>
                    <a:pt x="103353" y="63848"/>
                  </a:cubicBezTo>
                  <a:cubicBezTo>
                    <a:pt x="103172" y="63881"/>
                    <a:pt x="102974" y="63881"/>
                    <a:pt x="102809" y="63931"/>
                  </a:cubicBezTo>
                  <a:cubicBezTo>
                    <a:pt x="101260" y="64524"/>
                    <a:pt x="99695" y="65019"/>
                    <a:pt x="98096" y="65480"/>
                  </a:cubicBezTo>
                  <a:cubicBezTo>
                    <a:pt x="97173" y="65744"/>
                    <a:pt x="96217" y="66008"/>
                    <a:pt x="95278" y="66255"/>
                  </a:cubicBezTo>
                  <a:cubicBezTo>
                    <a:pt x="94668" y="66436"/>
                    <a:pt x="94041" y="66601"/>
                    <a:pt x="93432" y="66749"/>
                  </a:cubicBezTo>
                  <a:cubicBezTo>
                    <a:pt x="92838" y="66897"/>
                    <a:pt x="92229" y="67029"/>
                    <a:pt x="91635" y="67145"/>
                  </a:cubicBezTo>
                  <a:cubicBezTo>
                    <a:pt x="90844" y="67293"/>
                    <a:pt x="90053" y="67359"/>
                    <a:pt x="89295" y="67590"/>
                  </a:cubicBezTo>
                  <a:cubicBezTo>
                    <a:pt x="88685" y="67754"/>
                    <a:pt x="88092" y="67820"/>
                    <a:pt x="87482" y="67903"/>
                  </a:cubicBezTo>
                  <a:cubicBezTo>
                    <a:pt x="87268" y="67919"/>
                    <a:pt x="87037" y="67903"/>
                    <a:pt x="86856" y="67985"/>
                  </a:cubicBezTo>
                  <a:cubicBezTo>
                    <a:pt x="86328" y="68232"/>
                    <a:pt x="85768" y="68216"/>
                    <a:pt x="85224" y="68282"/>
                  </a:cubicBezTo>
                  <a:cubicBezTo>
                    <a:pt x="84614" y="68348"/>
                    <a:pt x="83972" y="68331"/>
                    <a:pt x="83395" y="68496"/>
                  </a:cubicBezTo>
                  <a:cubicBezTo>
                    <a:pt x="82834" y="68661"/>
                    <a:pt x="82257" y="68727"/>
                    <a:pt x="81681" y="68793"/>
                  </a:cubicBezTo>
                  <a:cubicBezTo>
                    <a:pt x="80263" y="68925"/>
                    <a:pt x="78862" y="69040"/>
                    <a:pt x="77445" y="69172"/>
                  </a:cubicBezTo>
                  <a:cubicBezTo>
                    <a:pt x="77263" y="69184"/>
                    <a:pt x="77081" y="69223"/>
                    <a:pt x="76906" y="69223"/>
                  </a:cubicBezTo>
                  <a:cubicBezTo>
                    <a:pt x="76843" y="69223"/>
                    <a:pt x="76781" y="69218"/>
                    <a:pt x="76720" y="69205"/>
                  </a:cubicBezTo>
                  <a:cubicBezTo>
                    <a:pt x="76516" y="69150"/>
                    <a:pt x="76312" y="69133"/>
                    <a:pt x="76109" y="69133"/>
                  </a:cubicBezTo>
                  <a:cubicBezTo>
                    <a:pt x="75820" y="69133"/>
                    <a:pt x="75534" y="69169"/>
                    <a:pt x="75253" y="69188"/>
                  </a:cubicBezTo>
                  <a:cubicBezTo>
                    <a:pt x="74801" y="69228"/>
                    <a:pt x="74349" y="69322"/>
                    <a:pt x="73914" y="69322"/>
                  </a:cubicBezTo>
                  <a:cubicBezTo>
                    <a:pt x="73810" y="69322"/>
                    <a:pt x="73707" y="69316"/>
                    <a:pt x="73605" y="69304"/>
                  </a:cubicBezTo>
                  <a:cubicBezTo>
                    <a:pt x="73373" y="69278"/>
                    <a:pt x="73144" y="69269"/>
                    <a:pt x="72917" y="69269"/>
                  </a:cubicBezTo>
                  <a:cubicBezTo>
                    <a:pt x="72403" y="69269"/>
                    <a:pt x="71899" y="69319"/>
                    <a:pt x="71396" y="69353"/>
                  </a:cubicBezTo>
                  <a:cubicBezTo>
                    <a:pt x="71215" y="69353"/>
                    <a:pt x="71034" y="69337"/>
                    <a:pt x="70853" y="69337"/>
                  </a:cubicBezTo>
                  <a:cubicBezTo>
                    <a:pt x="70539" y="69320"/>
                    <a:pt x="70243" y="69304"/>
                    <a:pt x="69930" y="69304"/>
                  </a:cubicBezTo>
                  <a:lnTo>
                    <a:pt x="69204" y="69304"/>
                  </a:lnTo>
                  <a:cubicBezTo>
                    <a:pt x="68858" y="69304"/>
                    <a:pt x="68529" y="69287"/>
                    <a:pt x="68183" y="69271"/>
                  </a:cubicBezTo>
                  <a:cubicBezTo>
                    <a:pt x="68038" y="69271"/>
                    <a:pt x="67893" y="69292"/>
                    <a:pt x="67747" y="69292"/>
                  </a:cubicBezTo>
                  <a:cubicBezTo>
                    <a:pt x="67711" y="69292"/>
                    <a:pt x="67675" y="69291"/>
                    <a:pt x="67639" y="69287"/>
                  </a:cubicBezTo>
                  <a:cubicBezTo>
                    <a:pt x="66518" y="69221"/>
                    <a:pt x="65381" y="69139"/>
                    <a:pt x="64260" y="69073"/>
                  </a:cubicBezTo>
                  <a:cubicBezTo>
                    <a:pt x="63996" y="69056"/>
                    <a:pt x="63881" y="68908"/>
                    <a:pt x="63832" y="68677"/>
                  </a:cubicBezTo>
                  <a:cubicBezTo>
                    <a:pt x="63057" y="69221"/>
                    <a:pt x="62266" y="69765"/>
                    <a:pt x="61326" y="69996"/>
                  </a:cubicBezTo>
                  <a:cubicBezTo>
                    <a:pt x="60660" y="70158"/>
                    <a:pt x="60012" y="70244"/>
                    <a:pt x="59387" y="70244"/>
                  </a:cubicBezTo>
                  <a:cubicBezTo>
                    <a:pt x="57783" y="70244"/>
                    <a:pt x="56325" y="69676"/>
                    <a:pt x="55080" y="68348"/>
                  </a:cubicBezTo>
                  <a:cubicBezTo>
                    <a:pt x="54800" y="68035"/>
                    <a:pt x="54536" y="67705"/>
                    <a:pt x="54272" y="67392"/>
                  </a:cubicBezTo>
                  <a:cubicBezTo>
                    <a:pt x="54058" y="67359"/>
                    <a:pt x="53844" y="67375"/>
                    <a:pt x="53630" y="67310"/>
                  </a:cubicBezTo>
                  <a:cubicBezTo>
                    <a:pt x="52245" y="66930"/>
                    <a:pt x="50828" y="66601"/>
                    <a:pt x="49476" y="66106"/>
                  </a:cubicBezTo>
                  <a:cubicBezTo>
                    <a:pt x="46971" y="65200"/>
                    <a:pt x="44466" y="64244"/>
                    <a:pt x="42175" y="62810"/>
                  </a:cubicBezTo>
                  <a:cubicBezTo>
                    <a:pt x="41137" y="62167"/>
                    <a:pt x="40099" y="61508"/>
                    <a:pt x="39110" y="60783"/>
                  </a:cubicBezTo>
                  <a:cubicBezTo>
                    <a:pt x="37627" y="59695"/>
                    <a:pt x="36308" y="58393"/>
                    <a:pt x="35055" y="57042"/>
                  </a:cubicBezTo>
                  <a:cubicBezTo>
                    <a:pt x="33556" y="55410"/>
                    <a:pt x="32270" y="53614"/>
                    <a:pt x="31084" y="51735"/>
                  </a:cubicBezTo>
                  <a:cubicBezTo>
                    <a:pt x="30688" y="51125"/>
                    <a:pt x="30358" y="50449"/>
                    <a:pt x="29979" y="49823"/>
                  </a:cubicBezTo>
                  <a:cubicBezTo>
                    <a:pt x="29271" y="48669"/>
                    <a:pt x="28677" y="47450"/>
                    <a:pt x="28133" y="46214"/>
                  </a:cubicBezTo>
                  <a:cubicBezTo>
                    <a:pt x="27392" y="44566"/>
                    <a:pt x="26634" y="42918"/>
                    <a:pt x="26057" y="41204"/>
                  </a:cubicBezTo>
                  <a:cubicBezTo>
                    <a:pt x="25249" y="38814"/>
                    <a:pt x="24425" y="36441"/>
                    <a:pt x="23651" y="34051"/>
                  </a:cubicBezTo>
                  <a:cubicBezTo>
                    <a:pt x="23436" y="33392"/>
                    <a:pt x="23206" y="32716"/>
                    <a:pt x="23189" y="31991"/>
                  </a:cubicBezTo>
                  <a:cubicBezTo>
                    <a:pt x="23163" y="31992"/>
                    <a:pt x="23137" y="31993"/>
                    <a:pt x="23111" y="31993"/>
                  </a:cubicBezTo>
                  <a:cubicBezTo>
                    <a:pt x="22829" y="31993"/>
                    <a:pt x="22574" y="31910"/>
                    <a:pt x="22332" y="31743"/>
                  </a:cubicBezTo>
                  <a:cubicBezTo>
                    <a:pt x="21640" y="31265"/>
                    <a:pt x="21047" y="30689"/>
                    <a:pt x="20552" y="29996"/>
                  </a:cubicBezTo>
                  <a:cubicBezTo>
                    <a:pt x="19283" y="28184"/>
                    <a:pt x="18410" y="26206"/>
                    <a:pt x="17833" y="24080"/>
                  </a:cubicBezTo>
                  <a:cubicBezTo>
                    <a:pt x="17602" y="23239"/>
                    <a:pt x="17470" y="22382"/>
                    <a:pt x="17421" y="21525"/>
                  </a:cubicBezTo>
                  <a:cubicBezTo>
                    <a:pt x="17371" y="20503"/>
                    <a:pt x="17536" y="19498"/>
                    <a:pt x="17849" y="18526"/>
                  </a:cubicBezTo>
                  <a:cubicBezTo>
                    <a:pt x="18063" y="17899"/>
                    <a:pt x="18410" y="17438"/>
                    <a:pt x="19069" y="17240"/>
                  </a:cubicBezTo>
                  <a:cubicBezTo>
                    <a:pt x="18855" y="16416"/>
                    <a:pt x="18690" y="15592"/>
                    <a:pt x="18442" y="14768"/>
                  </a:cubicBezTo>
                  <a:cubicBezTo>
                    <a:pt x="18212" y="13977"/>
                    <a:pt x="18030" y="13186"/>
                    <a:pt x="17849" y="12378"/>
                  </a:cubicBezTo>
                  <a:cubicBezTo>
                    <a:pt x="17520" y="10977"/>
                    <a:pt x="17058" y="9626"/>
                    <a:pt x="16811" y="8225"/>
                  </a:cubicBezTo>
                  <a:cubicBezTo>
                    <a:pt x="16580" y="7022"/>
                    <a:pt x="16168" y="5868"/>
                    <a:pt x="16053" y="4632"/>
                  </a:cubicBezTo>
                  <a:cubicBezTo>
                    <a:pt x="16003" y="4039"/>
                    <a:pt x="15822" y="3445"/>
                    <a:pt x="15674" y="2852"/>
                  </a:cubicBezTo>
                  <a:cubicBezTo>
                    <a:pt x="15443" y="1913"/>
                    <a:pt x="15179" y="973"/>
                    <a:pt x="15097" y="1"/>
                  </a:cubicBezTo>
                  <a:close/>
                </a:path>
              </a:pathLst>
            </a:custGeom>
            <a:solidFill>
              <a:srgbClr val="333333">
                <a:alpha val="94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176" name="TextBox 175"/>
          <p:cNvSpPr txBox="1"/>
          <p:nvPr/>
        </p:nvSpPr>
        <p:spPr>
          <a:xfrm>
            <a:off x="1636203" y="416128"/>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3</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177" name="Rectangle 1"/>
          <p:cNvSpPr>
            <a:spLocks noChangeArrowheads="1"/>
          </p:cNvSpPr>
          <p:nvPr/>
        </p:nvSpPr>
        <p:spPr bwMode="auto">
          <a:xfrm>
            <a:off x="3686104" y="419567"/>
            <a:ext cx="401871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Thực</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hiện các phép tính sau:</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573747" y="1541559"/>
                <a:ext cx="238661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𝑎</m:t>
                      </m:r>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3−2</m:t>
                          </m:r>
                          <m:r>
                            <a:rPr lang="en-US" sz="2000" i="1">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−1</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2+5</m:t>
                          </m:r>
                          <m:r>
                            <a:rPr lang="en-US" sz="2000" i="1">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573747" y="1541559"/>
                <a:ext cx="2386614" cy="6768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73747" y="2743679"/>
                <a:ext cx="2034083"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Dotum" panose="020B0600000101010101" pitchFamily="34" charset="-127"/>
                          <a:cs typeface="Times New Roman" panose="02020603050405020304" pitchFamily="18" charset="0"/>
                        </a:rPr>
                        <m:t>𝑏</m:t>
                      </m:r>
                      <m:r>
                        <a:rPr lang="en-US" sz="2000" i="1">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nl-NL" sz="2000" i="1">
                              <a:latin typeface="Cambria Math" panose="02040503050406030204" pitchFamily="18" charset="0"/>
                              <a:ea typeface="Dotum" panose="020B0600000101010101" pitchFamily="34" charset="-127"/>
                              <a:cs typeface="Times New Roman" panose="02020603050405020304" pitchFamily="18" charset="0"/>
                            </a:rPr>
                            <m:t>1</m:t>
                          </m:r>
                        </m:num>
                        <m:den>
                          <m:r>
                            <a:rPr lang="nl-NL" sz="2000" i="1">
                              <a:latin typeface="Cambria Math" panose="02040503050406030204" pitchFamily="18" charset="0"/>
                              <a:ea typeface="Dotum" panose="020B0600000101010101" pitchFamily="34" charset="-127"/>
                              <a:cs typeface="Times New Roman" panose="02020603050405020304" pitchFamily="18" charset="0"/>
                            </a:rPr>
                            <m:t>4</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latin typeface="Cambria Math" panose="02040503050406030204" pitchFamily="18" charset="0"/>
                              <a:ea typeface="Dotum" panose="020B0600000101010101" pitchFamily="34" charset="-127"/>
                              <a:cs typeface="Times New Roman" panose="02020603050405020304" pitchFamily="18" charset="0"/>
                            </a:rPr>
                            <m:t>𝑦</m:t>
                          </m:r>
                        </m:den>
                      </m:f>
                      <m:r>
                        <a:rPr lang="nl-NL"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nl-NL" sz="2000" i="1">
                              <a:latin typeface="Cambria Math" panose="02040503050406030204" pitchFamily="18" charset="0"/>
                              <a:ea typeface="Dotum" panose="020B0600000101010101" pitchFamily="34" charset="-127"/>
                              <a:cs typeface="Times New Roman" panose="02020603050405020304" pitchFamily="18" charset="0"/>
                            </a:rPr>
                            <m:t>1</m:t>
                          </m:r>
                        </m:num>
                        <m:den>
                          <m:r>
                            <a:rPr lang="nl-NL" sz="2000" i="1">
                              <a:latin typeface="Cambria Math" panose="02040503050406030204" pitchFamily="18" charset="0"/>
                              <a:ea typeface="Dotum" panose="020B0600000101010101" pitchFamily="34" charset="-127"/>
                              <a:cs typeface="Times New Roman" panose="02020603050405020304" pitchFamily="18" charset="0"/>
                            </a:rPr>
                            <m:t>6</m:t>
                          </m:r>
                          <m:r>
                            <a:rPr lang="en-US" sz="2000" i="1">
                              <a:latin typeface="Cambria Math" panose="02040503050406030204" pitchFamily="18" charset="0"/>
                              <a:ea typeface="Dotum" panose="020B0600000101010101" pitchFamily="34" charset="-127"/>
                              <a:cs typeface="Times New Roman" panose="02020603050405020304" pitchFamily="18" charset="0"/>
                            </a:rPr>
                            <m:t>𝑥</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den>
                      </m:f>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573747" y="2743679"/>
                <a:ext cx="2034083" cy="7231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60361" y="1541559"/>
                <a:ext cx="3367139"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−2−5</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1−7</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960361" y="1541559"/>
                <a:ext cx="3367139" cy="6768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30256" y="2905197"/>
                <a:ext cx="1713674" cy="400110"/>
              </a:xfrm>
              <a:prstGeom prst="rect">
                <a:avLst/>
              </a:prstGeom>
            </p:spPr>
            <p:txBody>
              <a:bodyPr wrap="none">
                <a:spAutoFit/>
              </a:bodyPr>
              <a:lstStyle/>
              <a:p>
                <a:r>
                  <a:rPr lang="nl-NL" sz="2000">
                    <a:ea typeface="Dotum" panose="020B0600000101010101" pitchFamily="34" charset="-127"/>
                    <a:cs typeface="Times New Roman" panose="02020603050405020304" pitchFamily="18" charset="0"/>
                  </a:rPr>
                  <a:t>MTC: </a:t>
                </a:r>
                <a14:m>
                  <m:oMath xmlns:m="http://schemas.openxmlformats.org/officeDocument/2006/math">
                    <m:r>
                      <a:rPr lang="nl-NL" sz="2000" i="1">
                        <a:latin typeface="Cambria Math" panose="02040503050406030204" pitchFamily="18" charset="0"/>
                        <a:ea typeface="Dotum" panose="020B0600000101010101" pitchFamily="34" charset="-127"/>
                        <a:cs typeface="Times New Roman" panose="02020603050405020304" pitchFamily="18" charset="0"/>
                      </a:rPr>
                      <m:t>12</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3930256" y="2905197"/>
                <a:ext cx="1713674" cy="400110"/>
              </a:xfrm>
              <a:prstGeom prst="rect">
                <a:avLst/>
              </a:prstGeom>
              <a:blipFill>
                <a:blip r:embed="rId6"/>
                <a:stretch>
                  <a:fillRect l="-3915"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14927" y="3471666"/>
                <a:ext cx="5209695" cy="1115498"/>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4</m:t>
                          </m:r>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6</m:t>
                          </m:r>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den>
                      </m:f>
                      <m:r>
                        <a:rPr lang="en-US" sz="2000" b="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14927" y="3471666"/>
                <a:ext cx="5209695" cy="111549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15481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randombar(horizontal)">
                                      <p:cBhvr>
                                        <p:cTn id="12" dur="500"/>
                                        <p:tgtEl>
                                          <p:spTgt spid="17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p:bldP spid="4" grpId="0"/>
      <p:bldP spid="6" grpId="0"/>
      <p:bldP spid="7"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9"/>
        <p:cNvGrpSpPr/>
        <p:nvPr/>
      </p:nvGrpSpPr>
      <p:grpSpPr>
        <a:xfrm>
          <a:off x="0" y="0"/>
          <a:ext cx="0" cy="0"/>
          <a:chOff x="0" y="0"/>
          <a:chExt cx="0" cy="0"/>
        </a:xfrm>
      </p:grpSpPr>
      <p:sp>
        <p:nvSpPr>
          <p:cNvPr id="15" name="Rectangle 14"/>
          <p:cNvSpPr/>
          <p:nvPr/>
        </p:nvSpPr>
        <p:spPr>
          <a:xfrm>
            <a:off x="3983603" y="0"/>
            <a:ext cx="1073427" cy="59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5" name="Google Shape;3525;p56"/>
          <p:cNvGrpSpPr/>
          <p:nvPr/>
        </p:nvGrpSpPr>
        <p:grpSpPr>
          <a:xfrm rot="1647209">
            <a:off x="8195262" y="276101"/>
            <a:ext cx="888826" cy="1277093"/>
            <a:chOff x="3955675" y="1122150"/>
            <a:chExt cx="716056" cy="1028625"/>
          </a:xfrm>
        </p:grpSpPr>
        <p:sp>
          <p:nvSpPr>
            <p:cNvPr id="3526" name="Google Shape;3526;p56"/>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6"/>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6"/>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6"/>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6"/>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6"/>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6"/>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6"/>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6"/>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6"/>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6"/>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7" name="Google Shape;3537;p56"/>
          <p:cNvSpPr/>
          <p:nvPr/>
        </p:nvSpPr>
        <p:spPr>
          <a:xfrm>
            <a:off x="7194728" y="3338643"/>
            <a:ext cx="2417116" cy="2277238"/>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14" name="Rectangle 13"/>
              <p:cNvSpPr/>
              <p:nvPr/>
            </p:nvSpPr>
            <p:spPr>
              <a:xfrm>
                <a:off x="916334" y="1190879"/>
                <a:ext cx="7307382" cy="2984920"/>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nl-NL" sz="2100" smtClean="0">
                    <a:effectLst/>
                    <a:latin typeface="+mn-lt"/>
                    <a:ea typeface="Arial" panose="020B0604020202020204" pitchFamily="34" charset="0"/>
                    <a:cs typeface="Times New Roman" panose="02020603050405020304" pitchFamily="18" charset="0"/>
                  </a:rPr>
                  <a:t>Cũng </a:t>
                </a:r>
                <a:r>
                  <a:rPr lang="nl-NL" sz="2100">
                    <a:effectLst/>
                    <a:latin typeface="+mn-lt"/>
                    <a:ea typeface="Arial" panose="020B0604020202020204" pitchFamily="34" charset="0"/>
                    <a:cs typeface="Times New Roman" panose="02020603050405020304" pitchFamily="18" charset="0"/>
                  </a:rPr>
                  <a:t>như phép trừ phân số, ta có thể chuyển phép trừ phân thức thành phép cộng phân thức như sau:</a:t>
                </a:r>
                <a:endParaRPr lang="en-US" sz="2100">
                  <a:effectLst/>
                  <a:latin typeface="+mn-lt"/>
                  <a:ea typeface="Arial" panose="020B060402020202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𝐴</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𝐵</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𝐴</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𝐵</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m:t>
                        </m:r>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oMath>
                </a14:m>
                <a:r>
                  <a:rPr lang="en-US" sz="2100" smtClean="0">
                    <a:effectLst/>
                    <a:latin typeface="+mn-lt"/>
                    <a:ea typeface="Arial" panose="020B0604020202020204" pitchFamily="34" charset="0"/>
                    <a:cs typeface="Times New Roman" panose="02020603050405020304" pitchFamily="18" charset="0"/>
                  </a:rPr>
                  <a:t> </a:t>
                </a:r>
              </a:p>
              <a:p>
                <a:pPr marL="342900" indent="-342900" algn="just">
                  <a:lnSpc>
                    <a:spcPct val="150000"/>
                  </a:lnSpc>
                  <a:spcBef>
                    <a:spcPts val="200"/>
                  </a:spcBef>
                  <a:spcAft>
                    <a:spcPts val="200"/>
                  </a:spcAft>
                  <a:buFont typeface="Wingdings" panose="05000000000000000000" pitchFamily="2" charset="2"/>
                  <a:buChar char="§"/>
                </a:pPr>
                <a14:m>
                  <m:oMath xmlns:m="http://schemas.openxmlformats.org/officeDocument/2006/math">
                    <m:f>
                      <m:fPr>
                        <m:ctrlPr>
                          <a:rPr lang="en-US" sz="2100" i="1">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m:t>
                        </m:r>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gọi là phân thức đối của phân thức </a:t>
                </a:r>
                <a14:m>
                  <m:oMath xmlns:m="http://schemas.openxmlformats.org/officeDocument/2006/math">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1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1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và kí hiệu là </a:t>
                </a:r>
                <a14:m>
                  <m:oMath xmlns:m="http://schemas.openxmlformats.org/officeDocument/2006/math">
                    <m:r>
                      <a:rPr lang="en-US" sz="21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1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1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a:t>
                </a:r>
                <a:r>
                  <a:rPr lang="en-US" sz="2100" smtClean="0">
                    <a:effectLst/>
                    <a:latin typeface="+mn-lt"/>
                    <a:ea typeface="Dotum" panose="020B0600000101010101" pitchFamily="34" charset="-127"/>
                    <a:cs typeface="Times New Roman" panose="02020603050405020304" pitchFamily="18" charset="0"/>
                  </a:rPr>
                  <a:t>tổng </a:t>
                </a:r>
                <a:r>
                  <a:rPr lang="en-US" sz="2100">
                    <a:effectLst/>
                    <a:latin typeface="+mn-lt"/>
                    <a:ea typeface="Dotum" panose="020B0600000101010101" pitchFamily="34" charset="-127"/>
                    <a:cs typeface="Times New Roman" panose="02020603050405020304" pitchFamily="18" charset="0"/>
                  </a:rPr>
                  <a:t>của một phân thức và phân thức đối của nó bằng </a:t>
                </a:r>
                <a14:m>
                  <m:oMath xmlns:m="http://schemas.openxmlformats.org/officeDocument/2006/math">
                    <m:r>
                      <a:rPr lang="en-US" sz="21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2100" smtClean="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16334" y="1190879"/>
                <a:ext cx="7307382" cy="2984920"/>
              </a:xfrm>
              <a:prstGeom prst="rect">
                <a:avLst/>
              </a:prstGeom>
              <a:blipFill>
                <a:blip r:embed="rId3"/>
                <a:stretch>
                  <a:fillRect l="-834" r="-917" b="-3061"/>
                </a:stretch>
              </a:blipFill>
            </p:spPr>
            <p:txBody>
              <a:bodyPr/>
              <a:lstStyle/>
              <a:p>
                <a:r>
                  <a:rPr lang="en-US">
                    <a:noFill/>
                  </a:rPr>
                  <a:t> </a:t>
                </a:r>
              </a:p>
            </p:txBody>
          </p:sp>
        </mc:Fallback>
      </mc:AlternateContent>
      <p:sp>
        <p:nvSpPr>
          <p:cNvPr id="43" name="Google Shape;2540;p49"/>
          <p:cNvSpPr txBox="1">
            <a:spLocks/>
          </p:cNvSpPr>
          <p:nvPr/>
        </p:nvSpPr>
        <p:spPr>
          <a:xfrm>
            <a:off x="3007126" y="435968"/>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2700" b="1" i="0" u="none" strike="noStrike" kern="0" cap="none" spc="0" normalizeH="0" baseline="0" noProof="0" smtClean="0">
                <a:ln>
                  <a:noFill/>
                </a:ln>
                <a:solidFill>
                  <a:srgbClr val="C00000"/>
                </a:solidFill>
                <a:effectLst/>
                <a:uLnTx/>
                <a:uFillTx/>
                <a:latin typeface="Arial" panose="020B0604020202020204" pitchFamily="34" charset="0"/>
                <a:cs typeface="Maven Pro ExtraBold"/>
                <a:sym typeface="Maven Pro ExtraBold"/>
              </a:rPr>
              <a:t>Chú</a:t>
            </a:r>
            <a:r>
              <a:rPr kumimoji="0" lang="en-US" sz="2700" b="1" i="0" u="none" strike="noStrike" kern="0" cap="none" spc="0" normalizeH="0" noProof="0" smtClean="0">
                <a:ln>
                  <a:noFill/>
                </a:ln>
                <a:solidFill>
                  <a:srgbClr val="C00000"/>
                </a:solidFill>
                <a:effectLst/>
                <a:uLnTx/>
                <a:uFillTx/>
                <a:latin typeface="Arial" panose="020B0604020202020204" pitchFamily="34" charset="0"/>
                <a:cs typeface="Maven Pro ExtraBold"/>
                <a:sym typeface="Maven Pro ExtraBold"/>
              </a:rPr>
              <a:t> ý</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67318" y="291791"/>
            <a:ext cx="1457070" cy="1268078"/>
          </a:xfrm>
          <a:prstGeom prst="rect">
            <a:avLst/>
          </a:prstGeom>
        </p:spPr>
      </p:pic>
      <p:sp>
        <p:nvSpPr>
          <p:cNvPr id="41" name="Google Shape;2045;p38"/>
          <p:cNvSpPr txBox="1">
            <a:spLocks noGrp="1"/>
          </p:cNvSpPr>
          <p:nvPr>
            <p:ph type="title"/>
          </p:nvPr>
        </p:nvSpPr>
        <p:spPr>
          <a:xfrm>
            <a:off x="1024773" y="2683780"/>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TRỪ NHIỀU </a:t>
            </a:r>
            <a:r>
              <a:rPr lang="en-US" sz="4300" smtClean="0">
                <a:solidFill>
                  <a:schemeClr val="accent6">
                    <a:lumMod val="75000"/>
                  </a:schemeClr>
                </a:solidFill>
                <a:latin typeface="+mj-lt"/>
              </a:rPr>
              <a:t/>
            </a:r>
            <a:br>
              <a:rPr lang="en-US" sz="4300" smtClean="0">
                <a:solidFill>
                  <a:schemeClr val="accent6">
                    <a:lumMod val="75000"/>
                  </a:schemeClr>
                </a:solidFill>
                <a:latin typeface="+mj-lt"/>
              </a:rPr>
            </a:br>
            <a:r>
              <a:rPr lang="en-US" sz="4300" smtClean="0">
                <a:solidFill>
                  <a:schemeClr val="accent6">
                    <a:lumMod val="75000"/>
                  </a:schemeClr>
                </a:solidFill>
                <a:latin typeface="+mj-lt"/>
              </a:rPr>
              <a:t>PHÂN </a:t>
            </a:r>
            <a:r>
              <a:rPr lang="en-US" sz="4300">
                <a:solidFill>
                  <a:schemeClr val="accent6">
                    <a:lumMod val="75000"/>
                  </a:schemeClr>
                </a:solidFill>
                <a:latin typeface="+mj-lt"/>
              </a:rPr>
              <a:t>THỨC ĐẠI SỐ</a:t>
            </a:r>
            <a:endParaRPr sz="4300">
              <a:solidFill>
                <a:schemeClr val="accent6">
                  <a:lumMod val="75000"/>
                </a:schemeClr>
              </a:solidFill>
              <a:latin typeface="+mj-lt"/>
            </a:endParaRPr>
          </a:p>
        </p:txBody>
      </p:sp>
      <p:sp>
        <p:nvSpPr>
          <p:cNvPr id="6" name="Rectangle 5"/>
          <p:cNvSpPr/>
          <p:nvPr/>
        </p:nvSpPr>
        <p:spPr>
          <a:xfrm>
            <a:off x="-198783" y="2528515"/>
            <a:ext cx="1502797" cy="285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4"/>
          <a:stretch>
            <a:fillRect/>
          </a:stretch>
        </p:blipFill>
        <p:spPr>
          <a:xfrm>
            <a:off x="344890" y="3686080"/>
            <a:ext cx="1763058" cy="1243972"/>
          </a:xfrm>
          <a:prstGeom prst="rect">
            <a:avLst/>
          </a:prstGeom>
        </p:spPr>
      </p:pic>
    </p:spTree>
    <p:extLst>
      <p:ext uri="{BB962C8B-B14F-4D97-AF65-F5344CB8AC3E}">
        <p14:creationId xmlns:p14="http://schemas.microsoft.com/office/powerpoint/2010/main" val="342590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31152" y="312051"/>
                <a:ext cx="7691713" cy="1218732"/>
              </a:xfrm>
              <a:prstGeom prst="rect">
                <a:avLst/>
              </a:prstGeom>
            </p:spPr>
            <p:txBody>
              <a:bodyPr wrap="square">
                <a:spAutoFit/>
              </a:bodyPr>
              <a:lstStyle/>
              <a:p>
                <a:pPr algn="just">
                  <a:lnSpc>
                    <a:spcPct val="150000"/>
                  </a:lnSpc>
                  <a:spcBef>
                    <a:spcPts val="600"/>
                  </a:spcBef>
                  <a:spcAft>
                    <a:spcPts val="600"/>
                  </a:spcAft>
                </a:pPr>
                <a:r>
                  <a:rPr lang="en-US" sz="2000" b="1" i="1" u="sng">
                    <a:solidFill>
                      <a:srgbClr val="C00000"/>
                    </a:solidFill>
                    <a:latin typeface="+mj-lt"/>
                    <a:ea typeface="Calibri" panose="020F0502020204030204" pitchFamily="34" charset="0"/>
                    <a:cs typeface="Times New Roman" panose="02020603050405020304" pitchFamily="18" charset="0"/>
                  </a:rPr>
                  <a:t>Câu </a:t>
                </a:r>
                <a:r>
                  <a:rPr lang="en-US" sz="2000" b="1" i="1" u="sng" smtClean="0">
                    <a:solidFill>
                      <a:srgbClr val="C00000"/>
                    </a:solidFill>
                    <a:latin typeface="+mj-lt"/>
                    <a:ea typeface="Calibri" panose="020F0502020204030204" pitchFamily="34" charset="0"/>
                    <a:cs typeface="Times New Roman" panose="02020603050405020304" pitchFamily="18" charset="0"/>
                  </a:rPr>
                  <a:t>hỏi 1:</a:t>
                </a:r>
                <a:r>
                  <a:rPr lang="en-US" sz="2000" b="1" i="1" smtClean="0">
                    <a:solidFill>
                      <a:srgbClr val="C00000"/>
                    </a:solidFill>
                    <a:latin typeface="+mj-lt"/>
                    <a:ea typeface="Calibri" panose="020F0502020204030204" pitchFamily="34" charset="0"/>
                    <a:cs typeface="Times New Roman" panose="02020603050405020304" pitchFamily="18" charset="0"/>
                  </a:rPr>
                  <a:t>  </a:t>
                </a:r>
                <a:r>
                  <a:rPr lang="en-US" sz="2000" smtClean="0">
                    <a:latin typeface="+mj-lt"/>
                    <a:ea typeface="Calibri" panose="020F0502020204030204" pitchFamily="34" charset="0"/>
                    <a:cs typeface="Times New Roman" panose="02020603050405020304" pitchFamily="18" charset="0"/>
                  </a:rPr>
                  <a:t>Áp </a:t>
                </a:r>
                <a:r>
                  <a:rPr lang="en-US" sz="2000">
                    <a:latin typeface="+mj-lt"/>
                    <a:ea typeface="Calibri" panose="020F0502020204030204" pitchFamily="34" charset="0"/>
                    <a:cs typeface="Times New Roman" panose="02020603050405020304" pitchFamily="18" charset="0"/>
                  </a:rPr>
                  <a:t>dụng phần Chú ý của mục 2 Phép trừ phân thức, hãy viết biểu thức</a:t>
                </a:r>
                <a:r>
                  <a:rPr lang="en-US" sz="2000" smtClean="0">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P</m:t>
                    </m:r>
                    <m:r>
                      <a:rPr lang="en-US" sz="2000" i="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r>
                          <a:rPr lang="en-US" sz="2000" i="0">
                            <a:latin typeface="Cambria Math" panose="02040503050406030204" pitchFamily="18" charset="0"/>
                            <a:ea typeface="Calibri" panose="020F0502020204030204" pitchFamily="34" charset="0"/>
                            <a:cs typeface="Times New Roman" panose="02020603050405020304" pitchFamily="18" charset="0"/>
                          </a:rPr>
                          <m:t>−1</m:t>
                        </m:r>
                      </m:den>
                    </m:f>
                    <m:r>
                      <a:rPr lang="en-US" sz="2000" i="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e>
                          <m:sup>
                            <m:r>
                              <a:rPr lang="en-US" sz="2000" i="0">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000">
                    <a:latin typeface="+mj-lt"/>
                    <a:ea typeface="Calibri" panose="020F0502020204030204" pitchFamily="34" charset="0"/>
                    <a:cs typeface="Times New Roman" panose="02020603050405020304" pitchFamily="18" charset="0"/>
                  </a:rPr>
                  <a:t> thành tổng của những phân thức.</a:t>
                </a:r>
                <a:endParaRPr lang="en-US" sz="2000">
                  <a:effectLst/>
                  <a:latin typeface="+mj-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1152" y="312051"/>
                <a:ext cx="7691713" cy="1218732"/>
              </a:xfrm>
              <a:prstGeom prst="rect">
                <a:avLst/>
              </a:prstGeom>
              <a:blipFill>
                <a:blip r:embed="rId3"/>
                <a:stretch>
                  <a:fillRect l="-792" r="-872"/>
                </a:stretch>
              </a:blipFill>
            </p:spPr>
            <p:txBody>
              <a:bodyPr/>
              <a:lstStyle/>
              <a:p>
                <a:r>
                  <a:rPr lang="en-US">
                    <a:noFill/>
                  </a:rPr>
                  <a:t> </a:t>
                </a:r>
              </a:p>
            </p:txBody>
          </p:sp>
        </mc:Fallback>
      </mc:AlternateContent>
      <p:sp>
        <p:nvSpPr>
          <p:cNvPr id="177" name="Rectangle 176"/>
          <p:cNvSpPr/>
          <p:nvPr/>
        </p:nvSpPr>
        <p:spPr>
          <a:xfrm>
            <a:off x="4117565" y="184144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331152" y="2480663"/>
                <a:ext cx="8391429" cy="1575239"/>
              </a:xfrm>
              <a:prstGeom prst="rect">
                <a:avLst/>
              </a:prstGeom>
            </p:spPr>
            <p:txBody>
              <a:bodyPr wrap="square">
                <a:spAutoFit/>
              </a:bodyPr>
              <a:lstStyle/>
              <a:p>
                <a:pPr algn="just">
                  <a:lnSpc>
                    <a:spcPct val="150000"/>
                  </a:lnSpc>
                  <a:spcBef>
                    <a:spcPts val="600"/>
                  </a:spcBef>
                  <a:spcAft>
                    <a:spcPts val="600"/>
                  </a:spcAft>
                </a:pPr>
                <a:r>
                  <a:rPr lang="fr-FR" sz="2000">
                    <a:latin typeface="+mn-lt"/>
                    <a:ea typeface="Arial" panose="020B0604020202020204" pitchFamily="34" charset="0"/>
                    <a:cs typeface="Times New Roman" panose="02020603050405020304" pitchFamily="18" charset="0"/>
                  </a:rPr>
                  <a:t>Vì có thể xem phép trừ phân thức cũng như phép cộng, nên ta có:</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nl-NL"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nl-NL"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1152" y="2480663"/>
                <a:ext cx="8391429" cy="1575239"/>
              </a:xfrm>
              <a:prstGeom prst="rect">
                <a:avLst/>
              </a:prstGeom>
              <a:blipFill>
                <a:blip r:embed="rId4"/>
                <a:stretch>
                  <a:fillRect l="-726"/>
                </a:stretch>
              </a:blipFill>
            </p:spPr>
            <p:txBody>
              <a:bodyPr/>
              <a:lstStyle/>
              <a:p>
                <a:r>
                  <a:rPr lang="en-US">
                    <a:noFill/>
                  </a:rPr>
                  <a:t> </a:t>
                </a:r>
              </a:p>
            </p:txBody>
          </p:sp>
        </mc:Fallback>
      </mc:AlternateContent>
      <p:grpSp>
        <p:nvGrpSpPr>
          <p:cNvPr id="179" name="Google Shape;4355;p69"/>
          <p:cNvGrpSpPr/>
          <p:nvPr/>
        </p:nvGrpSpPr>
        <p:grpSpPr>
          <a:xfrm>
            <a:off x="7842942" y="3824576"/>
            <a:ext cx="1301058" cy="1406387"/>
            <a:chOff x="7314472" y="2059459"/>
            <a:chExt cx="1468407" cy="1612664"/>
          </a:xfrm>
        </p:grpSpPr>
        <p:sp>
          <p:nvSpPr>
            <p:cNvPr id="180" name="Google Shape;4356;p69"/>
            <p:cNvSpPr/>
            <p:nvPr/>
          </p:nvSpPr>
          <p:spPr>
            <a:xfrm>
              <a:off x="8375760" y="2133221"/>
              <a:ext cx="121411" cy="118642"/>
            </a:xfrm>
            <a:custGeom>
              <a:avLst/>
              <a:gdLst/>
              <a:ahLst/>
              <a:cxnLst/>
              <a:rect l="l" t="t" r="r" b="b"/>
              <a:pathLst>
                <a:path w="6401" h="6255" extrusionOk="0">
                  <a:moveTo>
                    <a:pt x="170" y="0"/>
                  </a:moveTo>
                  <a:cubicBezTo>
                    <a:pt x="158" y="437"/>
                    <a:pt x="0" y="862"/>
                    <a:pt x="61" y="1312"/>
                  </a:cubicBezTo>
                  <a:cubicBezTo>
                    <a:pt x="170" y="2162"/>
                    <a:pt x="449" y="2915"/>
                    <a:pt x="1069" y="3547"/>
                  </a:cubicBezTo>
                  <a:cubicBezTo>
                    <a:pt x="1725" y="4190"/>
                    <a:pt x="2466" y="4688"/>
                    <a:pt x="3292" y="5077"/>
                  </a:cubicBezTo>
                  <a:cubicBezTo>
                    <a:pt x="3911" y="5344"/>
                    <a:pt x="4530" y="5611"/>
                    <a:pt x="5186" y="5891"/>
                  </a:cubicBezTo>
                  <a:cubicBezTo>
                    <a:pt x="5198" y="5988"/>
                    <a:pt x="5211" y="6121"/>
                    <a:pt x="5223" y="6255"/>
                  </a:cubicBezTo>
                  <a:cubicBezTo>
                    <a:pt x="5247" y="6219"/>
                    <a:pt x="5283" y="6182"/>
                    <a:pt x="5296" y="6146"/>
                  </a:cubicBezTo>
                  <a:cubicBezTo>
                    <a:pt x="5611" y="4955"/>
                    <a:pt x="5939" y="3765"/>
                    <a:pt x="6231" y="2575"/>
                  </a:cubicBezTo>
                  <a:cubicBezTo>
                    <a:pt x="6401" y="1943"/>
                    <a:pt x="6291" y="1749"/>
                    <a:pt x="5721" y="1470"/>
                  </a:cubicBezTo>
                  <a:cubicBezTo>
                    <a:pt x="5514" y="1372"/>
                    <a:pt x="5296" y="1287"/>
                    <a:pt x="5077" y="1202"/>
                  </a:cubicBezTo>
                  <a:cubicBezTo>
                    <a:pt x="3947" y="765"/>
                    <a:pt x="2806" y="413"/>
                    <a:pt x="1615" y="182"/>
                  </a:cubicBezTo>
                  <a:cubicBezTo>
                    <a:pt x="1142" y="85"/>
                    <a:pt x="656" y="61"/>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7;p69"/>
            <p:cNvSpPr/>
            <p:nvPr/>
          </p:nvSpPr>
          <p:spPr>
            <a:xfrm>
              <a:off x="8314705" y="2131097"/>
              <a:ext cx="160124" cy="129074"/>
            </a:xfrm>
            <a:custGeom>
              <a:avLst/>
              <a:gdLst/>
              <a:ahLst/>
              <a:cxnLst/>
              <a:rect l="l" t="t" r="r" b="b"/>
              <a:pathLst>
                <a:path w="8442" h="6805" extrusionOk="0">
                  <a:moveTo>
                    <a:pt x="2707" y="0"/>
                  </a:moveTo>
                  <a:cubicBezTo>
                    <a:pt x="2521" y="0"/>
                    <a:pt x="2335" y="16"/>
                    <a:pt x="2150" y="27"/>
                  </a:cubicBezTo>
                  <a:cubicBezTo>
                    <a:pt x="1421" y="76"/>
                    <a:pt x="1264" y="221"/>
                    <a:pt x="1033" y="938"/>
                  </a:cubicBezTo>
                  <a:cubicBezTo>
                    <a:pt x="693" y="2031"/>
                    <a:pt x="341" y="3112"/>
                    <a:pt x="0" y="4193"/>
                  </a:cubicBezTo>
                  <a:cubicBezTo>
                    <a:pt x="195" y="4266"/>
                    <a:pt x="377" y="4351"/>
                    <a:pt x="583" y="4412"/>
                  </a:cubicBezTo>
                  <a:cubicBezTo>
                    <a:pt x="2988" y="5177"/>
                    <a:pt x="5405" y="5930"/>
                    <a:pt x="7822" y="6683"/>
                  </a:cubicBezTo>
                  <a:cubicBezTo>
                    <a:pt x="7992" y="6744"/>
                    <a:pt x="8174" y="6768"/>
                    <a:pt x="8357" y="6804"/>
                  </a:cubicBezTo>
                  <a:cubicBezTo>
                    <a:pt x="8381" y="6658"/>
                    <a:pt x="8417" y="6513"/>
                    <a:pt x="8442" y="6367"/>
                  </a:cubicBezTo>
                  <a:cubicBezTo>
                    <a:pt x="8430" y="6233"/>
                    <a:pt x="8417" y="6100"/>
                    <a:pt x="8405" y="6003"/>
                  </a:cubicBezTo>
                  <a:cubicBezTo>
                    <a:pt x="7749" y="5723"/>
                    <a:pt x="7130" y="5456"/>
                    <a:pt x="6511" y="5189"/>
                  </a:cubicBezTo>
                  <a:cubicBezTo>
                    <a:pt x="5685" y="4800"/>
                    <a:pt x="4944" y="4302"/>
                    <a:pt x="4288" y="3659"/>
                  </a:cubicBezTo>
                  <a:cubicBezTo>
                    <a:pt x="3668" y="3027"/>
                    <a:pt x="3389" y="2274"/>
                    <a:pt x="3280" y="1424"/>
                  </a:cubicBezTo>
                  <a:cubicBezTo>
                    <a:pt x="3219" y="974"/>
                    <a:pt x="3377" y="549"/>
                    <a:pt x="3389" y="112"/>
                  </a:cubicBezTo>
                  <a:cubicBezTo>
                    <a:pt x="3167" y="25"/>
                    <a:pt x="2938" y="0"/>
                    <a:pt x="2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8;p69"/>
            <p:cNvSpPr/>
            <p:nvPr/>
          </p:nvSpPr>
          <p:spPr>
            <a:xfrm>
              <a:off x="8561881" y="2147029"/>
              <a:ext cx="134100" cy="167521"/>
            </a:xfrm>
            <a:custGeom>
              <a:avLst/>
              <a:gdLst/>
              <a:ahLst/>
              <a:cxnLst/>
              <a:rect l="l" t="t" r="r" b="b"/>
              <a:pathLst>
                <a:path w="7070" h="8832" extrusionOk="0">
                  <a:moveTo>
                    <a:pt x="596" y="1"/>
                  </a:moveTo>
                  <a:cubicBezTo>
                    <a:pt x="341" y="462"/>
                    <a:pt x="329" y="972"/>
                    <a:pt x="207" y="1458"/>
                  </a:cubicBezTo>
                  <a:cubicBezTo>
                    <a:pt x="1" y="2381"/>
                    <a:pt x="86" y="3317"/>
                    <a:pt x="159" y="4240"/>
                  </a:cubicBezTo>
                  <a:cubicBezTo>
                    <a:pt x="219" y="4956"/>
                    <a:pt x="499" y="5636"/>
                    <a:pt x="1009" y="6195"/>
                  </a:cubicBezTo>
                  <a:cubicBezTo>
                    <a:pt x="1312" y="6523"/>
                    <a:pt x="1604" y="6875"/>
                    <a:pt x="1993" y="7155"/>
                  </a:cubicBezTo>
                  <a:cubicBezTo>
                    <a:pt x="2709" y="7689"/>
                    <a:pt x="3487" y="8102"/>
                    <a:pt x="4312" y="8418"/>
                  </a:cubicBezTo>
                  <a:cubicBezTo>
                    <a:pt x="4751" y="8584"/>
                    <a:pt x="5167" y="8831"/>
                    <a:pt x="5662" y="8831"/>
                  </a:cubicBezTo>
                  <a:cubicBezTo>
                    <a:pt x="5674" y="8831"/>
                    <a:pt x="5685" y="8831"/>
                    <a:pt x="5697" y="8831"/>
                  </a:cubicBezTo>
                  <a:cubicBezTo>
                    <a:pt x="5879" y="8187"/>
                    <a:pt x="6086" y="7543"/>
                    <a:pt x="6256" y="6887"/>
                  </a:cubicBezTo>
                  <a:cubicBezTo>
                    <a:pt x="6632" y="5406"/>
                    <a:pt x="6887" y="3887"/>
                    <a:pt x="7045" y="2357"/>
                  </a:cubicBezTo>
                  <a:cubicBezTo>
                    <a:pt x="7069" y="2151"/>
                    <a:pt x="7069" y="1944"/>
                    <a:pt x="7045" y="1738"/>
                  </a:cubicBezTo>
                  <a:cubicBezTo>
                    <a:pt x="6989" y="1381"/>
                    <a:pt x="6722" y="1155"/>
                    <a:pt x="6402" y="1155"/>
                  </a:cubicBezTo>
                  <a:cubicBezTo>
                    <a:pt x="6308" y="1155"/>
                    <a:pt x="6209" y="1174"/>
                    <a:pt x="6110" y="1215"/>
                  </a:cubicBezTo>
                  <a:cubicBezTo>
                    <a:pt x="5964" y="1276"/>
                    <a:pt x="5818" y="1361"/>
                    <a:pt x="5673" y="1434"/>
                  </a:cubicBezTo>
                  <a:cubicBezTo>
                    <a:pt x="4725" y="1968"/>
                    <a:pt x="3790" y="2551"/>
                    <a:pt x="2940" y="3244"/>
                  </a:cubicBezTo>
                  <a:cubicBezTo>
                    <a:pt x="2843" y="3329"/>
                    <a:pt x="2721" y="3389"/>
                    <a:pt x="2576" y="3474"/>
                  </a:cubicBezTo>
                  <a:cubicBezTo>
                    <a:pt x="2454" y="3231"/>
                    <a:pt x="2333" y="3037"/>
                    <a:pt x="2223" y="2831"/>
                  </a:cubicBezTo>
                  <a:cubicBezTo>
                    <a:pt x="1859" y="2138"/>
                    <a:pt x="1482" y="1434"/>
                    <a:pt x="1106" y="742"/>
                  </a:cubicBezTo>
                  <a:cubicBezTo>
                    <a:pt x="960" y="487"/>
                    <a:pt x="766" y="256"/>
                    <a:pt x="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9;p69"/>
            <p:cNvSpPr/>
            <p:nvPr/>
          </p:nvSpPr>
          <p:spPr>
            <a:xfrm>
              <a:off x="8513971" y="2139954"/>
              <a:ext cx="155970" cy="187475"/>
            </a:xfrm>
            <a:custGeom>
              <a:avLst/>
              <a:gdLst/>
              <a:ahLst/>
              <a:cxnLst/>
              <a:rect l="l" t="t" r="r" b="b"/>
              <a:pathLst>
                <a:path w="8223" h="9884" extrusionOk="0">
                  <a:moveTo>
                    <a:pt x="2630" y="0"/>
                  </a:moveTo>
                  <a:cubicBezTo>
                    <a:pt x="2597" y="0"/>
                    <a:pt x="2562" y="3"/>
                    <a:pt x="2527" y="9"/>
                  </a:cubicBezTo>
                  <a:cubicBezTo>
                    <a:pt x="2272" y="34"/>
                    <a:pt x="2114" y="204"/>
                    <a:pt x="2017" y="434"/>
                  </a:cubicBezTo>
                  <a:cubicBezTo>
                    <a:pt x="1944" y="580"/>
                    <a:pt x="1895" y="738"/>
                    <a:pt x="1847" y="884"/>
                  </a:cubicBezTo>
                  <a:cubicBezTo>
                    <a:pt x="1227" y="2936"/>
                    <a:pt x="620" y="4977"/>
                    <a:pt x="0" y="7017"/>
                  </a:cubicBezTo>
                  <a:cubicBezTo>
                    <a:pt x="219" y="7102"/>
                    <a:pt x="426" y="7200"/>
                    <a:pt x="644" y="7272"/>
                  </a:cubicBezTo>
                  <a:cubicBezTo>
                    <a:pt x="3085" y="8050"/>
                    <a:pt x="5527" y="8851"/>
                    <a:pt x="7883" y="9835"/>
                  </a:cubicBezTo>
                  <a:cubicBezTo>
                    <a:pt x="7956" y="9859"/>
                    <a:pt x="8029" y="9859"/>
                    <a:pt x="8089" y="9884"/>
                  </a:cubicBezTo>
                  <a:cubicBezTo>
                    <a:pt x="8138" y="9653"/>
                    <a:pt x="8187" y="9422"/>
                    <a:pt x="8223" y="9204"/>
                  </a:cubicBezTo>
                  <a:lnTo>
                    <a:pt x="8223" y="9204"/>
                  </a:lnTo>
                  <a:cubicBezTo>
                    <a:pt x="8211" y="9204"/>
                    <a:pt x="8200" y="9204"/>
                    <a:pt x="8188" y="9204"/>
                  </a:cubicBezTo>
                  <a:cubicBezTo>
                    <a:pt x="7693" y="9204"/>
                    <a:pt x="7277" y="8957"/>
                    <a:pt x="6838" y="8791"/>
                  </a:cubicBezTo>
                  <a:cubicBezTo>
                    <a:pt x="6013" y="8475"/>
                    <a:pt x="5235" y="8062"/>
                    <a:pt x="4519" y="7528"/>
                  </a:cubicBezTo>
                  <a:cubicBezTo>
                    <a:pt x="4130" y="7248"/>
                    <a:pt x="3838" y="6896"/>
                    <a:pt x="3535" y="6568"/>
                  </a:cubicBezTo>
                  <a:cubicBezTo>
                    <a:pt x="3025" y="6009"/>
                    <a:pt x="2745" y="5329"/>
                    <a:pt x="2685" y="4613"/>
                  </a:cubicBezTo>
                  <a:cubicBezTo>
                    <a:pt x="2612" y="3690"/>
                    <a:pt x="2527" y="2754"/>
                    <a:pt x="2733" y="1831"/>
                  </a:cubicBezTo>
                  <a:cubicBezTo>
                    <a:pt x="2855" y="1345"/>
                    <a:pt x="2867" y="835"/>
                    <a:pt x="3122" y="374"/>
                  </a:cubicBezTo>
                  <a:cubicBezTo>
                    <a:pt x="3027" y="141"/>
                    <a:pt x="2857" y="0"/>
                    <a:pt x="2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60;p69"/>
            <p:cNvSpPr/>
            <p:nvPr/>
          </p:nvSpPr>
          <p:spPr>
            <a:xfrm>
              <a:off x="7329437" y="3170533"/>
              <a:ext cx="1095202" cy="500609"/>
            </a:xfrm>
            <a:custGeom>
              <a:avLst/>
              <a:gdLst/>
              <a:ahLst/>
              <a:cxnLst/>
              <a:rect l="l" t="t" r="r" b="b"/>
              <a:pathLst>
                <a:path w="57741" h="26393" extrusionOk="0">
                  <a:moveTo>
                    <a:pt x="2296" y="1"/>
                  </a:moveTo>
                  <a:cubicBezTo>
                    <a:pt x="2296" y="1"/>
                    <a:pt x="1" y="4883"/>
                    <a:pt x="584" y="8065"/>
                  </a:cubicBezTo>
                  <a:cubicBezTo>
                    <a:pt x="1167" y="11247"/>
                    <a:pt x="50781" y="26393"/>
                    <a:pt x="50781" y="26393"/>
                  </a:cubicBezTo>
                  <a:lnTo>
                    <a:pt x="57741" y="17004"/>
                  </a:lnTo>
                  <a:lnTo>
                    <a:pt x="22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61;p69"/>
            <p:cNvSpPr/>
            <p:nvPr/>
          </p:nvSpPr>
          <p:spPr>
            <a:xfrm>
              <a:off x="7352254" y="2276951"/>
              <a:ext cx="1355759" cy="1231598"/>
            </a:xfrm>
            <a:custGeom>
              <a:avLst/>
              <a:gdLst/>
              <a:ahLst/>
              <a:cxnLst/>
              <a:rect l="l" t="t" r="r" b="b"/>
              <a:pathLst>
                <a:path w="71478" h="64932" extrusionOk="0">
                  <a:moveTo>
                    <a:pt x="66509" y="1"/>
                  </a:moveTo>
                  <a:lnTo>
                    <a:pt x="66509" y="1"/>
                  </a:lnTo>
                  <a:cubicBezTo>
                    <a:pt x="66473" y="900"/>
                    <a:pt x="66607" y="1811"/>
                    <a:pt x="66376" y="2709"/>
                  </a:cubicBezTo>
                  <a:cubicBezTo>
                    <a:pt x="66352" y="2794"/>
                    <a:pt x="66376" y="2892"/>
                    <a:pt x="66364" y="2989"/>
                  </a:cubicBezTo>
                  <a:cubicBezTo>
                    <a:pt x="66315" y="3608"/>
                    <a:pt x="66279" y="4240"/>
                    <a:pt x="66206" y="4859"/>
                  </a:cubicBezTo>
                  <a:cubicBezTo>
                    <a:pt x="66133" y="5430"/>
                    <a:pt x="66036" y="6001"/>
                    <a:pt x="65951" y="6572"/>
                  </a:cubicBezTo>
                  <a:cubicBezTo>
                    <a:pt x="65902" y="6827"/>
                    <a:pt x="65841" y="7070"/>
                    <a:pt x="65817" y="7325"/>
                  </a:cubicBezTo>
                  <a:cubicBezTo>
                    <a:pt x="65744" y="7798"/>
                    <a:pt x="65720" y="8296"/>
                    <a:pt x="65635" y="8770"/>
                  </a:cubicBezTo>
                  <a:cubicBezTo>
                    <a:pt x="65489" y="9681"/>
                    <a:pt x="65271" y="10580"/>
                    <a:pt x="65125" y="11491"/>
                  </a:cubicBezTo>
                  <a:cubicBezTo>
                    <a:pt x="64943" y="12754"/>
                    <a:pt x="64663" y="14005"/>
                    <a:pt x="64396" y="15244"/>
                  </a:cubicBezTo>
                  <a:cubicBezTo>
                    <a:pt x="64141" y="16495"/>
                    <a:pt x="63862" y="17733"/>
                    <a:pt x="63570" y="18972"/>
                  </a:cubicBezTo>
                  <a:cubicBezTo>
                    <a:pt x="63400" y="19689"/>
                    <a:pt x="63194" y="20405"/>
                    <a:pt x="62999" y="21122"/>
                  </a:cubicBezTo>
                  <a:cubicBezTo>
                    <a:pt x="62562" y="22762"/>
                    <a:pt x="62125" y="24401"/>
                    <a:pt x="61663" y="26029"/>
                  </a:cubicBezTo>
                  <a:cubicBezTo>
                    <a:pt x="61226" y="27559"/>
                    <a:pt x="60765" y="29102"/>
                    <a:pt x="60267" y="30620"/>
                  </a:cubicBezTo>
                  <a:cubicBezTo>
                    <a:pt x="59684" y="32430"/>
                    <a:pt x="59040" y="34227"/>
                    <a:pt x="58420" y="36037"/>
                  </a:cubicBezTo>
                  <a:cubicBezTo>
                    <a:pt x="57923" y="37482"/>
                    <a:pt x="57352" y="38903"/>
                    <a:pt x="56769" y="40324"/>
                  </a:cubicBezTo>
                  <a:cubicBezTo>
                    <a:pt x="56064" y="42025"/>
                    <a:pt x="55360" y="43713"/>
                    <a:pt x="54522" y="45352"/>
                  </a:cubicBezTo>
                  <a:cubicBezTo>
                    <a:pt x="54060" y="46239"/>
                    <a:pt x="53599" y="47126"/>
                    <a:pt x="53113" y="48000"/>
                  </a:cubicBezTo>
                  <a:cubicBezTo>
                    <a:pt x="52846" y="48486"/>
                    <a:pt x="52554" y="48972"/>
                    <a:pt x="52226" y="49421"/>
                  </a:cubicBezTo>
                  <a:cubicBezTo>
                    <a:pt x="51753" y="50077"/>
                    <a:pt x="51242" y="50709"/>
                    <a:pt x="50757" y="51365"/>
                  </a:cubicBezTo>
                  <a:cubicBezTo>
                    <a:pt x="50064" y="52288"/>
                    <a:pt x="49202" y="53028"/>
                    <a:pt x="48291" y="53709"/>
                  </a:cubicBezTo>
                  <a:cubicBezTo>
                    <a:pt x="47404" y="54364"/>
                    <a:pt x="46421" y="54826"/>
                    <a:pt x="45376" y="55178"/>
                  </a:cubicBezTo>
                  <a:cubicBezTo>
                    <a:pt x="44587" y="55445"/>
                    <a:pt x="43773" y="55640"/>
                    <a:pt x="42947" y="55773"/>
                  </a:cubicBezTo>
                  <a:cubicBezTo>
                    <a:pt x="42449" y="55858"/>
                    <a:pt x="41939" y="55907"/>
                    <a:pt x="41429" y="55931"/>
                  </a:cubicBezTo>
                  <a:cubicBezTo>
                    <a:pt x="41158" y="55939"/>
                    <a:pt x="40886" y="55942"/>
                    <a:pt x="40615" y="55942"/>
                  </a:cubicBezTo>
                  <a:cubicBezTo>
                    <a:pt x="40073" y="55942"/>
                    <a:pt x="39530" y="55931"/>
                    <a:pt x="38987" y="55931"/>
                  </a:cubicBezTo>
                  <a:cubicBezTo>
                    <a:pt x="38915" y="55931"/>
                    <a:pt x="38842" y="55937"/>
                    <a:pt x="38770" y="55937"/>
                  </a:cubicBezTo>
                  <a:cubicBezTo>
                    <a:pt x="38699" y="55937"/>
                    <a:pt x="38629" y="55931"/>
                    <a:pt x="38562" y="55907"/>
                  </a:cubicBezTo>
                  <a:cubicBezTo>
                    <a:pt x="37955" y="55725"/>
                    <a:pt x="37324" y="55810"/>
                    <a:pt x="36704" y="55664"/>
                  </a:cubicBezTo>
                  <a:cubicBezTo>
                    <a:pt x="36255" y="55555"/>
                    <a:pt x="35793" y="55543"/>
                    <a:pt x="35344" y="55458"/>
                  </a:cubicBezTo>
                  <a:cubicBezTo>
                    <a:pt x="34615" y="55312"/>
                    <a:pt x="33898" y="55105"/>
                    <a:pt x="33170" y="54984"/>
                  </a:cubicBezTo>
                  <a:cubicBezTo>
                    <a:pt x="31822" y="54741"/>
                    <a:pt x="30510" y="54316"/>
                    <a:pt x="29186" y="53964"/>
                  </a:cubicBezTo>
                  <a:cubicBezTo>
                    <a:pt x="28299" y="53721"/>
                    <a:pt x="27413" y="53429"/>
                    <a:pt x="26526" y="53162"/>
                  </a:cubicBezTo>
                  <a:cubicBezTo>
                    <a:pt x="25117" y="52749"/>
                    <a:pt x="23720" y="52324"/>
                    <a:pt x="22324" y="51899"/>
                  </a:cubicBezTo>
                  <a:cubicBezTo>
                    <a:pt x="21474" y="51644"/>
                    <a:pt x="20635" y="51377"/>
                    <a:pt x="19797" y="51122"/>
                  </a:cubicBezTo>
                  <a:cubicBezTo>
                    <a:pt x="19154" y="50915"/>
                    <a:pt x="18510" y="50709"/>
                    <a:pt x="17866" y="50514"/>
                  </a:cubicBezTo>
                  <a:cubicBezTo>
                    <a:pt x="16555" y="50126"/>
                    <a:pt x="15243" y="49737"/>
                    <a:pt x="13931" y="49348"/>
                  </a:cubicBezTo>
                  <a:cubicBezTo>
                    <a:pt x="13129" y="49118"/>
                    <a:pt x="12316" y="48887"/>
                    <a:pt x="11526" y="48632"/>
                  </a:cubicBezTo>
                  <a:cubicBezTo>
                    <a:pt x="11344" y="48571"/>
                    <a:pt x="11101" y="48571"/>
                    <a:pt x="11028" y="48413"/>
                  </a:cubicBezTo>
                  <a:cubicBezTo>
                    <a:pt x="11053" y="47939"/>
                    <a:pt x="11089" y="47527"/>
                    <a:pt x="11101" y="47114"/>
                  </a:cubicBezTo>
                  <a:cubicBezTo>
                    <a:pt x="11101" y="45753"/>
                    <a:pt x="11101" y="44405"/>
                    <a:pt x="11101" y="43057"/>
                  </a:cubicBezTo>
                  <a:cubicBezTo>
                    <a:pt x="11101" y="42280"/>
                    <a:pt x="10883" y="41539"/>
                    <a:pt x="10943" y="40761"/>
                  </a:cubicBezTo>
                  <a:cubicBezTo>
                    <a:pt x="10955" y="40713"/>
                    <a:pt x="10919" y="40676"/>
                    <a:pt x="10919" y="40628"/>
                  </a:cubicBezTo>
                  <a:cubicBezTo>
                    <a:pt x="10883" y="40348"/>
                    <a:pt x="10846" y="40081"/>
                    <a:pt x="10822" y="39802"/>
                  </a:cubicBezTo>
                  <a:cubicBezTo>
                    <a:pt x="10810" y="39644"/>
                    <a:pt x="10822" y="39474"/>
                    <a:pt x="10798" y="39316"/>
                  </a:cubicBezTo>
                  <a:cubicBezTo>
                    <a:pt x="10676" y="38514"/>
                    <a:pt x="10542" y="37713"/>
                    <a:pt x="10409" y="36923"/>
                  </a:cubicBezTo>
                  <a:cubicBezTo>
                    <a:pt x="10251" y="35976"/>
                    <a:pt x="10142" y="35041"/>
                    <a:pt x="9947" y="34106"/>
                  </a:cubicBezTo>
                  <a:cubicBezTo>
                    <a:pt x="9729" y="33025"/>
                    <a:pt x="9461" y="31944"/>
                    <a:pt x="9194" y="30863"/>
                  </a:cubicBezTo>
                  <a:cubicBezTo>
                    <a:pt x="8964" y="29964"/>
                    <a:pt x="8721" y="29065"/>
                    <a:pt x="8453" y="28179"/>
                  </a:cubicBezTo>
                  <a:cubicBezTo>
                    <a:pt x="8089" y="27000"/>
                    <a:pt x="7700" y="25835"/>
                    <a:pt x="7324" y="24669"/>
                  </a:cubicBezTo>
                  <a:cubicBezTo>
                    <a:pt x="7275" y="24535"/>
                    <a:pt x="7190" y="24486"/>
                    <a:pt x="7069" y="24462"/>
                  </a:cubicBezTo>
                  <a:cubicBezTo>
                    <a:pt x="7008" y="24584"/>
                    <a:pt x="6947" y="24717"/>
                    <a:pt x="6899" y="24839"/>
                  </a:cubicBezTo>
                  <a:cubicBezTo>
                    <a:pt x="5259" y="29442"/>
                    <a:pt x="3644" y="34057"/>
                    <a:pt x="2223" y="38733"/>
                  </a:cubicBezTo>
                  <a:cubicBezTo>
                    <a:pt x="1555" y="40895"/>
                    <a:pt x="887" y="43057"/>
                    <a:pt x="413" y="45255"/>
                  </a:cubicBezTo>
                  <a:cubicBezTo>
                    <a:pt x="170" y="46348"/>
                    <a:pt x="0" y="47454"/>
                    <a:pt x="12" y="48583"/>
                  </a:cubicBezTo>
                  <a:cubicBezTo>
                    <a:pt x="24" y="49482"/>
                    <a:pt x="462" y="50077"/>
                    <a:pt x="1227" y="50466"/>
                  </a:cubicBezTo>
                  <a:cubicBezTo>
                    <a:pt x="1470" y="50599"/>
                    <a:pt x="1737" y="50684"/>
                    <a:pt x="1992" y="50794"/>
                  </a:cubicBezTo>
                  <a:cubicBezTo>
                    <a:pt x="2636" y="50927"/>
                    <a:pt x="3267" y="51049"/>
                    <a:pt x="3899" y="51207"/>
                  </a:cubicBezTo>
                  <a:cubicBezTo>
                    <a:pt x="7312" y="52033"/>
                    <a:pt x="10712" y="52871"/>
                    <a:pt x="14125" y="53696"/>
                  </a:cubicBezTo>
                  <a:cubicBezTo>
                    <a:pt x="18595" y="54790"/>
                    <a:pt x="23077" y="55834"/>
                    <a:pt x="27546" y="56951"/>
                  </a:cubicBezTo>
                  <a:cubicBezTo>
                    <a:pt x="30388" y="57668"/>
                    <a:pt x="33194" y="58494"/>
                    <a:pt x="36024" y="59283"/>
                  </a:cubicBezTo>
                  <a:cubicBezTo>
                    <a:pt x="38842" y="60061"/>
                    <a:pt x="41660" y="60887"/>
                    <a:pt x="44429" y="61810"/>
                  </a:cubicBezTo>
                  <a:cubicBezTo>
                    <a:pt x="46117" y="62368"/>
                    <a:pt x="47781" y="62964"/>
                    <a:pt x="49372" y="63729"/>
                  </a:cubicBezTo>
                  <a:cubicBezTo>
                    <a:pt x="50028" y="64045"/>
                    <a:pt x="50647" y="64397"/>
                    <a:pt x="51291" y="64737"/>
                  </a:cubicBezTo>
                  <a:cubicBezTo>
                    <a:pt x="51412" y="64798"/>
                    <a:pt x="51534" y="64858"/>
                    <a:pt x="51655" y="64931"/>
                  </a:cubicBezTo>
                  <a:cubicBezTo>
                    <a:pt x="52056" y="64385"/>
                    <a:pt x="52457" y="63850"/>
                    <a:pt x="52821" y="63279"/>
                  </a:cubicBezTo>
                  <a:cubicBezTo>
                    <a:pt x="53805" y="61749"/>
                    <a:pt x="54680" y="60158"/>
                    <a:pt x="55372" y="58482"/>
                  </a:cubicBezTo>
                  <a:cubicBezTo>
                    <a:pt x="55748" y="57583"/>
                    <a:pt x="56186" y="56709"/>
                    <a:pt x="56562" y="55810"/>
                  </a:cubicBezTo>
                  <a:cubicBezTo>
                    <a:pt x="56866" y="55081"/>
                    <a:pt x="57133" y="54340"/>
                    <a:pt x="57412" y="53599"/>
                  </a:cubicBezTo>
                  <a:cubicBezTo>
                    <a:pt x="58250" y="51425"/>
                    <a:pt x="59064" y="49251"/>
                    <a:pt x="59793" y="47053"/>
                  </a:cubicBezTo>
                  <a:cubicBezTo>
                    <a:pt x="60473" y="45025"/>
                    <a:pt x="61190" y="43008"/>
                    <a:pt x="61858" y="40980"/>
                  </a:cubicBezTo>
                  <a:cubicBezTo>
                    <a:pt x="62429" y="39255"/>
                    <a:pt x="62951" y="37519"/>
                    <a:pt x="63497" y="35794"/>
                  </a:cubicBezTo>
                  <a:cubicBezTo>
                    <a:pt x="63850" y="34640"/>
                    <a:pt x="64214" y="33486"/>
                    <a:pt x="64554" y="32332"/>
                  </a:cubicBezTo>
                  <a:cubicBezTo>
                    <a:pt x="65076" y="30547"/>
                    <a:pt x="65599" y="28762"/>
                    <a:pt x="66109" y="26988"/>
                  </a:cubicBezTo>
                  <a:cubicBezTo>
                    <a:pt x="66607" y="25239"/>
                    <a:pt x="67092" y="23503"/>
                    <a:pt x="67566" y="21754"/>
                  </a:cubicBezTo>
                  <a:cubicBezTo>
                    <a:pt x="67809" y="20891"/>
                    <a:pt x="68028" y="20005"/>
                    <a:pt x="68258" y="19130"/>
                  </a:cubicBezTo>
                  <a:cubicBezTo>
                    <a:pt x="68574" y="17903"/>
                    <a:pt x="68914" y="16665"/>
                    <a:pt x="69206" y="15426"/>
                  </a:cubicBezTo>
                  <a:cubicBezTo>
                    <a:pt x="69497" y="14187"/>
                    <a:pt x="69801" y="12948"/>
                    <a:pt x="70020" y="11697"/>
                  </a:cubicBezTo>
                  <a:cubicBezTo>
                    <a:pt x="70165" y="10835"/>
                    <a:pt x="70372" y="9972"/>
                    <a:pt x="70530" y="9110"/>
                  </a:cubicBezTo>
                  <a:cubicBezTo>
                    <a:pt x="70651" y="8430"/>
                    <a:pt x="70736" y="7738"/>
                    <a:pt x="70845" y="7057"/>
                  </a:cubicBezTo>
                  <a:cubicBezTo>
                    <a:pt x="70894" y="6730"/>
                    <a:pt x="70943" y="6414"/>
                    <a:pt x="70979" y="6098"/>
                  </a:cubicBezTo>
                  <a:cubicBezTo>
                    <a:pt x="70991" y="5952"/>
                    <a:pt x="70979" y="5806"/>
                    <a:pt x="70845" y="5721"/>
                  </a:cubicBezTo>
                  <a:cubicBezTo>
                    <a:pt x="70700" y="6159"/>
                    <a:pt x="70566" y="6608"/>
                    <a:pt x="70420" y="7045"/>
                  </a:cubicBezTo>
                  <a:cubicBezTo>
                    <a:pt x="69862" y="8794"/>
                    <a:pt x="69291" y="10543"/>
                    <a:pt x="68732" y="12292"/>
                  </a:cubicBezTo>
                  <a:cubicBezTo>
                    <a:pt x="68319" y="13567"/>
                    <a:pt x="67894" y="14855"/>
                    <a:pt x="67481" y="16142"/>
                  </a:cubicBezTo>
                  <a:cubicBezTo>
                    <a:pt x="67056" y="17466"/>
                    <a:pt x="66631" y="18790"/>
                    <a:pt x="66206" y="20126"/>
                  </a:cubicBezTo>
                  <a:cubicBezTo>
                    <a:pt x="65793" y="21401"/>
                    <a:pt x="65380" y="22689"/>
                    <a:pt x="64967" y="23976"/>
                  </a:cubicBezTo>
                  <a:cubicBezTo>
                    <a:pt x="64505" y="25409"/>
                    <a:pt x="64044" y="26843"/>
                    <a:pt x="63570" y="28288"/>
                  </a:cubicBezTo>
                  <a:cubicBezTo>
                    <a:pt x="63145" y="29612"/>
                    <a:pt x="62720" y="30948"/>
                    <a:pt x="62295" y="32272"/>
                  </a:cubicBezTo>
                  <a:cubicBezTo>
                    <a:pt x="61882" y="33559"/>
                    <a:pt x="61469" y="34834"/>
                    <a:pt x="61056" y="36122"/>
                  </a:cubicBezTo>
                  <a:cubicBezTo>
                    <a:pt x="60631" y="37446"/>
                    <a:pt x="60206" y="38782"/>
                    <a:pt x="59781" y="40106"/>
                  </a:cubicBezTo>
                  <a:cubicBezTo>
                    <a:pt x="59319" y="41514"/>
                    <a:pt x="58858" y="42935"/>
                    <a:pt x="58408" y="44357"/>
                  </a:cubicBezTo>
                  <a:cubicBezTo>
                    <a:pt x="57971" y="45705"/>
                    <a:pt x="57546" y="47053"/>
                    <a:pt x="57109" y="48401"/>
                  </a:cubicBezTo>
                  <a:cubicBezTo>
                    <a:pt x="56708" y="49664"/>
                    <a:pt x="56295" y="50927"/>
                    <a:pt x="55882" y="52190"/>
                  </a:cubicBezTo>
                  <a:cubicBezTo>
                    <a:pt x="55457" y="53539"/>
                    <a:pt x="55020" y="54887"/>
                    <a:pt x="54595" y="56235"/>
                  </a:cubicBezTo>
                  <a:cubicBezTo>
                    <a:pt x="54145" y="57632"/>
                    <a:pt x="53684" y="59016"/>
                    <a:pt x="53234" y="60413"/>
                  </a:cubicBezTo>
                  <a:cubicBezTo>
                    <a:pt x="53076" y="60899"/>
                    <a:pt x="52943" y="61397"/>
                    <a:pt x="52785" y="61883"/>
                  </a:cubicBezTo>
                  <a:cubicBezTo>
                    <a:pt x="52724" y="62077"/>
                    <a:pt x="52627" y="62271"/>
                    <a:pt x="52506" y="62441"/>
                  </a:cubicBezTo>
                  <a:cubicBezTo>
                    <a:pt x="52408" y="62580"/>
                    <a:pt x="52250" y="62647"/>
                    <a:pt x="52098" y="62647"/>
                  </a:cubicBezTo>
                  <a:cubicBezTo>
                    <a:pt x="52023" y="62647"/>
                    <a:pt x="51950" y="62631"/>
                    <a:pt x="51886" y="62599"/>
                  </a:cubicBezTo>
                  <a:cubicBezTo>
                    <a:pt x="51704" y="62490"/>
                    <a:pt x="51558" y="62198"/>
                    <a:pt x="51595" y="62004"/>
                  </a:cubicBezTo>
                  <a:cubicBezTo>
                    <a:pt x="51619" y="61895"/>
                    <a:pt x="51655" y="61773"/>
                    <a:pt x="51692" y="61664"/>
                  </a:cubicBezTo>
                  <a:cubicBezTo>
                    <a:pt x="52214" y="60073"/>
                    <a:pt x="52724" y="58482"/>
                    <a:pt x="53234" y="56891"/>
                  </a:cubicBezTo>
                  <a:cubicBezTo>
                    <a:pt x="53757" y="55300"/>
                    <a:pt x="54267" y="53709"/>
                    <a:pt x="54789" y="52118"/>
                  </a:cubicBezTo>
                  <a:cubicBezTo>
                    <a:pt x="55190" y="50879"/>
                    <a:pt x="55591" y="49640"/>
                    <a:pt x="55991" y="48401"/>
                  </a:cubicBezTo>
                  <a:cubicBezTo>
                    <a:pt x="56429" y="47029"/>
                    <a:pt x="56866" y="45644"/>
                    <a:pt x="57303" y="44272"/>
                  </a:cubicBezTo>
                  <a:cubicBezTo>
                    <a:pt x="57704" y="43033"/>
                    <a:pt x="58105" y="41806"/>
                    <a:pt x="58506" y="40567"/>
                  </a:cubicBezTo>
                  <a:cubicBezTo>
                    <a:pt x="58991" y="39061"/>
                    <a:pt x="59465" y="37555"/>
                    <a:pt x="59951" y="36049"/>
                  </a:cubicBezTo>
                  <a:cubicBezTo>
                    <a:pt x="60364" y="34786"/>
                    <a:pt x="60777" y="33523"/>
                    <a:pt x="61178" y="32260"/>
                  </a:cubicBezTo>
                  <a:cubicBezTo>
                    <a:pt x="61615" y="30911"/>
                    <a:pt x="62040" y="29563"/>
                    <a:pt x="62477" y="28215"/>
                  </a:cubicBezTo>
                  <a:cubicBezTo>
                    <a:pt x="62878" y="26952"/>
                    <a:pt x="63291" y="25689"/>
                    <a:pt x="63692" y="24426"/>
                  </a:cubicBezTo>
                  <a:cubicBezTo>
                    <a:pt x="64129" y="23102"/>
                    <a:pt x="64542" y="21778"/>
                    <a:pt x="64979" y="20442"/>
                  </a:cubicBezTo>
                  <a:cubicBezTo>
                    <a:pt x="65441" y="19009"/>
                    <a:pt x="65902" y="17576"/>
                    <a:pt x="66364" y="16130"/>
                  </a:cubicBezTo>
                  <a:cubicBezTo>
                    <a:pt x="66789" y="14806"/>
                    <a:pt x="67214" y="13470"/>
                    <a:pt x="67639" y="12146"/>
                  </a:cubicBezTo>
                  <a:cubicBezTo>
                    <a:pt x="68052" y="10859"/>
                    <a:pt x="68477" y="9584"/>
                    <a:pt x="68878" y="8296"/>
                  </a:cubicBezTo>
                  <a:cubicBezTo>
                    <a:pt x="69206" y="7276"/>
                    <a:pt x="69534" y="6256"/>
                    <a:pt x="69862" y="5248"/>
                  </a:cubicBezTo>
                  <a:cubicBezTo>
                    <a:pt x="69910" y="5090"/>
                    <a:pt x="69959" y="4932"/>
                    <a:pt x="70007" y="4774"/>
                  </a:cubicBezTo>
                  <a:cubicBezTo>
                    <a:pt x="70165" y="4356"/>
                    <a:pt x="70292" y="4179"/>
                    <a:pt x="70551" y="4179"/>
                  </a:cubicBezTo>
                  <a:cubicBezTo>
                    <a:pt x="70691" y="4179"/>
                    <a:pt x="70870" y="4231"/>
                    <a:pt x="71113" y="4325"/>
                  </a:cubicBezTo>
                  <a:cubicBezTo>
                    <a:pt x="71271" y="4203"/>
                    <a:pt x="71258" y="4045"/>
                    <a:pt x="71258" y="3887"/>
                  </a:cubicBezTo>
                  <a:cubicBezTo>
                    <a:pt x="71258" y="3377"/>
                    <a:pt x="71271" y="2867"/>
                    <a:pt x="71258" y="2357"/>
                  </a:cubicBezTo>
                  <a:cubicBezTo>
                    <a:pt x="71258" y="2175"/>
                    <a:pt x="71283" y="1993"/>
                    <a:pt x="71477" y="1883"/>
                  </a:cubicBezTo>
                  <a:cubicBezTo>
                    <a:pt x="71356" y="1823"/>
                    <a:pt x="71246" y="1738"/>
                    <a:pt x="71113" y="1689"/>
                  </a:cubicBezTo>
                  <a:cubicBezTo>
                    <a:pt x="69995" y="1252"/>
                    <a:pt x="68878" y="802"/>
                    <a:pt x="67760" y="390"/>
                  </a:cubicBezTo>
                  <a:cubicBezTo>
                    <a:pt x="67348" y="232"/>
                    <a:pt x="66922" y="122"/>
                    <a:pt x="66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62;p69"/>
            <p:cNvSpPr/>
            <p:nvPr/>
          </p:nvSpPr>
          <p:spPr>
            <a:xfrm>
              <a:off x="7390017" y="3240330"/>
              <a:ext cx="979804" cy="359396"/>
            </a:xfrm>
            <a:custGeom>
              <a:avLst/>
              <a:gdLst/>
              <a:ahLst/>
              <a:cxnLst/>
              <a:rect l="l" t="t" r="r" b="b"/>
              <a:pathLst>
                <a:path w="51657" h="18948" extrusionOk="0">
                  <a:moveTo>
                    <a:pt x="1" y="1"/>
                  </a:moveTo>
                  <a:lnTo>
                    <a:pt x="1" y="1"/>
                  </a:lnTo>
                  <a:cubicBezTo>
                    <a:pt x="25" y="159"/>
                    <a:pt x="147" y="231"/>
                    <a:pt x="268" y="304"/>
                  </a:cubicBezTo>
                  <a:cubicBezTo>
                    <a:pt x="960" y="827"/>
                    <a:pt x="1750" y="1179"/>
                    <a:pt x="2552" y="1482"/>
                  </a:cubicBezTo>
                  <a:cubicBezTo>
                    <a:pt x="3900" y="1993"/>
                    <a:pt x="5284" y="2406"/>
                    <a:pt x="6681" y="2746"/>
                  </a:cubicBezTo>
                  <a:cubicBezTo>
                    <a:pt x="10956" y="3827"/>
                    <a:pt x="15244" y="4859"/>
                    <a:pt x="19483" y="6049"/>
                  </a:cubicBezTo>
                  <a:cubicBezTo>
                    <a:pt x="20709" y="6401"/>
                    <a:pt x="21936" y="6741"/>
                    <a:pt x="23163" y="7094"/>
                  </a:cubicBezTo>
                  <a:cubicBezTo>
                    <a:pt x="24547" y="7470"/>
                    <a:pt x="25944" y="7859"/>
                    <a:pt x="27329" y="8248"/>
                  </a:cubicBezTo>
                  <a:cubicBezTo>
                    <a:pt x="28312" y="8515"/>
                    <a:pt x="29296" y="8782"/>
                    <a:pt x="30280" y="9061"/>
                  </a:cubicBezTo>
                  <a:cubicBezTo>
                    <a:pt x="31482" y="9414"/>
                    <a:pt x="32685" y="9741"/>
                    <a:pt x="33887" y="10118"/>
                  </a:cubicBezTo>
                  <a:cubicBezTo>
                    <a:pt x="34883" y="10434"/>
                    <a:pt x="35867" y="10798"/>
                    <a:pt x="36851" y="11150"/>
                  </a:cubicBezTo>
                  <a:cubicBezTo>
                    <a:pt x="38478" y="11721"/>
                    <a:pt x="40045" y="12401"/>
                    <a:pt x="41588" y="13191"/>
                  </a:cubicBezTo>
                  <a:cubicBezTo>
                    <a:pt x="42377" y="13592"/>
                    <a:pt x="43081" y="14114"/>
                    <a:pt x="43810" y="14624"/>
                  </a:cubicBezTo>
                  <a:cubicBezTo>
                    <a:pt x="43834" y="14636"/>
                    <a:pt x="43822" y="14697"/>
                    <a:pt x="43847" y="14782"/>
                  </a:cubicBezTo>
                  <a:cubicBezTo>
                    <a:pt x="43749" y="14770"/>
                    <a:pt x="43652" y="14770"/>
                    <a:pt x="43567" y="14745"/>
                  </a:cubicBezTo>
                  <a:cubicBezTo>
                    <a:pt x="43239" y="14636"/>
                    <a:pt x="42911" y="14515"/>
                    <a:pt x="42583" y="14405"/>
                  </a:cubicBezTo>
                  <a:cubicBezTo>
                    <a:pt x="40628" y="13822"/>
                    <a:pt x="38673" y="13239"/>
                    <a:pt x="36717" y="12644"/>
                  </a:cubicBezTo>
                  <a:cubicBezTo>
                    <a:pt x="35466" y="12268"/>
                    <a:pt x="34227" y="11867"/>
                    <a:pt x="32988" y="11490"/>
                  </a:cubicBezTo>
                  <a:cubicBezTo>
                    <a:pt x="31252" y="10980"/>
                    <a:pt x="29503" y="10494"/>
                    <a:pt x="27766" y="9984"/>
                  </a:cubicBezTo>
                  <a:cubicBezTo>
                    <a:pt x="26272" y="9559"/>
                    <a:pt x="24790" y="9098"/>
                    <a:pt x="23284" y="8685"/>
                  </a:cubicBezTo>
                  <a:cubicBezTo>
                    <a:pt x="20964" y="8041"/>
                    <a:pt x="18644" y="7385"/>
                    <a:pt x="16337" y="6656"/>
                  </a:cubicBezTo>
                  <a:cubicBezTo>
                    <a:pt x="16045" y="6559"/>
                    <a:pt x="15754" y="6486"/>
                    <a:pt x="15462" y="6414"/>
                  </a:cubicBezTo>
                  <a:cubicBezTo>
                    <a:pt x="15452" y="6412"/>
                    <a:pt x="15442" y="6411"/>
                    <a:pt x="15432" y="6411"/>
                  </a:cubicBezTo>
                  <a:cubicBezTo>
                    <a:pt x="15366" y="6411"/>
                    <a:pt x="15288" y="6441"/>
                    <a:pt x="15183" y="6462"/>
                  </a:cubicBezTo>
                  <a:cubicBezTo>
                    <a:pt x="15365" y="6729"/>
                    <a:pt x="15620" y="6729"/>
                    <a:pt x="15827" y="6790"/>
                  </a:cubicBezTo>
                  <a:cubicBezTo>
                    <a:pt x="17843" y="7446"/>
                    <a:pt x="19847" y="8090"/>
                    <a:pt x="21863" y="8721"/>
                  </a:cubicBezTo>
                  <a:cubicBezTo>
                    <a:pt x="23199" y="9134"/>
                    <a:pt x="24535" y="9535"/>
                    <a:pt x="25859" y="9960"/>
                  </a:cubicBezTo>
                  <a:cubicBezTo>
                    <a:pt x="27657" y="10519"/>
                    <a:pt x="29454" y="11077"/>
                    <a:pt x="31239" y="11660"/>
                  </a:cubicBezTo>
                  <a:cubicBezTo>
                    <a:pt x="34142" y="12596"/>
                    <a:pt x="37033" y="13555"/>
                    <a:pt x="39924" y="14502"/>
                  </a:cubicBezTo>
                  <a:cubicBezTo>
                    <a:pt x="41624" y="15061"/>
                    <a:pt x="43312" y="15644"/>
                    <a:pt x="45049" y="16069"/>
                  </a:cubicBezTo>
                  <a:cubicBezTo>
                    <a:pt x="45304" y="16130"/>
                    <a:pt x="45523" y="16251"/>
                    <a:pt x="45656" y="16507"/>
                  </a:cubicBezTo>
                  <a:cubicBezTo>
                    <a:pt x="45839" y="16883"/>
                    <a:pt x="46094" y="17223"/>
                    <a:pt x="46251" y="17612"/>
                  </a:cubicBezTo>
                  <a:cubicBezTo>
                    <a:pt x="46421" y="18037"/>
                    <a:pt x="46640" y="18462"/>
                    <a:pt x="46592" y="18948"/>
                  </a:cubicBezTo>
                  <a:cubicBezTo>
                    <a:pt x="47004" y="18923"/>
                    <a:pt x="47430" y="18899"/>
                    <a:pt x="47843" y="18863"/>
                  </a:cubicBezTo>
                  <a:cubicBezTo>
                    <a:pt x="48729" y="18778"/>
                    <a:pt x="49555" y="18486"/>
                    <a:pt x="50332" y="18037"/>
                  </a:cubicBezTo>
                  <a:cubicBezTo>
                    <a:pt x="50697" y="17818"/>
                    <a:pt x="51013" y="17539"/>
                    <a:pt x="51255" y="17199"/>
                  </a:cubicBezTo>
                  <a:cubicBezTo>
                    <a:pt x="51620" y="16725"/>
                    <a:pt x="51656" y="16203"/>
                    <a:pt x="51328" y="15705"/>
                  </a:cubicBezTo>
                  <a:cubicBezTo>
                    <a:pt x="51134" y="15413"/>
                    <a:pt x="50891" y="15158"/>
                    <a:pt x="50636" y="14928"/>
                  </a:cubicBezTo>
                  <a:cubicBezTo>
                    <a:pt x="50332" y="14636"/>
                    <a:pt x="49992" y="14393"/>
                    <a:pt x="49664" y="14138"/>
                  </a:cubicBezTo>
                  <a:cubicBezTo>
                    <a:pt x="49543" y="14065"/>
                    <a:pt x="49421" y="14005"/>
                    <a:pt x="49300" y="13944"/>
                  </a:cubicBezTo>
                  <a:cubicBezTo>
                    <a:pt x="48668" y="13604"/>
                    <a:pt x="48037" y="13252"/>
                    <a:pt x="47381" y="12936"/>
                  </a:cubicBezTo>
                  <a:cubicBezTo>
                    <a:pt x="45790" y="12171"/>
                    <a:pt x="44126" y="11575"/>
                    <a:pt x="42438" y="11017"/>
                  </a:cubicBezTo>
                  <a:cubicBezTo>
                    <a:pt x="39669" y="10094"/>
                    <a:pt x="36851" y="9268"/>
                    <a:pt x="34033" y="8490"/>
                  </a:cubicBezTo>
                  <a:cubicBezTo>
                    <a:pt x="31203" y="7701"/>
                    <a:pt x="28397" y="6875"/>
                    <a:pt x="25555" y="6158"/>
                  </a:cubicBezTo>
                  <a:cubicBezTo>
                    <a:pt x="21086" y="5041"/>
                    <a:pt x="16604" y="3997"/>
                    <a:pt x="12134" y="2903"/>
                  </a:cubicBezTo>
                  <a:cubicBezTo>
                    <a:pt x="8721" y="2078"/>
                    <a:pt x="5321" y="1240"/>
                    <a:pt x="1908" y="414"/>
                  </a:cubicBezTo>
                  <a:cubicBezTo>
                    <a:pt x="1276" y="256"/>
                    <a:pt x="645" y="1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63;p69"/>
            <p:cNvSpPr/>
            <p:nvPr/>
          </p:nvSpPr>
          <p:spPr>
            <a:xfrm>
              <a:off x="7318835" y="3321641"/>
              <a:ext cx="854239" cy="268788"/>
            </a:xfrm>
            <a:custGeom>
              <a:avLst/>
              <a:gdLst/>
              <a:ahLst/>
              <a:cxnLst/>
              <a:rect l="l" t="t" r="r" b="b"/>
              <a:pathLst>
                <a:path w="45037" h="14171" extrusionOk="0">
                  <a:moveTo>
                    <a:pt x="702" y="0"/>
                  </a:moveTo>
                  <a:cubicBezTo>
                    <a:pt x="430" y="0"/>
                    <a:pt x="258" y="164"/>
                    <a:pt x="74" y="523"/>
                  </a:cubicBezTo>
                  <a:cubicBezTo>
                    <a:pt x="25" y="620"/>
                    <a:pt x="25" y="754"/>
                    <a:pt x="1" y="863"/>
                  </a:cubicBezTo>
                  <a:cubicBezTo>
                    <a:pt x="1094" y="1313"/>
                    <a:pt x="2187" y="1774"/>
                    <a:pt x="3280" y="2212"/>
                  </a:cubicBezTo>
                  <a:cubicBezTo>
                    <a:pt x="4689" y="2770"/>
                    <a:pt x="6098" y="3317"/>
                    <a:pt x="7507" y="3839"/>
                  </a:cubicBezTo>
                  <a:cubicBezTo>
                    <a:pt x="8964" y="4398"/>
                    <a:pt x="10422" y="4944"/>
                    <a:pt x="11891" y="5454"/>
                  </a:cubicBezTo>
                  <a:cubicBezTo>
                    <a:pt x="13665" y="6062"/>
                    <a:pt x="15450" y="6645"/>
                    <a:pt x="17248" y="7240"/>
                  </a:cubicBezTo>
                  <a:cubicBezTo>
                    <a:pt x="19276" y="7908"/>
                    <a:pt x="21304" y="8564"/>
                    <a:pt x="23333" y="9220"/>
                  </a:cubicBezTo>
                  <a:cubicBezTo>
                    <a:pt x="25410" y="9888"/>
                    <a:pt x="27499" y="10543"/>
                    <a:pt x="29576" y="11211"/>
                  </a:cubicBezTo>
                  <a:cubicBezTo>
                    <a:pt x="30547" y="11515"/>
                    <a:pt x="31519" y="11855"/>
                    <a:pt x="32503" y="12122"/>
                  </a:cubicBezTo>
                  <a:cubicBezTo>
                    <a:pt x="34264" y="12596"/>
                    <a:pt x="36013" y="13167"/>
                    <a:pt x="37810" y="13495"/>
                  </a:cubicBezTo>
                  <a:cubicBezTo>
                    <a:pt x="38843" y="13689"/>
                    <a:pt x="39863" y="13847"/>
                    <a:pt x="40895" y="13993"/>
                  </a:cubicBezTo>
                  <a:cubicBezTo>
                    <a:pt x="41575" y="14078"/>
                    <a:pt x="42280" y="14017"/>
                    <a:pt x="42972" y="14126"/>
                  </a:cubicBezTo>
                  <a:cubicBezTo>
                    <a:pt x="43198" y="14160"/>
                    <a:pt x="43429" y="14171"/>
                    <a:pt x="43660" y="14171"/>
                  </a:cubicBezTo>
                  <a:cubicBezTo>
                    <a:pt x="44013" y="14171"/>
                    <a:pt x="44369" y="14146"/>
                    <a:pt x="44721" y="14139"/>
                  </a:cubicBezTo>
                  <a:cubicBezTo>
                    <a:pt x="44830" y="14139"/>
                    <a:pt x="44928" y="14066"/>
                    <a:pt x="45037" y="14029"/>
                  </a:cubicBezTo>
                  <a:cubicBezTo>
                    <a:pt x="44903" y="13981"/>
                    <a:pt x="44770" y="13932"/>
                    <a:pt x="44636" y="13896"/>
                  </a:cubicBezTo>
                  <a:cubicBezTo>
                    <a:pt x="43021" y="13483"/>
                    <a:pt x="41393" y="13094"/>
                    <a:pt x="39778" y="12645"/>
                  </a:cubicBezTo>
                  <a:cubicBezTo>
                    <a:pt x="35126" y="11369"/>
                    <a:pt x="30535" y="9936"/>
                    <a:pt x="25944" y="8467"/>
                  </a:cubicBezTo>
                  <a:cubicBezTo>
                    <a:pt x="21535" y="7046"/>
                    <a:pt x="17138" y="5612"/>
                    <a:pt x="12730" y="4167"/>
                  </a:cubicBezTo>
                  <a:cubicBezTo>
                    <a:pt x="9377" y="3062"/>
                    <a:pt x="6013" y="1969"/>
                    <a:pt x="2709" y="693"/>
                  </a:cubicBezTo>
                  <a:cubicBezTo>
                    <a:pt x="2187" y="499"/>
                    <a:pt x="1665" y="280"/>
                    <a:pt x="1143" y="98"/>
                  </a:cubicBezTo>
                  <a:cubicBezTo>
                    <a:pt x="968" y="34"/>
                    <a:pt x="825" y="0"/>
                    <a:pt x="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64;p69"/>
            <p:cNvSpPr/>
            <p:nvPr/>
          </p:nvSpPr>
          <p:spPr>
            <a:xfrm>
              <a:off x="7340040" y="3288658"/>
              <a:ext cx="502923" cy="163064"/>
            </a:xfrm>
            <a:custGeom>
              <a:avLst/>
              <a:gdLst/>
              <a:ahLst/>
              <a:cxnLst/>
              <a:rect l="l" t="t" r="r" b="b"/>
              <a:pathLst>
                <a:path w="26515" h="8597" extrusionOk="0">
                  <a:moveTo>
                    <a:pt x="222" y="1"/>
                  </a:moveTo>
                  <a:cubicBezTo>
                    <a:pt x="174" y="1"/>
                    <a:pt x="105" y="31"/>
                    <a:pt x="0" y="52"/>
                  </a:cubicBezTo>
                  <a:cubicBezTo>
                    <a:pt x="207" y="270"/>
                    <a:pt x="450" y="295"/>
                    <a:pt x="656" y="368"/>
                  </a:cubicBezTo>
                  <a:cubicBezTo>
                    <a:pt x="2223" y="890"/>
                    <a:pt x="3790" y="1388"/>
                    <a:pt x="5357" y="1934"/>
                  </a:cubicBezTo>
                  <a:cubicBezTo>
                    <a:pt x="6935" y="2481"/>
                    <a:pt x="8502" y="3076"/>
                    <a:pt x="10069" y="3635"/>
                  </a:cubicBezTo>
                  <a:cubicBezTo>
                    <a:pt x="11053" y="3999"/>
                    <a:pt x="12037" y="4351"/>
                    <a:pt x="13033" y="4679"/>
                  </a:cubicBezTo>
                  <a:cubicBezTo>
                    <a:pt x="14684" y="5226"/>
                    <a:pt x="16348" y="5736"/>
                    <a:pt x="18000" y="6295"/>
                  </a:cubicBezTo>
                  <a:cubicBezTo>
                    <a:pt x="19616" y="6829"/>
                    <a:pt x="21231" y="7351"/>
                    <a:pt x="22871" y="7764"/>
                  </a:cubicBezTo>
                  <a:cubicBezTo>
                    <a:pt x="24000" y="8056"/>
                    <a:pt x="25117" y="8323"/>
                    <a:pt x="26247" y="8590"/>
                  </a:cubicBezTo>
                  <a:cubicBezTo>
                    <a:pt x="26261" y="8595"/>
                    <a:pt x="26276" y="8597"/>
                    <a:pt x="26292" y="8597"/>
                  </a:cubicBezTo>
                  <a:cubicBezTo>
                    <a:pt x="26357" y="8597"/>
                    <a:pt x="26434" y="8564"/>
                    <a:pt x="26502" y="8554"/>
                  </a:cubicBezTo>
                  <a:lnTo>
                    <a:pt x="26514" y="8408"/>
                  </a:lnTo>
                  <a:cubicBezTo>
                    <a:pt x="26393" y="8359"/>
                    <a:pt x="26271" y="8299"/>
                    <a:pt x="26138" y="8262"/>
                  </a:cubicBezTo>
                  <a:cubicBezTo>
                    <a:pt x="24158" y="7606"/>
                    <a:pt x="22166" y="6951"/>
                    <a:pt x="20174" y="6319"/>
                  </a:cubicBezTo>
                  <a:cubicBezTo>
                    <a:pt x="18425" y="5760"/>
                    <a:pt x="16664" y="5226"/>
                    <a:pt x="14927" y="4655"/>
                  </a:cubicBezTo>
                  <a:cubicBezTo>
                    <a:pt x="12948" y="4023"/>
                    <a:pt x="10992" y="3380"/>
                    <a:pt x="9025" y="2736"/>
                  </a:cubicBezTo>
                  <a:cubicBezTo>
                    <a:pt x="7276" y="2165"/>
                    <a:pt x="5539" y="1594"/>
                    <a:pt x="3778" y="1048"/>
                  </a:cubicBezTo>
                  <a:cubicBezTo>
                    <a:pt x="2612" y="671"/>
                    <a:pt x="1421" y="343"/>
                    <a:pt x="243" y="3"/>
                  </a:cubicBezTo>
                  <a:cubicBezTo>
                    <a:pt x="237" y="2"/>
                    <a:pt x="230"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65;p69"/>
            <p:cNvSpPr/>
            <p:nvPr/>
          </p:nvSpPr>
          <p:spPr>
            <a:xfrm>
              <a:off x="7979069" y="3494428"/>
              <a:ext cx="208036" cy="66329"/>
            </a:xfrm>
            <a:custGeom>
              <a:avLst/>
              <a:gdLst/>
              <a:ahLst/>
              <a:cxnLst/>
              <a:rect l="l" t="t" r="r" b="b"/>
              <a:pathLst>
                <a:path w="10968" h="3497" extrusionOk="0">
                  <a:moveTo>
                    <a:pt x="37" y="0"/>
                  </a:moveTo>
                  <a:cubicBezTo>
                    <a:pt x="25" y="37"/>
                    <a:pt x="12" y="85"/>
                    <a:pt x="0" y="122"/>
                  </a:cubicBezTo>
                  <a:cubicBezTo>
                    <a:pt x="122" y="170"/>
                    <a:pt x="243" y="231"/>
                    <a:pt x="377" y="280"/>
                  </a:cubicBezTo>
                  <a:cubicBezTo>
                    <a:pt x="1033" y="486"/>
                    <a:pt x="1701" y="680"/>
                    <a:pt x="2369" y="899"/>
                  </a:cubicBezTo>
                  <a:cubicBezTo>
                    <a:pt x="4555" y="1616"/>
                    <a:pt x="6717" y="2393"/>
                    <a:pt x="8939" y="2988"/>
                  </a:cubicBezTo>
                  <a:cubicBezTo>
                    <a:pt x="9522" y="3146"/>
                    <a:pt x="10105" y="3328"/>
                    <a:pt x="10688" y="3474"/>
                  </a:cubicBezTo>
                  <a:cubicBezTo>
                    <a:pt x="10722" y="3483"/>
                    <a:pt x="10765" y="3497"/>
                    <a:pt x="10808" y="3497"/>
                  </a:cubicBezTo>
                  <a:cubicBezTo>
                    <a:pt x="10873" y="3497"/>
                    <a:pt x="10938" y="3465"/>
                    <a:pt x="10968" y="3340"/>
                  </a:cubicBezTo>
                  <a:cubicBezTo>
                    <a:pt x="7555" y="1919"/>
                    <a:pt x="3960" y="1105"/>
                    <a:pt x="425" y="73"/>
                  </a:cubicBezTo>
                  <a:cubicBezTo>
                    <a:pt x="304" y="37"/>
                    <a:pt x="170" y="25"/>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66;p69"/>
            <p:cNvSpPr/>
            <p:nvPr/>
          </p:nvSpPr>
          <p:spPr>
            <a:xfrm>
              <a:off x="7314472" y="2312666"/>
              <a:ext cx="1468407" cy="1359458"/>
            </a:xfrm>
            <a:custGeom>
              <a:avLst/>
              <a:gdLst/>
              <a:ahLst/>
              <a:cxnLst/>
              <a:rect l="l" t="t" r="r" b="b"/>
              <a:pathLst>
                <a:path w="77417" h="71673" extrusionOk="0">
                  <a:moveTo>
                    <a:pt x="73469" y="0"/>
                  </a:moveTo>
                  <a:cubicBezTo>
                    <a:pt x="73275" y="110"/>
                    <a:pt x="73250" y="292"/>
                    <a:pt x="73250" y="474"/>
                  </a:cubicBezTo>
                  <a:cubicBezTo>
                    <a:pt x="73263" y="984"/>
                    <a:pt x="73250" y="1494"/>
                    <a:pt x="73250" y="2004"/>
                  </a:cubicBezTo>
                  <a:cubicBezTo>
                    <a:pt x="73250" y="2162"/>
                    <a:pt x="73263" y="2320"/>
                    <a:pt x="73105" y="2442"/>
                  </a:cubicBezTo>
                  <a:cubicBezTo>
                    <a:pt x="73129" y="2733"/>
                    <a:pt x="73105" y="3025"/>
                    <a:pt x="72983" y="3304"/>
                  </a:cubicBezTo>
                  <a:cubicBezTo>
                    <a:pt x="72922" y="3474"/>
                    <a:pt x="72886" y="3656"/>
                    <a:pt x="72837" y="3838"/>
                  </a:cubicBezTo>
                  <a:cubicBezTo>
                    <a:pt x="72971" y="3923"/>
                    <a:pt x="72983" y="4069"/>
                    <a:pt x="72971" y="4215"/>
                  </a:cubicBezTo>
                  <a:cubicBezTo>
                    <a:pt x="72935" y="4531"/>
                    <a:pt x="72886" y="4847"/>
                    <a:pt x="72837" y="5174"/>
                  </a:cubicBezTo>
                  <a:cubicBezTo>
                    <a:pt x="72728" y="5855"/>
                    <a:pt x="72643" y="6547"/>
                    <a:pt x="72522" y="7227"/>
                  </a:cubicBezTo>
                  <a:cubicBezTo>
                    <a:pt x="72364" y="8089"/>
                    <a:pt x="72157" y="8952"/>
                    <a:pt x="72012" y="9814"/>
                  </a:cubicBezTo>
                  <a:cubicBezTo>
                    <a:pt x="71793" y="11065"/>
                    <a:pt x="71489" y="12304"/>
                    <a:pt x="71198" y="13543"/>
                  </a:cubicBezTo>
                  <a:cubicBezTo>
                    <a:pt x="70906" y="14782"/>
                    <a:pt x="70566" y="16020"/>
                    <a:pt x="70250" y="17247"/>
                  </a:cubicBezTo>
                  <a:cubicBezTo>
                    <a:pt x="70020" y="18122"/>
                    <a:pt x="69801" y="19008"/>
                    <a:pt x="69558" y="19871"/>
                  </a:cubicBezTo>
                  <a:cubicBezTo>
                    <a:pt x="69084" y="21620"/>
                    <a:pt x="68599" y="23356"/>
                    <a:pt x="68101" y="25105"/>
                  </a:cubicBezTo>
                  <a:cubicBezTo>
                    <a:pt x="67591" y="26879"/>
                    <a:pt x="67068" y="28664"/>
                    <a:pt x="66546" y="30449"/>
                  </a:cubicBezTo>
                  <a:cubicBezTo>
                    <a:pt x="66206" y="31603"/>
                    <a:pt x="65842" y="32757"/>
                    <a:pt x="65489" y="33911"/>
                  </a:cubicBezTo>
                  <a:cubicBezTo>
                    <a:pt x="64943" y="35636"/>
                    <a:pt x="64421" y="37372"/>
                    <a:pt x="63850" y="39097"/>
                  </a:cubicBezTo>
                  <a:cubicBezTo>
                    <a:pt x="63182" y="41125"/>
                    <a:pt x="62465" y="43142"/>
                    <a:pt x="61785" y="45170"/>
                  </a:cubicBezTo>
                  <a:cubicBezTo>
                    <a:pt x="61056" y="47368"/>
                    <a:pt x="60242" y="49542"/>
                    <a:pt x="59404" y="51716"/>
                  </a:cubicBezTo>
                  <a:cubicBezTo>
                    <a:pt x="59125" y="52457"/>
                    <a:pt x="58858" y="53198"/>
                    <a:pt x="58554" y="53927"/>
                  </a:cubicBezTo>
                  <a:cubicBezTo>
                    <a:pt x="58178" y="54826"/>
                    <a:pt x="57740" y="55700"/>
                    <a:pt x="57364" y="56599"/>
                  </a:cubicBezTo>
                  <a:cubicBezTo>
                    <a:pt x="56672" y="58275"/>
                    <a:pt x="55797" y="59866"/>
                    <a:pt x="54813" y="61396"/>
                  </a:cubicBezTo>
                  <a:cubicBezTo>
                    <a:pt x="54449" y="61967"/>
                    <a:pt x="54048" y="62502"/>
                    <a:pt x="53647" y="63048"/>
                  </a:cubicBezTo>
                  <a:cubicBezTo>
                    <a:pt x="53975" y="63303"/>
                    <a:pt x="54315" y="63546"/>
                    <a:pt x="54619" y="63838"/>
                  </a:cubicBezTo>
                  <a:cubicBezTo>
                    <a:pt x="54874" y="64068"/>
                    <a:pt x="55117" y="64323"/>
                    <a:pt x="55311" y="64615"/>
                  </a:cubicBezTo>
                  <a:cubicBezTo>
                    <a:pt x="55639" y="65113"/>
                    <a:pt x="55603" y="65635"/>
                    <a:pt x="55238" y="66109"/>
                  </a:cubicBezTo>
                  <a:cubicBezTo>
                    <a:pt x="54996" y="66449"/>
                    <a:pt x="54680" y="66728"/>
                    <a:pt x="54315" y="66947"/>
                  </a:cubicBezTo>
                  <a:cubicBezTo>
                    <a:pt x="53538" y="67396"/>
                    <a:pt x="52712" y="67688"/>
                    <a:pt x="51826" y="67773"/>
                  </a:cubicBezTo>
                  <a:cubicBezTo>
                    <a:pt x="51413" y="67809"/>
                    <a:pt x="50987" y="67833"/>
                    <a:pt x="50575" y="67858"/>
                  </a:cubicBezTo>
                  <a:cubicBezTo>
                    <a:pt x="50412" y="67872"/>
                    <a:pt x="50250" y="67879"/>
                    <a:pt x="50088" y="67879"/>
                  </a:cubicBezTo>
                  <a:cubicBezTo>
                    <a:pt x="49440" y="67879"/>
                    <a:pt x="48796" y="67778"/>
                    <a:pt x="48145" y="67700"/>
                  </a:cubicBezTo>
                  <a:cubicBezTo>
                    <a:pt x="47186" y="67566"/>
                    <a:pt x="46226" y="67384"/>
                    <a:pt x="45267" y="67226"/>
                  </a:cubicBezTo>
                  <a:cubicBezTo>
                    <a:pt x="45158" y="67263"/>
                    <a:pt x="45060" y="67336"/>
                    <a:pt x="44951" y="67336"/>
                  </a:cubicBezTo>
                  <a:cubicBezTo>
                    <a:pt x="44599" y="67343"/>
                    <a:pt x="44243" y="67368"/>
                    <a:pt x="43890" y="67368"/>
                  </a:cubicBezTo>
                  <a:cubicBezTo>
                    <a:pt x="43659" y="67368"/>
                    <a:pt x="43428" y="67357"/>
                    <a:pt x="43202" y="67323"/>
                  </a:cubicBezTo>
                  <a:cubicBezTo>
                    <a:pt x="42510" y="67214"/>
                    <a:pt x="41805" y="67275"/>
                    <a:pt x="41125" y="67190"/>
                  </a:cubicBezTo>
                  <a:cubicBezTo>
                    <a:pt x="40093" y="67044"/>
                    <a:pt x="39073" y="66886"/>
                    <a:pt x="38040" y="66692"/>
                  </a:cubicBezTo>
                  <a:cubicBezTo>
                    <a:pt x="36243" y="66364"/>
                    <a:pt x="34494" y="65793"/>
                    <a:pt x="32733" y="65319"/>
                  </a:cubicBezTo>
                  <a:cubicBezTo>
                    <a:pt x="31749" y="65052"/>
                    <a:pt x="30777" y="64712"/>
                    <a:pt x="29806" y="64408"/>
                  </a:cubicBezTo>
                  <a:cubicBezTo>
                    <a:pt x="27729" y="63740"/>
                    <a:pt x="25640" y="63085"/>
                    <a:pt x="23563" y="62417"/>
                  </a:cubicBezTo>
                  <a:cubicBezTo>
                    <a:pt x="21534" y="61761"/>
                    <a:pt x="19506" y="61105"/>
                    <a:pt x="17478" y="60437"/>
                  </a:cubicBezTo>
                  <a:cubicBezTo>
                    <a:pt x="15680" y="59842"/>
                    <a:pt x="13895" y="59259"/>
                    <a:pt x="12121" y="58651"/>
                  </a:cubicBezTo>
                  <a:cubicBezTo>
                    <a:pt x="10652" y="58141"/>
                    <a:pt x="9194" y="57595"/>
                    <a:pt x="7737" y="57036"/>
                  </a:cubicBezTo>
                  <a:cubicBezTo>
                    <a:pt x="6328" y="56514"/>
                    <a:pt x="4919" y="55967"/>
                    <a:pt x="3510" y="55409"/>
                  </a:cubicBezTo>
                  <a:cubicBezTo>
                    <a:pt x="2417" y="54971"/>
                    <a:pt x="1324" y="54510"/>
                    <a:pt x="231" y="54060"/>
                  </a:cubicBezTo>
                  <a:cubicBezTo>
                    <a:pt x="0" y="54656"/>
                    <a:pt x="109" y="55239"/>
                    <a:pt x="219" y="55846"/>
                  </a:cubicBezTo>
                  <a:cubicBezTo>
                    <a:pt x="389" y="55919"/>
                    <a:pt x="535" y="55979"/>
                    <a:pt x="680" y="56028"/>
                  </a:cubicBezTo>
                  <a:cubicBezTo>
                    <a:pt x="1943" y="56465"/>
                    <a:pt x="3194" y="56902"/>
                    <a:pt x="4445" y="57340"/>
                  </a:cubicBezTo>
                  <a:cubicBezTo>
                    <a:pt x="11150" y="59672"/>
                    <a:pt x="17866" y="61943"/>
                    <a:pt x="24644" y="64056"/>
                  </a:cubicBezTo>
                  <a:cubicBezTo>
                    <a:pt x="28664" y="65307"/>
                    <a:pt x="32696" y="66522"/>
                    <a:pt x="36729" y="67761"/>
                  </a:cubicBezTo>
                  <a:cubicBezTo>
                    <a:pt x="39765" y="68696"/>
                    <a:pt x="42801" y="69667"/>
                    <a:pt x="45886" y="70481"/>
                  </a:cubicBezTo>
                  <a:cubicBezTo>
                    <a:pt x="47757" y="70979"/>
                    <a:pt x="49651" y="71368"/>
                    <a:pt x="51570" y="71623"/>
                  </a:cubicBezTo>
                  <a:cubicBezTo>
                    <a:pt x="51815" y="71656"/>
                    <a:pt x="52056" y="71673"/>
                    <a:pt x="52292" y="71673"/>
                  </a:cubicBezTo>
                  <a:cubicBezTo>
                    <a:pt x="53343" y="71673"/>
                    <a:pt x="54307" y="71342"/>
                    <a:pt x="55190" y="70688"/>
                  </a:cubicBezTo>
                  <a:cubicBezTo>
                    <a:pt x="55712" y="70299"/>
                    <a:pt x="56149" y="69813"/>
                    <a:pt x="56538" y="69291"/>
                  </a:cubicBezTo>
                  <a:cubicBezTo>
                    <a:pt x="57437" y="68089"/>
                    <a:pt x="58141" y="66765"/>
                    <a:pt x="58700" y="65380"/>
                  </a:cubicBezTo>
                  <a:cubicBezTo>
                    <a:pt x="59380" y="63704"/>
                    <a:pt x="60072" y="62016"/>
                    <a:pt x="60655" y="60303"/>
                  </a:cubicBezTo>
                  <a:cubicBezTo>
                    <a:pt x="62210" y="55736"/>
                    <a:pt x="63728" y="51158"/>
                    <a:pt x="65222" y="46579"/>
                  </a:cubicBezTo>
                  <a:cubicBezTo>
                    <a:pt x="68076" y="37882"/>
                    <a:pt x="70870" y="29174"/>
                    <a:pt x="73481" y="20405"/>
                  </a:cubicBezTo>
                  <a:cubicBezTo>
                    <a:pt x="74526" y="16931"/>
                    <a:pt x="75582" y="13446"/>
                    <a:pt x="76408" y="9911"/>
                  </a:cubicBezTo>
                  <a:cubicBezTo>
                    <a:pt x="76603" y="9073"/>
                    <a:pt x="76748" y="8223"/>
                    <a:pt x="76906" y="7385"/>
                  </a:cubicBezTo>
                  <a:cubicBezTo>
                    <a:pt x="77258" y="6377"/>
                    <a:pt x="77416" y="5320"/>
                    <a:pt x="77392" y="4264"/>
                  </a:cubicBezTo>
                  <a:cubicBezTo>
                    <a:pt x="77392" y="3608"/>
                    <a:pt x="77258" y="2940"/>
                    <a:pt x="76760" y="2430"/>
                  </a:cubicBezTo>
                  <a:cubicBezTo>
                    <a:pt x="76627" y="2260"/>
                    <a:pt x="76530" y="2077"/>
                    <a:pt x="76384" y="1932"/>
                  </a:cubicBezTo>
                  <a:cubicBezTo>
                    <a:pt x="75534" y="1118"/>
                    <a:pt x="74574" y="450"/>
                    <a:pt x="73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7;p69"/>
            <p:cNvSpPr/>
            <p:nvPr/>
          </p:nvSpPr>
          <p:spPr>
            <a:xfrm>
              <a:off x="7704923" y="2234105"/>
              <a:ext cx="818998" cy="519330"/>
            </a:xfrm>
            <a:custGeom>
              <a:avLst/>
              <a:gdLst/>
              <a:ahLst/>
              <a:cxnLst/>
              <a:rect l="l" t="t" r="r" b="b"/>
              <a:pathLst>
                <a:path w="43179" h="27380" extrusionOk="0">
                  <a:moveTo>
                    <a:pt x="5896" y="1"/>
                  </a:moveTo>
                  <a:cubicBezTo>
                    <a:pt x="5522" y="1"/>
                    <a:pt x="5286" y="223"/>
                    <a:pt x="5066" y="900"/>
                  </a:cubicBezTo>
                  <a:cubicBezTo>
                    <a:pt x="3875" y="4422"/>
                    <a:pt x="2649" y="7944"/>
                    <a:pt x="1446" y="11466"/>
                  </a:cubicBezTo>
                  <a:cubicBezTo>
                    <a:pt x="1009" y="12742"/>
                    <a:pt x="572" y="14029"/>
                    <a:pt x="135" y="15304"/>
                  </a:cubicBezTo>
                  <a:cubicBezTo>
                    <a:pt x="1" y="15705"/>
                    <a:pt x="98" y="15924"/>
                    <a:pt x="463" y="16082"/>
                  </a:cubicBezTo>
                  <a:cubicBezTo>
                    <a:pt x="608" y="16154"/>
                    <a:pt x="766" y="16191"/>
                    <a:pt x="924" y="16239"/>
                  </a:cubicBezTo>
                  <a:cubicBezTo>
                    <a:pt x="2819" y="16810"/>
                    <a:pt x="4713" y="17393"/>
                    <a:pt x="6608" y="17964"/>
                  </a:cubicBezTo>
                  <a:cubicBezTo>
                    <a:pt x="15219" y="20588"/>
                    <a:pt x="23831" y="23211"/>
                    <a:pt x="32442" y="25834"/>
                  </a:cubicBezTo>
                  <a:cubicBezTo>
                    <a:pt x="34082" y="26332"/>
                    <a:pt x="35733" y="26830"/>
                    <a:pt x="37385" y="27328"/>
                  </a:cubicBezTo>
                  <a:cubicBezTo>
                    <a:pt x="37502" y="27362"/>
                    <a:pt x="37604" y="27379"/>
                    <a:pt x="37695" y="27379"/>
                  </a:cubicBezTo>
                  <a:cubicBezTo>
                    <a:pt x="37935" y="27379"/>
                    <a:pt x="38098" y="27255"/>
                    <a:pt x="38248" y="26964"/>
                  </a:cubicBezTo>
                  <a:cubicBezTo>
                    <a:pt x="38357" y="26745"/>
                    <a:pt x="38442" y="26490"/>
                    <a:pt x="38515" y="26247"/>
                  </a:cubicBezTo>
                  <a:cubicBezTo>
                    <a:pt x="39049" y="24571"/>
                    <a:pt x="39584" y="22883"/>
                    <a:pt x="40130" y="21195"/>
                  </a:cubicBezTo>
                  <a:cubicBezTo>
                    <a:pt x="41090" y="18207"/>
                    <a:pt x="42049" y="15207"/>
                    <a:pt x="43009" y="12219"/>
                  </a:cubicBezTo>
                  <a:cubicBezTo>
                    <a:pt x="43082" y="12001"/>
                    <a:pt x="43142" y="11770"/>
                    <a:pt x="43179" y="11636"/>
                  </a:cubicBezTo>
                  <a:cubicBezTo>
                    <a:pt x="43179" y="11163"/>
                    <a:pt x="42936" y="10944"/>
                    <a:pt x="42620" y="10810"/>
                  </a:cubicBezTo>
                  <a:cubicBezTo>
                    <a:pt x="42438" y="10725"/>
                    <a:pt x="42231" y="10689"/>
                    <a:pt x="42025" y="10628"/>
                  </a:cubicBezTo>
                  <a:cubicBezTo>
                    <a:pt x="36401" y="8964"/>
                    <a:pt x="30790" y="7300"/>
                    <a:pt x="25167" y="5636"/>
                  </a:cubicBezTo>
                  <a:cubicBezTo>
                    <a:pt x="18960" y="3802"/>
                    <a:pt x="12754" y="1968"/>
                    <a:pt x="6560" y="134"/>
                  </a:cubicBezTo>
                  <a:cubicBezTo>
                    <a:pt x="6296" y="54"/>
                    <a:pt x="6079" y="1"/>
                    <a:pt x="5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8;p69"/>
            <p:cNvSpPr/>
            <p:nvPr/>
          </p:nvSpPr>
          <p:spPr>
            <a:xfrm>
              <a:off x="7579837" y="2950234"/>
              <a:ext cx="117048" cy="160029"/>
            </a:xfrm>
            <a:custGeom>
              <a:avLst/>
              <a:gdLst/>
              <a:ahLst/>
              <a:cxnLst/>
              <a:rect l="l" t="t" r="r" b="b"/>
              <a:pathLst>
                <a:path w="6171" h="8437" extrusionOk="0">
                  <a:moveTo>
                    <a:pt x="3091" y="853"/>
                  </a:moveTo>
                  <a:cubicBezTo>
                    <a:pt x="3187" y="853"/>
                    <a:pt x="3286" y="876"/>
                    <a:pt x="3390" y="927"/>
                  </a:cubicBezTo>
                  <a:cubicBezTo>
                    <a:pt x="3730" y="1097"/>
                    <a:pt x="3778" y="1425"/>
                    <a:pt x="3815" y="1790"/>
                  </a:cubicBezTo>
                  <a:cubicBezTo>
                    <a:pt x="3717" y="2470"/>
                    <a:pt x="3450" y="3089"/>
                    <a:pt x="2843" y="3527"/>
                  </a:cubicBezTo>
                  <a:cubicBezTo>
                    <a:pt x="2734" y="3612"/>
                    <a:pt x="2600" y="3660"/>
                    <a:pt x="2466" y="3697"/>
                  </a:cubicBezTo>
                  <a:cubicBezTo>
                    <a:pt x="2402" y="3713"/>
                    <a:pt x="2338" y="3722"/>
                    <a:pt x="2277" y="3722"/>
                  </a:cubicBezTo>
                  <a:cubicBezTo>
                    <a:pt x="2030" y="3722"/>
                    <a:pt x="1823" y="3586"/>
                    <a:pt x="1726" y="3332"/>
                  </a:cubicBezTo>
                  <a:cubicBezTo>
                    <a:pt x="1653" y="3150"/>
                    <a:pt x="1616" y="2931"/>
                    <a:pt x="1641" y="2737"/>
                  </a:cubicBezTo>
                  <a:cubicBezTo>
                    <a:pt x="1701" y="2081"/>
                    <a:pt x="1993" y="1535"/>
                    <a:pt x="2491" y="1122"/>
                  </a:cubicBezTo>
                  <a:cubicBezTo>
                    <a:pt x="2676" y="970"/>
                    <a:pt x="2874" y="853"/>
                    <a:pt x="3091" y="853"/>
                  </a:cubicBezTo>
                  <a:close/>
                  <a:moveTo>
                    <a:pt x="1685" y="4109"/>
                  </a:moveTo>
                  <a:cubicBezTo>
                    <a:pt x="1690" y="4109"/>
                    <a:pt x="1696" y="4109"/>
                    <a:pt x="1701" y="4110"/>
                  </a:cubicBezTo>
                  <a:cubicBezTo>
                    <a:pt x="1920" y="4110"/>
                    <a:pt x="2102" y="4304"/>
                    <a:pt x="2102" y="4523"/>
                  </a:cubicBezTo>
                  <a:cubicBezTo>
                    <a:pt x="2102" y="4802"/>
                    <a:pt x="1908" y="5033"/>
                    <a:pt x="1653" y="5045"/>
                  </a:cubicBezTo>
                  <a:cubicBezTo>
                    <a:pt x="1647" y="5045"/>
                    <a:pt x="1641" y="5045"/>
                    <a:pt x="1635" y="5045"/>
                  </a:cubicBezTo>
                  <a:cubicBezTo>
                    <a:pt x="1423" y="5045"/>
                    <a:pt x="1215" y="4832"/>
                    <a:pt x="1215" y="4595"/>
                  </a:cubicBezTo>
                  <a:cubicBezTo>
                    <a:pt x="1227" y="4347"/>
                    <a:pt x="1459" y="4109"/>
                    <a:pt x="1685" y="4109"/>
                  </a:cubicBezTo>
                  <a:close/>
                  <a:moveTo>
                    <a:pt x="3707" y="0"/>
                  </a:moveTo>
                  <a:cubicBezTo>
                    <a:pt x="3292" y="0"/>
                    <a:pt x="2895" y="113"/>
                    <a:pt x="2527" y="320"/>
                  </a:cubicBezTo>
                  <a:cubicBezTo>
                    <a:pt x="1969" y="636"/>
                    <a:pt x="1519" y="1073"/>
                    <a:pt x="1143" y="1583"/>
                  </a:cubicBezTo>
                  <a:cubicBezTo>
                    <a:pt x="402" y="2640"/>
                    <a:pt x="25" y="3830"/>
                    <a:pt x="13" y="5118"/>
                  </a:cubicBezTo>
                  <a:cubicBezTo>
                    <a:pt x="1" y="5822"/>
                    <a:pt x="122" y="6502"/>
                    <a:pt x="462" y="7134"/>
                  </a:cubicBezTo>
                  <a:cubicBezTo>
                    <a:pt x="911" y="7983"/>
                    <a:pt x="1635" y="8437"/>
                    <a:pt x="2440" y="8437"/>
                  </a:cubicBezTo>
                  <a:cubicBezTo>
                    <a:pt x="2834" y="8437"/>
                    <a:pt x="3246" y="8329"/>
                    <a:pt x="3657" y="8105"/>
                  </a:cubicBezTo>
                  <a:cubicBezTo>
                    <a:pt x="4118" y="7863"/>
                    <a:pt x="4495" y="7523"/>
                    <a:pt x="4823" y="7122"/>
                  </a:cubicBezTo>
                  <a:cubicBezTo>
                    <a:pt x="5709" y="6004"/>
                    <a:pt x="6122" y="4717"/>
                    <a:pt x="6171" y="3332"/>
                  </a:cubicBezTo>
                  <a:cubicBezTo>
                    <a:pt x="6134" y="2288"/>
                    <a:pt x="6001" y="1717"/>
                    <a:pt x="5576" y="1049"/>
                  </a:cubicBezTo>
                  <a:cubicBezTo>
                    <a:pt x="5224" y="502"/>
                    <a:pt x="4738" y="126"/>
                    <a:pt x="4070" y="29"/>
                  </a:cubicBezTo>
                  <a:cubicBezTo>
                    <a:pt x="3948" y="10"/>
                    <a:pt x="3827" y="0"/>
                    <a:pt x="3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9;p69"/>
            <p:cNvSpPr/>
            <p:nvPr/>
          </p:nvSpPr>
          <p:spPr>
            <a:xfrm>
              <a:off x="8155290" y="3116989"/>
              <a:ext cx="117048" cy="160048"/>
            </a:xfrm>
            <a:custGeom>
              <a:avLst/>
              <a:gdLst/>
              <a:ahLst/>
              <a:cxnLst/>
              <a:rect l="l" t="t" r="r" b="b"/>
              <a:pathLst>
                <a:path w="6171" h="8438" extrusionOk="0">
                  <a:moveTo>
                    <a:pt x="3037" y="867"/>
                  </a:moveTo>
                  <a:cubicBezTo>
                    <a:pt x="3391" y="867"/>
                    <a:pt x="3667" y="1139"/>
                    <a:pt x="3717" y="1609"/>
                  </a:cubicBezTo>
                  <a:cubicBezTo>
                    <a:pt x="3729" y="1658"/>
                    <a:pt x="3729" y="1706"/>
                    <a:pt x="3729" y="1864"/>
                  </a:cubicBezTo>
                  <a:cubicBezTo>
                    <a:pt x="3632" y="2496"/>
                    <a:pt x="3365" y="3139"/>
                    <a:pt x="2709" y="3564"/>
                  </a:cubicBezTo>
                  <a:cubicBezTo>
                    <a:pt x="2563" y="3662"/>
                    <a:pt x="2369" y="3698"/>
                    <a:pt x="2187" y="3710"/>
                  </a:cubicBezTo>
                  <a:cubicBezTo>
                    <a:pt x="2176" y="3711"/>
                    <a:pt x="2166" y="3711"/>
                    <a:pt x="2155" y="3711"/>
                  </a:cubicBezTo>
                  <a:cubicBezTo>
                    <a:pt x="1916" y="3711"/>
                    <a:pt x="1734" y="3579"/>
                    <a:pt x="1652" y="3346"/>
                  </a:cubicBezTo>
                  <a:cubicBezTo>
                    <a:pt x="1592" y="3176"/>
                    <a:pt x="1531" y="2981"/>
                    <a:pt x="1543" y="2811"/>
                  </a:cubicBezTo>
                  <a:cubicBezTo>
                    <a:pt x="1616" y="2143"/>
                    <a:pt x="1883" y="1560"/>
                    <a:pt x="2418" y="1123"/>
                  </a:cubicBezTo>
                  <a:cubicBezTo>
                    <a:pt x="2442" y="1099"/>
                    <a:pt x="2478" y="1062"/>
                    <a:pt x="2527" y="1038"/>
                  </a:cubicBezTo>
                  <a:cubicBezTo>
                    <a:pt x="2704" y="922"/>
                    <a:pt x="2878" y="867"/>
                    <a:pt x="3037" y="867"/>
                  </a:cubicBezTo>
                  <a:close/>
                  <a:moveTo>
                    <a:pt x="1617" y="4109"/>
                  </a:moveTo>
                  <a:cubicBezTo>
                    <a:pt x="1629" y="4109"/>
                    <a:pt x="1641" y="4110"/>
                    <a:pt x="1652" y="4111"/>
                  </a:cubicBezTo>
                  <a:cubicBezTo>
                    <a:pt x="1859" y="4135"/>
                    <a:pt x="2041" y="4342"/>
                    <a:pt x="2029" y="4536"/>
                  </a:cubicBezTo>
                  <a:cubicBezTo>
                    <a:pt x="2017" y="4803"/>
                    <a:pt x="1798" y="5046"/>
                    <a:pt x="1555" y="5058"/>
                  </a:cubicBezTo>
                  <a:cubicBezTo>
                    <a:pt x="1551" y="5059"/>
                    <a:pt x="1546" y="5059"/>
                    <a:pt x="1541" y="5059"/>
                  </a:cubicBezTo>
                  <a:cubicBezTo>
                    <a:pt x="1339" y="5059"/>
                    <a:pt x="1131" y="4810"/>
                    <a:pt x="1142" y="4585"/>
                  </a:cubicBezTo>
                  <a:cubicBezTo>
                    <a:pt x="1154" y="4330"/>
                    <a:pt x="1385" y="4109"/>
                    <a:pt x="1617" y="4109"/>
                  </a:cubicBezTo>
                  <a:close/>
                  <a:moveTo>
                    <a:pt x="3745" y="0"/>
                  </a:moveTo>
                  <a:cubicBezTo>
                    <a:pt x="3379" y="0"/>
                    <a:pt x="2995" y="93"/>
                    <a:pt x="2612" y="285"/>
                  </a:cubicBezTo>
                  <a:cubicBezTo>
                    <a:pt x="2126" y="528"/>
                    <a:pt x="1725" y="880"/>
                    <a:pt x="1385" y="1293"/>
                  </a:cubicBezTo>
                  <a:cubicBezTo>
                    <a:pt x="474" y="2423"/>
                    <a:pt x="25" y="3734"/>
                    <a:pt x="13" y="5168"/>
                  </a:cubicBezTo>
                  <a:cubicBezTo>
                    <a:pt x="1" y="5896"/>
                    <a:pt x="146" y="6601"/>
                    <a:pt x="523" y="7245"/>
                  </a:cubicBezTo>
                  <a:cubicBezTo>
                    <a:pt x="975" y="8023"/>
                    <a:pt x="1669" y="8438"/>
                    <a:pt x="2439" y="8438"/>
                  </a:cubicBezTo>
                  <a:cubicBezTo>
                    <a:pt x="2786" y="8438"/>
                    <a:pt x="3148" y="8353"/>
                    <a:pt x="3511" y="8180"/>
                  </a:cubicBezTo>
                  <a:cubicBezTo>
                    <a:pt x="4167" y="7876"/>
                    <a:pt x="4665" y="7390"/>
                    <a:pt x="5065" y="6807"/>
                  </a:cubicBezTo>
                  <a:cubicBezTo>
                    <a:pt x="5806" y="5751"/>
                    <a:pt x="6159" y="4560"/>
                    <a:pt x="6171" y="3273"/>
                  </a:cubicBezTo>
                  <a:cubicBezTo>
                    <a:pt x="6159" y="2544"/>
                    <a:pt x="6049" y="1840"/>
                    <a:pt x="5673" y="1196"/>
                  </a:cubicBezTo>
                  <a:cubicBezTo>
                    <a:pt x="5212" y="414"/>
                    <a:pt x="4516" y="0"/>
                    <a:pt x="3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70;p69"/>
            <p:cNvSpPr/>
            <p:nvPr/>
          </p:nvSpPr>
          <p:spPr>
            <a:xfrm>
              <a:off x="7486311" y="2059459"/>
              <a:ext cx="1129306" cy="1278599"/>
            </a:xfrm>
            <a:custGeom>
              <a:avLst/>
              <a:gdLst/>
              <a:ahLst/>
              <a:cxnLst/>
              <a:rect l="l" t="t" r="r" b="b"/>
              <a:pathLst>
                <a:path w="59539" h="67410" extrusionOk="0">
                  <a:moveTo>
                    <a:pt x="17422" y="9209"/>
                  </a:moveTo>
                  <a:cubicBezTo>
                    <a:pt x="17605" y="9209"/>
                    <a:pt x="17822" y="9262"/>
                    <a:pt x="18086" y="9342"/>
                  </a:cubicBezTo>
                  <a:cubicBezTo>
                    <a:pt x="24280" y="11176"/>
                    <a:pt x="30486" y="13010"/>
                    <a:pt x="36693" y="14844"/>
                  </a:cubicBezTo>
                  <a:cubicBezTo>
                    <a:pt x="42316" y="16508"/>
                    <a:pt x="47927" y="18172"/>
                    <a:pt x="53551" y="19836"/>
                  </a:cubicBezTo>
                  <a:cubicBezTo>
                    <a:pt x="53757" y="19897"/>
                    <a:pt x="53964" y="19933"/>
                    <a:pt x="54146" y="20018"/>
                  </a:cubicBezTo>
                  <a:cubicBezTo>
                    <a:pt x="54462" y="20152"/>
                    <a:pt x="54705" y="20371"/>
                    <a:pt x="54705" y="20844"/>
                  </a:cubicBezTo>
                  <a:cubicBezTo>
                    <a:pt x="54668" y="20978"/>
                    <a:pt x="54608" y="21209"/>
                    <a:pt x="54535" y="21427"/>
                  </a:cubicBezTo>
                  <a:cubicBezTo>
                    <a:pt x="53575" y="24415"/>
                    <a:pt x="52616" y="27415"/>
                    <a:pt x="51656" y="30403"/>
                  </a:cubicBezTo>
                  <a:cubicBezTo>
                    <a:pt x="51110" y="32091"/>
                    <a:pt x="50575" y="33779"/>
                    <a:pt x="50041" y="35455"/>
                  </a:cubicBezTo>
                  <a:cubicBezTo>
                    <a:pt x="49968" y="35698"/>
                    <a:pt x="49883" y="35953"/>
                    <a:pt x="49774" y="36172"/>
                  </a:cubicBezTo>
                  <a:cubicBezTo>
                    <a:pt x="49624" y="36463"/>
                    <a:pt x="49461" y="36587"/>
                    <a:pt x="49221" y="36587"/>
                  </a:cubicBezTo>
                  <a:cubicBezTo>
                    <a:pt x="49130" y="36587"/>
                    <a:pt x="49028" y="36570"/>
                    <a:pt x="48911" y="36536"/>
                  </a:cubicBezTo>
                  <a:cubicBezTo>
                    <a:pt x="47259" y="36038"/>
                    <a:pt x="45608" y="35540"/>
                    <a:pt x="43968" y="35042"/>
                  </a:cubicBezTo>
                  <a:cubicBezTo>
                    <a:pt x="35357" y="32419"/>
                    <a:pt x="26745" y="29796"/>
                    <a:pt x="18134" y="27172"/>
                  </a:cubicBezTo>
                  <a:cubicBezTo>
                    <a:pt x="16239" y="26601"/>
                    <a:pt x="14345" y="26018"/>
                    <a:pt x="12450" y="25447"/>
                  </a:cubicBezTo>
                  <a:cubicBezTo>
                    <a:pt x="12292" y="25399"/>
                    <a:pt x="12134" y="25362"/>
                    <a:pt x="11989" y="25290"/>
                  </a:cubicBezTo>
                  <a:cubicBezTo>
                    <a:pt x="11624" y="25132"/>
                    <a:pt x="11527" y="24913"/>
                    <a:pt x="11661" y="24512"/>
                  </a:cubicBezTo>
                  <a:cubicBezTo>
                    <a:pt x="12098" y="23237"/>
                    <a:pt x="12535" y="21950"/>
                    <a:pt x="12972" y="20674"/>
                  </a:cubicBezTo>
                  <a:cubicBezTo>
                    <a:pt x="14175" y="17152"/>
                    <a:pt x="15401" y="13630"/>
                    <a:pt x="16592" y="10108"/>
                  </a:cubicBezTo>
                  <a:cubicBezTo>
                    <a:pt x="16812" y="9431"/>
                    <a:pt x="17048" y="9209"/>
                    <a:pt x="17422" y="9209"/>
                  </a:cubicBezTo>
                  <a:close/>
                  <a:moveTo>
                    <a:pt x="8638" y="46965"/>
                  </a:moveTo>
                  <a:cubicBezTo>
                    <a:pt x="8758" y="46965"/>
                    <a:pt x="8879" y="46975"/>
                    <a:pt x="9001" y="46994"/>
                  </a:cubicBezTo>
                  <a:cubicBezTo>
                    <a:pt x="9669" y="47091"/>
                    <a:pt x="10155" y="47467"/>
                    <a:pt x="10507" y="48014"/>
                  </a:cubicBezTo>
                  <a:cubicBezTo>
                    <a:pt x="10932" y="48682"/>
                    <a:pt x="11065" y="49253"/>
                    <a:pt x="11102" y="50297"/>
                  </a:cubicBezTo>
                  <a:cubicBezTo>
                    <a:pt x="11053" y="51682"/>
                    <a:pt x="10640" y="52969"/>
                    <a:pt x="9754" y="54087"/>
                  </a:cubicBezTo>
                  <a:cubicBezTo>
                    <a:pt x="9426" y="54488"/>
                    <a:pt x="9049" y="54828"/>
                    <a:pt x="8588" y="55070"/>
                  </a:cubicBezTo>
                  <a:cubicBezTo>
                    <a:pt x="8177" y="55294"/>
                    <a:pt x="7765" y="55402"/>
                    <a:pt x="7371" y="55402"/>
                  </a:cubicBezTo>
                  <a:cubicBezTo>
                    <a:pt x="6566" y="55402"/>
                    <a:pt x="5842" y="54948"/>
                    <a:pt x="5393" y="54099"/>
                  </a:cubicBezTo>
                  <a:cubicBezTo>
                    <a:pt x="5053" y="53467"/>
                    <a:pt x="4932" y="52787"/>
                    <a:pt x="4944" y="52083"/>
                  </a:cubicBezTo>
                  <a:cubicBezTo>
                    <a:pt x="4956" y="50795"/>
                    <a:pt x="5333" y="49605"/>
                    <a:pt x="6074" y="48548"/>
                  </a:cubicBezTo>
                  <a:cubicBezTo>
                    <a:pt x="6450" y="48038"/>
                    <a:pt x="6900" y="47601"/>
                    <a:pt x="7458" y="47285"/>
                  </a:cubicBezTo>
                  <a:cubicBezTo>
                    <a:pt x="7826" y="47078"/>
                    <a:pt x="8223" y="46965"/>
                    <a:pt x="8638" y="46965"/>
                  </a:cubicBezTo>
                  <a:close/>
                  <a:moveTo>
                    <a:pt x="39016" y="55757"/>
                  </a:moveTo>
                  <a:cubicBezTo>
                    <a:pt x="39787" y="55757"/>
                    <a:pt x="40483" y="56171"/>
                    <a:pt x="40944" y="56953"/>
                  </a:cubicBezTo>
                  <a:cubicBezTo>
                    <a:pt x="41320" y="57597"/>
                    <a:pt x="41430" y="58301"/>
                    <a:pt x="41442" y="59030"/>
                  </a:cubicBezTo>
                  <a:cubicBezTo>
                    <a:pt x="41430" y="60317"/>
                    <a:pt x="41077" y="61508"/>
                    <a:pt x="40336" y="62564"/>
                  </a:cubicBezTo>
                  <a:cubicBezTo>
                    <a:pt x="39936" y="63147"/>
                    <a:pt x="39438" y="63633"/>
                    <a:pt x="38782" y="63937"/>
                  </a:cubicBezTo>
                  <a:cubicBezTo>
                    <a:pt x="38419" y="64110"/>
                    <a:pt x="38057" y="64195"/>
                    <a:pt x="37710" y="64195"/>
                  </a:cubicBezTo>
                  <a:cubicBezTo>
                    <a:pt x="36940" y="64195"/>
                    <a:pt x="36246" y="63780"/>
                    <a:pt x="35794" y="63002"/>
                  </a:cubicBezTo>
                  <a:cubicBezTo>
                    <a:pt x="35417" y="62358"/>
                    <a:pt x="35272" y="61653"/>
                    <a:pt x="35284" y="60925"/>
                  </a:cubicBezTo>
                  <a:cubicBezTo>
                    <a:pt x="35296" y="59491"/>
                    <a:pt x="35745" y="58180"/>
                    <a:pt x="36656" y="57050"/>
                  </a:cubicBezTo>
                  <a:cubicBezTo>
                    <a:pt x="36996" y="56637"/>
                    <a:pt x="37397" y="56285"/>
                    <a:pt x="37883" y="56042"/>
                  </a:cubicBezTo>
                  <a:cubicBezTo>
                    <a:pt x="38266" y="55850"/>
                    <a:pt x="38650" y="55757"/>
                    <a:pt x="39016" y="55757"/>
                  </a:cubicBezTo>
                  <a:close/>
                  <a:moveTo>
                    <a:pt x="15958" y="0"/>
                  </a:moveTo>
                  <a:cubicBezTo>
                    <a:pt x="15123" y="0"/>
                    <a:pt x="14397" y="291"/>
                    <a:pt x="13786" y="962"/>
                  </a:cubicBezTo>
                  <a:cubicBezTo>
                    <a:pt x="13130" y="1666"/>
                    <a:pt x="12547" y="2419"/>
                    <a:pt x="12074" y="3257"/>
                  </a:cubicBezTo>
                  <a:cubicBezTo>
                    <a:pt x="11576" y="4168"/>
                    <a:pt x="11078" y="5104"/>
                    <a:pt x="10580" y="6015"/>
                  </a:cubicBezTo>
                  <a:cubicBezTo>
                    <a:pt x="10567" y="6087"/>
                    <a:pt x="10555" y="6160"/>
                    <a:pt x="10531" y="6221"/>
                  </a:cubicBezTo>
                  <a:cubicBezTo>
                    <a:pt x="9487" y="8565"/>
                    <a:pt x="8624" y="10982"/>
                    <a:pt x="7786" y="13399"/>
                  </a:cubicBezTo>
                  <a:cubicBezTo>
                    <a:pt x="7713" y="13618"/>
                    <a:pt x="7604" y="13824"/>
                    <a:pt x="7519" y="14031"/>
                  </a:cubicBezTo>
                  <a:cubicBezTo>
                    <a:pt x="7276" y="14747"/>
                    <a:pt x="7021" y="15452"/>
                    <a:pt x="6778" y="16168"/>
                  </a:cubicBezTo>
                  <a:cubicBezTo>
                    <a:pt x="6742" y="16350"/>
                    <a:pt x="6705" y="16533"/>
                    <a:pt x="6644" y="16703"/>
                  </a:cubicBezTo>
                  <a:cubicBezTo>
                    <a:pt x="5831" y="19095"/>
                    <a:pt x="5005" y="21488"/>
                    <a:pt x="4191" y="23881"/>
                  </a:cubicBezTo>
                  <a:cubicBezTo>
                    <a:pt x="4118" y="24075"/>
                    <a:pt x="4033" y="24257"/>
                    <a:pt x="3948" y="24451"/>
                  </a:cubicBezTo>
                  <a:cubicBezTo>
                    <a:pt x="3900" y="24634"/>
                    <a:pt x="3851" y="24816"/>
                    <a:pt x="3790" y="24986"/>
                  </a:cubicBezTo>
                  <a:cubicBezTo>
                    <a:pt x="2721" y="28034"/>
                    <a:pt x="1665" y="31095"/>
                    <a:pt x="596" y="34144"/>
                  </a:cubicBezTo>
                  <a:cubicBezTo>
                    <a:pt x="389" y="34739"/>
                    <a:pt x="195" y="35334"/>
                    <a:pt x="1" y="35929"/>
                  </a:cubicBezTo>
                  <a:cubicBezTo>
                    <a:pt x="122" y="35953"/>
                    <a:pt x="207" y="36002"/>
                    <a:pt x="256" y="36136"/>
                  </a:cubicBezTo>
                  <a:cubicBezTo>
                    <a:pt x="632" y="37302"/>
                    <a:pt x="1021" y="38467"/>
                    <a:pt x="1385" y="39646"/>
                  </a:cubicBezTo>
                  <a:cubicBezTo>
                    <a:pt x="1653" y="40532"/>
                    <a:pt x="1896" y="41431"/>
                    <a:pt x="2126" y="42330"/>
                  </a:cubicBezTo>
                  <a:cubicBezTo>
                    <a:pt x="2393" y="43411"/>
                    <a:pt x="2661" y="44492"/>
                    <a:pt x="2879" y="45573"/>
                  </a:cubicBezTo>
                  <a:cubicBezTo>
                    <a:pt x="3074" y="46508"/>
                    <a:pt x="3183" y="47443"/>
                    <a:pt x="3341" y="48378"/>
                  </a:cubicBezTo>
                  <a:cubicBezTo>
                    <a:pt x="3474" y="49180"/>
                    <a:pt x="3608" y="49981"/>
                    <a:pt x="3730" y="50783"/>
                  </a:cubicBezTo>
                  <a:cubicBezTo>
                    <a:pt x="3754" y="50941"/>
                    <a:pt x="3742" y="51111"/>
                    <a:pt x="3754" y="51269"/>
                  </a:cubicBezTo>
                  <a:cubicBezTo>
                    <a:pt x="3778" y="51548"/>
                    <a:pt x="3815" y="51815"/>
                    <a:pt x="3851" y="52095"/>
                  </a:cubicBezTo>
                  <a:cubicBezTo>
                    <a:pt x="3851" y="52143"/>
                    <a:pt x="3887" y="52180"/>
                    <a:pt x="3875" y="52228"/>
                  </a:cubicBezTo>
                  <a:cubicBezTo>
                    <a:pt x="3815" y="53006"/>
                    <a:pt x="4033" y="53747"/>
                    <a:pt x="4033" y="54524"/>
                  </a:cubicBezTo>
                  <a:cubicBezTo>
                    <a:pt x="4033" y="55872"/>
                    <a:pt x="4033" y="57220"/>
                    <a:pt x="4033" y="58581"/>
                  </a:cubicBezTo>
                  <a:cubicBezTo>
                    <a:pt x="4033" y="58994"/>
                    <a:pt x="3985" y="59406"/>
                    <a:pt x="3960" y="59880"/>
                  </a:cubicBezTo>
                  <a:cubicBezTo>
                    <a:pt x="4033" y="60038"/>
                    <a:pt x="4276" y="60038"/>
                    <a:pt x="4458" y="60099"/>
                  </a:cubicBezTo>
                  <a:cubicBezTo>
                    <a:pt x="5248" y="60354"/>
                    <a:pt x="6061" y="60585"/>
                    <a:pt x="6863" y="60815"/>
                  </a:cubicBezTo>
                  <a:cubicBezTo>
                    <a:pt x="8175" y="61204"/>
                    <a:pt x="9487" y="61593"/>
                    <a:pt x="10798" y="61981"/>
                  </a:cubicBezTo>
                  <a:cubicBezTo>
                    <a:pt x="11442" y="62176"/>
                    <a:pt x="12086" y="62382"/>
                    <a:pt x="12729" y="62589"/>
                  </a:cubicBezTo>
                  <a:cubicBezTo>
                    <a:pt x="13567" y="62844"/>
                    <a:pt x="14406" y="63111"/>
                    <a:pt x="15256" y="63366"/>
                  </a:cubicBezTo>
                  <a:cubicBezTo>
                    <a:pt x="16652" y="63791"/>
                    <a:pt x="18049" y="64216"/>
                    <a:pt x="19458" y="64629"/>
                  </a:cubicBezTo>
                  <a:cubicBezTo>
                    <a:pt x="20345" y="64896"/>
                    <a:pt x="21231" y="65188"/>
                    <a:pt x="22118" y="65431"/>
                  </a:cubicBezTo>
                  <a:cubicBezTo>
                    <a:pt x="23442" y="65783"/>
                    <a:pt x="24754" y="66208"/>
                    <a:pt x="26102" y="66439"/>
                  </a:cubicBezTo>
                  <a:cubicBezTo>
                    <a:pt x="26830" y="66572"/>
                    <a:pt x="27547" y="66779"/>
                    <a:pt x="28276" y="66925"/>
                  </a:cubicBezTo>
                  <a:cubicBezTo>
                    <a:pt x="28725" y="67010"/>
                    <a:pt x="29187" y="67022"/>
                    <a:pt x="29636" y="67131"/>
                  </a:cubicBezTo>
                  <a:cubicBezTo>
                    <a:pt x="30256" y="67277"/>
                    <a:pt x="30887" y="67192"/>
                    <a:pt x="31494" y="67374"/>
                  </a:cubicBezTo>
                  <a:cubicBezTo>
                    <a:pt x="31561" y="67398"/>
                    <a:pt x="31631" y="67404"/>
                    <a:pt x="31702" y="67404"/>
                  </a:cubicBezTo>
                  <a:cubicBezTo>
                    <a:pt x="31774" y="67404"/>
                    <a:pt x="31847" y="67398"/>
                    <a:pt x="31919" y="67398"/>
                  </a:cubicBezTo>
                  <a:cubicBezTo>
                    <a:pt x="32462" y="67398"/>
                    <a:pt x="33005" y="67409"/>
                    <a:pt x="33547" y="67409"/>
                  </a:cubicBezTo>
                  <a:cubicBezTo>
                    <a:pt x="33818" y="67409"/>
                    <a:pt x="34090" y="67406"/>
                    <a:pt x="34361" y="67398"/>
                  </a:cubicBezTo>
                  <a:cubicBezTo>
                    <a:pt x="34871" y="67374"/>
                    <a:pt x="35381" y="67325"/>
                    <a:pt x="35879" y="67240"/>
                  </a:cubicBezTo>
                  <a:cubicBezTo>
                    <a:pt x="36705" y="67107"/>
                    <a:pt x="37519" y="66912"/>
                    <a:pt x="38308" y="66645"/>
                  </a:cubicBezTo>
                  <a:cubicBezTo>
                    <a:pt x="39353" y="66293"/>
                    <a:pt x="40336" y="65831"/>
                    <a:pt x="41223" y="65176"/>
                  </a:cubicBezTo>
                  <a:cubicBezTo>
                    <a:pt x="42134" y="64495"/>
                    <a:pt x="42996" y="63755"/>
                    <a:pt x="43689" y="62832"/>
                  </a:cubicBezTo>
                  <a:cubicBezTo>
                    <a:pt x="44174" y="62176"/>
                    <a:pt x="44685" y="61544"/>
                    <a:pt x="45158" y="60888"/>
                  </a:cubicBezTo>
                  <a:cubicBezTo>
                    <a:pt x="45486" y="60439"/>
                    <a:pt x="45778" y="59953"/>
                    <a:pt x="46045" y="59467"/>
                  </a:cubicBezTo>
                  <a:cubicBezTo>
                    <a:pt x="46531" y="58593"/>
                    <a:pt x="46992" y="57706"/>
                    <a:pt x="47454" y="56819"/>
                  </a:cubicBezTo>
                  <a:cubicBezTo>
                    <a:pt x="48292" y="55180"/>
                    <a:pt x="48996" y="53492"/>
                    <a:pt x="49701" y="51791"/>
                  </a:cubicBezTo>
                  <a:cubicBezTo>
                    <a:pt x="50284" y="50370"/>
                    <a:pt x="50855" y="48949"/>
                    <a:pt x="51352" y="47504"/>
                  </a:cubicBezTo>
                  <a:cubicBezTo>
                    <a:pt x="51972" y="45694"/>
                    <a:pt x="52616" y="43897"/>
                    <a:pt x="53199" y="42087"/>
                  </a:cubicBezTo>
                  <a:cubicBezTo>
                    <a:pt x="53697" y="40569"/>
                    <a:pt x="54158" y="39026"/>
                    <a:pt x="54595" y="37496"/>
                  </a:cubicBezTo>
                  <a:cubicBezTo>
                    <a:pt x="55057" y="35868"/>
                    <a:pt x="55494" y="34229"/>
                    <a:pt x="55931" y="32589"/>
                  </a:cubicBezTo>
                  <a:cubicBezTo>
                    <a:pt x="56126" y="31872"/>
                    <a:pt x="56332" y="31156"/>
                    <a:pt x="56502" y="30439"/>
                  </a:cubicBezTo>
                  <a:cubicBezTo>
                    <a:pt x="56794" y="29200"/>
                    <a:pt x="57073" y="27962"/>
                    <a:pt x="57328" y="26711"/>
                  </a:cubicBezTo>
                  <a:cubicBezTo>
                    <a:pt x="57595" y="25472"/>
                    <a:pt x="57875" y="24221"/>
                    <a:pt x="58057" y="22958"/>
                  </a:cubicBezTo>
                  <a:cubicBezTo>
                    <a:pt x="58203" y="22047"/>
                    <a:pt x="58421" y="21148"/>
                    <a:pt x="58567" y="20237"/>
                  </a:cubicBezTo>
                  <a:cubicBezTo>
                    <a:pt x="58652" y="19763"/>
                    <a:pt x="58676" y="19265"/>
                    <a:pt x="58749" y="18792"/>
                  </a:cubicBezTo>
                  <a:cubicBezTo>
                    <a:pt x="58773" y="18537"/>
                    <a:pt x="58834" y="18294"/>
                    <a:pt x="58883" y="18039"/>
                  </a:cubicBezTo>
                  <a:cubicBezTo>
                    <a:pt x="58968" y="17468"/>
                    <a:pt x="59065" y="16897"/>
                    <a:pt x="59138" y="16326"/>
                  </a:cubicBezTo>
                  <a:cubicBezTo>
                    <a:pt x="59211" y="15707"/>
                    <a:pt x="59247" y="15075"/>
                    <a:pt x="59296" y="14456"/>
                  </a:cubicBezTo>
                  <a:cubicBezTo>
                    <a:pt x="59308" y="14359"/>
                    <a:pt x="59284" y="14261"/>
                    <a:pt x="59308" y="14176"/>
                  </a:cubicBezTo>
                  <a:cubicBezTo>
                    <a:pt x="59539" y="13278"/>
                    <a:pt x="59405" y="12367"/>
                    <a:pt x="59441" y="11468"/>
                  </a:cubicBezTo>
                  <a:cubicBezTo>
                    <a:pt x="59162" y="11359"/>
                    <a:pt x="58883" y="11249"/>
                    <a:pt x="58591" y="11164"/>
                  </a:cubicBezTo>
                  <a:cubicBezTo>
                    <a:pt x="55931" y="10387"/>
                    <a:pt x="53284" y="9597"/>
                    <a:pt x="50612" y="8844"/>
                  </a:cubicBezTo>
                  <a:cubicBezTo>
                    <a:pt x="46519" y="7703"/>
                    <a:pt x="42413" y="6537"/>
                    <a:pt x="38308" y="5444"/>
                  </a:cubicBezTo>
                  <a:cubicBezTo>
                    <a:pt x="32600" y="3938"/>
                    <a:pt x="26867" y="2480"/>
                    <a:pt x="21146" y="1011"/>
                  </a:cubicBezTo>
                  <a:cubicBezTo>
                    <a:pt x="19616" y="610"/>
                    <a:pt x="18073" y="245"/>
                    <a:pt x="16507" y="39"/>
                  </a:cubicBezTo>
                  <a:cubicBezTo>
                    <a:pt x="16319" y="13"/>
                    <a:pt x="16136" y="0"/>
                    <a:pt x="159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71;p69"/>
            <p:cNvSpPr/>
            <p:nvPr/>
          </p:nvSpPr>
          <p:spPr>
            <a:xfrm>
              <a:off x="8330144" y="2356213"/>
              <a:ext cx="371365" cy="1109011"/>
            </a:xfrm>
            <a:custGeom>
              <a:avLst/>
              <a:gdLst/>
              <a:ahLst/>
              <a:cxnLst/>
              <a:rect l="l" t="t" r="r" b="b"/>
              <a:pathLst>
                <a:path w="19579" h="58469" extrusionOk="0">
                  <a:moveTo>
                    <a:pt x="18993" y="0"/>
                  </a:moveTo>
                  <a:cubicBezTo>
                    <a:pt x="18734" y="0"/>
                    <a:pt x="18607" y="177"/>
                    <a:pt x="18449" y="595"/>
                  </a:cubicBezTo>
                  <a:cubicBezTo>
                    <a:pt x="18401" y="753"/>
                    <a:pt x="18352" y="911"/>
                    <a:pt x="18304" y="1069"/>
                  </a:cubicBezTo>
                  <a:cubicBezTo>
                    <a:pt x="17976" y="2077"/>
                    <a:pt x="17648" y="3097"/>
                    <a:pt x="17320" y="4117"/>
                  </a:cubicBezTo>
                  <a:cubicBezTo>
                    <a:pt x="16919" y="5405"/>
                    <a:pt x="16494" y="6680"/>
                    <a:pt x="16081" y="7967"/>
                  </a:cubicBezTo>
                  <a:cubicBezTo>
                    <a:pt x="15656" y="9291"/>
                    <a:pt x="15231" y="10627"/>
                    <a:pt x="14806" y="11951"/>
                  </a:cubicBezTo>
                  <a:cubicBezTo>
                    <a:pt x="14344" y="13397"/>
                    <a:pt x="13883" y="14830"/>
                    <a:pt x="13421" y="16263"/>
                  </a:cubicBezTo>
                  <a:cubicBezTo>
                    <a:pt x="12984" y="17599"/>
                    <a:pt x="12571" y="18923"/>
                    <a:pt x="12134" y="20247"/>
                  </a:cubicBezTo>
                  <a:cubicBezTo>
                    <a:pt x="11733" y="21510"/>
                    <a:pt x="11320" y="22773"/>
                    <a:pt x="10919" y="24036"/>
                  </a:cubicBezTo>
                  <a:cubicBezTo>
                    <a:pt x="10482" y="25384"/>
                    <a:pt x="10057" y="26732"/>
                    <a:pt x="9620" y="28081"/>
                  </a:cubicBezTo>
                  <a:cubicBezTo>
                    <a:pt x="9219" y="29344"/>
                    <a:pt x="8806" y="30607"/>
                    <a:pt x="8393" y="31870"/>
                  </a:cubicBezTo>
                  <a:cubicBezTo>
                    <a:pt x="7907" y="33376"/>
                    <a:pt x="7433" y="34882"/>
                    <a:pt x="6948" y="36388"/>
                  </a:cubicBezTo>
                  <a:cubicBezTo>
                    <a:pt x="6547" y="37627"/>
                    <a:pt x="6146" y="38854"/>
                    <a:pt x="5745" y="40093"/>
                  </a:cubicBezTo>
                  <a:cubicBezTo>
                    <a:pt x="5308" y="41465"/>
                    <a:pt x="4871" y="42850"/>
                    <a:pt x="4433" y="44222"/>
                  </a:cubicBezTo>
                  <a:cubicBezTo>
                    <a:pt x="4033" y="45461"/>
                    <a:pt x="3632" y="46700"/>
                    <a:pt x="3231" y="47939"/>
                  </a:cubicBezTo>
                  <a:cubicBezTo>
                    <a:pt x="2709" y="49530"/>
                    <a:pt x="2199" y="51121"/>
                    <a:pt x="1676" y="52712"/>
                  </a:cubicBezTo>
                  <a:cubicBezTo>
                    <a:pt x="1166" y="54303"/>
                    <a:pt x="656" y="55894"/>
                    <a:pt x="134" y="57485"/>
                  </a:cubicBezTo>
                  <a:cubicBezTo>
                    <a:pt x="97" y="57594"/>
                    <a:pt x="61" y="57716"/>
                    <a:pt x="37" y="57825"/>
                  </a:cubicBezTo>
                  <a:cubicBezTo>
                    <a:pt x="0" y="58019"/>
                    <a:pt x="146" y="58311"/>
                    <a:pt x="328" y="58420"/>
                  </a:cubicBezTo>
                  <a:cubicBezTo>
                    <a:pt x="392" y="58452"/>
                    <a:pt x="465" y="58468"/>
                    <a:pt x="540" y="58468"/>
                  </a:cubicBezTo>
                  <a:cubicBezTo>
                    <a:pt x="692" y="58468"/>
                    <a:pt x="850" y="58401"/>
                    <a:pt x="948" y="58262"/>
                  </a:cubicBezTo>
                  <a:cubicBezTo>
                    <a:pt x="1069" y="58092"/>
                    <a:pt x="1166" y="57898"/>
                    <a:pt x="1227" y="57704"/>
                  </a:cubicBezTo>
                  <a:cubicBezTo>
                    <a:pt x="1385" y="57218"/>
                    <a:pt x="1518" y="56720"/>
                    <a:pt x="1676" y="56234"/>
                  </a:cubicBezTo>
                  <a:cubicBezTo>
                    <a:pt x="2126" y="54837"/>
                    <a:pt x="2587" y="53453"/>
                    <a:pt x="3037" y="52056"/>
                  </a:cubicBezTo>
                  <a:cubicBezTo>
                    <a:pt x="3462" y="50708"/>
                    <a:pt x="3899" y="49360"/>
                    <a:pt x="4324" y="48011"/>
                  </a:cubicBezTo>
                  <a:cubicBezTo>
                    <a:pt x="4737" y="46748"/>
                    <a:pt x="5150" y="45485"/>
                    <a:pt x="5551" y="44222"/>
                  </a:cubicBezTo>
                  <a:cubicBezTo>
                    <a:pt x="5988" y="42874"/>
                    <a:pt x="6413" y="41526"/>
                    <a:pt x="6850" y="40178"/>
                  </a:cubicBezTo>
                  <a:cubicBezTo>
                    <a:pt x="7300" y="38756"/>
                    <a:pt x="7761" y="37335"/>
                    <a:pt x="8223" y="35927"/>
                  </a:cubicBezTo>
                  <a:cubicBezTo>
                    <a:pt x="8648" y="34603"/>
                    <a:pt x="9073" y="33267"/>
                    <a:pt x="9498" y="31943"/>
                  </a:cubicBezTo>
                  <a:cubicBezTo>
                    <a:pt x="9911" y="30655"/>
                    <a:pt x="10324" y="29380"/>
                    <a:pt x="10737" y="28093"/>
                  </a:cubicBezTo>
                  <a:cubicBezTo>
                    <a:pt x="11162" y="26769"/>
                    <a:pt x="11587" y="25433"/>
                    <a:pt x="12012" y="24109"/>
                  </a:cubicBezTo>
                  <a:cubicBezTo>
                    <a:pt x="12486" y="22664"/>
                    <a:pt x="12947" y="21230"/>
                    <a:pt x="13409" y="19797"/>
                  </a:cubicBezTo>
                  <a:cubicBezTo>
                    <a:pt x="13822" y="18510"/>
                    <a:pt x="14235" y="17222"/>
                    <a:pt x="14648" y="15947"/>
                  </a:cubicBezTo>
                  <a:cubicBezTo>
                    <a:pt x="15073" y="14611"/>
                    <a:pt x="15498" y="13287"/>
                    <a:pt x="15923" y="11963"/>
                  </a:cubicBezTo>
                  <a:cubicBezTo>
                    <a:pt x="16336" y="10676"/>
                    <a:pt x="16761" y="9388"/>
                    <a:pt x="17174" y="8113"/>
                  </a:cubicBezTo>
                  <a:cubicBezTo>
                    <a:pt x="17733" y="6364"/>
                    <a:pt x="18304" y="4615"/>
                    <a:pt x="18862" y="2866"/>
                  </a:cubicBezTo>
                  <a:cubicBezTo>
                    <a:pt x="19008" y="2429"/>
                    <a:pt x="19142" y="1980"/>
                    <a:pt x="19287" y="1542"/>
                  </a:cubicBezTo>
                  <a:cubicBezTo>
                    <a:pt x="19336" y="1360"/>
                    <a:pt x="19372" y="1178"/>
                    <a:pt x="19433" y="1008"/>
                  </a:cubicBezTo>
                  <a:cubicBezTo>
                    <a:pt x="19555" y="729"/>
                    <a:pt x="19579" y="437"/>
                    <a:pt x="19555" y="146"/>
                  </a:cubicBezTo>
                  <a:cubicBezTo>
                    <a:pt x="19312" y="52"/>
                    <a:pt x="19133" y="0"/>
                    <a:pt x="18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72;p69"/>
            <p:cNvSpPr/>
            <p:nvPr/>
          </p:nvSpPr>
          <p:spPr>
            <a:xfrm>
              <a:off x="7610487" y="2966412"/>
              <a:ext cx="41710" cy="54418"/>
            </a:xfrm>
            <a:custGeom>
              <a:avLst/>
              <a:gdLst/>
              <a:ahLst/>
              <a:cxnLst/>
              <a:rect l="l" t="t" r="r" b="b"/>
              <a:pathLst>
                <a:path w="2199" h="2869" extrusionOk="0">
                  <a:moveTo>
                    <a:pt x="1475" y="0"/>
                  </a:moveTo>
                  <a:cubicBezTo>
                    <a:pt x="1258" y="0"/>
                    <a:pt x="1060" y="117"/>
                    <a:pt x="875" y="269"/>
                  </a:cubicBezTo>
                  <a:cubicBezTo>
                    <a:pt x="377" y="682"/>
                    <a:pt x="85" y="1228"/>
                    <a:pt x="25" y="1884"/>
                  </a:cubicBezTo>
                  <a:cubicBezTo>
                    <a:pt x="0" y="2078"/>
                    <a:pt x="37" y="2297"/>
                    <a:pt x="110" y="2479"/>
                  </a:cubicBezTo>
                  <a:cubicBezTo>
                    <a:pt x="207" y="2733"/>
                    <a:pt x="414" y="2869"/>
                    <a:pt x="661" y="2869"/>
                  </a:cubicBezTo>
                  <a:cubicBezTo>
                    <a:pt x="722" y="2869"/>
                    <a:pt x="786" y="2860"/>
                    <a:pt x="850" y="2844"/>
                  </a:cubicBezTo>
                  <a:cubicBezTo>
                    <a:pt x="984" y="2807"/>
                    <a:pt x="1118" y="2759"/>
                    <a:pt x="1227" y="2674"/>
                  </a:cubicBezTo>
                  <a:cubicBezTo>
                    <a:pt x="1834" y="2236"/>
                    <a:pt x="2101" y="1617"/>
                    <a:pt x="2199" y="937"/>
                  </a:cubicBezTo>
                  <a:cubicBezTo>
                    <a:pt x="2162" y="572"/>
                    <a:pt x="2114" y="244"/>
                    <a:pt x="1774" y="74"/>
                  </a:cubicBezTo>
                  <a:cubicBezTo>
                    <a:pt x="1670" y="23"/>
                    <a:pt x="1571"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73;p69"/>
            <p:cNvSpPr/>
            <p:nvPr/>
          </p:nvSpPr>
          <p:spPr>
            <a:xfrm>
              <a:off x="7602881" y="3028168"/>
              <a:ext cx="16843" cy="17773"/>
            </a:xfrm>
            <a:custGeom>
              <a:avLst/>
              <a:gdLst/>
              <a:ahLst/>
              <a:cxnLst/>
              <a:rect l="l" t="t" r="r" b="b"/>
              <a:pathLst>
                <a:path w="888" h="937" extrusionOk="0">
                  <a:moveTo>
                    <a:pt x="470" y="0"/>
                  </a:moveTo>
                  <a:cubicBezTo>
                    <a:pt x="244" y="0"/>
                    <a:pt x="12" y="238"/>
                    <a:pt x="0" y="486"/>
                  </a:cubicBezTo>
                  <a:cubicBezTo>
                    <a:pt x="0" y="723"/>
                    <a:pt x="208" y="936"/>
                    <a:pt x="420" y="936"/>
                  </a:cubicBezTo>
                  <a:cubicBezTo>
                    <a:pt x="426" y="936"/>
                    <a:pt x="432" y="936"/>
                    <a:pt x="438" y="936"/>
                  </a:cubicBezTo>
                  <a:cubicBezTo>
                    <a:pt x="693" y="924"/>
                    <a:pt x="887" y="693"/>
                    <a:pt x="887" y="414"/>
                  </a:cubicBezTo>
                  <a:cubicBezTo>
                    <a:pt x="887" y="195"/>
                    <a:pt x="705" y="1"/>
                    <a:pt x="486" y="1"/>
                  </a:cubicBezTo>
                  <a:cubicBezTo>
                    <a:pt x="481" y="0"/>
                    <a:pt x="475"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74;p69"/>
            <p:cNvSpPr/>
            <p:nvPr/>
          </p:nvSpPr>
          <p:spPr>
            <a:xfrm>
              <a:off x="8184328" y="3133415"/>
              <a:ext cx="41710" cy="53963"/>
            </a:xfrm>
            <a:custGeom>
              <a:avLst/>
              <a:gdLst/>
              <a:ahLst/>
              <a:cxnLst/>
              <a:rect l="l" t="t" r="r" b="b"/>
              <a:pathLst>
                <a:path w="2199" h="2845" extrusionOk="0">
                  <a:moveTo>
                    <a:pt x="1506" y="1"/>
                  </a:moveTo>
                  <a:cubicBezTo>
                    <a:pt x="1347" y="1"/>
                    <a:pt x="1173" y="56"/>
                    <a:pt x="996" y="172"/>
                  </a:cubicBezTo>
                  <a:cubicBezTo>
                    <a:pt x="947" y="196"/>
                    <a:pt x="911" y="233"/>
                    <a:pt x="887" y="257"/>
                  </a:cubicBezTo>
                  <a:cubicBezTo>
                    <a:pt x="352" y="694"/>
                    <a:pt x="85" y="1277"/>
                    <a:pt x="12" y="1945"/>
                  </a:cubicBezTo>
                  <a:cubicBezTo>
                    <a:pt x="0" y="2115"/>
                    <a:pt x="61" y="2310"/>
                    <a:pt x="121" y="2480"/>
                  </a:cubicBezTo>
                  <a:cubicBezTo>
                    <a:pt x="203" y="2713"/>
                    <a:pt x="385" y="2845"/>
                    <a:pt x="624" y="2845"/>
                  </a:cubicBezTo>
                  <a:cubicBezTo>
                    <a:pt x="635" y="2845"/>
                    <a:pt x="645" y="2845"/>
                    <a:pt x="656" y="2844"/>
                  </a:cubicBezTo>
                  <a:cubicBezTo>
                    <a:pt x="838" y="2832"/>
                    <a:pt x="1032" y="2796"/>
                    <a:pt x="1178" y="2698"/>
                  </a:cubicBezTo>
                  <a:cubicBezTo>
                    <a:pt x="1834" y="2273"/>
                    <a:pt x="2101" y="1630"/>
                    <a:pt x="2198" y="998"/>
                  </a:cubicBezTo>
                  <a:cubicBezTo>
                    <a:pt x="2198" y="840"/>
                    <a:pt x="2198" y="792"/>
                    <a:pt x="2186" y="743"/>
                  </a:cubicBezTo>
                  <a:cubicBezTo>
                    <a:pt x="2136" y="273"/>
                    <a:pt x="186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75;p69"/>
            <p:cNvSpPr/>
            <p:nvPr/>
          </p:nvSpPr>
          <p:spPr>
            <a:xfrm>
              <a:off x="8176722" y="3194924"/>
              <a:ext cx="17298" cy="18019"/>
            </a:xfrm>
            <a:custGeom>
              <a:avLst/>
              <a:gdLst/>
              <a:ahLst/>
              <a:cxnLst/>
              <a:rect l="l" t="t" r="r" b="b"/>
              <a:pathLst>
                <a:path w="912" h="950" extrusionOk="0">
                  <a:moveTo>
                    <a:pt x="487" y="0"/>
                  </a:moveTo>
                  <a:cubicBezTo>
                    <a:pt x="255" y="0"/>
                    <a:pt x="24" y="221"/>
                    <a:pt x="12" y="476"/>
                  </a:cubicBezTo>
                  <a:cubicBezTo>
                    <a:pt x="1" y="701"/>
                    <a:pt x="209" y="950"/>
                    <a:pt x="411" y="950"/>
                  </a:cubicBezTo>
                  <a:cubicBezTo>
                    <a:pt x="416" y="950"/>
                    <a:pt x="421" y="950"/>
                    <a:pt x="425" y="949"/>
                  </a:cubicBezTo>
                  <a:cubicBezTo>
                    <a:pt x="668" y="937"/>
                    <a:pt x="887" y="694"/>
                    <a:pt x="899" y="427"/>
                  </a:cubicBezTo>
                  <a:cubicBezTo>
                    <a:pt x="911" y="233"/>
                    <a:pt x="729" y="26"/>
                    <a:pt x="522" y="2"/>
                  </a:cubicBezTo>
                  <a:cubicBezTo>
                    <a:pt x="511" y="1"/>
                    <a:pt x="499"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76;p69"/>
            <p:cNvSpPr/>
            <p:nvPr/>
          </p:nvSpPr>
          <p:spPr>
            <a:xfrm>
              <a:off x="7848919" y="3057813"/>
              <a:ext cx="133398" cy="111093"/>
            </a:xfrm>
            <a:custGeom>
              <a:avLst/>
              <a:gdLst/>
              <a:ahLst/>
              <a:cxnLst/>
              <a:rect l="l" t="t" r="r" b="b"/>
              <a:pathLst>
                <a:path w="7033" h="5857" extrusionOk="0">
                  <a:moveTo>
                    <a:pt x="703" y="1"/>
                  </a:moveTo>
                  <a:cubicBezTo>
                    <a:pt x="556" y="1"/>
                    <a:pt x="427" y="73"/>
                    <a:pt x="364" y="199"/>
                  </a:cubicBezTo>
                  <a:cubicBezTo>
                    <a:pt x="316" y="308"/>
                    <a:pt x="267" y="429"/>
                    <a:pt x="243" y="539"/>
                  </a:cubicBezTo>
                  <a:cubicBezTo>
                    <a:pt x="24" y="1559"/>
                    <a:pt x="0" y="2579"/>
                    <a:pt x="340" y="3575"/>
                  </a:cubicBezTo>
                  <a:cubicBezTo>
                    <a:pt x="486" y="3964"/>
                    <a:pt x="680" y="4365"/>
                    <a:pt x="923" y="4705"/>
                  </a:cubicBezTo>
                  <a:cubicBezTo>
                    <a:pt x="1451" y="5463"/>
                    <a:pt x="2218" y="5856"/>
                    <a:pt x="3052" y="5856"/>
                  </a:cubicBezTo>
                  <a:cubicBezTo>
                    <a:pt x="3408" y="5856"/>
                    <a:pt x="3775" y="5785"/>
                    <a:pt x="4142" y="5640"/>
                  </a:cubicBezTo>
                  <a:cubicBezTo>
                    <a:pt x="4737" y="5409"/>
                    <a:pt x="5235" y="5045"/>
                    <a:pt x="5648" y="4583"/>
                  </a:cubicBezTo>
                  <a:cubicBezTo>
                    <a:pt x="6255" y="3915"/>
                    <a:pt x="6680" y="3150"/>
                    <a:pt x="6947" y="2300"/>
                  </a:cubicBezTo>
                  <a:cubicBezTo>
                    <a:pt x="6984" y="2191"/>
                    <a:pt x="7020" y="2069"/>
                    <a:pt x="7020" y="1960"/>
                  </a:cubicBezTo>
                  <a:cubicBezTo>
                    <a:pt x="7032" y="1790"/>
                    <a:pt x="6911" y="1632"/>
                    <a:pt x="6753" y="1571"/>
                  </a:cubicBezTo>
                  <a:cubicBezTo>
                    <a:pt x="6714" y="1559"/>
                    <a:pt x="6673" y="1553"/>
                    <a:pt x="6632" y="1553"/>
                  </a:cubicBezTo>
                  <a:cubicBezTo>
                    <a:pt x="6506" y="1553"/>
                    <a:pt x="6380" y="1610"/>
                    <a:pt x="6316" y="1729"/>
                  </a:cubicBezTo>
                  <a:cubicBezTo>
                    <a:pt x="6219" y="1923"/>
                    <a:pt x="6146" y="2118"/>
                    <a:pt x="6073" y="2324"/>
                  </a:cubicBezTo>
                  <a:cubicBezTo>
                    <a:pt x="5781" y="3065"/>
                    <a:pt x="5381" y="3733"/>
                    <a:pt x="4785" y="4280"/>
                  </a:cubicBezTo>
                  <a:cubicBezTo>
                    <a:pt x="4457" y="4583"/>
                    <a:pt x="4069" y="4814"/>
                    <a:pt x="3632" y="4948"/>
                  </a:cubicBezTo>
                  <a:cubicBezTo>
                    <a:pt x="3435" y="5006"/>
                    <a:pt x="3246" y="5035"/>
                    <a:pt x="3064" y="5035"/>
                  </a:cubicBezTo>
                  <a:cubicBezTo>
                    <a:pt x="2639" y="5035"/>
                    <a:pt x="2252" y="4877"/>
                    <a:pt x="1895" y="4571"/>
                  </a:cubicBezTo>
                  <a:cubicBezTo>
                    <a:pt x="1555" y="4292"/>
                    <a:pt x="1336" y="3927"/>
                    <a:pt x="1190" y="3514"/>
                  </a:cubicBezTo>
                  <a:cubicBezTo>
                    <a:pt x="996" y="2992"/>
                    <a:pt x="911" y="2458"/>
                    <a:pt x="911" y="1717"/>
                  </a:cubicBezTo>
                  <a:cubicBezTo>
                    <a:pt x="935" y="1523"/>
                    <a:pt x="984" y="1146"/>
                    <a:pt x="1045" y="770"/>
                  </a:cubicBezTo>
                  <a:cubicBezTo>
                    <a:pt x="1057" y="648"/>
                    <a:pt x="1093" y="539"/>
                    <a:pt x="1105" y="417"/>
                  </a:cubicBezTo>
                  <a:cubicBezTo>
                    <a:pt x="1117" y="235"/>
                    <a:pt x="1008" y="77"/>
                    <a:pt x="862" y="29"/>
                  </a:cubicBezTo>
                  <a:cubicBezTo>
                    <a:pt x="808" y="10"/>
                    <a:pt x="754"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randombar(horizontal)">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0"/>
        <p:cNvGrpSpPr/>
        <p:nvPr/>
      </p:nvGrpSpPr>
      <p:grpSpPr>
        <a:xfrm>
          <a:off x="0" y="0"/>
          <a:ext cx="0" cy="0"/>
          <a:chOff x="0" y="0"/>
          <a:chExt cx="0" cy="0"/>
        </a:xfrm>
      </p:grpSpPr>
      <p:sp>
        <p:nvSpPr>
          <p:cNvPr id="4" name="Rectangle 3"/>
          <p:cNvSpPr/>
          <p:nvPr/>
        </p:nvSpPr>
        <p:spPr>
          <a:xfrm>
            <a:off x="8030817" y="1455089"/>
            <a:ext cx="1510748" cy="3896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Rectangle 42"/>
              <p:cNvSpPr/>
              <p:nvPr/>
            </p:nvSpPr>
            <p:spPr>
              <a:xfrm>
                <a:off x="1309163" y="296150"/>
                <a:ext cx="6721654" cy="1745221"/>
              </a:xfrm>
              <a:prstGeom prst="rect">
                <a:avLst/>
              </a:prstGeom>
            </p:spPr>
            <p:txBody>
              <a:bodyPr wrap="square">
                <a:spAutoFit/>
              </a:bodyPr>
              <a:lstStyle/>
              <a:p>
                <a:pPr algn="ctr">
                  <a:lnSpc>
                    <a:spcPct val="150000"/>
                  </a:lnSpc>
                  <a:spcBef>
                    <a:spcPts val="600"/>
                  </a:spcBef>
                  <a:spcAft>
                    <a:spcPts val="600"/>
                  </a:spcAft>
                </a:pPr>
                <a:r>
                  <a:rPr lang="en-US" sz="2000" b="1" i="1" u="sng">
                    <a:solidFill>
                      <a:srgbClr val="C00000"/>
                    </a:solidFill>
                    <a:latin typeface="+mn-lt"/>
                    <a:ea typeface="Calibri" panose="020F0502020204030204" pitchFamily="34" charset="0"/>
                    <a:cs typeface="Times New Roman" panose="02020603050405020304" pitchFamily="18" charset="0"/>
                  </a:rPr>
                  <a:t>Câu </a:t>
                </a:r>
                <a:r>
                  <a:rPr lang="en-US" sz="2000" b="1" i="1" u="sng" smtClean="0">
                    <a:solidFill>
                      <a:srgbClr val="C00000"/>
                    </a:solidFill>
                    <a:latin typeface="+mn-lt"/>
                    <a:ea typeface="Calibri" panose="020F0502020204030204" pitchFamily="34" charset="0"/>
                    <a:cs typeface="Times New Roman" panose="02020603050405020304" pitchFamily="18" charset="0"/>
                  </a:rPr>
                  <a:t>hỏi 2:</a:t>
                </a:r>
                <a:r>
                  <a:rPr lang="en-US" sz="2000" b="1" i="1" smtClean="0">
                    <a:solidFill>
                      <a:srgbClr val="C00000"/>
                    </a:solidFill>
                    <a:latin typeface="+mn-lt"/>
                    <a:ea typeface="Calibri" panose="020F0502020204030204" pitchFamily="34" charset="0"/>
                    <a:cs typeface="Times New Roman" panose="02020603050405020304" pitchFamily="18" charset="0"/>
                  </a:rPr>
                  <a:t>  </a:t>
                </a:r>
                <a:r>
                  <a:rPr lang="en-US" sz="2000">
                    <a:latin typeface="+mn-lt"/>
                    <a:ea typeface="Calibri" panose="020F0502020204030204" pitchFamily="34" charset="0"/>
                    <a:cs typeface="Times New Roman" panose="02020603050405020304" pitchFamily="18" charset="0"/>
                  </a:rPr>
                  <a:t>Tính bằng cách thuận tiện, hợp lí nhất:</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309163" y="296150"/>
                <a:ext cx="6721654" cy="1745221"/>
              </a:xfrm>
              <a:prstGeom prst="rect">
                <a:avLst/>
              </a:prstGeom>
              <a:blipFill>
                <a:blip r:embed="rId3"/>
                <a:stretch>
                  <a:fillRect/>
                </a:stretch>
              </a:blipFill>
            </p:spPr>
            <p:txBody>
              <a:bodyPr/>
              <a:lstStyle/>
              <a:p>
                <a:r>
                  <a:rPr lang="en-US">
                    <a:noFill/>
                  </a:rPr>
                  <a:t> </a:t>
                </a:r>
              </a:p>
            </p:txBody>
          </p:sp>
        </mc:Fallback>
      </mc:AlternateContent>
      <p:sp>
        <p:nvSpPr>
          <p:cNvPr id="44" name="Rectangle 43"/>
          <p:cNvSpPr/>
          <p:nvPr/>
        </p:nvSpPr>
        <p:spPr>
          <a:xfrm>
            <a:off x="4336405" y="220380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484056" y="2686833"/>
                <a:ext cx="6371868" cy="2320892"/>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e>
                      </m:d>
                      <m:r>
                        <a:rPr lang="nl-NL"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nl-NL"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20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nl-NL" sz="20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2</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84056" y="2686833"/>
                <a:ext cx="6371868" cy="2320892"/>
              </a:xfrm>
              <a:prstGeom prst="rect">
                <a:avLst/>
              </a:prstGeom>
              <a:blipFill>
                <a:blip r:embed="rId4"/>
                <a:stretch>
                  <a:fillRect/>
                </a:stretch>
              </a:blipFill>
            </p:spPr>
            <p:txBody>
              <a:bodyPr/>
              <a:lstStyle/>
              <a:p>
                <a:r>
                  <a:rPr lang="en-US">
                    <a:noFill/>
                  </a:rPr>
                  <a:t> </a:t>
                </a:r>
              </a:p>
            </p:txBody>
          </p:sp>
        </mc:Fallback>
      </mc:AlternateContent>
      <p:grpSp>
        <p:nvGrpSpPr>
          <p:cNvPr id="46" name="Google Shape;3786;p58"/>
          <p:cNvGrpSpPr/>
          <p:nvPr/>
        </p:nvGrpSpPr>
        <p:grpSpPr>
          <a:xfrm flipH="1">
            <a:off x="195092" y="4032033"/>
            <a:ext cx="936156" cy="975692"/>
            <a:chOff x="4249525" y="1996550"/>
            <a:chExt cx="1575225" cy="1641750"/>
          </a:xfrm>
        </p:grpSpPr>
        <p:sp>
          <p:nvSpPr>
            <p:cNvPr id="47"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5"/>
          <a:stretch>
            <a:fillRect/>
          </a:stretch>
        </p:blipFill>
        <p:spPr>
          <a:xfrm rot="11519877">
            <a:off x="8623207" y="702684"/>
            <a:ext cx="325967" cy="932152"/>
          </a:xfrm>
          <a:prstGeom prst="rect">
            <a:avLst/>
          </a:prstGeom>
        </p:spPr>
      </p:pic>
    </p:spTree>
    <p:extLst>
      <p:ext uri="{BB962C8B-B14F-4D97-AF65-F5344CB8AC3E}">
        <p14:creationId xmlns:p14="http://schemas.microsoft.com/office/powerpoint/2010/main" val="274336740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randombar(horizontal)">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160" name="Rectangle 1"/>
          <p:cNvSpPr>
            <a:spLocks noChangeArrowheads="1"/>
          </p:cNvSpPr>
          <p:nvPr/>
        </p:nvSpPr>
        <p:spPr bwMode="auto">
          <a:xfrm>
            <a:off x="1828799" y="237041"/>
            <a:ext cx="5565914" cy="53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ctr">
              <a:lnSpc>
                <a:spcPct val="150000"/>
              </a:lnSpc>
              <a:spcBef>
                <a:spcPts val="600"/>
              </a:spcBef>
              <a:spcAft>
                <a:spcPts val="600"/>
              </a:spcAft>
              <a:buClrTx/>
              <a:buFont typeface="Wingdings" panose="05000000000000000000" pitchFamily="2" charset="2"/>
              <a:buChar char="q"/>
            </a:pPr>
            <a:r>
              <a:rPr lang="en-US" altLang="en-US" sz="2200" b="1">
                <a:solidFill>
                  <a:srgbClr val="C00000"/>
                </a:solidFill>
                <a:ea typeface="Open Sans"/>
              </a:rPr>
              <a:t>Cách cộng, trừ nhiều phân thức</a:t>
            </a:r>
            <a:endParaRPr kumimoji="0" lang="en-US" altLang="en-US" sz="2200" b="1" i="0" u="none" strike="noStrike" kern="0" cap="none" spc="0" normalizeH="0" baseline="0" noProof="0" smtClean="0">
              <a:ln>
                <a:noFill/>
              </a:ln>
              <a:solidFill>
                <a:srgbClr val="C00000"/>
              </a:solidFill>
              <a:effectLst/>
              <a:uLnTx/>
              <a:uFillTx/>
            </a:endParaRPr>
          </a:p>
        </p:txBody>
      </p:sp>
      <mc:AlternateContent xmlns:mc="http://schemas.openxmlformats.org/markup-compatibility/2006" xmlns:a14="http://schemas.microsoft.com/office/drawing/2010/main">
        <mc:Choice Requires="a14">
          <p:sp>
            <p:nvSpPr>
              <p:cNvPr id="3" name="Rectangle 2"/>
              <p:cNvSpPr/>
              <p:nvPr/>
            </p:nvSpPr>
            <p:spPr>
              <a:xfrm>
                <a:off x="801094" y="864892"/>
                <a:ext cx="7621325" cy="3849131"/>
              </a:xfrm>
              <a:prstGeom prst="rect">
                <a:avLst/>
              </a:prstGeom>
            </p:spPr>
            <p:txBody>
              <a:bodyPr wrap="square">
                <a:spAutoFit/>
              </a:bodyPr>
              <a:lstStyle/>
              <a:p>
                <a:pPr algn="just">
                  <a:lnSpc>
                    <a:spcPct val="150000"/>
                  </a:lnSpc>
                  <a:spcAft>
                    <a:spcPts val="500"/>
                  </a:spcAft>
                </a:pPr>
                <a:r>
                  <a:rPr lang="vi-VN" sz="1900" smtClean="0">
                    <a:solidFill>
                      <a:schemeClr val="bg1">
                        <a:lumMod val="10000"/>
                      </a:schemeClr>
                    </a:solidFill>
                    <a:latin typeface="+mn-lt"/>
                  </a:rPr>
                  <a:t>Vì trừ một phân thức cũng là cộng với phân thức đối của phân thức đó nên các biểu thức gồm các phép tính cộng, trừ phân thức cũng có thể xem là chỉ gồm </a:t>
                </a:r>
                <a:r>
                  <a:rPr lang="vi-VN" sz="1900">
                    <a:solidFill>
                      <a:schemeClr val="bg1">
                        <a:lumMod val="10000"/>
                      </a:schemeClr>
                    </a:solidFill>
                    <a:latin typeface="+mn-lt"/>
                  </a:rPr>
                  <a:t>các </a:t>
                </a:r>
                <a:r>
                  <a:rPr lang="vi-VN" sz="1900" smtClean="0">
                    <a:solidFill>
                      <a:schemeClr val="bg1">
                        <a:lumMod val="10000"/>
                      </a:schemeClr>
                    </a:solidFill>
                    <a:latin typeface="+mn-lt"/>
                  </a:rPr>
                  <a:t>phép</a:t>
                </a:r>
                <a:r>
                  <a:rPr lang="en-US" sz="1900" smtClean="0">
                    <a:solidFill>
                      <a:schemeClr val="bg1">
                        <a:lumMod val="10000"/>
                      </a:schemeClr>
                    </a:solidFill>
                    <a:latin typeface="+mn-lt"/>
                  </a:rPr>
                  <a:t> </a:t>
                </a:r>
                <a:r>
                  <a:rPr lang="vi-VN" sz="1900" smtClean="0">
                    <a:solidFill>
                      <a:schemeClr val="bg1">
                        <a:lumMod val="10000"/>
                      </a:schemeClr>
                    </a:solidFill>
                    <a:latin typeface="+mn-lt"/>
                  </a:rPr>
                  <a:t>cộng </a:t>
                </a:r>
                <a:r>
                  <a:rPr lang="vi-VN" sz="1900">
                    <a:solidFill>
                      <a:schemeClr val="bg1">
                        <a:lumMod val="10000"/>
                      </a:schemeClr>
                    </a:solidFill>
                    <a:latin typeface="+mn-lt"/>
                  </a:rPr>
                  <a:t>phân thức. Chẳng hạn, biểu thức </a:t>
                </a:r>
                <a14:m>
                  <m:oMath xmlns:m="http://schemas.openxmlformats.org/officeDocument/2006/math">
                    <m:r>
                      <a:rPr lang="en-US" sz="1900" b="0" i="1" smtClean="0">
                        <a:solidFill>
                          <a:schemeClr val="bg1">
                            <a:lumMod val="10000"/>
                          </a:schemeClr>
                        </a:solidFill>
                        <a:latin typeface="Cambria Math" panose="02040503050406030204" pitchFamily="18" charset="0"/>
                      </a:rPr>
                      <m:t>𝑃</m:t>
                    </m:r>
                    <m:r>
                      <a:rPr lang="en-US" sz="1900" b="0" i="1" smtClean="0">
                        <a:solidFill>
                          <a:schemeClr val="bg1">
                            <a:lumMod val="10000"/>
                          </a:schemeClr>
                        </a:solidFill>
                        <a:latin typeface="Cambria Math" panose="02040503050406030204" pitchFamily="18" charset="0"/>
                      </a:rPr>
                      <m:t>=</m:t>
                    </m:r>
                    <m:f>
                      <m:fPr>
                        <m:ctrlPr>
                          <a:rPr lang="en-US" sz="1900" b="0" i="1" smtClean="0">
                            <a:solidFill>
                              <a:schemeClr val="bg1">
                                <a:lumMod val="10000"/>
                              </a:schemeClr>
                            </a:solidFill>
                            <a:latin typeface="Cambria Math" panose="02040503050406030204" pitchFamily="18" charset="0"/>
                          </a:rPr>
                        </m:ctrlPr>
                      </m:fPr>
                      <m:num>
                        <m:r>
                          <a:rPr lang="en-US" sz="1900" b="0" i="1" smtClean="0">
                            <a:solidFill>
                              <a:schemeClr val="bg1">
                                <a:lumMod val="10000"/>
                              </a:schemeClr>
                            </a:solidFill>
                            <a:latin typeface="Cambria Math" panose="02040503050406030204" pitchFamily="18" charset="0"/>
                          </a:rPr>
                          <m:t>2</m:t>
                        </m:r>
                        <m:r>
                          <a:rPr lang="en-US" sz="1900" b="0" i="1" smtClean="0">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+1</m:t>
                        </m:r>
                      </m:num>
                      <m:den>
                        <m:r>
                          <a:rPr lang="en-US" sz="1900" b="0" i="1" smtClean="0">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+1</m:t>
                        </m:r>
                      </m:den>
                    </m:f>
                    <m:r>
                      <a:rPr lang="en-US" sz="1900" b="0" i="1" smtClean="0">
                        <a:solidFill>
                          <a:schemeClr val="bg1">
                            <a:lumMod val="10000"/>
                          </a:schemeClr>
                        </a:solidFill>
                        <a:latin typeface="Cambria Math" panose="02040503050406030204" pitchFamily="18" charset="0"/>
                      </a:rPr>
                      <m:t>+</m:t>
                    </m:r>
                    <m:f>
                      <m:fPr>
                        <m:ctrlPr>
                          <a:rPr lang="en-US" sz="1900" i="1">
                            <a:solidFill>
                              <a:schemeClr val="bg1">
                                <a:lumMod val="10000"/>
                              </a:schemeClr>
                            </a:solidFill>
                            <a:latin typeface="Cambria Math" panose="02040503050406030204" pitchFamily="18" charset="0"/>
                          </a:rPr>
                        </m:ctrlPr>
                      </m:fPr>
                      <m:num>
                        <m:r>
                          <a:rPr lang="en-US" sz="1900" b="0" i="1" smtClean="0">
                            <a:solidFill>
                              <a:schemeClr val="bg1">
                                <a:lumMod val="10000"/>
                              </a:schemeClr>
                            </a:solidFill>
                            <a:latin typeface="Cambria Math" panose="02040503050406030204" pitchFamily="18" charset="0"/>
                          </a:rPr>
                          <m:t>𝑥</m:t>
                        </m:r>
                      </m:num>
                      <m:den>
                        <m:r>
                          <a:rPr lang="en-US" sz="1900" i="1">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m:t>
                        </m:r>
                        <m:r>
                          <a:rPr lang="en-US" sz="1900" i="1">
                            <a:solidFill>
                              <a:schemeClr val="bg1">
                                <a:lumMod val="10000"/>
                              </a:schemeClr>
                            </a:solidFill>
                            <a:latin typeface="Cambria Math" panose="02040503050406030204" pitchFamily="18" charset="0"/>
                          </a:rPr>
                          <m:t>1</m:t>
                        </m:r>
                      </m:den>
                    </m:f>
                    <m:r>
                      <a:rPr lang="en-US" sz="1900" b="0" i="1" smtClean="0">
                        <a:solidFill>
                          <a:schemeClr val="bg1">
                            <a:lumMod val="10000"/>
                          </a:schemeClr>
                        </a:solidFill>
                        <a:latin typeface="Cambria Math" panose="02040503050406030204" pitchFamily="18" charset="0"/>
                      </a:rPr>
                      <m:t>−</m:t>
                    </m:r>
                    <m:f>
                      <m:fPr>
                        <m:ctrlPr>
                          <a:rPr lang="en-US" sz="1900" i="1">
                            <a:solidFill>
                              <a:schemeClr val="bg1">
                                <a:lumMod val="10000"/>
                              </a:schemeClr>
                            </a:solidFill>
                            <a:latin typeface="Cambria Math" panose="02040503050406030204" pitchFamily="18" charset="0"/>
                          </a:rPr>
                        </m:ctrlPr>
                      </m:fPr>
                      <m:num>
                        <m:r>
                          <a:rPr lang="en-US" sz="1900" i="1">
                            <a:solidFill>
                              <a:schemeClr val="bg1">
                                <a:lumMod val="10000"/>
                              </a:schemeClr>
                            </a:solidFill>
                            <a:latin typeface="Cambria Math" panose="02040503050406030204" pitchFamily="18" charset="0"/>
                          </a:rPr>
                          <m:t>1</m:t>
                        </m:r>
                      </m:num>
                      <m:den>
                        <m:sSup>
                          <m:sSupPr>
                            <m:ctrlPr>
                              <a:rPr lang="en-US" sz="1900" i="1" smtClean="0">
                                <a:solidFill>
                                  <a:schemeClr val="bg1">
                                    <a:lumMod val="10000"/>
                                  </a:schemeClr>
                                </a:solidFill>
                                <a:latin typeface="Cambria Math" panose="02040503050406030204" pitchFamily="18" charset="0"/>
                              </a:rPr>
                            </m:ctrlPr>
                          </m:sSupPr>
                          <m:e>
                            <m:r>
                              <a:rPr lang="en-US" sz="1900" b="0" i="1" smtClean="0">
                                <a:solidFill>
                                  <a:schemeClr val="bg1">
                                    <a:lumMod val="10000"/>
                                  </a:schemeClr>
                                </a:solidFill>
                                <a:latin typeface="Cambria Math" panose="02040503050406030204" pitchFamily="18" charset="0"/>
                              </a:rPr>
                              <m:t>𝑥</m:t>
                            </m:r>
                          </m:e>
                          <m:sup>
                            <m:r>
                              <a:rPr lang="en-US" sz="1900" b="0" i="1" smtClean="0">
                                <a:solidFill>
                                  <a:schemeClr val="bg1">
                                    <a:lumMod val="10000"/>
                                  </a:schemeClr>
                                </a:solidFill>
                                <a:latin typeface="Cambria Math" panose="02040503050406030204" pitchFamily="18" charset="0"/>
                              </a:rPr>
                              <m:t>2</m:t>
                            </m:r>
                          </m:sup>
                        </m:sSup>
                        <m:r>
                          <a:rPr lang="en-US" sz="1900" b="0" i="1" smtClean="0">
                            <a:solidFill>
                              <a:schemeClr val="bg1">
                                <a:lumMod val="10000"/>
                              </a:schemeClr>
                            </a:solidFill>
                            <a:latin typeface="Cambria Math" panose="02040503050406030204" pitchFamily="18" charset="0"/>
                          </a:rPr>
                          <m:t>−</m:t>
                        </m:r>
                        <m:r>
                          <a:rPr lang="en-US" sz="1900" i="1">
                            <a:solidFill>
                              <a:schemeClr val="bg1">
                                <a:lumMod val="10000"/>
                              </a:schemeClr>
                            </a:solidFill>
                            <a:latin typeface="Cambria Math" panose="02040503050406030204" pitchFamily="18" charset="0"/>
                          </a:rPr>
                          <m:t>1</m:t>
                        </m:r>
                      </m:den>
                    </m:f>
                  </m:oMath>
                </a14:m>
                <a:r>
                  <a:rPr lang="en-US" sz="1900" smtClean="0">
                    <a:solidFill>
                      <a:schemeClr val="bg1">
                        <a:lumMod val="10000"/>
                      </a:schemeClr>
                    </a:solidFill>
                    <a:latin typeface="+mn-lt"/>
                  </a:rPr>
                  <a:t> </a:t>
                </a:r>
                <a:r>
                  <a:rPr lang="vi-VN" sz="1900" smtClean="0">
                    <a:solidFill>
                      <a:schemeClr val="bg1">
                        <a:lumMod val="10000"/>
                      </a:schemeClr>
                    </a:solidFill>
                    <a:latin typeface="+mn-lt"/>
                  </a:rPr>
                  <a:t>có </a:t>
                </a:r>
                <a:r>
                  <a:rPr lang="vi-VN" sz="1900">
                    <a:solidFill>
                      <a:schemeClr val="bg1">
                        <a:lumMod val="10000"/>
                      </a:schemeClr>
                    </a:solidFill>
                    <a:latin typeface="+mn-lt"/>
                  </a:rPr>
                  <a:t>thể viết thành</a:t>
                </a:r>
                <a:r>
                  <a:rPr lang="en-US" sz="1900" smtClean="0">
                    <a:solidFill>
                      <a:schemeClr val="bg1">
                        <a:lumMod val="10000"/>
                      </a:schemeClr>
                    </a:solidFill>
                    <a:latin typeface="+mn-lt"/>
                  </a:rPr>
                  <a:t> </a:t>
                </a:r>
                <a14:m>
                  <m:oMath xmlns:m="http://schemas.openxmlformats.org/officeDocument/2006/math">
                    <m:r>
                      <a:rPr lang="en-US" sz="1900" i="1">
                        <a:solidFill>
                          <a:schemeClr val="bg1">
                            <a:lumMod val="10000"/>
                          </a:schemeClr>
                        </a:solidFill>
                        <a:latin typeface="Cambria Math" panose="02040503050406030204" pitchFamily="18" charset="0"/>
                      </a:rPr>
                      <m:t>𝑃</m:t>
                    </m:r>
                    <m:r>
                      <a:rPr lang="en-US" sz="1900" i="1">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i="1">
                            <a:solidFill>
                              <a:srgbClr val="F8F8F8">
                                <a:lumMod val="10000"/>
                              </a:srgbClr>
                            </a:solidFill>
                            <a:latin typeface="Cambria Math" panose="02040503050406030204" pitchFamily="18" charset="0"/>
                          </a:rPr>
                          <m:t>2</m:t>
                        </m:r>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num>
                      <m:den>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den>
                    </m:f>
                    <m:r>
                      <a:rPr lang="en-US" sz="1900" i="1">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i="1">
                            <a:solidFill>
                              <a:srgbClr val="F8F8F8">
                                <a:lumMod val="10000"/>
                              </a:srgbClr>
                            </a:solidFill>
                            <a:latin typeface="Cambria Math" panose="02040503050406030204" pitchFamily="18" charset="0"/>
                          </a:rPr>
                          <m:t>𝑥</m:t>
                        </m:r>
                      </m:num>
                      <m:den>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den>
                    </m:f>
                    <m:r>
                      <a:rPr lang="en-US" sz="1900" b="0" i="1" smtClean="0">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b="0" i="1" smtClean="0">
                            <a:solidFill>
                              <a:srgbClr val="F8F8F8">
                                <a:lumMod val="10000"/>
                              </a:srgbClr>
                            </a:solidFill>
                            <a:latin typeface="Cambria Math" panose="02040503050406030204" pitchFamily="18" charset="0"/>
                          </a:rPr>
                          <m:t>− </m:t>
                        </m:r>
                        <m:r>
                          <a:rPr lang="en-US" sz="1900" i="1">
                            <a:solidFill>
                              <a:srgbClr val="F8F8F8">
                                <a:lumMod val="10000"/>
                              </a:srgbClr>
                            </a:solidFill>
                            <a:latin typeface="Cambria Math" panose="02040503050406030204" pitchFamily="18" charset="0"/>
                          </a:rPr>
                          <m:t>1</m:t>
                        </m:r>
                      </m:num>
                      <m:den>
                        <m:sSup>
                          <m:sSupPr>
                            <m:ctrlPr>
                              <a:rPr lang="en-US" sz="1900" i="1">
                                <a:solidFill>
                                  <a:srgbClr val="F8F8F8">
                                    <a:lumMod val="10000"/>
                                  </a:srgbClr>
                                </a:solidFill>
                                <a:latin typeface="Cambria Math" panose="02040503050406030204" pitchFamily="18" charset="0"/>
                              </a:rPr>
                            </m:ctrlPr>
                          </m:sSupPr>
                          <m:e>
                            <m:r>
                              <a:rPr lang="en-US" sz="1900" i="1">
                                <a:solidFill>
                                  <a:srgbClr val="F8F8F8">
                                    <a:lumMod val="10000"/>
                                  </a:srgbClr>
                                </a:solidFill>
                                <a:latin typeface="Cambria Math" panose="02040503050406030204" pitchFamily="18" charset="0"/>
                              </a:rPr>
                              <m:t>𝑥</m:t>
                            </m:r>
                          </m:e>
                          <m:sup>
                            <m:r>
                              <a:rPr lang="en-US" sz="1900" i="1">
                                <a:solidFill>
                                  <a:srgbClr val="F8F8F8">
                                    <a:lumMod val="10000"/>
                                  </a:srgbClr>
                                </a:solidFill>
                                <a:latin typeface="Cambria Math" panose="02040503050406030204" pitchFamily="18" charset="0"/>
                              </a:rPr>
                              <m:t>2</m:t>
                            </m:r>
                          </m:sup>
                        </m:sSup>
                        <m:r>
                          <a:rPr lang="en-US" sz="1900" i="1">
                            <a:solidFill>
                              <a:srgbClr val="F8F8F8">
                                <a:lumMod val="10000"/>
                              </a:srgbClr>
                            </a:solidFill>
                            <a:latin typeface="Cambria Math" panose="02040503050406030204" pitchFamily="18" charset="0"/>
                          </a:rPr>
                          <m:t>−1</m:t>
                        </m:r>
                      </m:den>
                    </m:f>
                  </m:oMath>
                </a14:m>
                <a:endParaRPr lang="vi-VN" sz="1900">
                  <a:solidFill>
                    <a:schemeClr val="bg1">
                      <a:lumMod val="10000"/>
                    </a:schemeClr>
                  </a:solidFill>
                  <a:latin typeface="+mn-lt"/>
                </a:endParaRPr>
              </a:p>
              <a:p>
                <a:pPr algn="just">
                  <a:lnSpc>
                    <a:spcPct val="150000"/>
                  </a:lnSpc>
                  <a:spcAft>
                    <a:spcPts val="500"/>
                  </a:spcAft>
                </a:pPr>
                <a:r>
                  <a:rPr lang="vi-VN" sz="1900">
                    <a:solidFill>
                      <a:schemeClr val="bg1">
                        <a:lumMod val="10000"/>
                      </a:schemeClr>
                    </a:solidFill>
                    <a:latin typeface="+mn-lt"/>
                  </a:rPr>
                  <a:t>Cũng như phép cộng phân số, phép cộng phân thức cũng có các tính chất giao hoán, kết hợp. Vì vậy, khi làm tính với một biểu thức chỉ gồm các phép cộng phân thức ta có thể đổi chỗ, nhóm (kết hợp) các hạng tử một cách tuỳ ý</a:t>
                </a:r>
                <a:r>
                  <a:rPr lang="vi-VN" sz="1900" smtClean="0">
                    <a:solidFill>
                      <a:schemeClr val="bg1">
                        <a:lumMod val="10000"/>
                      </a:schemeClr>
                    </a:solidFill>
                    <a:latin typeface="+mn-lt"/>
                  </a:rPr>
                  <a:t>.</a:t>
                </a:r>
                <a:endParaRPr lang="vi-VN" sz="1900">
                  <a:solidFill>
                    <a:schemeClr val="bg1">
                      <a:lumMod val="10000"/>
                    </a:schemeClr>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801094" y="864892"/>
                <a:ext cx="7621325" cy="3849131"/>
              </a:xfrm>
              <a:prstGeom prst="rect">
                <a:avLst/>
              </a:prstGeom>
              <a:blipFill>
                <a:blip r:embed="rId3"/>
                <a:stretch>
                  <a:fillRect l="-719" r="-719" b="-475"/>
                </a:stretch>
              </a:blipFill>
            </p:spPr>
            <p:txBody>
              <a:bodyPr/>
              <a:lstStyle/>
              <a:p>
                <a:r>
                  <a:rPr lang="en-US">
                    <a:noFill/>
                  </a:rPr>
                  <a:t> </a:t>
                </a:r>
              </a:p>
            </p:txBody>
          </p:sp>
        </mc:Fallback>
      </mc:AlternateContent>
    </p:spTree>
    <p:extLst>
      <p:ext uri="{BB962C8B-B14F-4D97-AF65-F5344CB8AC3E}">
        <p14:creationId xmlns:p14="http://schemas.microsoft.com/office/powerpoint/2010/main" val="398327899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randombar(horizontal)">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14" name="Rectangle 13"/>
          <p:cNvSpPr/>
          <p:nvPr/>
        </p:nvSpPr>
        <p:spPr>
          <a:xfrm>
            <a:off x="7776376" y="3235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2" name="Rectangle 21"/>
          <p:cNvSpPr/>
          <p:nvPr/>
        </p:nvSpPr>
        <p:spPr>
          <a:xfrm>
            <a:off x="-421419" y="3427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4" name="Google Shape;735;p18"/>
          <p:cNvSpPr txBox="1">
            <a:spLocks/>
          </p:cNvSpPr>
          <p:nvPr/>
        </p:nvSpPr>
        <p:spPr>
          <a:xfrm>
            <a:off x="1736472" y="51881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4:</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8" name="Group 7"/>
          <p:cNvGrpSpPr/>
          <p:nvPr/>
        </p:nvGrpSpPr>
        <p:grpSpPr>
          <a:xfrm>
            <a:off x="2935972" y="349909"/>
            <a:ext cx="6311395" cy="660052"/>
            <a:chOff x="1973865" y="301963"/>
            <a:chExt cx="6311395" cy="660052"/>
          </a:xfrm>
        </p:grpSpPr>
        <p:sp>
          <p:nvSpPr>
            <p:cNvPr id="23" name="TextBox 22"/>
            <p:cNvSpPr txBox="1"/>
            <p:nvPr/>
          </p:nvSpPr>
          <p:spPr>
            <a:xfrm>
              <a:off x="1973865" y="344246"/>
              <a:ext cx="6311395"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Rút</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gọn biểu thức</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TextBox 6"/>
                <p:cNvSpPr txBox="1"/>
                <p:nvPr/>
              </p:nvSpPr>
              <p:spPr>
                <a:xfrm>
                  <a:off x="3609893" y="301963"/>
                  <a:ext cx="2289976" cy="660052"/>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𝑥</m:t>
                            </m:r>
                          </m:den>
                        </m:f>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09893" y="301963"/>
                  <a:ext cx="2289976" cy="660052"/>
                </a:xfrm>
                <a:prstGeom prst="rect">
                  <a:avLst/>
                </a:prstGeom>
                <a:blipFill>
                  <a:blip r:embed="rId3"/>
                  <a:stretch>
                    <a:fillRect/>
                  </a:stretch>
                </a:blipFill>
              </p:spPr>
              <p:txBody>
                <a:bodyPr/>
                <a:lstStyle/>
                <a:p>
                  <a:r>
                    <a:rPr lang="en-US">
                      <a:noFill/>
                    </a:rPr>
                    <a:t> </a:t>
                  </a:r>
                </a:p>
              </p:txBody>
            </p:sp>
          </mc:Fallback>
        </mc:AlternateContent>
      </p:grpSp>
      <p:sp>
        <p:nvSpPr>
          <p:cNvPr id="27" name="Rectangle 26"/>
          <p:cNvSpPr/>
          <p:nvPr/>
        </p:nvSpPr>
        <p:spPr>
          <a:xfrm>
            <a:off x="4261658" y="1158170"/>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p:sp>
        <p:nvSpPr>
          <p:cNvPr id="29" name="TextBox 28"/>
          <p:cNvSpPr txBox="1"/>
          <p:nvPr/>
        </p:nvSpPr>
        <p:spPr>
          <a:xfrm>
            <a:off x="1128852" y="1586525"/>
            <a:ext cx="1250284"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Ta có:</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1" name="TextBox 10"/>
              <p:cNvSpPr txBox="1"/>
              <p:nvPr/>
            </p:nvSpPr>
            <p:spPr>
              <a:xfrm>
                <a:off x="1325280" y="1909300"/>
                <a:ext cx="6534605" cy="943913"/>
              </a:xfrm>
              <a:prstGeom prst="rect">
                <a:avLst/>
              </a:prstGeom>
              <a:noFill/>
            </p:spPr>
            <p:txBody>
              <a:bodyPr wrap="square" rtlCol="0">
                <a:spAutoFit/>
              </a:bodyPr>
              <a:lstStyle/>
              <a:p>
                <a:pPr lvl="0">
                  <a:lnSpc>
                    <a:spcPct val="150000"/>
                  </a:lnSpc>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m:t>
                          </m:r>
                          <m:r>
                            <a:rPr lang="en-US" sz="1800" i="1">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=0+</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25280" y="1909300"/>
                <a:ext cx="6534605" cy="943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61574" y="3168037"/>
                <a:ext cx="8620849" cy="1774909"/>
              </a:xfrm>
              <a:prstGeom prst="rect">
                <a:avLst/>
              </a:prstGeom>
              <a:solidFill>
                <a:schemeClr val="accent6">
                  <a:lumMod val="20000"/>
                  <a:lumOff val="80000"/>
                </a:schemeClr>
              </a:solidFill>
            </p:spPr>
            <p:txBody>
              <a:bodyPr wrap="square">
                <a:spAutoFit/>
              </a:bodyPr>
              <a:lstStyle/>
              <a:p>
                <a:pPr algn="just">
                  <a:lnSpc>
                    <a:spcPct val="150000"/>
                  </a:lnSpc>
                </a:pPr>
                <a:r>
                  <a:rPr lang="nl-NL" sz="1800" b="1" i="1" u="sng">
                    <a:solidFill>
                      <a:schemeClr val="accent2">
                        <a:lumMod val="75000"/>
                      </a:schemeClr>
                    </a:solidFill>
                    <a:latin typeface="+mn-lt"/>
                    <a:ea typeface="Arial" panose="020B0604020202020204" pitchFamily="34" charset="0"/>
                    <a:cs typeface="Times New Roman" panose="02020603050405020304" pitchFamily="18" charset="0"/>
                  </a:rPr>
                  <a:t>Chú </a:t>
                </a:r>
                <a:r>
                  <a:rPr lang="nl-NL" sz="1800" b="1" i="1" u="sng" smtClean="0">
                    <a:solidFill>
                      <a:schemeClr val="accent2">
                        <a:lumMod val="75000"/>
                      </a:schemeClr>
                    </a:solidFill>
                    <a:latin typeface="+mn-lt"/>
                    <a:ea typeface="Arial" panose="020B0604020202020204" pitchFamily="34" charset="0"/>
                    <a:cs typeface="Times New Roman" panose="02020603050405020304" pitchFamily="18" charset="0"/>
                  </a:rPr>
                  <a:t>ý:</a:t>
                </a:r>
                <a:r>
                  <a:rPr lang="nl-NL" sz="1800" smtClean="0">
                    <a:latin typeface="+mn-lt"/>
                    <a:ea typeface="Arial" panose="020B0604020202020204" pitchFamily="34" charset="0"/>
                    <a:cs typeface="Times New Roman" panose="02020603050405020304" pitchFamily="18" charset="0"/>
                  </a:rPr>
                  <a:t>  Ta </a:t>
                </a:r>
                <a:r>
                  <a:rPr lang="nl-NL" sz="1800">
                    <a:latin typeface="+mn-lt"/>
                    <a:ea typeface="Arial" panose="020B0604020202020204" pitchFamily="34" charset="0"/>
                    <a:cs typeface="Times New Roman" panose="02020603050405020304" pitchFamily="18" charset="0"/>
                  </a:rPr>
                  <a:t>cũng có thể viết: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=0+</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Tổng quát, trong các biểu thức ta có thể đổi chỗ các số hạng kèm theo dấu của nó.</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1574" y="3168037"/>
                <a:ext cx="8620849" cy="1774909"/>
              </a:xfrm>
              <a:prstGeom prst="rect">
                <a:avLst/>
              </a:prstGeom>
              <a:blipFill>
                <a:blip r:embed="rId5"/>
                <a:stretch>
                  <a:fillRect l="-636" r="-283" b="-1718"/>
                </a:stretch>
              </a:blipFill>
            </p:spPr>
            <p:txBody>
              <a:bodyPr/>
              <a:lstStyle/>
              <a:p>
                <a:r>
                  <a:rPr lang="en-US">
                    <a:noFill/>
                  </a:rPr>
                  <a:t> </a:t>
                </a:r>
              </a:p>
            </p:txBody>
          </p:sp>
        </mc:Fallback>
      </mc:AlternateContent>
      <p:pic>
        <p:nvPicPr>
          <p:cNvPr id="4" name="Picture 3"/>
          <p:cNvPicPr>
            <a:picLocks noChangeAspect="1"/>
          </p:cNvPicPr>
          <p:nvPr/>
        </p:nvPicPr>
        <p:blipFill>
          <a:blip r:embed="rId6"/>
          <a:stretch>
            <a:fillRect/>
          </a:stretch>
        </p:blipFill>
        <p:spPr>
          <a:xfrm>
            <a:off x="8215867" y="628249"/>
            <a:ext cx="392617" cy="763423"/>
          </a:xfrm>
          <a:prstGeom prst="rect">
            <a:avLst/>
          </a:prstGeom>
        </p:spPr>
      </p:pic>
      <p:pic>
        <p:nvPicPr>
          <p:cNvPr id="5" name="Picture 4"/>
          <p:cNvPicPr>
            <a:picLocks noChangeAspect="1"/>
          </p:cNvPicPr>
          <p:nvPr/>
        </p:nvPicPr>
        <p:blipFill>
          <a:blip r:embed="rId7"/>
          <a:stretch>
            <a:fillRect/>
          </a:stretch>
        </p:blipFill>
        <p:spPr>
          <a:xfrm>
            <a:off x="8029491" y="3055650"/>
            <a:ext cx="852932" cy="742722"/>
          </a:xfrm>
          <a:prstGeom prst="rect">
            <a:avLst/>
          </a:prstGeom>
        </p:spPr>
      </p:pic>
    </p:spTree>
    <p:extLst>
      <p:ext uri="{BB962C8B-B14F-4D97-AF65-F5344CB8AC3E}">
        <p14:creationId xmlns:p14="http://schemas.microsoft.com/office/powerpoint/2010/main" val="37994592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anim calcmode="lin" valueType="num">
                                      <p:cBhvr>
                                        <p:cTn id="34" dur="500" fill="hold"/>
                                        <p:tgtEl>
                                          <p:spTgt spid="2"/>
                                        </p:tgtEl>
                                        <p:attrNameLst>
                                          <p:attrName>ppt_x</p:attrName>
                                        </p:attrNameLst>
                                      </p:cBhvr>
                                      <p:tavLst>
                                        <p:tav tm="0">
                                          <p:val>
                                            <p:strVal val="#ppt_x"/>
                                          </p:val>
                                        </p:tav>
                                        <p:tav tm="100000">
                                          <p:val>
                                            <p:strVal val="#ppt_x"/>
                                          </p:val>
                                        </p:tav>
                                      </p:tavLst>
                                    </p:anim>
                                    <p:anim calcmode="lin" valueType="num">
                                      <p:cBhvr>
                                        <p:cTn id="3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11"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sp>
        <p:nvSpPr>
          <p:cNvPr id="130" name="TextBox 129"/>
          <p:cNvSpPr txBox="1"/>
          <p:nvPr/>
        </p:nvSpPr>
        <p:spPr>
          <a:xfrm>
            <a:off x="642289" y="345340"/>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4</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01904" y="1764195"/>
                <a:ext cx="4572000" cy="3079882"/>
              </a:xfrm>
              <a:prstGeom prst="rect">
                <a:avLst/>
              </a:prstGeom>
            </p:spPr>
            <p:txBody>
              <a:bodyPr>
                <a:spAutoFit/>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Arial" panose="020B0604020202020204" pitchFamily="34" charset="0"/>
                          <a:cs typeface="Times New Roman" panose="02020603050405020304" pitchFamily="18" charset="0"/>
                        </a:rPr>
                        <m:t>𝑃</m:t>
                      </m:r>
                      <m:r>
                        <a:rPr lang="en-US" sz="20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𝑧</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2000" i="1" smtClean="0">
                  <a:effectLst/>
                  <a:latin typeface="Cambria Math" panose="02040503050406030204" pitchFamily="18" charset="0"/>
                  <a:ea typeface="Arial" panose="020B0604020202020204" pitchFamily="34" charset="0"/>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𝑧</m:t>
                          </m:r>
                        </m:den>
                      </m:f>
                    </m:oMath>
                  </m:oMathPara>
                </a14:m>
                <a:endParaRPr lang="en-US" sz="2000" i="1" smtClean="0">
                  <a:effectLst/>
                  <a:latin typeface="Cambria Math" panose="02040503050406030204" pitchFamily="18" charset="0"/>
                  <a:ea typeface="Dotum" panose="020B0600000101010101" pitchFamily="34" charset="-127"/>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𝑧</m:t>
                          </m:r>
                        </m:den>
                      </m:f>
                    </m:oMath>
                  </m:oMathPara>
                </a14:m>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01904" y="1764195"/>
                <a:ext cx="4572000" cy="3079882"/>
              </a:xfrm>
              <a:prstGeom prst="rect">
                <a:avLst/>
              </a:prstGeom>
              <a:blipFill>
                <a:blip r:embed="rId3"/>
                <a:stretch>
                  <a:fillRect/>
                </a:stretch>
              </a:blipFill>
            </p:spPr>
            <p:txBody>
              <a:bodyPr/>
              <a:lstStyle/>
              <a:p>
                <a:r>
                  <a:rPr lang="en-US">
                    <a:noFill/>
                  </a:rPr>
                  <a:t> </a:t>
                </a:r>
              </a:p>
            </p:txBody>
          </p:sp>
        </mc:Fallback>
      </mc:AlternateContent>
      <p:grpSp>
        <p:nvGrpSpPr>
          <p:cNvPr id="5" name="Group 4"/>
          <p:cNvGrpSpPr/>
          <p:nvPr/>
        </p:nvGrpSpPr>
        <p:grpSpPr>
          <a:xfrm>
            <a:off x="2819415" y="337645"/>
            <a:ext cx="4800431" cy="723147"/>
            <a:chOff x="2731949" y="345340"/>
            <a:chExt cx="4800431" cy="723147"/>
          </a:xfrm>
        </p:grpSpPr>
        <p:sp>
          <p:nvSpPr>
            <p:cNvPr id="132" name="Rectangle 1"/>
            <p:cNvSpPr>
              <a:spLocks noChangeArrowheads="1"/>
            </p:cNvSpPr>
            <p:nvPr/>
          </p:nvSpPr>
          <p:spPr bwMode="auto">
            <a:xfrm>
              <a:off x="2731949" y="399018"/>
              <a:ext cx="2396645"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Rút</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gọn biểu thức</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823946" y="345340"/>
                  <a:ext cx="2708434"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𝑃</m:t>
                        </m:r>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𝑦</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𝑧</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4823946" y="345340"/>
                  <a:ext cx="2708434" cy="723147"/>
                </a:xfrm>
                <a:prstGeom prst="rect">
                  <a:avLst/>
                </a:prstGeom>
                <a:blipFill>
                  <a:blip r:embed="rId4"/>
                  <a:stretch>
                    <a:fillRect/>
                  </a:stretch>
                </a:blipFill>
              </p:spPr>
              <p:txBody>
                <a:bodyPr/>
                <a:lstStyle/>
                <a:p>
                  <a:r>
                    <a:rPr lang="en-US">
                      <a:noFill/>
                    </a:rPr>
                    <a:t> </a:t>
                  </a:r>
                </a:p>
              </p:txBody>
            </p:sp>
          </mc:Fallback>
        </mc:AlternateContent>
      </p:grpSp>
      <p:sp>
        <p:nvSpPr>
          <p:cNvPr id="137" name="Rectangle 136"/>
          <p:cNvSpPr/>
          <p:nvPr/>
        </p:nvSpPr>
        <p:spPr>
          <a:xfrm>
            <a:off x="1267720" y="147616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p:pic>
        <p:nvPicPr>
          <p:cNvPr id="6" name="Picture 5"/>
          <p:cNvPicPr>
            <a:picLocks noChangeAspect="1"/>
          </p:cNvPicPr>
          <p:nvPr/>
        </p:nvPicPr>
        <p:blipFill>
          <a:blip r:embed="rId5"/>
          <a:stretch>
            <a:fillRect/>
          </a:stretch>
        </p:blipFill>
        <p:spPr>
          <a:xfrm>
            <a:off x="8074752" y="4047794"/>
            <a:ext cx="830709" cy="911668"/>
          </a:xfrm>
          <a:prstGeom prst="rect">
            <a:avLst/>
          </a:prstGeom>
        </p:spPr>
      </p:pic>
      <p:pic>
        <p:nvPicPr>
          <p:cNvPr id="7" name="Picture 6"/>
          <p:cNvPicPr>
            <a:picLocks noChangeAspect="1"/>
          </p:cNvPicPr>
          <p:nvPr/>
        </p:nvPicPr>
        <p:blipFill>
          <a:blip r:embed="rId6"/>
          <a:stretch>
            <a:fillRect/>
          </a:stretch>
        </p:blipFill>
        <p:spPr>
          <a:xfrm>
            <a:off x="-95391" y="3656866"/>
            <a:ext cx="737680" cy="932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barn(inVertical)">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randombar(horizontal)">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3"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grpSp>
        <p:nvGrpSpPr>
          <p:cNvPr id="1941" name="Google Shape;1941;p37"/>
          <p:cNvGrpSpPr/>
          <p:nvPr/>
        </p:nvGrpSpPr>
        <p:grpSpPr>
          <a:xfrm>
            <a:off x="7218223" y="68444"/>
            <a:ext cx="1759243" cy="3511703"/>
            <a:chOff x="7218223" y="68444"/>
            <a:chExt cx="1759243" cy="3511703"/>
          </a:xfrm>
        </p:grpSpPr>
        <p:sp>
          <p:nvSpPr>
            <p:cNvPr id="1942" name="Google Shape;1942;p37"/>
            <p:cNvSpPr/>
            <p:nvPr/>
          </p:nvSpPr>
          <p:spPr>
            <a:xfrm>
              <a:off x="7342062" y="1363173"/>
              <a:ext cx="251789" cy="219258"/>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37"/>
            <p:cNvGrpSpPr/>
            <p:nvPr/>
          </p:nvGrpSpPr>
          <p:grpSpPr>
            <a:xfrm rot="3505140">
              <a:off x="7384946" y="1061878"/>
              <a:ext cx="1560580" cy="597064"/>
              <a:chOff x="5554408" y="1265017"/>
              <a:chExt cx="1620304" cy="619914"/>
            </a:xfrm>
          </p:grpSpPr>
          <p:sp>
            <p:nvSpPr>
              <p:cNvPr id="1944" name="Google Shape;1944;p37"/>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7"/>
            <p:cNvGrpSpPr/>
            <p:nvPr/>
          </p:nvGrpSpPr>
          <p:grpSpPr>
            <a:xfrm rot="-1800044">
              <a:off x="7329598" y="179380"/>
              <a:ext cx="606665" cy="608049"/>
              <a:chOff x="7581692" y="539495"/>
              <a:chExt cx="606678" cy="608062"/>
            </a:xfrm>
          </p:grpSpPr>
          <p:sp>
            <p:nvSpPr>
              <p:cNvPr id="1967" name="Google Shape;1967;p37"/>
              <p:cNvSpPr/>
              <p:nvPr/>
            </p:nvSpPr>
            <p:spPr>
              <a:xfrm rot="3505052">
                <a:off x="7663213" y="623817"/>
                <a:ext cx="443636" cy="439419"/>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rot="3505052">
                <a:off x="7793173" y="560546"/>
                <a:ext cx="200368" cy="270159"/>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rot="3505052">
                <a:off x="7616208" y="898191"/>
                <a:ext cx="289631" cy="112145"/>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rot="3505052">
                <a:off x="7984770" y="745715"/>
                <a:ext cx="66095" cy="87754"/>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7"/>
            <p:cNvGrpSpPr/>
            <p:nvPr/>
          </p:nvGrpSpPr>
          <p:grpSpPr>
            <a:xfrm>
              <a:off x="7802473" y="2104544"/>
              <a:ext cx="1174993" cy="1475603"/>
              <a:chOff x="7699231" y="2086344"/>
              <a:chExt cx="1363417" cy="1712234"/>
            </a:xfrm>
          </p:grpSpPr>
          <p:sp>
            <p:nvSpPr>
              <p:cNvPr id="1973" name="Google Shape;1973;p37"/>
              <p:cNvSpPr/>
              <p:nvPr/>
            </p:nvSpPr>
            <p:spPr>
              <a:xfrm rot="3505052">
                <a:off x="8293625" y="3184845"/>
                <a:ext cx="345947" cy="463869"/>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rot="3505052">
                <a:off x="8010923" y="3146357"/>
                <a:ext cx="560657" cy="542633"/>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rot="3505052">
                <a:off x="8293625" y="3184845"/>
                <a:ext cx="345947" cy="463869"/>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rot="3505052">
                <a:off x="8209245" y="2439723"/>
                <a:ext cx="223623" cy="781009"/>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rot="3505052">
                <a:off x="8598652" y="2509611"/>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rot="350505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rot="3505052">
                <a:off x="8563143" y="3249942"/>
                <a:ext cx="33191" cy="33946"/>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rot="3505052">
                <a:off x="8163201" y="2169108"/>
                <a:ext cx="481300" cy="577962"/>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rot="3505052">
                <a:off x="7751863" y="2611466"/>
                <a:ext cx="766220" cy="55089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rot="3505052">
                <a:off x="8169626" y="2992938"/>
                <a:ext cx="458495" cy="570091"/>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rot="3505052">
                <a:off x="8409942" y="2633986"/>
                <a:ext cx="576668" cy="500923"/>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rot="3505052">
                <a:off x="8344662" y="2116598"/>
                <a:ext cx="219472" cy="265512"/>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rot="3505052">
                <a:off x="7915863" y="3235838"/>
                <a:ext cx="294408" cy="127967"/>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rot="3505052">
                <a:off x="8607969" y="3174240"/>
                <a:ext cx="73750" cy="142487"/>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rot="3505052">
                <a:off x="8045411" y="2556220"/>
                <a:ext cx="777775" cy="730369"/>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rot="3505052">
                <a:off x="7909328" y="2605395"/>
                <a:ext cx="643302" cy="398079"/>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rot="3505052">
                <a:off x="8111498" y="3054605"/>
                <a:ext cx="131812" cy="120042"/>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7"/>
              <p:cNvSpPr/>
              <p:nvPr/>
            </p:nvSpPr>
            <p:spPr>
              <a:xfrm rot="3505052">
                <a:off x="8537696" y="3101664"/>
                <a:ext cx="132999" cy="119988"/>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7"/>
              <p:cNvSpPr/>
              <p:nvPr/>
            </p:nvSpPr>
            <p:spPr>
              <a:xfrm rot="3505052">
                <a:off x="8310895" y="3453284"/>
                <a:ext cx="44746" cy="41206"/>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7"/>
              <p:cNvSpPr/>
              <p:nvPr/>
            </p:nvSpPr>
            <p:spPr>
              <a:xfrm rot="3505052">
                <a:off x="8378642" y="3470261"/>
                <a:ext cx="45034" cy="40936"/>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7"/>
              <p:cNvSpPr/>
              <p:nvPr/>
            </p:nvSpPr>
            <p:spPr>
              <a:xfrm rot="3505052">
                <a:off x="8446548" y="3486879"/>
                <a:ext cx="45034" cy="41026"/>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rot="3505052">
                <a:off x="8415413" y="3431665"/>
                <a:ext cx="45034" cy="40936"/>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rot="3505052">
                <a:off x="8332998" y="3082571"/>
                <a:ext cx="132406" cy="147411"/>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7"/>
              <p:cNvSpPr/>
              <p:nvPr/>
            </p:nvSpPr>
            <p:spPr>
              <a:xfrm rot="3505052">
                <a:off x="8354983" y="3145755"/>
                <a:ext cx="91541" cy="106043"/>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7"/>
              <p:cNvSpPr/>
              <p:nvPr/>
            </p:nvSpPr>
            <p:spPr>
              <a:xfrm rot="3505052">
                <a:off x="8170332" y="3066734"/>
                <a:ext cx="50353" cy="35617"/>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rot="3505052">
                <a:off x="8189531" y="3119174"/>
                <a:ext cx="20163" cy="18168"/>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rot="3505052">
                <a:off x="8597873" y="3113979"/>
                <a:ext cx="49472" cy="35168"/>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7"/>
              <p:cNvSpPr/>
              <p:nvPr/>
            </p:nvSpPr>
            <p:spPr>
              <a:xfrm rot="3505052">
                <a:off x="8616455" y="3165446"/>
                <a:ext cx="20163" cy="18851"/>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7"/>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7"/>
              <p:cNvSpPr/>
              <p:nvPr/>
            </p:nvSpPr>
            <p:spPr>
              <a:xfrm rot="3505052">
                <a:off x="7915863" y="3235838"/>
                <a:ext cx="294408" cy="127967"/>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rot="3505052">
                <a:off x="8163201" y="2169108"/>
                <a:ext cx="481300" cy="577962"/>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7"/>
              <p:cNvSpPr/>
              <p:nvPr/>
            </p:nvSpPr>
            <p:spPr>
              <a:xfrm rot="3505052">
                <a:off x="8607969" y="3174240"/>
                <a:ext cx="73750" cy="142487"/>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7"/>
          <p:cNvGrpSpPr/>
          <p:nvPr/>
        </p:nvGrpSpPr>
        <p:grpSpPr>
          <a:xfrm>
            <a:off x="-1480163" y="-2111311"/>
            <a:ext cx="3800981" cy="4010722"/>
            <a:chOff x="-1480163" y="-2111311"/>
            <a:chExt cx="3800981" cy="4010722"/>
          </a:xfrm>
        </p:grpSpPr>
        <p:sp>
          <p:nvSpPr>
            <p:cNvPr id="2006" name="Google Shape;2006;p37"/>
            <p:cNvSpPr/>
            <p:nvPr/>
          </p:nvSpPr>
          <p:spPr>
            <a:xfrm rot="-6826508">
              <a:off x="-1163504" y="-148495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7" name="Google Shape;2007;p37"/>
            <p:cNvGrpSpPr/>
            <p:nvPr/>
          </p:nvGrpSpPr>
          <p:grpSpPr>
            <a:xfrm>
              <a:off x="224033" y="349901"/>
              <a:ext cx="978367" cy="1304819"/>
              <a:chOff x="2733850" y="1716850"/>
              <a:chExt cx="766325" cy="1022025"/>
            </a:xfrm>
          </p:grpSpPr>
          <p:sp>
            <p:nvSpPr>
              <p:cNvPr id="2008" name="Google Shape;2008;p3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 name="Rectangle 102"/>
          <p:cNvSpPr/>
          <p:nvPr/>
        </p:nvSpPr>
        <p:spPr>
          <a:xfrm>
            <a:off x="1596301" y="164847"/>
            <a:ext cx="5838399" cy="1938992"/>
          </a:xfrm>
          <a:prstGeom prst="rect">
            <a:avLst/>
          </a:prstGeom>
        </p:spPr>
        <p:txBody>
          <a:bodyPr wrap="square">
            <a:spAutoFit/>
          </a:bodyPr>
          <a:lstStyle/>
          <a:p>
            <a:pPr algn="ctr">
              <a:lnSpc>
                <a:spcPct val="150000"/>
              </a:lnSpc>
            </a:pPr>
            <a:r>
              <a:rPr lang="vi-VN" sz="4000" b="1">
                <a:solidFill>
                  <a:srgbClr val="BFDBF7">
                    <a:lumMod val="25000"/>
                  </a:srgbClr>
                </a:solidFill>
                <a:latin typeface="Arial" panose="020B0604020202020204" pitchFamily="34" charset="0"/>
                <a:ea typeface="Maven Pro"/>
                <a:cs typeface="Maven Pro"/>
                <a:sym typeface="Maven Pro"/>
              </a:rPr>
              <a:t>CHƯƠNG VI</a:t>
            </a:r>
            <a:r>
              <a:rPr lang="vi-VN" sz="4000" b="1">
                <a:solidFill>
                  <a:srgbClr val="BFDBF7">
                    <a:lumMod val="25000"/>
                  </a:srgbClr>
                </a:solidFill>
                <a:ea typeface="Maven Pro"/>
                <a:cs typeface="Maven Pro"/>
                <a:sym typeface="Maven Pro"/>
              </a:rPr>
              <a:t>.</a:t>
            </a:r>
          </a:p>
          <a:p>
            <a:pPr algn="ctr">
              <a:lnSpc>
                <a:spcPct val="150000"/>
              </a:lnSpc>
            </a:pPr>
            <a:r>
              <a:rPr lang="vi-VN" sz="4000" b="1">
                <a:solidFill>
                  <a:srgbClr val="BFDBF7">
                    <a:lumMod val="25000"/>
                  </a:srgbClr>
                </a:solidFill>
                <a:latin typeface="Arial" panose="020B0604020202020204" pitchFamily="34" charset="0"/>
                <a:ea typeface="Maven Pro"/>
                <a:cs typeface="Maven Pro"/>
                <a:sym typeface="Maven Pro"/>
              </a:rPr>
              <a:t> PHÂN THỨC ĐẠI SỐ</a:t>
            </a:r>
            <a:endParaRPr lang="vi-VN" sz="4000">
              <a:solidFill>
                <a:srgbClr val="BFDBF7">
                  <a:lumMod val="25000"/>
                </a:srgbClr>
              </a:solidFill>
              <a:ea typeface="Maven Pro"/>
              <a:cs typeface="Maven Pro"/>
              <a:sym typeface="Maven Pro"/>
            </a:endParaRPr>
          </a:p>
        </p:txBody>
      </p:sp>
      <p:sp>
        <p:nvSpPr>
          <p:cNvPr id="4" name="Rectangle 3"/>
          <p:cNvSpPr/>
          <p:nvPr/>
        </p:nvSpPr>
        <p:spPr>
          <a:xfrm>
            <a:off x="1596301" y="2163409"/>
            <a:ext cx="6052832" cy="2748253"/>
          </a:xfrm>
          <a:prstGeom prst="rect">
            <a:avLst/>
          </a:prstGeom>
        </p:spPr>
        <p:txBody>
          <a:bodyPr wrap="square">
            <a:spAutoFit/>
          </a:bodyPr>
          <a:lstStyle/>
          <a:p>
            <a:pPr lvl="0" algn="ctr">
              <a:lnSpc>
                <a:spcPct val="150000"/>
              </a:lnSpc>
              <a:buClrTx/>
            </a:pPr>
            <a:r>
              <a:rPr lang="vi-VN" sz="4000" b="1">
                <a:solidFill>
                  <a:srgbClr val="C00000"/>
                </a:solidFill>
                <a:latin typeface="Arial" panose="020B0604020202020204" pitchFamily="34" charset="0"/>
                <a:ea typeface="Maven Pro"/>
                <a:cs typeface="Maven Pro"/>
                <a:sym typeface="Maven Pro"/>
              </a:rPr>
              <a:t>BÀI 23. PHÉP CỘNG VÀ PHÉP TRỪ PHÂN THỨC ĐẠI SỐ</a:t>
            </a:r>
            <a:endParaRPr lang="vi-VN" sz="4000">
              <a:solidFill>
                <a:srgbClr val="C00000"/>
              </a:solidFill>
              <a:ea typeface="Maven Pro"/>
              <a:cs typeface="Maven Pro"/>
              <a:sym typeface="Maven Pro"/>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dir="ou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7" name="Rectangle 6"/>
          <p:cNvSpPr/>
          <p:nvPr/>
        </p:nvSpPr>
        <p:spPr>
          <a:xfrm>
            <a:off x="7776376" y="3235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60" name="Rectangle 1"/>
          <p:cNvSpPr>
            <a:spLocks noChangeArrowheads="1"/>
          </p:cNvSpPr>
          <p:nvPr/>
        </p:nvSpPr>
        <p:spPr bwMode="auto">
          <a:xfrm>
            <a:off x="1828799" y="155248"/>
            <a:ext cx="5565914" cy="53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ctr">
              <a:lnSpc>
                <a:spcPct val="150000"/>
              </a:lnSpc>
              <a:spcBef>
                <a:spcPts val="600"/>
              </a:spcBef>
              <a:spcAft>
                <a:spcPts val="600"/>
              </a:spcAft>
              <a:buClrTx/>
              <a:buFont typeface="Wingdings" panose="05000000000000000000" pitchFamily="2" charset="2"/>
              <a:buChar char="q"/>
            </a:pPr>
            <a:r>
              <a:rPr lang="en-US" altLang="en-US" sz="2200" b="1">
                <a:solidFill>
                  <a:srgbClr val="C00000"/>
                </a:solidFill>
                <a:ea typeface="Open Sans"/>
              </a:rPr>
              <a:t>Rút gọn biểu thức có dấu ngoặc</a:t>
            </a:r>
            <a:endParaRPr kumimoji="0" lang="en-US" altLang="en-US" sz="2200" b="1" i="0" u="none" strike="noStrike" kern="0" cap="none" spc="0" normalizeH="0" baseline="0" noProof="0" smtClean="0">
              <a:ln>
                <a:noFill/>
              </a:ln>
              <a:solidFill>
                <a:srgbClr val="C00000"/>
              </a:solidFill>
              <a:effectLst/>
              <a:uLnTx/>
              <a:uFillTx/>
              <a:latin typeface="Arial" panose="020B0604020202020204" pitchFamily="34" charset="0"/>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003151" y="833156"/>
                <a:ext cx="7217210" cy="1745221"/>
              </a:xfrm>
              <a:prstGeom prst="rect">
                <a:avLst/>
              </a:prstGeom>
            </p:spPr>
            <p:txBody>
              <a:bodyPr wrap="square">
                <a:spAutoFit/>
              </a:bodyPr>
              <a:lstStyle/>
              <a:p>
                <a:pPr algn="just">
                  <a:lnSpc>
                    <a:spcPct val="150000"/>
                  </a:lnSpc>
                  <a:spcBef>
                    <a:spcPts val="600"/>
                  </a:spcBef>
                  <a:spcAft>
                    <a:spcPts val="600"/>
                  </a:spcAft>
                </a:pPr>
                <a:r>
                  <a:rPr lang="en-US" sz="2000" b="1" i="1" u="sng" smtClean="0">
                    <a:solidFill>
                      <a:schemeClr val="accent6">
                        <a:lumMod val="50000"/>
                      </a:schemeClr>
                    </a:solidFill>
                    <a:latin typeface="+mn-lt"/>
                    <a:ea typeface="Calibri" panose="020F0502020204030204" pitchFamily="34" charset="0"/>
                    <a:cs typeface="Times New Roman" panose="02020603050405020304" pitchFamily="18" charset="0"/>
                  </a:rPr>
                  <a:t>Câu hỏi 2:</a:t>
                </a:r>
                <a:r>
                  <a:rPr lang="en-US" sz="2000" b="1" i="1" smtClean="0">
                    <a:solidFill>
                      <a:schemeClr val="accent6">
                        <a:lumMod val="50000"/>
                      </a:schemeClr>
                    </a:solidFill>
                    <a:latin typeface="+mn-lt"/>
                    <a:ea typeface="Calibri" panose="020F0502020204030204" pitchFamily="34" charset="0"/>
                    <a:cs typeface="Times New Roman" panose="02020603050405020304" pitchFamily="18" charset="0"/>
                  </a:rPr>
                  <a:t>  </a:t>
                </a:r>
                <a:r>
                  <a:rPr lang="en-US" sz="2000" smtClean="0">
                    <a:solidFill>
                      <a:schemeClr val="bg1">
                        <a:lumMod val="10000"/>
                      </a:schemeClr>
                    </a:solidFill>
                    <a:latin typeface="+mn-lt"/>
                    <a:ea typeface="Calibri" panose="020F0502020204030204" pitchFamily="34" charset="0"/>
                    <a:cs typeface="Times New Roman" panose="02020603050405020304" pitchFamily="18" charset="0"/>
                  </a:rPr>
                  <a:t>Thực hiện bỏ dấu ngoặc của các biểu thức sau:</a:t>
                </a:r>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den>
                          </m:f>
                        </m:e>
                      </m:d>
                      <m: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v</m:t>
                      </m:r>
                      <m: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à −</m:t>
                      </m:r>
                      <m:d>
                        <m:d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den>
                          </m:f>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5</m:t>
                              </m:r>
                            </m:den>
                          </m:f>
                        </m:e>
                      </m:d>
                    </m:oMath>
                  </m:oMathPara>
                </a14:m>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03151" y="833156"/>
                <a:ext cx="7217210" cy="1745221"/>
              </a:xfrm>
              <a:prstGeom prst="rect">
                <a:avLst/>
              </a:prstGeom>
              <a:blipFill>
                <a:blip r:embed="rId3"/>
                <a:stretch>
                  <a:fillRect l="-930"/>
                </a:stretch>
              </a:blipFill>
            </p:spPr>
            <p:txBody>
              <a:bodyPr/>
              <a:lstStyle/>
              <a:p>
                <a:r>
                  <a:rPr lang="en-US">
                    <a:noFill/>
                  </a:rPr>
                  <a:t> </a:t>
                </a:r>
              </a:p>
            </p:txBody>
          </p:sp>
        </mc:Fallback>
      </mc:AlternateContent>
      <p:sp>
        <p:nvSpPr>
          <p:cNvPr id="5" name="Rectangle 4"/>
          <p:cNvSpPr/>
          <p:nvPr/>
        </p:nvSpPr>
        <p:spPr>
          <a:xfrm>
            <a:off x="4278171" y="262048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75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03151" y="3172932"/>
                <a:ext cx="7600160" cy="1745221"/>
              </a:xfrm>
              <a:prstGeom prst="rect">
                <a:avLst/>
              </a:prstGeom>
            </p:spPr>
            <p:txBody>
              <a:bodyPr wrap="square">
                <a:spAutoFit/>
              </a:bodyPr>
              <a:lstStyle/>
              <a:p>
                <a:pPr algn="just">
                  <a:lnSpc>
                    <a:spcPct val="150000"/>
                  </a:lnSpc>
                  <a:spcBef>
                    <a:spcPts val="600"/>
                  </a:spcBef>
                  <a:spcAft>
                    <a:spcPts val="600"/>
                  </a:spcAft>
                </a:pPr>
                <a:r>
                  <a:rPr lang="en-US" sz="2000" smtClean="0">
                    <a:latin typeface="+mn-lt"/>
                    <a:ea typeface="Arial" panose="020B0604020202020204" pitchFamily="34" charset="0"/>
                    <a:cs typeface="Times New Roman" panose="02020603050405020304" pitchFamily="18" charset="0"/>
                  </a:rPr>
                  <a:t>Thực hiện bỏ dấu ngoặc, ta được:</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03151" y="3172932"/>
                <a:ext cx="7600160" cy="1745221"/>
              </a:xfrm>
              <a:prstGeom prst="rect">
                <a:avLst/>
              </a:prstGeom>
              <a:blipFill>
                <a:blip r:embed="rId4"/>
                <a:stretch>
                  <a:fillRect l="-883"/>
                </a:stretch>
              </a:blipFill>
            </p:spPr>
            <p:txBody>
              <a:bodyPr/>
              <a:lstStyle/>
              <a:p>
                <a:r>
                  <a:rPr lang="en-US">
                    <a:noFill/>
                  </a:rPr>
                  <a:t> </a:t>
                </a:r>
              </a:p>
            </p:txBody>
          </p:sp>
        </mc:Fallback>
      </mc:AlternateContent>
    </p:spTree>
    <p:extLst>
      <p:ext uri="{BB962C8B-B14F-4D97-AF65-F5344CB8AC3E}">
        <p14:creationId xmlns:p14="http://schemas.microsoft.com/office/powerpoint/2010/main" val="36819078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randombar(horizontal)">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4" grpId="0"/>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2356288" y="566198"/>
            <a:ext cx="4480394"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700" b="1">
                <a:solidFill>
                  <a:srgbClr val="C00000"/>
                </a:solidFill>
                <a:latin typeface="Arial" panose="020B0604020202020204" pitchFamily="34" charset="0"/>
              </a:rPr>
              <a:t>Quy tắc dấu ngoặc</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sp>
        <p:nvSpPr>
          <p:cNvPr id="11" name="Rectangle 10"/>
          <p:cNvSpPr/>
          <p:nvPr/>
        </p:nvSpPr>
        <p:spPr>
          <a:xfrm>
            <a:off x="1114451" y="1556531"/>
            <a:ext cx="6964069" cy="2125325"/>
          </a:xfrm>
          <a:prstGeom prst="rect">
            <a:avLst/>
          </a:prstGeom>
          <a:solidFill>
            <a:srgbClr val="BFDBF7"/>
          </a:solidFill>
          <a:ln w="25400" cap="flat" cmpd="sng" algn="ctr">
            <a:solidFill>
              <a:srgbClr val="FFFFFF"/>
            </a:solidFill>
            <a:prstDash val="solid"/>
          </a:ln>
          <a:effectLst/>
        </p:spPr>
        <p:txBody>
          <a:bodyPr wrap="square">
            <a:spAutoFit/>
          </a:bodyPr>
          <a:lstStyle/>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Nếu </a:t>
            </a:r>
            <a:r>
              <a:rPr lang="vi-VN" sz="2100">
                <a:ea typeface="Dotum" panose="020B0600000101010101" pitchFamily="34" charset="-127"/>
                <a:cs typeface="Times New Roman" panose="02020603050405020304" pitchFamily="18" charset="0"/>
              </a:rPr>
              <a:t>trước dấu ngoặc có dấu </a:t>
            </a:r>
            <a:r>
              <a:rPr lang="en-US" sz="2100" smtClean="0">
                <a:ea typeface="Dotum" panose="020B0600000101010101" pitchFamily="34" charset="-127"/>
                <a:cs typeface="Times New Roman" panose="02020603050405020304" pitchFamily="18" charset="0"/>
              </a:rPr>
              <a:t>“</a:t>
            </a:r>
            <a:r>
              <a:rPr lang="vi-VN" sz="2100" smtClean="0">
                <a:ea typeface="Dotum" panose="020B0600000101010101" pitchFamily="34" charset="-127"/>
                <a:cs typeface="Times New Roman" panose="02020603050405020304" pitchFamily="18" charset="0"/>
              </a:rPr>
              <a:t>+</a:t>
            </a:r>
            <a:r>
              <a:rPr lang="en-US" sz="2100" smtClean="0">
                <a:ea typeface="Dotum" panose="020B0600000101010101" pitchFamily="34" charset="-127"/>
                <a:cs typeface="Times New Roman" panose="02020603050405020304" pitchFamily="18" charset="0"/>
              </a:rPr>
              <a:t>”</a:t>
            </a:r>
            <a:r>
              <a:rPr lang="vi-VN" sz="2100" smtClean="0">
                <a:ea typeface="Dotum" panose="020B0600000101010101" pitchFamily="34" charset="-127"/>
                <a:cs typeface="Times New Roman" panose="02020603050405020304" pitchFamily="18" charset="0"/>
              </a:rPr>
              <a:t> </a:t>
            </a:r>
            <a:r>
              <a:rPr lang="vi-VN" sz="2100">
                <a:ea typeface="Dotum" panose="020B0600000101010101" pitchFamily="34" charset="-127"/>
                <a:cs typeface="Times New Roman" panose="02020603050405020304" pitchFamily="18" charset="0"/>
              </a:rPr>
              <a:t>thì bỏ dấu ngoặc và giữ nguyên các số hạng.</a:t>
            </a:r>
          </a:p>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Nếu </a:t>
            </a:r>
            <a:r>
              <a:rPr lang="vi-VN" sz="2100">
                <a:ea typeface="Dotum" panose="020B0600000101010101" pitchFamily="34" charset="-127"/>
                <a:cs typeface="Times New Roman" panose="02020603050405020304" pitchFamily="18" charset="0"/>
              </a:rPr>
              <a:t>trước dấu ngoặc có dấu </a:t>
            </a:r>
            <a:r>
              <a:rPr lang="vi-VN" sz="2100" smtClean="0">
                <a:ea typeface="Dotum" panose="020B0600000101010101" pitchFamily="34" charset="-127"/>
                <a:cs typeface="Times New Roman" panose="02020603050405020304" pitchFamily="18" charset="0"/>
              </a:rPr>
              <a:t>“</a:t>
            </a:r>
            <a:r>
              <a:rPr lang="en-US" sz="2100" smtClean="0">
                <a:ea typeface="Dotum" panose="020B0600000101010101" pitchFamily="34" charset="-127"/>
                <a:cs typeface="Times New Roman" panose="02020603050405020304" pitchFamily="18" charset="0"/>
              </a:rPr>
              <a:t>–” </a:t>
            </a:r>
            <a:r>
              <a:rPr lang="vi-VN" sz="2100" smtClean="0">
                <a:ea typeface="Dotum" panose="020B0600000101010101" pitchFamily="34" charset="-127"/>
                <a:cs typeface="Times New Roman" panose="02020603050405020304" pitchFamily="18" charset="0"/>
              </a:rPr>
              <a:t>thì </a:t>
            </a:r>
            <a:r>
              <a:rPr lang="vi-VN" sz="2100">
                <a:ea typeface="Dotum" panose="020B0600000101010101" pitchFamily="34" charset="-127"/>
                <a:cs typeface="Times New Roman" panose="02020603050405020304" pitchFamily="18" charset="0"/>
              </a:rPr>
              <a:t>bỏ dấu ngoặc và đổi dấu các số hạng trong dấu ngoặc.</a:t>
            </a:r>
          </a:p>
        </p:txBody>
      </p:sp>
    </p:spTree>
    <p:extLst>
      <p:ext uri="{BB962C8B-B14F-4D97-AF65-F5344CB8AC3E}">
        <p14:creationId xmlns:p14="http://schemas.microsoft.com/office/powerpoint/2010/main" val="167035494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sp>
        <p:nvSpPr>
          <p:cNvPr id="86" name="Rectangle 85"/>
          <p:cNvSpPr/>
          <p:nvPr/>
        </p:nvSpPr>
        <p:spPr>
          <a:xfrm>
            <a:off x="7045334" y="2742068"/>
            <a:ext cx="2080890" cy="2343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41" name="Rectangle 40"/>
          <p:cNvSpPr/>
          <p:nvPr/>
        </p:nvSpPr>
        <p:spPr>
          <a:xfrm>
            <a:off x="-324905" y="1963972"/>
            <a:ext cx="2615979" cy="327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grpSp>
        <p:nvGrpSpPr>
          <p:cNvPr id="43" name="Google Shape;4095;p67"/>
          <p:cNvGrpSpPr/>
          <p:nvPr/>
        </p:nvGrpSpPr>
        <p:grpSpPr>
          <a:xfrm rot="1237233">
            <a:off x="8198991" y="1074511"/>
            <a:ext cx="779537" cy="800178"/>
            <a:chOff x="1715675" y="412500"/>
            <a:chExt cx="1637250" cy="1716475"/>
          </a:xfrm>
        </p:grpSpPr>
        <p:sp>
          <p:nvSpPr>
            <p:cNvPr id="44" name="Google Shape;4096;p67"/>
            <p:cNvSpPr/>
            <p:nvPr/>
          </p:nvSpPr>
          <p:spPr>
            <a:xfrm>
              <a:off x="1787725" y="412500"/>
              <a:ext cx="1473725" cy="1528025"/>
            </a:xfrm>
            <a:custGeom>
              <a:avLst/>
              <a:gdLst/>
              <a:ahLst/>
              <a:cxnLst/>
              <a:rect l="l" t="t" r="r" b="b"/>
              <a:pathLst>
                <a:path w="58949" h="61121" extrusionOk="0">
                  <a:moveTo>
                    <a:pt x="31770" y="0"/>
                  </a:moveTo>
                  <a:cubicBezTo>
                    <a:pt x="31716" y="0"/>
                    <a:pt x="31661" y="6"/>
                    <a:pt x="31605" y="18"/>
                  </a:cubicBezTo>
                  <a:cubicBezTo>
                    <a:pt x="31430" y="68"/>
                    <a:pt x="31254" y="118"/>
                    <a:pt x="31079" y="168"/>
                  </a:cubicBezTo>
                  <a:cubicBezTo>
                    <a:pt x="30452" y="393"/>
                    <a:pt x="29801" y="644"/>
                    <a:pt x="29174" y="870"/>
                  </a:cubicBezTo>
                  <a:cubicBezTo>
                    <a:pt x="28247" y="1246"/>
                    <a:pt x="27319" y="1622"/>
                    <a:pt x="26392" y="1997"/>
                  </a:cubicBezTo>
                  <a:cubicBezTo>
                    <a:pt x="26317" y="2023"/>
                    <a:pt x="26267" y="2048"/>
                    <a:pt x="26191" y="2073"/>
                  </a:cubicBezTo>
                  <a:cubicBezTo>
                    <a:pt x="24287" y="2900"/>
                    <a:pt x="22407" y="3752"/>
                    <a:pt x="20577" y="4704"/>
                  </a:cubicBezTo>
                  <a:cubicBezTo>
                    <a:pt x="19625" y="5206"/>
                    <a:pt x="18648" y="5707"/>
                    <a:pt x="17695" y="6258"/>
                  </a:cubicBezTo>
                  <a:cubicBezTo>
                    <a:pt x="16668" y="6835"/>
                    <a:pt x="15640" y="7461"/>
                    <a:pt x="14638" y="8088"/>
                  </a:cubicBezTo>
                  <a:cubicBezTo>
                    <a:pt x="13735" y="8664"/>
                    <a:pt x="12833" y="9241"/>
                    <a:pt x="11931" y="9867"/>
                  </a:cubicBezTo>
                  <a:cubicBezTo>
                    <a:pt x="10978" y="10519"/>
                    <a:pt x="10026" y="11221"/>
                    <a:pt x="9074" y="11922"/>
                  </a:cubicBezTo>
                  <a:cubicBezTo>
                    <a:pt x="7144" y="13301"/>
                    <a:pt x="5339" y="14780"/>
                    <a:pt x="3560" y="16333"/>
                  </a:cubicBezTo>
                  <a:cubicBezTo>
                    <a:pt x="2432" y="17311"/>
                    <a:pt x="1329" y="18313"/>
                    <a:pt x="302" y="19391"/>
                  </a:cubicBezTo>
                  <a:cubicBezTo>
                    <a:pt x="201" y="19491"/>
                    <a:pt x="101" y="19642"/>
                    <a:pt x="1" y="19767"/>
                  </a:cubicBezTo>
                  <a:cubicBezTo>
                    <a:pt x="151" y="19993"/>
                    <a:pt x="352" y="20193"/>
                    <a:pt x="452" y="20469"/>
                  </a:cubicBezTo>
                  <a:cubicBezTo>
                    <a:pt x="517" y="20447"/>
                    <a:pt x="583" y="20430"/>
                    <a:pt x="644" y="20430"/>
                  </a:cubicBezTo>
                  <a:cubicBezTo>
                    <a:pt x="724" y="20430"/>
                    <a:pt x="796" y="20459"/>
                    <a:pt x="853" y="20544"/>
                  </a:cubicBezTo>
                  <a:cubicBezTo>
                    <a:pt x="978" y="20719"/>
                    <a:pt x="1129" y="20920"/>
                    <a:pt x="1254" y="21120"/>
                  </a:cubicBezTo>
                  <a:cubicBezTo>
                    <a:pt x="1429" y="21396"/>
                    <a:pt x="1605" y="21697"/>
                    <a:pt x="1780" y="21973"/>
                  </a:cubicBezTo>
                  <a:cubicBezTo>
                    <a:pt x="1931" y="22198"/>
                    <a:pt x="2081" y="22424"/>
                    <a:pt x="2231" y="22624"/>
                  </a:cubicBezTo>
                  <a:cubicBezTo>
                    <a:pt x="2407" y="22900"/>
                    <a:pt x="2607" y="23176"/>
                    <a:pt x="2783" y="23476"/>
                  </a:cubicBezTo>
                  <a:cubicBezTo>
                    <a:pt x="2983" y="23752"/>
                    <a:pt x="3159" y="24053"/>
                    <a:pt x="3334" y="24328"/>
                  </a:cubicBezTo>
                  <a:cubicBezTo>
                    <a:pt x="3485" y="24554"/>
                    <a:pt x="3635" y="24780"/>
                    <a:pt x="3785" y="25030"/>
                  </a:cubicBezTo>
                  <a:cubicBezTo>
                    <a:pt x="3986" y="25306"/>
                    <a:pt x="4186" y="25607"/>
                    <a:pt x="4387" y="25907"/>
                  </a:cubicBezTo>
                  <a:cubicBezTo>
                    <a:pt x="4562" y="26183"/>
                    <a:pt x="4738" y="26459"/>
                    <a:pt x="4913" y="26760"/>
                  </a:cubicBezTo>
                  <a:cubicBezTo>
                    <a:pt x="5114" y="27060"/>
                    <a:pt x="5339" y="27361"/>
                    <a:pt x="5540" y="27662"/>
                  </a:cubicBezTo>
                  <a:cubicBezTo>
                    <a:pt x="5690" y="27862"/>
                    <a:pt x="5815" y="28088"/>
                    <a:pt x="5941" y="28288"/>
                  </a:cubicBezTo>
                  <a:cubicBezTo>
                    <a:pt x="6141" y="28589"/>
                    <a:pt x="6342" y="28915"/>
                    <a:pt x="6517" y="29216"/>
                  </a:cubicBezTo>
                  <a:cubicBezTo>
                    <a:pt x="6668" y="29441"/>
                    <a:pt x="6818" y="29667"/>
                    <a:pt x="6968" y="29892"/>
                  </a:cubicBezTo>
                  <a:cubicBezTo>
                    <a:pt x="7169" y="30168"/>
                    <a:pt x="7369" y="30469"/>
                    <a:pt x="7545" y="30745"/>
                  </a:cubicBezTo>
                  <a:cubicBezTo>
                    <a:pt x="7745" y="31045"/>
                    <a:pt x="7921" y="31321"/>
                    <a:pt x="8096" y="31622"/>
                  </a:cubicBezTo>
                  <a:cubicBezTo>
                    <a:pt x="8247" y="31822"/>
                    <a:pt x="8397" y="32048"/>
                    <a:pt x="8522" y="32273"/>
                  </a:cubicBezTo>
                  <a:cubicBezTo>
                    <a:pt x="8723" y="32574"/>
                    <a:pt x="8923" y="32850"/>
                    <a:pt x="9124" y="33151"/>
                  </a:cubicBezTo>
                  <a:cubicBezTo>
                    <a:pt x="9299" y="33426"/>
                    <a:pt x="9475" y="33727"/>
                    <a:pt x="9650" y="34003"/>
                  </a:cubicBezTo>
                  <a:cubicBezTo>
                    <a:pt x="9800" y="34203"/>
                    <a:pt x="9926" y="34429"/>
                    <a:pt x="10076" y="34629"/>
                  </a:cubicBezTo>
                  <a:cubicBezTo>
                    <a:pt x="10252" y="34905"/>
                    <a:pt x="10477" y="35181"/>
                    <a:pt x="10653" y="35456"/>
                  </a:cubicBezTo>
                  <a:cubicBezTo>
                    <a:pt x="10928" y="35958"/>
                    <a:pt x="13184" y="39416"/>
                    <a:pt x="13510" y="39892"/>
                  </a:cubicBezTo>
                  <a:cubicBezTo>
                    <a:pt x="13685" y="40143"/>
                    <a:pt x="13861" y="40419"/>
                    <a:pt x="14036" y="40694"/>
                  </a:cubicBezTo>
                  <a:cubicBezTo>
                    <a:pt x="14237" y="40970"/>
                    <a:pt x="14437" y="41246"/>
                    <a:pt x="14612" y="41522"/>
                  </a:cubicBezTo>
                  <a:cubicBezTo>
                    <a:pt x="14788" y="41822"/>
                    <a:pt x="14963" y="42098"/>
                    <a:pt x="15139" y="42399"/>
                  </a:cubicBezTo>
                  <a:cubicBezTo>
                    <a:pt x="15289" y="42624"/>
                    <a:pt x="15465" y="42850"/>
                    <a:pt x="15615" y="43075"/>
                  </a:cubicBezTo>
                  <a:cubicBezTo>
                    <a:pt x="15790" y="43376"/>
                    <a:pt x="15991" y="43652"/>
                    <a:pt x="16191" y="43928"/>
                  </a:cubicBezTo>
                  <a:cubicBezTo>
                    <a:pt x="16417" y="44278"/>
                    <a:pt x="16643" y="44629"/>
                    <a:pt x="16893" y="44980"/>
                  </a:cubicBezTo>
                  <a:cubicBezTo>
                    <a:pt x="17044" y="45256"/>
                    <a:pt x="17219" y="45506"/>
                    <a:pt x="17394" y="45757"/>
                  </a:cubicBezTo>
                  <a:cubicBezTo>
                    <a:pt x="17620" y="46133"/>
                    <a:pt x="17846" y="46484"/>
                    <a:pt x="18071" y="46835"/>
                  </a:cubicBezTo>
                  <a:cubicBezTo>
                    <a:pt x="18272" y="47136"/>
                    <a:pt x="18447" y="47436"/>
                    <a:pt x="18622" y="47737"/>
                  </a:cubicBezTo>
                  <a:cubicBezTo>
                    <a:pt x="18998" y="47837"/>
                    <a:pt x="19349" y="47862"/>
                    <a:pt x="19700" y="47887"/>
                  </a:cubicBezTo>
                  <a:lnTo>
                    <a:pt x="20252" y="48740"/>
                  </a:lnTo>
                  <a:lnTo>
                    <a:pt x="19324" y="48740"/>
                  </a:lnTo>
                  <a:cubicBezTo>
                    <a:pt x="19550" y="49065"/>
                    <a:pt x="19750" y="49416"/>
                    <a:pt x="19951" y="49742"/>
                  </a:cubicBezTo>
                  <a:cubicBezTo>
                    <a:pt x="20151" y="50043"/>
                    <a:pt x="20352" y="50319"/>
                    <a:pt x="20552" y="50619"/>
                  </a:cubicBezTo>
                  <a:cubicBezTo>
                    <a:pt x="20728" y="50895"/>
                    <a:pt x="20903" y="51196"/>
                    <a:pt x="21079" y="51471"/>
                  </a:cubicBezTo>
                  <a:cubicBezTo>
                    <a:pt x="21229" y="51672"/>
                    <a:pt x="21354" y="51898"/>
                    <a:pt x="21505" y="52098"/>
                  </a:cubicBezTo>
                  <a:cubicBezTo>
                    <a:pt x="21730" y="52424"/>
                    <a:pt x="21931" y="52750"/>
                    <a:pt x="22156" y="53075"/>
                  </a:cubicBezTo>
                  <a:cubicBezTo>
                    <a:pt x="22332" y="53376"/>
                    <a:pt x="22507" y="53652"/>
                    <a:pt x="22708" y="53953"/>
                  </a:cubicBezTo>
                  <a:cubicBezTo>
                    <a:pt x="22833" y="54153"/>
                    <a:pt x="22983" y="54379"/>
                    <a:pt x="23134" y="54604"/>
                  </a:cubicBezTo>
                  <a:cubicBezTo>
                    <a:pt x="23334" y="54905"/>
                    <a:pt x="23535" y="55181"/>
                    <a:pt x="23735" y="55481"/>
                  </a:cubicBezTo>
                  <a:cubicBezTo>
                    <a:pt x="23911" y="55757"/>
                    <a:pt x="24086" y="56058"/>
                    <a:pt x="24262" y="56334"/>
                  </a:cubicBezTo>
                  <a:cubicBezTo>
                    <a:pt x="24412" y="56559"/>
                    <a:pt x="24562" y="56785"/>
                    <a:pt x="24713" y="56985"/>
                  </a:cubicBezTo>
                  <a:cubicBezTo>
                    <a:pt x="24913" y="57286"/>
                    <a:pt x="25114" y="57587"/>
                    <a:pt x="25289" y="57862"/>
                  </a:cubicBezTo>
                  <a:cubicBezTo>
                    <a:pt x="25465" y="58163"/>
                    <a:pt x="25640" y="58439"/>
                    <a:pt x="25841" y="58740"/>
                  </a:cubicBezTo>
                  <a:cubicBezTo>
                    <a:pt x="25991" y="58940"/>
                    <a:pt x="26116" y="59191"/>
                    <a:pt x="26292" y="59391"/>
                  </a:cubicBezTo>
                  <a:cubicBezTo>
                    <a:pt x="26467" y="59592"/>
                    <a:pt x="26467" y="59767"/>
                    <a:pt x="26342" y="59993"/>
                  </a:cubicBezTo>
                  <a:cubicBezTo>
                    <a:pt x="26392" y="60093"/>
                    <a:pt x="26417" y="60243"/>
                    <a:pt x="26517" y="60319"/>
                  </a:cubicBezTo>
                  <a:cubicBezTo>
                    <a:pt x="26743" y="60569"/>
                    <a:pt x="26843" y="60845"/>
                    <a:pt x="26993" y="61121"/>
                  </a:cubicBezTo>
                  <a:cubicBezTo>
                    <a:pt x="27069" y="60970"/>
                    <a:pt x="27144" y="60795"/>
                    <a:pt x="27244" y="60619"/>
                  </a:cubicBezTo>
                  <a:cubicBezTo>
                    <a:pt x="27620" y="59842"/>
                    <a:pt x="28171" y="59191"/>
                    <a:pt x="28773" y="58564"/>
                  </a:cubicBezTo>
                  <a:cubicBezTo>
                    <a:pt x="30252" y="57085"/>
                    <a:pt x="31906" y="55832"/>
                    <a:pt x="33585" y="54629"/>
                  </a:cubicBezTo>
                  <a:cubicBezTo>
                    <a:pt x="34312" y="54128"/>
                    <a:pt x="35039" y="53627"/>
                    <a:pt x="35765" y="53126"/>
                  </a:cubicBezTo>
                  <a:cubicBezTo>
                    <a:pt x="36417" y="52674"/>
                    <a:pt x="37094" y="52248"/>
                    <a:pt x="37745" y="51797"/>
                  </a:cubicBezTo>
                  <a:cubicBezTo>
                    <a:pt x="38247" y="51471"/>
                    <a:pt x="38773" y="51146"/>
                    <a:pt x="39274" y="50820"/>
                  </a:cubicBezTo>
                  <a:cubicBezTo>
                    <a:pt x="39876" y="50444"/>
                    <a:pt x="40502" y="50043"/>
                    <a:pt x="41104" y="49667"/>
                  </a:cubicBezTo>
                  <a:cubicBezTo>
                    <a:pt x="41755" y="49266"/>
                    <a:pt x="42407" y="48890"/>
                    <a:pt x="43059" y="48489"/>
                  </a:cubicBezTo>
                  <a:cubicBezTo>
                    <a:pt x="43886" y="47988"/>
                    <a:pt x="44713" y="47486"/>
                    <a:pt x="45540" y="47010"/>
                  </a:cubicBezTo>
                  <a:cubicBezTo>
                    <a:pt x="46016" y="46735"/>
                    <a:pt x="46492" y="46459"/>
                    <a:pt x="46994" y="46158"/>
                  </a:cubicBezTo>
                  <a:cubicBezTo>
                    <a:pt x="47896" y="45632"/>
                    <a:pt x="48823" y="45105"/>
                    <a:pt x="49725" y="44579"/>
                  </a:cubicBezTo>
                  <a:cubicBezTo>
                    <a:pt x="50578" y="44078"/>
                    <a:pt x="51430" y="43602"/>
                    <a:pt x="52282" y="43126"/>
                  </a:cubicBezTo>
                  <a:cubicBezTo>
                    <a:pt x="53460" y="42474"/>
                    <a:pt x="54663" y="41822"/>
                    <a:pt x="55866" y="41171"/>
                  </a:cubicBezTo>
                  <a:cubicBezTo>
                    <a:pt x="56442" y="40870"/>
                    <a:pt x="57019" y="40594"/>
                    <a:pt x="57570" y="40293"/>
                  </a:cubicBezTo>
                  <a:cubicBezTo>
                    <a:pt x="57821" y="40168"/>
                    <a:pt x="58096" y="40043"/>
                    <a:pt x="58347" y="39917"/>
                  </a:cubicBezTo>
                  <a:cubicBezTo>
                    <a:pt x="58447" y="39867"/>
                    <a:pt x="58573" y="39842"/>
                    <a:pt x="58673" y="39767"/>
                  </a:cubicBezTo>
                  <a:cubicBezTo>
                    <a:pt x="58873" y="39667"/>
                    <a:pt x="58949" y="39491"/>
                    <a:pt x="58848" y="39291"/>
                  </a:cubicBezTo>
                  <a:cubicBezTo>
                    <a:pt x="58773" y="39090"/>
                    <a:pt x="58673" y="38915"/>
                    <a:pt x="58548" y="38740"/>
                  </a:cubicBezTo>
                  <a:cubicBezTo>
                    <a:pt x="57670" y="37436"/>
                    <a:pt x="56768" y="36158"/>
                    <a:pt x="55866" y="34855"/>
                  </a:cubicBezTo>
                  <a:cubicBezTo>
                    <a:pt x="55239" y="33927"/>
                    <a:pt x="54588" y="32975"/>
                    <a:pt x="53936" y="32048"/>
                  </a:cubicBezTo>
                  <a:cubicBezTo>
                    <a:pt x="53309" y="31120"/>
                    <a:pt x="52683" y="30168"/>
                    <a:pt x="52031" y="29241"/>
                  </a:cubicBezTo>
                  <a:cubicBezTo>
                    <a:pt x="51655" y="28689"/>
                    <a:pt x="51279" y="28138"/>
                    <a:pt x="50903" y="27587"/>
                  </a:cubicBezTo>
                  <a:cubicBezTo>
                    <a:pt x="50878" y="27687"/>
                    <a:pt x="50853" y="27787"/>
                    <a:pt x="50828" y="27887"/>
                  </a:cubicBezTo>
                  <a:cubicBezTo>
                    <a:pt x="50703" y="28414"/>
                    <a:pt x="50527" y="28940"/>
                    <a:pt x="50327" y="29441"/>
                  </a:cubicBezTo>
                  <a:lnTo>
                    <a:pt x="49700" y="28589"/>
                  </a:lnTo>
                  <a:cubicBezTo>
                    <a:pt x="49750" y="28489"/>
                    <a:pt x="49801" y="28364"/>
                    <a:pt x="49851" y="28238"/>
                  </a:cubicBezTo>
                  <a:cubicBezTo>
                    <a:pt x="50026" y="27662"/>
                    <a:pt x="50151" y="27060"/>
                    <a:pt x="50151" y="26459"/>
                  </a:cubicBezTo>
                  <a:cubicBezTo>
                    <a:pt x="50126" y="26434"/>
                    <a:pt x="50101" y="26409"/>
                    <a:pt x="50076" y="26359"/>
                  </a:cubicBezTo>
                  <a:cubicBezTo>
                    <a:pt x="49274" y="25206"/>
                    <a:pt x="48472" y="24028"/>
                    <a:pt x="47670" y="22875"/>
                  </a:cubicBezTo>
                  <a:cubicBezTo>
                    <a:pt x="46718" y="21471"/>
                    <a:pt x="45766" y="20093"/>
                    <a:pt x="44838" y="18714"/>
                  </a:cubicBezTo>
                  <a:cubicBezTo>
                    <a:pt x="44838" y="18714"/>
                    <a:pt x="44763" y="18589"/>
                    <a:pt x="44638" y="18389"/>
                  </a:cubicBezTo>
                  <a:cubicBezTo>
                    <a:pt x="44537" y="18263"/>
                    <a:pt x="44462" y="18138"/>
                    <a:pt x="44387" y="17988"/>
                  </a:cubicBezTo>
                  <a:lnTo>
                    <a:pt x="44337" y="17988"/>
                  </a:lnTo>
                  <a:cubicBezTo>
                    <a:pt x="43961" y="17486"/>
                    <a:pt x="43535" y="16885"/>
                    <a:pt x="43560" y="16885"/>
                  </a:cubicBezTo>
                  <a:cubicBezTo>
                    <a:pt x="43084" y="16158"/>
                    <a:pt x="42608" y="15431"/>
                    <a:pt x="42131" y="14729"/>
                  </a:cubicBezTo>
                  <a:cubicBezTo>
                    <a:pt x="41580" y="13952"/>
                    <a:pt x="41054" y="13175"/>
                    <a:pt x="40527" y="12399"/>
                  </a:cubicBezTo>
                  <a:cubicBezTo>
                    <a:pt x="40001" y="11622"/>
                    <a:pt x="39475" y="10870"/>
                    <a:pt x="38948" y="10093"/>
                  </a:cubicBezTo>
                  <a:cubicBezTo>
                    <a:pt x="38422" y="9316"/>
                    <a:pt x="37896" y="8564"/>
                    <a:pt x="37395" y="7787"/>
                  </a:cubicBezTo>
                  <a:cubicBezTo>
                    <a:pt x="36868" y="7035"/>
                    <a:pt x="36342" y="6258"/>
                    <a:pt x="35816" y="5506"/>
                  </a:cubicBezTo>
                  <a:cubicBezTo>
                    <a:pt x="35289" y="4729"/>
                    <a:pt x="34763" y="3952"/>
                    <a:pt x="34237" y="3200"/>
                  </a:cubicBezTo>
                  <a:cubicBezTo>
                    <a:pt x="33710" y="2424"/>
                    <a:pt x="33184" y="1647"/>
                    <a:pt x="32633" y="870"/>
                  </a:cubicBezTo>
                  <a:cubicBezTo>
                    <a:pt x="32507" y="669"/>
                    <a:pt x="32357" y="469"/>
                    <a:pt x="32232" y="268"/>
                  </a:cubicBezTo>
                  <a:cubicBezTo>
                    <a:pt x="32115" y="74"/>
                    <a:pt x="31953" y="0"/>
                    <a:pt x="31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97;p67"/>
            <p:cNvSpPr/>
            <p:nvPr/>
          </p:nvSpPr>
          <p:spPr>
            <a:xfrm>
              <a:off x="1715675" y="906025"/>
              <a:ext cx="892275" cy="1156900"/>
            </a:xfrm>
            <a:custGeom>
              <a:avLst/>
              <a:gdLst/>
              <a:ahLst/>
              <a:cxnLst/>
              <a:rect l="l" t="t" r="r" b="b"/>
              <a:pathLst>
                <a:path w="35691" h="46276" extrusionOk="0">
                  <a:moveTo>
                    <a:pt x="2883" y="1"/>
                  </a:moveTo>
                  <a:cubicBezTo>
                    <a:pt x="2031" y="853"/>
                    <a:pt x="1279" y="1780"/>
                    <a:pt x="702" y="2833"/>
                  </a:cubicBezTo>
                  <a:cubicBezTo>
                    <a:pt x="652" y="2908"/>
                    <a:pt x="627" y="2983"/>
                    <a:pt x="577" y="3084"/>
                  </a:cubicBezTo>
                  <a:cubicBezTo>
                    <a:pt x="1" y="4312"/>
                    <a:pt x="76" y="5490"/>
                    <a:pt x="828" y="6643"/>
                  </a:cubicBezTo>
                  <a:cubicBezTo>
                    <a:pt x="1479" y="7620"/>
                    <a:pt x="2131" y="8623"/>
                    <a:pt x="2758" y="9600"/>
                  </a:cubicBezTo>
                  <a:cubicBezTo>
                    <a:pt x="3484" y="10728"/>
                    <a:pt x="4236" y="11831"/>
                    <a:pt x="4938" y="12933"/>
                  </a:cubicBezTo>
                  <a:cubicBezTo>
                    <a:pt x="5540" y="13861"/>
                    <a:pt x="6141" y="14763"/>
                    <a:pt x="6743" y="15690"/>
                  </a:cubicBezTo>
                  <a:cubicBezTo>
                    <a:pt x="7194" y="16392"/>
                    <a:pt x="7645" y="17094"/>
                    <a:pt x="8121" y="17796"/>
                  </a:cubicBezTo>
                  <a:cubicBezTo>
                    <a:pt x="8572" y="18472"/>
                    <a:pt x="9023" y="19174"/>
                    <a:pt x="9474" y="19876"/>
                  </a:cubicBezTo>
                  <a:cubicBezTo>
                    <a:pt x="9951" y="20603"/>
                    <a:pt x="10427" y="21354"/>
                    <a:pt x="10903" y="22081"/>
                  </a:cubicBezTo>
                  <a:cubicBezTo>
                    <a:pt x="11379" y="22783"/>
                    <a:pt x="11830" y="23510"/>
                    <a:pt x="12281" y="24212"/>
                  </a:cubicBezTo>
                  <a:cubicBezTo>
                    <a:pt x="12733" y="24888"/>
                    <a:pt x="13184" y="25590"/>
                    <a:pt x="13635" y="26292"/>
                  </a:cubicBezTo>
                  <a:cubicBezTo>
                    <a:pt x="14111" y="27019"/>
                    <a:pt x="14587" y="27745"/>
                    <a:pt x="15063" y="28472"/>
                  </a:cubicBezTo>
                  <a:cubicBezTo>
                    <a:pt x="15540" y="29174"/>
                    <a:pt x="15991" y="29901"/>
                    <a:pt x="16467" y="30603"/>
                  </a:cubicBezTo>
                  <a:cubicBezTo>
                    <a:pt x="16918" y="31329"/>
                    <a:pt x="17394" y="32031"/>
                    <a:pt x="17845" y="32733"/>
                  </a:cubicBezTo>
                  <a:cubicBezTo>
                    <a:pt x="18322" y="33460"/>
                    <a:pt x="18798" y="34187"/>
                    <a:pt x="19274" y="34913"/>
                  </a:cubicBezTo>
                  <a:cubicBezTo>
                    <a:pt x="19725" y="35615"/>
                    <a:pt x="20176" y="36317"/>
                    <a:pt x="20652" y="37019"/>
                  </a:cubicBezTo>
                  <a:cubicBezTo>
                    <a:pt x="21129" y="37746"/>
                    <a:pt x="21605" y="38472"/>
                    <a:pt x="22081" y="39199"/>
                  </a:cubicBezTo>
                  <a:cubicBezTo>
                    <a:pt x="22532" y="39901"/>
                    <a:pt x="22983" y="40603"/>
                    <a:pt x="23434" y="41279"/>
                  </a:cubicBezTo>
                  <a:cubicBezTo>
                    <a:pt x="23885" y="42006"/>
                    <a:pt x="24387" y="42733"/>
                    <a:pt x="24838" y="43485"/>
                  </a:cubicBezTo>
                  <a:cubicBezTo>
                    <a:pt x="25164" y="43961"/>
                    <a:pt x="25489" y="44462"/>
                    <a:pt x="25815" y="44964"/>
                  </a:cubicBezTo>
                  <a:cubicBezTo>
                    <a:pt x="25916" y="45114"/>
                    <a:pt x="26016" y="45289"/>
                    <a:pt x="26141" y="45415"/>
                  </a:cubicBezTo>
                  <a:cubicBezTo>
                    <a:pt x="26417" y="45741"/>
                    <a:pt x="26743" y="45991"/>
                    <a:pt x="27169" y="46091"/>
                  </a:cubicBezTo>
                  <a:cubicBezTo>
                    <a:pt x="27590" y="46214"/>
                    <a:pt x="28011" y="46276"/>
                    <a:pt x="28440" y="46276"/>
                  </a:cubicBezTo>
                  <a:cubicBezTo>
                    <a:pt x="28625" y="46276"/>
                    <a:pt x="28810" y="46264"/>
                    <a:pt x="28998" y="46242"/>
                  </a:cubicBezTo>
                  <a:cubicBezTo>
                    <a:pt x="29800" y="46167"/>
                    <a:pt x="30552" y="45966"/>
                    <a:pt x="31304" y="45690"/>
                  </a:cubicBezTo>
                  <a:cubicBezTo>
                    <a:pt x="32507" y="45289"/>
                    <a:pt x="33660" y="44763"/>
                    <a:pt x="34813" y="44187"/>
                  </a:cubicBezTo>
                  <a:cubicBezTo>
                    <a:pt x="35089" y="44061"/>
                    <a:pt x="35389" y="43911"/>
                    <a:pt x="35690" y="43761"/>
                  </a:cubicBezTo>
                  <a:cubicBezTo>
                    <a:pt x="35690" y="43736"/>
                    <a:pt x="35690" y="43710"/>
                    <a:pt x="35690" y="43685"/>
                  </a:cubicBezTo>
                  <a:cubicBezTo>
                    <a:pt x="35540" y="42908"/>
                    <a:pt x="35364" y="42131"/>
                    <a:pt x="35063" y="41380"/>
                  </a:cubicBezTo>
                  <a:cubicBezTo>
                    <a:pt x="35038" y="41405"/>
                    <a:pt x="35038" y="41405"/>
                    <a:pt x="35013" y="41405"/>
                  </a:cubicBezTo>
                  <a:cubicBezTo>
                    <a:pt x="34813" y="41505"/>
                    <a:pt x="34612" y="41630"/>
                    <a:pt x="34387" y="41730"/>
                  </a:cubicBezTo>
                  <a:cubicBezTo>
                    <a:pt x="33660" y="42081"/>
                    <a:pt x="32933" y="42457"/>
                    <a:pt x="32181" y="42733"/>
                  </a:cubicBezTo>
                  <a:cubicBezTo>
                    <a:pt x="31755" y="42858"/>
                    <a:pt x="31329" y="43009"/>
                    <a:pt x="30903" y="43059"/>
                  </a:cubicBezTo>
                  <a:cubicBezTo>
                    <a:pt x="30815" y="43071"/>
                    <a:pt x="30728" y="43078"/>
                    <a:pt x="30640" y="43078"/>
                  </a:cubicBezTo>
                  <a:cubicBezTo>
                    <a:pt x="30552" y="43078"/>
                    <a:pt x="30464" y="43071"/>
                    <a:pt x="30377" y="43059"/>
                  </a:cubicBezTo>
                  <a:cubicBezTo>
                    <a:pt x="30001" y="43034"/>
                    <a:pt x="29800" y="42833"/>
                    <a:pt x="29750" y="42482"/>
                  </a:cubicBezTo>
                  <a:cubicBezTo>
                    <a:pt x="29725" y="42282"/>
                    <a:pt x="29750" y="42106"/>
                    <a:pt x="29775" y="41906"/>
                  </a:cubicBezTo>
                  <a:cubicBezTo>
                    <a:pt x="29800" y="41730"/>
                    <a:pt x="29850" y="41555"/>
                    <a:pt x="29875" y="41380"/>
                  </a:cubicBezTo>
                  <a:cubicBezTo>
                    <a:pt x="29725" y="41104"/>
                    <a:pt x="29625" y="40803"/>
                    <a:pt x="29399" y="40578"/>
                  </a:cubicBezTo>
                  <a:cubicBezTo>
                    <a:pt x="29299" y="40502"/>
                    <a:pt x="29274" y="40352"/>
                    <a:pt x="29224" y="40252"/>
                  </a:cubicBezTo>
                  <a:cubicBezTo>
                    <a:pt x="29076" y="40301"/>
                    <a:pt x="28987" y="40331"/>
                    <a:pt x="28917" y="40331"/>
                  </a:cubicBezTo>
                  <a:cubicBezTo>
                    <a:pt x="28809" y="40331"/>
                    <a:pt x="28750" y="40259"/>
                    <a:pt x="28597" y="40076"/>
                  </a:cubicBezTo>
                  <a:cubicBezTo>
                    <a:pt x="28522" y="39976"/>
                    <a:pt x="28472" y="39876"/>
                    <a:pt x="28397" y="39776"/>
                  </a:cubicBezTo>
                  <a:cubicBezTo>
                    <a:pt x="28221" y="39500"/>
                    <a:pt x="28071" y="39199"/>
                    <a:pt x="27845" y="38923"/>
                  </a:cubicBezTo>
                  <a:cubicBezTo>
                    <a:pt x="27695" y="38748"/>
                    <a:pt x="27595" y="38497"/>
                    <a:pt x="27444" y="38297"/>
                  </a:cubicBezTo>
                  <a:cubicBezTo>
                    <a:pt x="27244" y="37996"/>
                    <a:pt x="27043" y="37695"/>
                    <a:pt x="26843" y="37395"/>
                  </a:cubicBezTo>
                  <a:cubicBezTo>
                    <a:pt x="26642" y="37119"/>
                    <a:pt x="26492" y="36793"/>
                    <a:pt x="26291" y="36542"/>
                  </a:cubicBezTo>
                  <a:cubicBezTo>
                    <a:pt x="26116" y="36342"/>
                    <a:pt x="26041" y="36116"/>
                    <a:pt x="25890" y="35916"/>
                  </a:cubicBezTo>
                  <a:cubicBezTo>
                    <a:pt x="25690" y="35640"/>
                    <a:pt x="25489" y="35339"/>
                    <a:pt x="25289" y="35039"/>
                  </a:cubicBezTo>
                  <a:cubicBezTo>
                    <a:pt x="25063" y="34713"/>
                    <a:pt x="24838" y="34362"/>
                    <a:pt x="24612" y="34011"/>
                  </a:cubicBezTo>
                  <a:cubicBezTo>
                    <a:pt x="24412" y="33735"/>
                    <a:pt x="24236" y="33460"/>
                    <a:pt x="24061" y="33159"/>
                  </a:cubicBezTo>
                  <a:cubicBezTo>
                    <a:pt x="23885" y="32858"/>
                    <a:pt x="23685" y="32558"/>
                    <a:pt x="23510" y="32282"/>
                  </a:cubicBezTo>
                  <a:cubicBezTo>
                    <a:pt x="23384" y="32056"/>
                    <a:pt x="23234" y="31856"/>
                    <a:pt x="23083" y="31655"/>
                  </a:cubicBezTo>
                  <a:cubicBezTo>
                    <a:pt x="22883" y="31329"/>
                    <a:pt x="22682" y="31004"/>
                    <a:pt x="22457" y="30703"/>
                  </a:cubicBezTo>
                  <a:cubicBezTo>
                    <a:pt x="22256" y="30402"/>
                    <a:pt x="22056" y="30101"/>
                    <a:pt x="21855" y="29776"/>
                  </a:cubicBezTo>
                  <a:cubicBezTo>
                    <a:pt x="21655" y="29475"/>
                    <a:pt x="21454" y="29174"/>
                    <a:pt x="21254" y="28848"/>
                  </a:cubicBezTo>
                  <a:cubicBezTo>
                    <a:pt x="21154" y="28823"/>
                    <a:pt x="21028" y="28798"/>
                    <a:pt x="20928" y="28748"/>
                  </a:cubicBezTo>
                  <a:cubicBezTo>
                    <a:pt x="18497" y="28146"/>
                    <a:pt x="16642" y="26743"/>
                    <a:pt x="15364" y="24613"/>
                  </a:cubicBezTo>
                  <a:cubicBezTo>
                    <a:pt x="14236" y="22758"/>
                    <a:pt x="13860" y="20703"/>
                    <a:pt x="14161" y="18547"/>
                  </a:cubicBezTo>
                  <a:cubicBezTo>
                    <a:pt x="14186" y="18397"/>
                    <a:pt x="14211" y="18247"/>
                    <a:pt x="14211" y="18096"/>
                  </a:cubicBezTo>
                  <a:cubicBezTo>
                    <a:pt x="14036" y="17821"/>
                    <a:pt x="13860" y="17545"/>
                    <a:pt x="13660" y="17244"/>
                  </a:cubicBezTo>
                  <a:cubicBezTo>
                    <a:pt x="13459" y="16918"/>
                    <a:pt x="13234" y="16593"/>
                    <a:pt x="13008" y="16267"/>
                  </a:cubicBezTo>
                  <a:cubicBezTo>
                    <a:pt x="12833" y="15991"/>
                    <a:pt x="12657" y="15690"/>
                    <a:pt x="12482" y="15415"/>
                  </a:cubicBezTo>
                  <a:cubicBezTo>
                    <a:pt x="12332" y="15189"/>
                    <a:pt x="12181" y="14963"/>
                    <a:pt x="12031" y="14763"/>
                  </a:cubicBezTo>
                  <a:cubicBezTo>
                    <a:pt x="11855" y="14462"/>
                    <a:pt x="11655" y="14186"/>
                    <a:pt x="11454" y="13886"/>
                  </a:cubicBezTo>
                  <a:cubicBezTo>
                    <a:pt x="11279" y="13610"/>
                    <a:pt x="11129" y="13284"/>
                    <a:pt x="10903" y="13034"/>
                  </a:cubicBezTo>
                  <a:cubicBezTo>
                    <a:pt x="10753" y="12833"/>
                    <a:pt x="10652" y="12608"/>
                    <a:pt x="10502" y="12407"/>
                  </a:cubicBezTo>
                  <a:cubicBezTo>
                    <a:pt x="10301" y="12106"/>
                    <a:pt x="10101" y="11831"/>
                    <a:pt x="9900" y="11530"/>
                  </a:cubicBezTo>
                  <a:cubicBezTo>
                    <a:pt x="9725" y="11229"/>
                    <a:pt x="9550" y="10903"/>
                    <a:pt x="9349" y="10602"/>
                  </a:cubicBezTo>
                  <a:cubicBezTo>
                    <a:pt x="9073" y="10227"/>
                    <a:pt x="8798" y="9851"/>
                    <a:pt x="8572" y="9425"/>
                  </a:cubicBezTo>
                  <a:cubicBezTo>
                    <a:pt x="8422" y="9174"/>
                    <a:pt x="8271" y="8973"/>
                    <a:pt x="8121" y="8723"/>
                  </a:cubicBezTo>
                  <a:cubicBezTo>
                    <a:pt x="7895" y="8422"/>
                    <a:pt x="7695" y="8121"/>
                    <a:pt x="7494" y="7821"/>
                  </a:cubicBezTo>
                  <a:cubicBezTo>
                    <a:pt x="7319" y="7545"/>
                    <a:pt x="7144" y="7244"/>
                    <a:pt x="6968" y="6968"/>
                  </a:cubicBezTo>
                  <a:cubicBezTo>
                    <a:pt x="6818" y="6768"/>
                    <a:pt x="6692" y="6542"/>
                    <a:pt x="6542" y="6342"/>
                  </a:cubicBezTo>
                  <a:cubicBezTo>
                    <a:pt x="6342" y="6041"/>
                    <a:pt x="6141" y="5740"/>
                    <a:pt x="5941" y="5440"/>
                  </a:cubicBezTo>
                  <a:cubicBezTo>
                    <a:pt x="5740" y="5164"/>
                    <a:pt x="5590" y="4838"/>
                    <a:pt x="5389" y="4587"/>
                  </a:cubicBezTo>
                  <a:cubicBezTo>
                    <a:pt x="5214" y="4387"/>
                    <a:pt x="5138" y="4161"/>
                    <a:pt x="4988" y="3961"/>
                  </a:cubicBezTo>
                  <a:cubicBezTo>
                    <a:pt x="4763" y="3635"/>
                    <a:pt x="4537" y="3309"/>
                    <a:pt x="4336" y="2983"/>
                  </a:cubicBezTo>
                  <a:cubicBezTo>
                    <a:pt x="4161" y="2708"/>
                    <a:pt x="3986" y="2432"/>
                    <a:pt x="3810" y="2156"/>
                  </a:cubicBezTo>
                  <a:cubicBezTo>
                    <a:pt x="3610" y="1881"/>
                    <a:pt x="3409" y="1580"/>
                    <a:pt x="3209" y="1304"/>
                  </a:cubicBezTo>
                  <a:cubicBezTo>
                    <a:pt x="3159" y="1204"/>
                    <a:pt x="3133" y="1054"/>
                    <a:pt x="3159" y="953"/>
                  </a:cubicBezTo>
                  <a:cubicBezTo>
                    <a:pt x="3159" y="878"/>
                    <a:pt x="3259" y="803"/>
                    <a:pt x="3334" y="728"/>
                  </a:cubicBezTo>
                  <a:cubicBezTo>
                    <a:pt x="3234" y="452"/>
                    <a:pt x="3033" y="252"/>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8;p67"/>
            <p:cNvSpPr/>
            <p:nvPr/>
          </p:nvSpPr>
          <p:spPr>
            <a:xfrm>
              <a:off x="2062175" y="832475"/>
              <a:ext cx="1006300" cy="798625"/>
            </a:xfrm>
            <a:custGeom>
              <a:avLst/>
              <a:gdLst/>
              <a:ahLst/>
              <a:cxnLst/>
              <a:rect l="l" t="t" r="r" b="b"/>
              <a:pathLst>
                <a:path w="40252" h="31945" extrusionOk="0">
                  <a:moveTo>
                    <a:pt x="31204" y="842"/>
                  </a:moveTo>
                  <a:cubicBezTo>
                    <a:pt x="31766" y="842"/>
                    <a:pt x="32333" y="906"/>
                    <a:pt x="32908" y="1038"/>
                  </a:cubicBezTo>
                  <a:cubicBezTo>
                    <a:pt x="33058" y="1088"/>
                    <a:pt x="33234" y="1138"/>
                    <a:pt x="33409" y="1189"/>
                  </a:cubicBezTo>
                  <a:cubicBezTo>
                    <a:pt x="33935" y="1314"/>
                    <a:pt x="34412" y="1539"/>
                    <a:pt x="34863" y="1790"/>
                  </a:cubicBezTo>
                  <a:cubicBezTo>
                    <a:pt x="37093" y="3018"/>
                    <a:pt x="38472" y="4898"/>
                    <a:pt x="39023" y="7379"/>
                  </a:cubicBezTo>
                  <a:cubicBezTo>
                    <a:pt x="39199" y="8131"/>
                    <a:pt x="39249" y="8908"/>
                    <a:pt x="39173" y="9660"/>
                  </a:cubicBezTo>
                  <a:cubicBezTo>
                    <a:pt x="39173" y="10261"/>
                    <a:pt x="39048" y="10863"/>
                    <a:pt x="38873" y="11439"/>
                  </a:cubicBezTo>
                  <a:cubicBezTo>
                    <a:pt x="38772" y="11765"/>
                    <a:pt x="38622" y="12091"/>
                    <a:pt x="38497" y="12417"/>
                  </a:cubicBezTo>
                  <a:cubicBezTo>
                    <a:pt x="38371" y="12667"/>
                    <a:pt x="38246" y="12943"/>
                    <a:pt x="38121" y="13194"/>
                  </a:cubicBezTo>
                  <a:cubicBezTo>
                    <a:pt x="37820" y="13720"/>
                    <a:pt x="37469" y="14221"/>
                    <a:pt x="37018" y="14622"/>
                  </a:cubicBezTo>
                  <a:cubicBezTo>
                    <a:pt x="36968" y="14697"/>
                    <a:pt x="36893" y="14773"/>
                    <a:pt x="36818" y="14848"/>
                  </a:cubicBezTo>
                  <a:cubicBezTo>
                    <a:pt x="35387" y="16229"/>
                    <a:pt x="33664" y="17004"/>
                    <a:pt x="31675" y="17004"/>
                  </a:cubicBezTo>
                  <a:cubicBezTo>
                    <a:pt x="31643" y="17004"/>
                    <a:pt x="31611" y="17004"/>
                    <a:pt x="31579" y="17003"/>
                  </a:cubicBezTo>
                  <a:cubicBezTo>
                    <a:pt x="28622" y="16978"/>
                    <a:pt x="26341" y="15650"/>
                    <a:pt x="24762" y="13169"/>
                  </a:cubicBezTo>
                  <a:cubicBezTo>
                    <a:pt x="23459" y="11088"/>
                    <a:pt x="23183" y="8858"/>
                    <a:pt x="23835" y="6502"/>
                  </a:cubicBezTo>
                  <a:cubicBezTo>
                    <a:pt x="24061" y="5600"/>
                    <a:pt x="24462" y="4747"/>
                    <a:pt x="25038" y="4021"/>
                  </a:cubicBezTo>
                  <a:cubicBezTo>
                    <a:pt x="25790" y="2943"/>
                    <a:pt x="26767" y="2116"/>
                    <a:pt x="27970" y="1590"/>
                  </a:cubicBezTo>
                  <a:cubicBezTo>
                    <a:pt x="28121" y="1514"/>
                    <a:pt x="28271" y="1414"/>
                    <a:pt x="28447" y="1364"/>
                  </a:cubicBezTo>
                  <a:cubicBezTo>
                    <a:pt x="29354" y="1020"/>
                    <a:pt x="30271" y="842"/>
                    <a:pt x="31204" y="842"/>
                  </a:cubicBezTo>
                  <a:close/>
                  <a:moveTo>
                    <a:pt x="8788" y="14913"/>
                  </a:moveTo>
                  <a:cubicBezTo>
                    <a:pt x="10067" y="14913"/>
                    <a:pt x="11294" y="15234"/>
                    <a:pt x="12457" y="15875"/>
                  </a:cubicBezTo>
                  <a:cubicBezTo>
                    <a:pt x="14236" y="16828"/>
                    <a:pt x="15489" y="18281"/>
                    <a:pt x="16216" y="20161"/>
                  </a:cubicBezTo>
                  <a:cubicBezTo>
                    <a:pt x="17018" y="22291"/>
                    <a:pt x="16968" y="24422"/>
                    <a:pt x="16066" y="26502"/>
                  </a:cubicBezTo>
                  <a:cubicBezTo>
                    <a:pt x="14888" y="29184"/>
                    <a:pt x="12281" y="31013"/>
                    <a:pt x="9223" y="31088"/>
                  </a:cubicBezTo>
                  <a:cubicBezTo>
                    <a:pt x="8697" y="31088"/>
                    <a:pt x="8171" y="31088"/>
                    <a:pt x="7644" y="30938"/>
                  </a:cubicBezTo>
                  <a:cubicBezTo>
                    <a:pt x="7294" y="30888"/>
                    <a:pt x="6968" y="30813"/>
                    <a:pt x="6642" y="30662"/>
                  </a:cubicBezTo>
                  <a:cubicBezTo>
                    <a:pt x="6241" y="30587"/>
                    <a:pt x="5890" y="30412"/>
                    <a:pt x="5539" y="30236"/>
                  </a:cubicBezTo>
                  <a:cubicBezTo>
                    <a:pt x="2983" y="28858"/>
                    <a:pt x="1529" y="26702"/>
                    <a:pt x="1128" y="23845"/>
                  </a:cubicBezTo>
                  <a:cubicBezTo>
                    <a:pt x="1053" y="23294"/>
                    <a:pt x="1003" y="22768"/>
                    <a:pt x="1103" y="22216"/>
                  </a:cubicBezTo>
                  <a:cubicBezTo>
                    <a:pt x="1103" y="21840"/>
                    <a:pt x="1153" y="21489"/>
                    <a:pt x="1253" y="21139"/>
                  </a:cubicBezTo>
                  <a:cubicBezTo>
                    <a:pt x="1253" y="21088"/>
                    <a:pt x="1253" y="21038"/>
                    <a:pt x="1253" y="21013"/>
                  </a:cubicBezTo>
                  <a:cubicBezTo>
                    <a:pt x="1479" y="20111"/>
                    <a:pt x="1830" y="19259"/>
                    <a:pt x="2306" y="18482"/>
                  </a:cubicBezTo>
                  <a:cubicBezTo>
                    <a:pt x="2381" y="18382"/>
                    <a:pt x="2457" y="18306"/>
                    <a:pt x="2507" y="18231"/>
                  </a:cubicBezTo>
                  <a:cubicBezTo>
                    <a:pt x="2532" y="18181"/>
                    <a:pt x="2557" y="18106"/>
                    <a:pt x="2607" y="18056"/>
                  </a:cubicBezTo>
                  <a:cubicBezTo>
                    <a:pt x="2832" y="17780"/>
                    <a:pt x="3058" y="17504"/>
                    <a:pt x="3284" y="17229"/>
                  </a:cubicBezTo>
                  <a:cubicBezTo>
                    <a:pt x="4061" y="16427"/>
                    <a:pt x="5013" y="15825"/>
                    <a:pt x="6066" y="15399"/>
                  </a:cubicBezTo>
                  <a:cubicBezTo>
                    <a:pt x="6467" y="15249"/>
                    <a:pt x="6868" y="15098"/>
                    <a:pt x="7294" y="15073"/>
                  </a:cubicBezTo>
                  <a:cubicBezTo>
                    <a:pt x="7469" y="15048"/>
                    <a:pt x="7644" y="14998"/>
                    <a:pt x="7820" y="14973"/>
                  </a:cubicBezTo>
                  <a:cubicBezTo>
                    <a:pt x="8146" y="14933"/>
                    <a:pt x="8469" y="14913"/>
                    <a:pt x="8788" y="14913"/>
                  </a:cubicBezTo>
                  <a:close/>
                  <a:moveTo>
                    <a:pt x="31175" y="0"/>
                  </a:moveTo>
                  <a:cubicBezTo>
                    <a:pt x="30005" y="0"/>
                    <a:pt x="28874" y="245"/>
                    <a:pt x="27770" y="712"/>
                  </a:cubicBezTo>
                  <a:cubicBezTo>
                    <a:pt x="27695" y="737"/>
                    <a:pt x="27620" y="762"/>
                    <a:pt x="27519" y="813"/>
                  </a:cubicBezTo>
                  <a:cubicBezTo>
                    <a:pt x="27018" y="1063"/>
                    <a:pt x="26542" y="1364"/>
                    <a:pt x="26066" y="1715"/>
                  </a:cubicBezTo>
                  <a:cubicBezTo>
                    <a:pt x="25364" y="2266"/>
                    <a:pt x="24737" y="2893"/>
                    <a:pt x="24236" y="3645"/>
                  </a:cubicBezTo>
                  <a:cubicBezTo>
                    <a:pt x="23985" y="4021"/>
                    <a:pt x="23785" y="4372"/>
                    <a:pt x="23559" y="4722"/>
                  </a:cubicBezTo>
                  <a:cubicBezTo>
                    <a:pt x="23509" y="4823"/>
                    <a:pt x="23484" y="4923"/>
                    <a:pt x="23459" y="5023"/>
                  </a:cubicBezTo>
                  <a:cubicBezTo>
                    <a:pt x="23359" y="5249"/>
                    <a:pt x="23259" y="5474"/>
                    <a:pt x="23183" y="5725"/>
                  </a:cubicBezTo>
                  <a:cubicBezTo>
                    <a:pt x="22607" y="7304"/>
                    <a:pt x="22507" y="8933"/>
                    <a:pt x="22833" y="10587"/>
                  </a:cubicBezTo>
                  <a:cubicBezTo>
                    <a:pt x="22858" y="10712"/>
                    <a:pt x="22858" y="10813"/>
                    <a:pt x="22883" y="10938"/>
                  </a:cubicBezTo>
                  <a:cubicBezTo>
                    <a:pt x="22432" y="10963"/>
                    <a:pt x="22005" y="10988"/>
                    <a:pt x="21579" y="11063"/>
                  </a:cubicBezTo>
                  <a:cubicBezTo>
                    <a:pt x="21153" y="11113"/>
                    <a:pt x="20702" y="11214"/>
                    <a:pt x="20276" y="11339"/>
                  </a:cubicBezTo>
                  <a:cubicBezTo>
                    <a:pt x="19875" y="11439"/>
                    <a:pt x="19474" y="11590"/>
                    <a:pt x="19073" y="11765"/>
                  </a:cubicBezTo>
                  <a:cubicBezTo>
                    <a:pt x="18672" y="11940"/>
                    <a:pt x="18296" y="12166"/>
                    <a:pt x="17920" y="12392"/>
                  </a:cubicBezTo>
                  <a:cubicBezTo>
                    <a:pt x="17569" y="12617"/>
                    <a:pt x="17218" y="12868"/>
                    <a:pt x="16893" y="13143"/>
                  </a:cubicBezTo>
                  <a:cubicBezTo>
                    <a:pt x="16542" y="13444"/>
                    <a:pt x="16241" y="13745"/>
                    <a:pt x="15940" y="14071"/>
                  </a:cubicBezTo>
                  <a:cubicBezTo>
                    <a:pt x="15665" y="14397"/>
                    <a:pt x="15389" y="14748"/>
                    <a:pt x="15163" y="15098"/>
                  </a:cubicBezTo>
                  <a:cubicBezTo>
                    <a:pt x="14938" y="15449"/>
                    <a:pt x="14737" y="15850"/>
                    <a:pt x="14537" y="16226"/>
                  </a:cubicBezTo>
                  <a:lnTo>
                    <a:pt x="14462" y="16226"/>
                  </a:lnTo>
                  <a:cubicBezTo>
                    <a:pt x="14361" y="16126"/>
                    <a:pt x="14261" y="16051"/>
                    <a:pt x="14161" y="15976"/>
                  </a:cubicBezTo>
                  <a:cubicBezTo>
                    <a:pt x="12632" y="14773"/>
                    <a:pt x="10903" y="14121"/>
                    <a:pt x="8973" y="14071"/>
                  </a:cubicBezTo>
                  <a:cubicBezTo>
                    <a:pt x="8848" y="14071"/>
                    <a:pt x="8747" y="14046"/>
                    <a:pt x="8622" y="14021"/>
                  </a:cubicBezTo>
                  <a:cubicBezTo>
                    <a:pt x="8547" y="14046"/>
                    <a:pt x="8472" y="14046"/>
                    <a:pt x="8421" y="14071"/>
                  </a:cubicBezTo>
                  <a:cubicBezTo>
                    <a:pt x="6893" y="14146"/>
                    <a:pt x="5489" y="14547"/>
                    <a:pt x="4211" y="15399"/>
                  </a:cubicBezTo>
                  <a:cubicBezTo>
                    <a:pt x="3634" y="15775"/>
                    <a:pt x="3083" y="16201"/>
                    <a:pt x="2607" y="16702"/>
                  </a:cubicBezTo>
                  <a:cubicBezTo>
                    <a:pt x="2381" y="16928"/>
                    <a:pt x="2181" y="17179"/>
                    <a:pt x="1955" y="17429"/>
                  </a:cubicBezTo>
                  <a:cubicBezTo>
                    <a:pt x="1905" y="17504"/>
                    <a:pt x="1880" y="17605"/>
                    <a:pt x="1805" y="17680"/>
                  </a:cubicBezTo>
                  <a:cubicBezTo>
                    <a:pt x="1329" y="18382"/>
                    <a:pt x="953" y="19134"/>
                    <a:pt x="677" y="19936"/>
                  </a:cubicBezTo>
                  <a:cubicBezTo>
                    <a:pt x="652" y="19986"/>
                    <a:pt x="627" y="20036"/>
                    <a:pt x="602" y="20086"/>
                  </a:cubicBezTo>
                  <a:cubicBezTo>
                    <a:pt x="527" y="20412"/>
                    <a:pt x="451" y="20738"/>
                    <a:pt x="351" y="21038"/>
                  </a:cubicBezTo>
                  <a:cubicBezTo>
                    <a:pt x="351" y="21189"/>
                    <a:pt x="326" y="21339"/>
                    <a:pt x="301" y="21489"/>
                  </a:cubicBezTo>
                  <a:cubicBezTo>
                    <a:pt x="0" y="23645"/>
                    <a:pt x="376" y="25700"/>
                    <a:pt x="1504" y="27555"/>
                  </a:cubicBezTo>
                  <a:cubicBezTo>
                    <a:pt x="2782" y="29685"/>
                    <a:pt x="4637" y="31088"/>
                    <a:pt x="7068" y="31690"/>
                  </a:cubicBezTo>
                  <a:cubicBezTo>
                    <a:pt x="7168" y="31740"/>
                    <a:pt x="7294" y="31765"/>
                    <a:pt x="7394" y="31790"/>
                  </a:cubicBezTo>
                  <a:cubicBezTo>
                    <a:pt x="7720" y="31840"/>
                    <a:pt x="8046" y="31890"/>
                    <a:pt x="8346" y="31941"/>
                  </a:cubicBezTo>
                  <a:lnTo>
                    <a:pt x="8747" y="31941"/>
                  </a:lnTo>
                  <a:cubicBezTo>
                    <a:pt x="8838" y="31943"/>
                    <a:pt x="8929" y="31944"/>
                    <a:pt x="9020" y="31944"/>
                  </a:cubicBezTo>
                  <a:cubicBezTo>
                    <a:pt x="10744" y="31944"/>
                    <a:pt x="12331" y="31488"/>
                    <a:pt x="13760" y="30512"/>
                  </a:cubicBezTo>
                  <a:cubicBezTo>
                    <a:pt x="15489" y="29334"/>
                    <a:pt x="16642" y="27755"/>
                    <a:pt x="17244" y="25750"/>
                  </a:cubicBezTo>
                  <a:cubicBezTo>
                    <a:pt x="17820" y="23820"/>
                    <a:pt x="17745" y="21890"/>
                    <a:pt x="17068" y="20011"/>
                  </a:cubicBezTo>
                  <a:cubicBezTo>
                    <a:pt x="16717" y="19033"/>
                    <a:pt x="16191" y="18106"/>
                    <a:pt x="15514" y="17304"/>
                  </a:cubicBezTo>
                  <a:cubicBezTo>
                    <a:pt x="15414" y="17179"/>
                    <a:pt x="15339" y="17078"/>
                    <a:pt x="15239" y="16928"/>
                  </a:cubicBezTo>
                  <a:cubicBezTo>
                    <a:pt x="15289" y="16778"/>
                    <a:pt x="15339" y="16602"/>
                    <a:pt x="15414" y="16452"/>
                  </a:cubicBezTo>
                  <a:cubicBezTo>
                    <a:pt x="15790" y="15550"/>
                    <a:pt x="16341" y="14823"/>
                    <a:pt x="17043" y="14146"/>
                  </a:cubicBezTo>
                  <a:cubicBezTo>
                    <a:pt x="18572" y="12692"/>
                    <a:pt x="20376" y="11940"/>
                    <a:pt x="22482" y="11815"/>
                  </a:cubicBezTo>
                  <a:cubicBezTo>
                    <a:pt x="22572" y="11815"/>
                    <a:pt x="22662" y="11811"/>
                    <a:pt x="22751" y="11811"/>
                  </a:cubicBezTo>
                  <a:cubicBezTo>
                    <a:pt x="22884" y="11811"/>
                    <a:pt x="23013" y="11820"/>
                    <a:pt x="23133" y="11865"/>
                  </a:cubicBezTo>
                  <a:cubicBezTo>
                    <a:pt x="23259" y="12116"/>
                    <a:pt x="23384" y="12341"/>
                    <a:pt x="23484" y="12592"/>
                  </a:cubicBezTo>
                  <a:cubicBezTo>
                    <a:pt x="24136" y="14021"/>
                    <a:pt x="25063" y="15199"/>
                    <a:pt x="26341" y="16126"/>
                  </a:cubicBezTo>
                  <a:cubicBezTo>
                    <a:pt x="27917" y="17280"/>
                    <a:pt x="29626" y="17872"/>
                    <a:pt x="31460" y="17872"/>
                  </a:cubicBezTo>
                  <a:cubicBezTo>
                    <a:pt x="32134" y="17872"/>
                    <a:pt x="32826" y="17792"/>
                    <a:pt x="33534" y="17630"/>
                  </a:cubicBezTo>
                  <a:cubicBezTo>
                    <a:pt x="34963" y="17279"/>
                    <a:pt x="36216" y="16577"/>
                    <a:pt x="37294" y="15575"/>
                  </a:cubicBezTo>
                  <a:cubicBezTo>
                    <a:pt x="37419" y="15449"/>
                    <a:pt x="37569" y="15349"/>
                    <a:pt x="37695" y="15224"/>
                  </a:cubicBezTo>
                  <a:cubicBezTo>
                    <a:pt x="37970" y="14848"/>
                    <a:pt x="38271" y="14497"/>
                    <a:pt x="38547" y="14121"/>
                  </a:cubicBezTo>
                  <a:cubicBezTo>
                    <a:pt x="38697" y="13895"/>
                    <a:pt x="38848" y="13645"/>
                    <a:pt x="38998" y="13419"/>
                  </a:cubicBezTo>
                  <a:cubicBezTo>
                    <a:pt x="39048" y="13319"/>
                    <a:pt x="39073" y="13219"/>
                    <a:pt x="39123" y="13118"/>
                  </a:cubicBezTo>
                  <a:cubicBezTo>
                    <a:pt x="39449" y="12467"/>
                    <a:pt x="39675" y="11790"/>
                    <a:pt x="39850" y="11088"/>
                  </a:cubicBezTo>
                  <a:cubicBezTo>
                    <a:pt x="39875" y="10988"/>
                    <a:pt x="39900" y="10888"/>
                    <a:pt x="39925" y="10788"/>
                  </a:cubicBezTo>
                  <a:cubicBezTo>
                    <a:pt x="39950" y="10637"/>
                    <a:pt x="39975" y="10487"/>
                    <a:pt x="39975" y="10311"/>
                  </a:cubicBezTo>
                  <a:cubicBezTo>
                    <a:pt x="40251" y="8181"/>
                    <a:pt x="39875" y="6201"/>
                    <a:pt x="38747" y="4372"/>
                  </a:cubicBezTo>
                  <a:cubicBezTo>
                    <a:pt x="37394" y="2116"/>
                    <a:pt x="35439" y="687"/>
                    <a:pt x="32858" y="161"/>
                  </a:cubicBezTo>
                  <a:cubicBezTo>
                    <a:pt x="32757" y="136"/>
                    <a:pt x="32682" y="111"/>
                    <a:pt x="32582" y="86"/>
                  </a:cubicBezTo>
                  <a:lnTo>
                    <a:pt x="32381" y="86"/>
                  </a:lnTo>
                  <a:cubicBezTo>
                    <a:pt x="31975" y="29"/>
                    <a:pt x="31573" y="0"/>
                    <a:pt x="3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99;p67"/>
            <p:cNvSpPr/>
            <p:nvPr/>
          </p:nvSpPr>
          <p:spPr>
            <a:xfrm>
              <a:off x="2720700" y="1410425"/>
              <a:ext cx="632225" cy="514450"/>
            </a:xfrm>
            <a:custGeom>
              <a:avLst/>
              <a:gdLst/>
              <a:ahLst/>
              <a:cxnLst/>
              <a:rect l="l" t="t" r="r" b="b"/>
              <a:pathLst>
                <a:path w="25289" h="20578" extrusionOk="0">
                  <a:moveTo>
                    <a:pt x="21028" y="0"/>
                  </a:moveTo>
                  <a:cubicBezTo>
                    <a:pt x="20777" y="126"/>
                    <a:pt x="20502" y="251"/>
                    <a:pt x="20251" y="376"/>
                  </a:cubicBezTo>
                  <a:cubicBezTo>
                    <a:pt x="20351" y="577"/>
                    <a:pt x="20452" y="752"/>
                    <a:pt x="20452" y="978"/>
                  </a:cubicBezTo>
                  <a:cubicBezTo>
                    <a:pt x="20577" y="1279"/>
                    <a:pt x="20702" y="1579"/>
                    <a:pt x="20802" y="1880"/>
                  </a:cubicBezTo>
                  <a:cubicBezTo>
                    <a:pt x="20878" y="2056"/>
                    <a:pt x="20953" y="2206"/>
                    <a:pt x="21028" y="2381"/>
                  </a:cubicBezTo>
                  <a:cubicBezTo>
                    <a:pt x="21304" y="2858"/>
                    <a:pt x="21579" y="3359"/>
                    <a:pt x="21855" y="3860"/>
                  </a:cubicBezTo>
                  <a:cubicBezTo>
                    <a:pt x="21930" y="3960"/>
                    <a:pt x="22005" y="4086"/>
                    <a:pt x="22081" y="4211"/>
                  </a:cubicBezTo>
                  <a:cubicBezTo>
                    <a:pt x="22281" y="4462"/>
                    <a:pt x="22507" y="4687"/>
                    <a:pt x="22657" y="5013"/>
                  </a:cubicBezTo>
                  <a:cubicBezTo>
                    <a:pt x="22507" y="5113"/>
                    <a:pt x="22406" y="5214"/>
                    <a:pt x="22256" y="5314"/>
                  </a:cubicBezTo>
                  <a:cubicBezTo>
                    <a:pt x="21053" y="6066"/>
                    <a:pt x="19825" y="6843"/>
                    <a:pt x="18597" y="7595"/>
                  </a:cubicBezTo>
                  <a:cubicBezTo>
                    <a:pt x="17569" y="8221"/>
                    <a:pt x="16542" y="8798"/>
                    <a:pt x="15514" y="9399"/>
                  </a:cubicBezTo>
                  <a:cubicBezTo>
                    <a:pt x="14211" y="10151"/>
                    <a:pt x="12883" y="10878"/>
                    <a:pt x="11579" y="11630"/>
                  </a:cubicBezTo>
                  <a:cubicBezTo>
                    <a:pt x="10251" y="12382"/>
                    <a:pt x="8898" y="13133"/>
                    <a:pt x="7544" y="13910"/>
                  </a:cubicBezTo>
                  <a:cubicBezTo>
                    <a:pt x="6366" y="14587"/>
                    <a:pt x="5163" y="15264"/>
                    <a:pt x="3985" y="15940"/>
                  </a:cubicBezTo>
                  <a:cubicBezTo>
                    <a:pt x="2657" y="16717"/>
                    <a:pt x="1329" y="17519"/>
                    <a:pt x="0" y="18296"/>
                  </a:cubicBezTo>
                  <a:cubicBezTo>
                    <a:pt x="101" y="18522"/>
                    <a:pt x="201" y="18747"/>
                    <a:pt x="301" y="18973"/>
                  </a:cubicBezTo>
                  <a:cubicBezTo>
                    <a:pt x="401" y="19224"/>
                    <a:pt x="527" y="19449"/>
                    <a:pt x="627" y="19700"/>
                  </a:cubicBezTo>
                  <a:cubicBezTo>
                    <a:pt x="752" y="19976"/>
                    <a:pt x="878" y="20276"/>
                    <a:pt x="978" y="20577"/>
                  </a:cubicBezTo>
                  <a:cubicBezTo>
                    <a:pt x="1680" y="20201"/>
                    <a:pt x="2356" y="19825"/>
                    <a:pt x="3033" y="19449"/>
                  </a:cubicBezTo>
                  <a:cubicBezTo>
                    <a:pt x="3685" y="19073"/>
                    <a:pt x="4336" y="18697"/>
                    <a:pt x="4988" y="18346"/>
                  </a:cubicBezTo>
                  <a:cubicBezTo>
                    <a:pt x="6266" y="17645"/>
                    <a:pt x="7519" y="16943"/>
                    <a:pt x="8797" y="16241"/>
                  </a:cubicBezTo>
                  <a:cubicBezTo>
                    <a:pt x="10401" y="15339"/>
                    <a:pt x="12005" y="14437"/>
                    <a:pt x="13609" y="13534"/>
                  </a:cubicBezTo>
                  <a:cubicBezTo>
                    <a:pt x="14512" y="13008"/>
                    <a:pt x="15414" y="12482"/>
                    <a:pt x="16316" y="11955"/>
                  </a:cubicBezTo>
                  <a:cubicBezTo>
                    <a:pt x="17419" y="11329"/>
                    <a:pt x="18497" y="10652"/>
                    <a:pt x="19574" y="10001"/>
                  </a:cubicBezTo>
                  <a:cubicBezTo>
                    <a:pt x="20452" y="9474"/>
                    <a:pt x="21329" y="8948"/>
                    <a:pt x="22181" y="8397"/>
                  </a:cubicBezTo>
                  <a:cubicBezTo>
                    <a:pt x="22833" y="7970"/>
                    <a:pt x="23484" y="7519"/>
                    <a:pt x="24136" y="7043"/>
                  </a:cubicBezTo>
                  <a:cubicBezTo>
                    <a:pt x="24311" y="6918"/>
                    <a:pt x="24487" y="6767"/>
                    <a:pt x="24637" y="6617"/>
                  </a:cubicBezTo>
                  <a:cubicBezTo>
                    <a:pt x="25138" y="6091"/>
                    <a:pt x="25289" y="5464"/>
                    <a:pt x="24787" y="4687"/>
                  </a:cubicBezTo>
                  <a:cubicBezTo>
                    <a:pt x="24562" y="4336"/>
                    <a:pt x="24286" y="4036"/>
                    <a:pt x="24010" y="3710"/>
                  </a:cubicBezTo>
                  <a:cubicBezTo>
                    <a:pt x="23108" y="2607"/>
                    <a:pt x="22181" y="1479"/>
                    <a:pt x="21279" y="376"/>
                  </a:cubicBezTo>
                  <a:cubicBezTo>
                    <a:pt x="21178" y="251"/>
                    <a:pt x="21103" y="126"/>
                    <a:pt x="21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00;p67"/>
            <p:cNvSpPr/>
            <p:nvPr/>
          </p:nvSpPr>
          <p:spPr>
            <a:xfrm>
              <a:off x="2640500" y="1849650"/>
              <a:ext cx="120950" cy="263175"/>
            </a:xfrm>
            <a:custGeom>
              <a:avLst/>
              <a:gdLst/>
              <a:ahLst/>
              <a:cxnLst/>
              <a:rect l="l" t="t" r="r" b="b"/>
              <a:pathLst>
                <a:path w="4838" h="10527" extrusionOk="0">
                  <a:moveTo>
                    <a:pt x="2732" y="1"/>
                  </a:moveTo>
                  <a:cubicBezTo>
                    <a:pt x="2632" y="51"/>
                    <a:pt x="2507" y="101"/>
                    <a:pt x="2431" y="176"/>
                  </a:cubicBezTo>
                  <a:cubicBezTo>
                    <a:pt x="2206" y="376"/>
                    <a:pt x="1980" y="577"/>
                    <a:pt x="1755" y="752"/>
                  </a:cubicBezTo>
                  <a:cubicBezTo>
                    <a:pt x="1304" y="1153"/>
                    <a:pt x="827" y="1554"/>
                    <a:pt x="351" y="1955"/>
                  </a:cubicBezTo>
                  <a:cubicBezTo>
                    <a:pt x="50" y="2206"/>
                    <a:pt x="0" y="2331"/>
                    <a:pt x="50" y="2707"/>
                  </a:cubicBezTo>
                  <a:cubicBezTo>
                    <a:pt x="50" y="2757"/>
                    <a:pt x="75" y="2782"/>
                    <a:pt x="75" y="2808"/>
                  </a:cubicBezTo>
                  <a:cubicBezTo>
                    <a:pt x="176" y="3284"/>
                    <a:pt x="276" y="3785"/>
                    <a:pt x="376" y="4261"/>
                  </a:cubicBezTo>
                  <a:cubicBezTo>
                    <a:pt x="476" y="4963"/>
                    <a:pt x="627" y="5665"/>
                    <a:pt x="652" y="6366"/>
                  </a:cubicBezTo>
                  <a:cubicBezTo>
                    <a:pt x="677" y="6818"/>
                    <a:pt x="752" y="7269"/>
                    <a:pt x="752" y="7720"/>
                  </a:cubicBezTo>
                  <a:cubicBezTo>
                    <a:pt x="752" y="8371"/>
                    <a:pt x="727" y="9023"/>
                    <a:pt x="727" y="9650"/>
                  </a:cubicBezTo>
                  <a:cubicBezTo>
                    <a:pt x="727" y="9950"/>
                    <a:pt x="627" y="10251"/>
                    <a:pt x="702" y="10527"/>
                  </a:cubicBezTo>
                  <a:cubicBezTo>
                    <a:pt x="1103" y="10126"/>
                    <a:pt x="1354" y="9600"/>
                    <a:pt x="1554" y="9073"/>
                  </a:cubicBezTo>
                  <a:cubicBezTo>
                    <a:pt x="1705" y="8622"/>
                    <a:pt x="1805" y="8171"/>
                    <a:pt x="1930" y="7720"/>
                  </a:cubicBezTo>
                  <a:cubicBezTo>
                    <a:pt x="1980" y="7595"/>
                    <a:pt x="2005" y="7494"/>
                    <a:pt x="2030" y="7369"/>
                  </a:cubicBezTo>
                  <a:cubicBezTo>
                    <a:pt x="2181" y="7394"/>
                    <a:pt x="2256" y="7494"/>
                    <a:pt x="2306" y="7595"/>
                  </a:cubicBezTo>
                  <a:cubicBezTo>
                    <a:pt x="2507" y="7945"/>
                    <a:pt x="2707" y="8271"/>
                    <a:pt x="2908" y="8622"/>
                  </a:cubicBezTo>
                  <a:cubicBezTo>
                    <a:pt x="3083" y="8898"/>
                    <a:pt x="3258" y="9199"/>
                    <a:pt x="3434" y="9474"/>
                  </a:cubicBezTo>
                  <a:cubicBezTo>
                    <a:pt x="3484" y="9549"/>
                    <a:pt x="3559" y="9625"/>
                    <a:pt x="3609" y="9675"/>
                  </a:cubicBezTo>
                  <a:cubicBezTo>
                    <a:pt x="3716" y="9782"/>
                    <a:pt x="3835" y="9838"/>
                    <a:pt x="3949" y="9838"/>
                  </a:cubicBezTo>
                  <a:cubicBezTo>
                    <a:pt x="4074" y="9838"/>
                    <a:pt x="4194" y="9769"/>
                    <a:pt x="4286" y="9625"/>
                  </a:cubicBezTo>
                  <a:cubicBezTo>
                    <a:pt x="4386" y="9424"/>
                    <a:pt x="4487" y="9199"/>
                    <a:pt x="4537" y="8973"/>
                  </a:cubicBezTo>
                  <a:cubicBezTo>
                    <a:pt x="4762" y="8071"/>
                    <a:pt x="4837" y="7168"/>
                    <a:pt x="4787" y="6266"/>
                  </a:cubicBezTo>
                  <a:cubicBezTo>
                    <a:pt x="4737" y="5239"/>
                    <a:pt x="4562" y="4236"/>
                    <a:pt x="4236" y="3284"/>
                  </a:cubicBezTo>
                  <a:cubicBezTo>
                    <a:pt x="4211" y="3183"/>
                    <a:pt x="4211" y="3108"/>
                    <a:pt x="4186" y="3008"/>
                  </a:cubicBezTo>
                  <a:cubicBezTo>
                    <a:pt x="4086" y="2707"/>
                    <a:pt x="3960" y="2407"/>
                    <a:pt x="3835" y="2131"/>
                  </a:cubicBezTo>
                  <a:cubicBezTo>
                    <a:pt x="3735" y="1880"/>
                    <a:pt x="3609" y="1655"/>
                    <a:pt x="3509" y="1404"/>
                  </a:cubicBezTo>
                  <a:cubicBezTo>
                    <a:pt x="3409" y="1178"/>
                    <a:pt x="3309" y="953"/>
                    <a:pt x="3208" y="727"/>
                  </a:cubicBezTo>
                  <a:cubicBezTo>
                    <a:pt x="3108" y="577"/>
                    <a:pt x="3033" y="452"/>
                    <a:pt x="2958" y="301"/>
                  </a:cubicBezTo>
                  <a:cubicBezTo>
                    <a:pt x="2883" y="201"/>
                    <a:pt x="2807" y="10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01;p67"/>
            <p:cNvSpPr/>
            <p:nvPr/>
          </p:nvSpPr>
          <p:spPr>
            <a:xfrm>
              <a:off x="2574075" y="1833825"/>
              <a:ext cx="134750" cy="295150"/>
            </a:xfrm>
            <a:custGeom>
              <a:avLst/>
              <a:gdLst/>
              <a:ahLst/>
              <a:cxnLst/>
              <a:rect l="l" t="t" r="r" b="b"/>
              <a:pathLst>
                <a:path w="5390" h="11806" extrusionOk="0">
                  <a:moveTo>
                    <a:pt x="4909" y="1"/>
                  </a:moveTo>
                  <a:cubicBezTo>
                    <a:pt x="4829" y="1"/>
                    <a:pt x="4758" y="54"/>
                    <a:pt x="4687" y="107"/>
                  </a:cubicBezTo>
                  <a:cubicBezTo>
                    <a:pt x="4286" y="358"/>
                    <a:pt x="3910" y="608"/>
                    <a:pt x="3509" y="834"/>
                  </a:cubicBezTo>
                  <a:cubicBezTo>
                    <a:pt x="2833" y="1210"/>
                    <a:pt x="2156" y="1586"/>
                    <a:pt x="1479" y="1962"/>
                  </a:cubicBezTo>
                  <a:cubicBezTo>
                    <a:pt x="1053" y="2212"/>
                    <a:pt x="627" y="2438"/>
                    <a:pt x="201" y="2664"/>
                  </a:cubicBezTo>
                  <a:cubicBezTo>
                    <a:pt x="101" y="2714"/>
                    <a:pt x="1" y="2764"/>
                    <a:pt x="1" y="2864"/>
                  </a:cubicBezTo>
                  <a:cubicBezTo>
                    <a:pt x="51" y="2939"/>
                    <a:pt x="126" y="2989"/>
                    <a:pt x="151" y="3065"/>
                  </a:cubicBezTo>
                  <a:cubicBezTo>
                    <a:pt x="377" y="3441"/>
                    <a:pt x="577" y="3842"/>
                    <a:pt x="727" y="4268"/>
                  </a:cubicBezTo>
                  <a:cubicBezTo>
                    <a:pt x="1028" y="5019"/>
                    <a:pt x="1204" y="5796"/>
                    <a:pt x="1354" y="6573"/>
                  </a:cubicBezTo>
                  <a:cubicBezTo>
                    <a:pt x="1354" y="6598"/>
                    <a:pt x="1354" y="6624"/>
                    <a:pt x="1354" y="6649"/>
                  </a:cubicBezTo>
                  <a:cubicBezTo>
                    <a:pt x="1404" y="6949"/>
                    <a:pt x="1479" y="7250"/>
                    <a:pt x="1529" y="7551"/>
                  </a:cubicBezTo>
                  <a:cubicBezTo>
                    <a:pt x="1630" y="8378"/>
                    <a:pt x="1705" y="9205"/>
                    <a:pt x="1805" y="10007"/>
                  </a:cubicBezTo>
                  <a:cubicBezTo>
                    <a:pt x="1855" y="10408"/>
                    <a:pt x="1905" y="10809"/>
                    <a:pt x="1981" y="11185"/>
                  </a:cubicBezTo>
                  <a:cubicBezTo>
                    <a:pt x="1981" y="11285"/>
                    <a:pt x="2006" y="11360"/>
                    <a:pt x="2031" y="11436"/>
                  </a:cubicBezTo>
                  <a:cubicBezTo>
                    <a:pt x="2144" y="11678"/>
                    <a:pt x="2330" y="11805"/>
                    <a:pt x="2535" y="11805"/>
                  </a:cubicBezTo>
                  <a:cubicBezTo>
                    <a:pt x="2648" y="11805"/>
                    <a:pt x="2767" y="11766"/>
                    <a:pt x="2883" y="11686"/>
                  </a:cubicBezTo>
                  <a:cubicBezTo>
                    <a:pt x="3058" y="11536"/>
                    <a:pt x="3259" y="11385"/>
                    <a:pt x="3359" y="11160"/>
                  </a:cubicBezTo>
                  <a:cubicBezTo>
                    <a:pt x="3284" y="10884"/>
                    <a:pt x="3384" y="10583"/>
                    <a:pt x="3384" y="10283"/>
                  </a:cubicBezTo>
                  <a:cubicBezTo>
                    <a:pt x="3384" y="9656"/>
                    <a:pt x="3409" y="9004"/>
                    <a:pt x="3409" y="8353"/>
                  </a:cubicBezTo>
                  <a:cubicBezTo>
                    <a:pt x="3409" y="7902"/>
                    <a:pt x="3334" y="7451"/>
                    <a:pt x="3309" y="6999"/>
                  </a:cubicBezTo>
                  <a:cubicBezTo>
                    <a:pt x="3284" y="6298"/>
                    <a:pt x="3133" y="5596"/>
                    <a:pt x="3033" y="4894"/>
                  </a:cubicBezTo>
                  <a:cubicBezTo>
                    <a:pt x="2933" y="4418"/>
                    <a:pt x="2833" y="3917"/>
                    <a:pt x="2732" y="3441"/>
                  </a:cubicBezTo>
                  <a:cubicBezTo>
                    <a:pt x="2732" y="3415"/>
                    <a:pt x="2707" y="3390"/>
                    <a:pt x="2707" y="3340"/>
                  </a:cubicBezTo>
                  <a:cubicBezTo>
                    <a:pt x="2657" y="2964"/>
                    <a:pt x="2707" y="2839"/>
                    <a:pt x="3008" y="2588"/>
                  </a:cubicBezTo>
                  <a:cubicBezTo>
                    <a:pt x="3484" y="2187"/>
                    <a:pt x="3961" y="1786"/>
                    <a:pt x="4412" y="1385"/>
                  </a:cubicBezTo>
                  <a:cubicBezTo>
                    <a:pt x="4637" y="1210"/>
                    <a:pt x="4863" y="1009"/>
                    <a:pt x="5088" y="809"/>
                  </a:cubicBezTo>
                  <a:cubicBezTo>
                    <a:pt x="5164" y="734"/>
                    <a:pt x="5289" y="684"/>
                    <a:pt x="5389" y="634"/>
                  </a:cubicBezTo>
                  <a:cubicBezTo>
                    <a:pt x="5264" y="433"/>
                    <a:pt x="5139" y="232"/>
                    <a:pt x="5013" y="32"/>
                  </a:cubicBezTo>
                  <a:cubicBezTo>
                    <a:pt x="4977" y="10"/>
                    <a:pt x="4942" y="1"/>
                    <a:pt x="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02;p67"/>
            <p:cNvSpPr/>
            <p:nvPr/>
          </p:nvSpPr>
          <p:spPr>
            <a:xfrm>
              <a:off x="3016425" y="1222375"/>
              <a:ext cx="137250" cy="172100"/>
            </a:xfrm>
            <a:custGeom>
              <a:avLst/>
              <a:gdLst/>
              <a:ahLst/>
              <a:cxnLst/>
              <a:rect l="l" t="t" r="r" b="b"/>
              <a:pathLst>
                <a:path w="5490" h="6884" extrusionOk="0">
                  <a:moveTo>
                    <a:pt x="1379" y="0"/>
                  </a:moveTo>
                  <a:cubicBezTo>
                    <a:pt x="1208" y="0"/>
                    <a:pt x="1039" y="25"/>
                    <a:pt x="878" y="79"/>
                  </a:cubicBezTo>
                  <a:cubicBezTo>
                    <a:pt x="577" y="179"/>
                    <a:pt x="352" y="405"/>
                    <a:pt x="201" y="705"/>
                  </a:cubicBezTo>
                  <a:cubicBezTo>
                    <a:pt x="51" y="1056"/>
                    <a:pt x="1" y="1432"/>
                    <a:pt x="26" y="1833"/>
                  </a:cubicBezTo>
                  <a:cubicBezTo>
                    <a:pt x="76" y="2535"/>
                    <a:pt x="277" y="3187"/>
                    <a:pt x="552" y="3713"/>
                  </a:cubicBezTo>
                  <a:cubicBezTo>
                    <a:pt x="1029" y="4690"/>
                    <a:pt x="1630" y="5467"/>
                    <a:pt x="2382" y="6119"/>
                  </a:cubicBezTo>
                  <a:cubicBezTo>
                    <a:pt x="2733" y="6420"/>
                    <a:pt x="3134" y="6645"/>
                    <a:pt x="3560" y="6796"/>
                  </a:cubicBezTo>
                  <a:cubicBezTo>
                    <a:pt x="3723" y="6858"/>
                    <a:pt x="3892" y="6883"/>
                    <a:pt x="4061" y="6883"/>
                  </a:cubicBezTo>
                  <a:cubicBezTo>
                    <a:pt x="4230" y="6883"/>
                    <a:pt x="4399" y="6858"/>
                    <a:pt x="4562" y="6821"/>
                  </a:cubicBezTo>
                  <a:cubicBezTo>
                    <a:pt x="4888" y="6746"/>
                    <a:pt x="5114" y="6520"/>
                    <a:pt x="5264" y="6219"/>
                  </a:cubicBezTo>
                  <a:cubicBezTo>
                    <a:pt x="5389" y="5918"/>
                    <a:pt x="5490" y="5643"/>
                    <a:pt x="5490" y="5317"/>
                  </a:cubicBezTo>
                  <a:cubicBezTo>
                    <a:pt x="5465" y="4665"/>
                    <a:pt x="5364" y="4064"/>
                    <a:pt x="5064" y="3487"/>
                  </a:cubicBezTo>
                  <a:cubicBezTo>
                    <a:pt x="4963" y="3237"/>
                    <a:pt x="4838" y="3011"/>
                    <a:pt x="4713" y="2761"/>
                  </a:cubicBezTo>
                  <a:cubicBezTo>
                    <a:pt x="4262" y="1833"/>
                    <a:pt x="3585" y="1081"/>
                    <a:pt x="2733" y="505"/>
                  </a:cubicBezTo>
                  <a:cubicBezTo>
                    <a:pt x="2457" y="304"/>
                    <a:pt x="2156" y="154"/>
                    <a:pt x="1831" y="54"/>
                  </a:cubicBezTo>
                  <a:cubicBezTo>
                    <a:pt x="1679" y="19"/>
                    <a:pt x="1528" y="0"/>
                    <a:pt x="1379"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03;p67"/>
            <p:cNvSpPr/>
            <p:nvPr/>
          </p:nvSpPr>
          <p:spPr>
            <a:xfrm>
              <a:off x="2486975" y="1165300"/>
              <a:ext cx="165450" cy="136125"/>
            </a:xfrm>
            <a:custGeom>
              <a:avLst/>
              <a:gdLst/>
              <a:ahLst/>
              <a:cxnLst/>
              <a:rect l="l" t="t" r="r" b="b"/>
              <a:pathLst>
                <a:path w="6618" h="5445" extrusionOk="0">
                  <a:moveTo>
                    <a:pt x="4493" y="0"/>
                  </a:moveTo>
                  <a:cubicBezTo>
                    <a:pt x="3801" y="0"/>
                    <a:pt x="3200" y="417"/>
                    <a:pt x="2933" y="1008"/>
                  </a:cubicBezTo>
                  <a:cubicBezTo>
                    <a:pt x="2858" y="1184"/>
                    <a:pt x="2783" y="1359"/>
                    <a:pt x="2708" y="1560"/>
                  </a:cubicBezTo>
                  <a:cubicBezTo>
                    <a:pt x="2582" y="1535"/>
                    <a:pt x="2457" y="1510"/>
                    <a:pt x="2332" y="1485"/>
                  </a:cubicBezTo>
                  <a:cubicBezTo>
                    <a:pt x="2228" y="1472"/>
                    <a:pt x="2126" y="1466"/>
                    <a:pt x="2026" y="1466"/>
                  </a:cubicBezTo>
                  <a:cubicBezTo>
                    <a:pt x="1713" y="1466"/>
                    <a:pt x="1413" y="1527"/>
                    <a:pt x="1129" y="1660"/>
                  </a:cubicBezTo>
                  <a:cubicBezTo>
                    <a:pt x="602" y="1911"/>
                    <a:pt x="277" y="2312"/>
                    <a:pt x="176" y="2863"/>
                  </a:cubicBezTo>
                  <a:cubicBezTo>
                    <a:pt x="1" y="3866"/>
                    <a:pt x="377" y="4643"/>
                    <a:pt x="1154" y="5269"/>
                  </a:cubicBezTo>
                  <a:cubicBezTo>
                    <a:pt x="1254" y="5344"/>
                    <a:pt x="1354" y="5445"/>
                    <a:pt x="1505" y="5445"/>
                  </a:cubicBezTo>
                  <a:cubicBezTo>
                    <a:pt x="1530" y="5244"/>
                    <a:pt x="1555" y="5044"/>
                    <a:pt x="1605" y="4843"/>
                  </a:cubicBezTo>
                  <a:cubicBezTo>
                    <a:pt x="1956" y="3490"/>
                    <a:pt x="3059" y="2362"/>
                    <a:pt x="4612" y="2186"/>
                  </a:cubicBezTo>
                  <a:cubicBezTo>
                    <a:pt x="4744" y="2172"/>
                    <a:pt x="4874" y="2165"/>
                    <a:pt x="5002" y="2165"/>
                  </a:cubicBezTo>
                  <a:cubicBezTo>
                    <a:pt x="5533" y="2165"/>
                    <a:pt x="6038" y="2285"/>
                    <a:pt x="6542" y="2487"/>
                  </a:cubicBezTo>
                  <a:cubicBezTo>
                    <a:pt x="6617" y="1485"/>
                    <a:pt x="6016" y="482"/>
                    <a:pt x="5164" y="131"/>
                  </a:cubicBezTo>
                  <a:cubicBezTo>
                    <a:pt x="4936" y="41"/>
                    <a:pt x="4710"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04;p67"/>
            <p:cNvSpPr/>
            <p:nvPr/>
          </p:nvSpPr>
          <p:spPr>
            <a:xfrm>
              <a:off x="2524575" y="1219400"/>
              <a:ext cx="127225" cy="92400"/>
            </a:xfrm>
            <a:custGeom>
              <a:avLst/>
              <a:gdLst/>
              <a:ahLst/>
              <a:cxnLst/>
              <a:rect l="l" t="t" r="r" b="b"/>
              <a:pathLst>
                <a:path w="5089" h="3696" extrusionOk="0">
                  <a:moveTo>
                    <a:pt x="3498" y="1"/>
                  </a:moveTo>
                  <a:cubicBezTo>
                    <a:pt x="3370" y="1"/>
                    <a:pt x="3240" y="8"/>
                    <a:pt x="3108" y="22"/>
                  </a:cubicBezTo>
                  <a:cubicBezTo>
                    <a:pt x="1555" y="198"/>
                    <a:pt x="452" y="1326"/>
                    <a:pt x="101" y="2679"/>
                  </a:cubicBezTo>
                  <a:cubicBezTo>
                    <a:pt x="51" y="2880"/>
                    <a:pt x="26" y="3080"/>
                    <a:pt x="1" y="3281"/>
                  </a:cubicBezTo>
                  <a:cubicBezTo>
                    <a:pt x="126" y="3431"/>
                    <a:pt x="301" y="3481"/>
                    <a:pt x="452" y="3531"/>
                  </a:cubicBezTo>
                  <a:cubicBezTo>
                    <a:pt x="792" y="3643"/>
                    <a:pt x="1147" y="3696"/>
                    <a:pt x="1504" y="3696"/>
                  </a:cubicBezTo>
                  <a:cubicBezTo>
                    <a:pt x="2753" y="3696"/>
                    <a:pt x="4014" y="3044"/>
                    <a:pt x="4637" y="1952"/>
                  </a:cubicBezTo>
                  <a:cubicBezTo>
                    <a:pt x="4913" y="1451"/>
                    <a:pt x="5088" y="900"/>
                    <a:pt x="5038" y="323"/>
                  </a:cubicBezTo>
                  <a:cubicBezTo>
                    <a:pt x="4534" y="121"/>
                    <a:pt x="4029"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5;p67"/>
            <p:cNvSpPr/>
            <p:nvPr/>
          </p:nvSpPr>
          <p:spPr>
            <a:xfrm>
              <a:off x="2247000" y="1627225"/>
              <a:ext cx="202425" cy="287075"/>
            </a:xfrm>
            <a:custGeom>
              <a:avLst/>
              <a:gdLst/>
              <a:ahLst/>
              <a:cxnLst/>
              <a:rect l="l" t="t" r="r" b="b"/>
              <a:pathLst>
                <a:path w="8097" h="11483" extrusionOk="0">
                  <a:moveTo>
                    <a:pt x="1" y="0"/>
                  </a:moveTo>
                  <a:lnTo>
                    <a:pt x="1" y="0"/>
                  </a:lnTo>
                  <a:cubicBezTo>
                    <a:pt x="201" y="326"/>
                    <a:pt x="402" y="627"/>
                    <a:pt x="602" y="928"/>
                  </a:cubicBezTo>
                  <a:cubicBezTo>
                    <a:pt x="803" y="1253"/>
                    <a:pt x="1003" y="1554"/>
                    <a:pt x="1204" y="1855"/>
                  </a:cubicBezTo>
                  <a:cubicBezTo>
                    <a:pt x="1429" y="2156"/>
                    <a:pt x="1630" y="2481"/>
                    <a:pt x="1830" y="2807"/>
                  </a:cubicBezTo>
                  <a:cubicBezTo>
                    <a:pt x="1981" y="3008"/>
                    <a:pt x="2131" y="3208"/>
                    <a:pt x="2257" y="3434"/>
                  </a:cubicBezTo>
                  <a:cubicBezTo>
                    <a:pt x="2432" y="3710"/>
                    <a:pt x="2632" y="4010"/>
                    <a:pt x="2808" y="4311"/>
                  </a:cubicBezTo>
                  <a:cubicBezTo>
                    <a:pt x="2983" y="4612"/>
                    <a:pt x="3159" y="4887"/>
                    <a:pt x="3359" y="5163"/>
                  </a:cubicBezTo>
                  <a:cubicBezTo>
                    <a:pt x="3585" y="5514"/>
                    <a:pt x="3810" y="5865"/>
                    <a:pt x="4036" y="6191"/>
                  </a:cubicBezTo>
                  <a:cubicBezTo>
                    <a:pt x="4236" y="6491"/>
                    <a:pt x="4437" y="6792"/>
                    <a:pt x="4637" y="7068"/>
                  </a:cubicBezTo>
                  <a:cubicBezTo>
                    <a:pt x="4788" y="7268"/>
                    <a:pt x="4863" y="7494"/>
                    <a:pt x="5038" y="7694"/>
                  </a:cubicBezTo>
                  <a:cubicBezTo>
                    <a:pt x="5239" y="7945"/>
                    <a:pt x="5389" y="8271"/>
                    <a:pt x="5590" y="8547"/>
                  </a:cubicBezTo>
                  <a:cubicBezTo>
                    <a:pt x="5790" y="8847"/>
                    <a:pt x="5991" y="9148"/>
                    <a:pt x="6191" y="9449"/>
                  </a:cubicBezTo>
                  <a:cubicBezTo>
                    <a:pt x="6342" y="9649"/>
                    <a:pt x="6442" y="9900"/>
                    <a:pt x="6592" y="10075"/>
                  </a:cubicBezTo>
                  <a:cubicBezTo>
                    <a:pt x="6818" y="10351"/>
                    <a:pt x="6968" y="10652"/>
                    <a:pt x="7144" y="10928"/>
                  </a:cubicBezTo>
                  <a:cubicBezTo>
                    <a:pt x="7219" y="11028"/>
                    <a:pt x="7269" y="11128"/>
                    <a:pt x="7344" y="11228"/>
                  </a:cubicBezTo>
                  <a:cubicBezTo>
                    <a:pt x="7497" y="11411"/>
                    <a:pt x="7556" y="11483"/>
                    <a:pt x="7664" y="11483"/>
                  </a:cubicBezTo>
                  <a:cubicBezTo>
                    <a:pt x="7734" y="11483"/>
                    <a:pt x="7823" y="11453"/>
                    <a:pt x="7971" y="11404"/>
                  </a:cubicBezTo>
                  <a:cubicBezTo>
                    <a:pt x="8096" y="11178"/>
                    <a:pt x="8096" y="11003"/>
                    <a:pt x="7921" y="10802"/>
                  </a:cubicBezTo>
                  <a:cubicBezTo>
                    <a:pt x="7745" y="10602"/>
                    <a:pt x="7620" y="10351"/>
                    <a:pt x="7470" y="10151"/>
                  </a:cubicBezTo>
                  <a:cubicBezTo>
                    <a:pt x="7269" y="9850"/>
                    <a:pt x="7094" y="9574"/>
                    <a:pt x="6918" y="9273"/>
                  </a:cubicBezTo>
                  <a:cubicBezTo>
                    <a:pt x="6743" y="8998"/>
                    <a:pt x="6542" y="8697"/>
                    <a:pt x="6342" y="8396"/>
                  </a:cubicBezTo>
                  <a:cubicBezTo>
                    <a:pt x="6191" y="8196"/>
                    <a:pt x="6041" y="7970"/>
                    <a:pt x="5891" y="7745"/>
                  </a:cubicBezTo>
                  <a:cubicBezTo>
                    <a:pt x="5715" y="7469"/>
                    <a:pt x="5540" y="7168"/>
                    <a:pt x="5364" y="6892"/>
                  </a:cubicBezTo>
                  <a:cubicBezTo>
                    <a:pt x="5164" y="6592"/>
                    <a:pt x="4963" y="6316"/>
                    <a:pt x="4763" y="6015"/>
                  </a:cubicBezTo>
                  <a:cubicBezTo>
                    <a:pt x="4612" y="5790"/>
                    <a:pt x="4462" y="5564"/>
                    <a:pt x="4337" y="5364"/>
                  </a:cubicBezTo>
                  <a:cubicBezTo>
                    <a:pt x="4136" y="5063"/>
                    <a:pt x="3961" y="4787"/>
                    <a:pt x="3785" y="4486"/>
                  </a:cubicBezTo>
                  <a:cubicBezTo>
                    <a:pt x="3560" y="4161"/>
                    <a:pt x="3359" y="3835"/>
                    <a:pt x="3134" y="3509"/>
                  </a:cubicBezTo>
                  <a:cubicBezTo>
                    <a:pt x="2983" y="3309"/>
                    <a:pt x="2858" y="3083"/>
                    <a:pt x="2708" y="2882"/>
                  </a:cubicBezTo>
                  <a:cubicBezTo>
                    <a:pt x="2532" y="2607"/>
                    <a:pt x="2357" y="2306"/>
                    <a:pt x="2181" y="2030"/>
                  </a:cubicBezTo>
                  <a:cubicBezTo>
                    <a:pt x="1981" y="1730"/>
                    <a:pt x="1780" y="1454"/>
                    <a:pt x="1580" y="1153"/>
                  </a:cubicBezTo>
                  <a:cubicBezTo>
                    <a:pt x="1379" y="827"/>
                    <a:pt x="1179" y="476"/>
                    <a:pt x="953" y="151"/>
                  </a:cubicBezTo>
                  <a:cubicBezTo>
                    <a:pt x="653" y="100"/>
                    <a:pt x="327" y="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6;p67"/>
            <p:cNvSpPr/>
            <p:nvPr/>
          </p:nvSpPr>
          <p:spPr>
            <a:xfrm>
              <a:off x="3004525" y="1167950"/>
              <a:ext cx="38875" cy="47675"/>
            </a:xfrm>
            <a:custGeom>
              <a:avLst/>
              <a:gdLst/>
              <a:ahLst/>
              <a:cxnLst/>
              <a:rect l="l" t="t" r="r" b="b"/>
              <a:pathLst>
                <a:path w="1555" h="1907" extrusionOk="0">
                  <a:moveTo>
                    <a:pt x="1304" y="0"/>
                  </a:moveTo>
                  <a:cubicBezTo>
                    <a:pt x="1154" y="226"/>
                    <a:pt x="1003" y="476"/>
                    <a:pt x="853" y="702"/>
                  </a:cubicBezTo>
                  <a:cubicBezTo>
                    <a:pt x="577" y="1078"/>
                    <a:pt x="276" y="1429"/>
                    <a:pt x="1" y="1805"/>
                  </a:cubicBezTo>
                  <a:cubicBezTo>
                    <a:pt x="201" y="1830"/>
                    <a:pt x="427" y="1880"/>
                    <a:pt x="652" y="1905"/>
                  </a:cubicBezTo>
                  <a:cubicBezTo>
                    <a:pt x="670" y="1906"/>
                    <a:pt x="688" y="1907"/>
                    <a:pt x="705" y="1907"/>
                  </a:cubicBezTo>
                  <a:cubicBezTo>
                    <a:pt x="1026" y="1907"/>
                    <a:pt x="1237" y="1689"/>
                    <a:pt x="1379" y="1404"/>
                  </a:cubicBezTo>
                  <a:cubicBezTo>
                    <a:pt x="1555" y="1003"/>
                    <a:pt x="1505" y="602"/>
                    <a:pt x="1404" y="201"/>
                  </a:cubicBezTo>
                  <a:cubicBezTo>
                    <a:pt x="1379" y="125"/>
                    <a:pt x="1329" y="75"/>
                    <a:pt x="1304"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7;p67"/>
            <p:cNvSpPr/>
            <p:nvPr/>
          </p:nvSpPr>
          <p:spPr>
            <a:xfrm>
              <a:off x="1928700" y="588225"/>
              <a:ext cx="821475" cy="680000"/>
            </a:xfrm>
            <a:custGeom>
              <a:avLst/>
              <a:gdLst/>
              <a:ahLst/>
              <a:cxnLst/>
              <a:rect l="l" t="t" r="r" b="b"/>
              <a:pathLst>
                <a:path w="32859" h="27200" extrusionOk="0">
                  <a:moveTo>
                    <a:pt x="25295" y="0"/>
                  </a:moveTo>
                  <a:cubicBezTo>
                    <a:pt x="25206" y="0"/>
                    <a:pt x="25113" y="20"/>
                    <a:pt x="25014" y="56"/>
                  </a:cubicBezTo>
                  <a:cubicBezTo>
                    <a:pt x="24162" y="382"/>
                    <a:pt x="23309" y="658"/>
                    <a:pt x="22482" y="1009"/>
                  </a:cubicBezTo>
                  <a:cubicBezTo>
                    <a:pt x="20778" y="1735"/>
                    <a:pt x="19074" y="2512"/>
                    <a:pt x="17445" y="3415"/>
                  </a:cubicBezTo>
                  <a:cubicBezTo>
                    <a:pt x="16643" y="3866"/>
                    <a:pt x="15791" y="4292"/>
                    <a:pt x="14989" y="4768"/>
                  </a:cubicBezTo>
                  <a:cubicBezTo>
                    <a:pt x="13961" y="5370"/>
                    <a:pt x="12983" y="5971"/>
                    <a:pt x="12006" y="6598"/>
                  </a:cubicBezTo>
                  <a:cubicBezTo>
                    <a:pt x="11204" y="7099"/>
                    <a:pt x="10452" y="7600"/>
                    <a:pt x="9675" y="8126"/>
                  </a:cubicBezTo>
                  <a:cubicBezTo>
                    <a:pt x="8071" y="9204"/>
                    <a:pt x="6542" y="10382"/>
                    <a:pt x="5064" y="11610"/>
                  </a:cubicBezTo>
                  <a:cubicBezTo>
                    <a:pt x="3660" y="12738"/>
                    <a:pt x="2332" y="13941"/>
                    <a:pt x="1054" y="15219"/>
                  </a:cubicBezTo>
                  <a:cubicBezTo>
                    <a:pt x="853" y="15445"/>
                    <a:pt x="653" y="15645"/>
                    <a:pt x="452" y="15871"/>
                  </a:cubicBezTo>
                  <a:cubicBezTo>
                    <a:pt x="377" y="15971"/>
                    <a:pt x="277" y="16071"/>
                    <a:pt x="201" y="16172"/>
                  </a:cubicBezTo>
                  <a:cubicBezTo>
                    <a:pt x="1" y="16472"/>
                    <a:pt x="1" y="16623"/>
                    <a:pt x="176" y="16898"/>
                  </a:cubicBezTo>
                  <a:cubicBezTo>
                    <a:pt x="803" y="17801"/>
                    <a:pt x="1404" y="18703"/>
                    <a:pt x="2031" y="19605"/>
                  </a:cubicBezTo>
                  <a:cubicBezTo>
                    <a:pt x="2633" y="20482"/>
                    <a:pt x="3234" y="21360"/>
                    <a:pt x="3836" y="22237"/>
                  </a:cubicBezTo>
                  <a:cubicBezTo>
                    <a:pt x="4437" y="23089"/>
                    <a:pt x="5039" y="23966"/>
                    <a:pt x="5665" y="24843"/>
                  </a:cubicBezTo>
                  <a:cubicBezTo>
                    <a:pt x="6191" y="25620"/>
                    <a:pt x="6743" y="26422"/>
                    <a:pt x="7294" y="27199"/>
                  </a:cubicBezTo>
                  <a:cubicBezTo>
                    <a:pt x="7520" y="26949"/>
                    <a:pt x="7720" y="26698"/>
                    <a:pt x="7946" y="26472"/>
                  </a:cubicBezTo>
                  <a:cubicBezTo>
                    <a:pt x="8422" y="25971"/>
                    <a:pt x="8973" y="25545"/>
                    <a:pt x="9550" y="25169"/>
                  </a:cubicBezTo>
                  <a:cubicBezTo>
                    <a:pt x="10828" y="24317"/>
                    <a:pt x="12232" y="23916"/>
                    <a:pt x="13760" y="23841"/>
                  </a:cubicBezTo>
                  <a:cubicBezTo>
                    <a:pt x="13811" y="23816"/>
                    <a:pt x="13886" y="23816"/>
                    <a:pt x="13961" y="23791"/>
                  </a:cubicBezTo>
                  <a:cubicBezTo>
                    <a:pt x="14061" y="23716"/>
                    <a:pt x="14136" y="23640"/>
                    <a:pt x="14237" y="23565"/>
                  </a:cubicBezTo>
                  <a:cubicBezTo>
                    <a:pt x="16066" y="22086"/>
                    <a:pt x="17996" y="20733"/>
                    <a:pt x="19976" y="19455"/>
                  </a:cubicBezTo>
                  <a:cubicBezTo>
                    <a:pt x="21179" y="18653"/>
                    <a:pt x="22432" y="17901"/>
                    <a:pt x="23710" y="17174"/>
                  </a:cubicBezTo>
                  <a:cubicBezTo>
                    <a:pt x="25239" y="16272"/>
                    <a:pt x="26843" y="15470"/>
                    <a:pt x="28447" y="14693"/>
                  </a:cubicBezTo>
                  <a:cubicBezTo>
                    <a:pt x="28598" y="14643"/>
                    <a:pt x="28748" y="14568"/>
                    <a:pt x="28898" y="14492"/>
                  </a:cubicBezTo>
                  <a:cubicBezTo>
                    <a:pt x="29124" y="14142"/>
                    <a:pt x="29324" y="13791"/>
                    <a:pt x="29575" y="13415"/>
                  </a:cubicBezTo>
                  <a:cubicBezTo>
                    <a:pt x="30076" y="12663"/>
                    <a:pt x="30703" y="12036"/>
                    <a:pt x="31405" y="11485"/>
                  </a:cubicBezTo>
                  <a:cubicBezTo>
                    <a:pt x="31881" y="11134"/>
                    <a:pt x="32357" y="10833"/>
                    <a:pt x="32858" y="10583"/>
                  </a:cubicBezTo>
                  <a:cubicBezTo>
                    <a:pt x="32332" y="9655"/>
                    <a:pt x="31806" y="8703"/>
                    <a:pt x="31229" y="7801"/>
                  </a:cubicBezTo>
                  <a:cubicBezTo>
                    <a:pt x="30628" y="6823"/>
                    <a:pt x="29976" y="5871"/>
                    <a:pt x="29324" y="4918"/>
                  </a:cubicBezTo>
                  <a:cubicBezTo>
                    <a:pt x="28422" y="3615"/>
                    <a:pt x="27495" y="2362"/>
                    <a:pt x="26492" y="1109"/>
                  </a:cubicBezTo>
                  <a:cubicBezTo>
                    <a:pt x="26317" y="908"/>
                    <a:pt x="26141" y="683"/>
                    <a:pt x="25966" y="457"/>
                  </a:cubicBezTo>
                  <a:cubicBezTo>
                    <a:pt x="25891" y="382"/>
                    <a:pt x="25816" y="282"/>
                    <a:pt x="25740" y="207"/>
                  </a:cubicBezTo>
                  <a:cubicBezTo>
                    <a:pt x="25596" y="62"/>
                    <a:pt x="25452" y="0"/>
                    <a:pt x="25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8;p67"/>
            <p:cNvSpPr/>
            <p:nvPr/>
          </p:nvSpPr>
          <p:spPr>
            <a:xfrm>
              <a:off x="1794000" y="923225"/>
              <a:ext cx="283225" cy="435225"/>
            </a:xfrm>
            <a:custGeom>
              <a:avLst/>
              <a:gdLst/>
              <a:ahLst/>
              <a:cxnLst/>
              <a:rect l="l" t="t" r="r" b="b"/>
              <a:pathLst>
                <a:path w="11329" h="17409" extrusionOk="0">
                  <a:moveTo>
                    <a:pt x="393" y="1"/>
                  </a:moveTo>
                  <a:cubicBezTo>
                    <a:pt x="332" y="1"/>
                    <a:pt x="266" y="18"/>
                    <a:pt x="201" y="40"/>
                  </a:cubicBezTo>
                  <a:cubicBezTo>
                    <a:pt x="126" y="115"/>
                    <a:pt x="26" y="190"/>
                    <a:pt x="26" y="265"/>
                  </a:cubicBezTo>
                  <a:cubicBezTo>
                    <a:pt x="0" y="366"/>
                    <a:pt x="26" y="516"/>
                    <a:pt x="76" y="616"/>
                  </a:cubicBezTo>
                  <a:cubicBezTo>
                    <a:pt x="276" y="892"/>
                    <a:pt x="477" y="1193"/>
                    <a:pt x="677" y="1468"/>
                  </a:cubicBezTo>
                  <a:cubicBezTo>
                    <a:pt x="853" y="1744"/>
                    <a:pt x="1028" y="2020"/>
                    <a:pt x="1203" y="2295"/>
                  </a:cubicBezTo>
                  <a:cubicBezTo>
                    <a:pt x="1404" y="2621"/>
                    <a:pt x="1630" y="2947"/>
                    <a:pt x="1855" y="3273"/>
                  </a:cubicBezTo>
                  <a:cubicBezTo>
                    <a:pt x="2005" y="3473"/>
                    <a:pt x="2081" y="3699"/>
                    <a:pt x="2256" y="3899"/>
                  </a:cubicBezTo>
                  <a:cubicBezTo>
                    <a:pt x="2457" y="4150"/>
                    <a:pt x="2607" y="4476"/>
                    <a:pt x="2808" y="4752"/>
                  </a:cubicBezTo>
                  <a:cubicBezTo>
                    <a:pt x="3008" y="5052"/>
                    <a:pt x="3209" y="5353"/>
                    <a:pt x="3409" y="5654"/>
                  </a:cubicBezTo>
                  <a:cubicBezTo>
                    <a:pt x="3559" y="5854"/>
                    <a:pt x="3685" y="6080"/>
                    <a:pt x="3835" y="6280"/>
                  </a:cubicBezTo>
                  <a:cubicBezTo>
                    <a:pt x="4011" y="6556"/>
                    <a:pt x="4186" y="6857"/>
                    <a:pt x="4361" y="7133"/>
                  </a:cubicBezTo>
                  <a:cubicBezTo>
                    <a:pt x="4562" y="7433"/>
                    <a:pt x="4762" y="7734"/>
                    <a:pt x="4963" y="8035"/>
                  </a:cubicBezTo>
                  <a:cubicBezTo>
                    <a:pt x="5138" y="8285"/>
                    <a:pt x="5289" y="8486"/>
                    <a:pt x="5439" y="8737"/>
                  </a:cubicBezTo>
                  <a:cubicBezTo>
                    <a:pt x="5665" y="9163"/>
                    <a:pt x="5940" y="9539"/>
                    <a:pt x="6216" y="9914"/>
                  </a:cubicBezTo>
                  <a:cubicBezTo>
                    <a:pt x="6417" y="10215"/>
                    <a:pt x="6592" y="10541"/>
                    <a:pt x="6767" y="10842"/>
                  </a:cubicBezTo>
                  <a:cubicBezTo>
                    <a:pt x="6968" y="11143"/>
                    <a:pt x="7168" y="11418"/>
                    <a:pt x="7369" y="11719"/>
                  </a:cubicBezTo>
                  <a:cubicBezTo>
                    <a:pt x="7519" y="11920"/>
                    <a:pt x="7620" y="12145"/>
                    <a:pt x="7770" y="12346"/>
                  </a:cubicBezTo>
                  <a:cubicBezTo>
                    <a:pt x="7996" y="12596"/>
                    <a:pt x="8146" y="12922"/>
                    <a:pt x="8321" y="13198"/>
                  </a:cubicBezTo>
                  <a:cubicBezTo>
                    <a:pt x="8522" y="13498"/>
                    <a:pt x="8722" y="13774"/>
                    <a:pt x="8898" y="14075"/>
                  </a:cubicBezTo>
                  <a:cubicBezTo>
                    <a:pt x="9048" y="14275"/>
                    <a:pt x="9199" y="14501"/>
                    <a:pt x="9349" y="14727"/>
                  </a:cubicBezTo>
                  <a:cubicBezTo>
                    <a:pt x="9524" y="15002"/>
                    <a:pt x="9700" y="15303"/>
                    <a:pt x="9875" y="15579"/>
                  </a:cubicBezTo>
                  <a:cubicBezTo>
                    <a:pt x="10101" y="15905"/>
                    <a:pt x="10326" y="16230"/>
                    <a:pt x="10527" y="16556"/>
                  </a:cubicBezTo>
                  <a:cubicBezTo>
                    <a:pt x="10727" y="16857"/>
                    <a:pt x="10903" y="17133"/>
                    <a:pt x="11078" y="17408"/>
                  </a:cubicBezTo>
                  <a:cubicBezTo>
                    <a:pt x="11178" y="17108"/>
                    <a:pt x="11254" y="16782"/>
                    <a:pt x="11329" y="16456"/>
                  </a:cubicBezTo>
                  <a:cubicBezTo>
                    <a:pt x="11003" y="16005"/>
                    <a:pt x="10677" y="15529"/>
                    <a:pt x="10402" y="15027"/>
                  </a:cubicBezTo>
                  <a:cubicBezTo>
                    <a:pt x="10226" y="14752"/>
                    <a:pt x="10001" y="14476"/>
                    <a:pt x="9825" y="14200"/>
                  </a:cubicBezTo>
                  <a:cubicBezTo>
                    <a:pt x="9675" y="14000"/>
                    <a:pt x="9549" y="13774"/>
                    <a:pt x="9399" y="13574"/>
                  </a:cubicBezTo>
                  <a:cubicBezTo>
                    <a:pt x="9224" y="13298"/>
                    <a:pt x="9048" y="12997"/>
                    <a:pt x="8873" y="12722"/>
                  </a:cubicBezTo>
                  <a:cubicBezTo>
                    <a:pt x="8672" y="12421"/>
                    <a:pt x="8472" y="12145"/>
                    <a:pt x="8271" y="11844"/>
                  </a:cubicBezTo>
                  <a:cubicBezTo>
                    <a:pt x="8146" y="11619"/>
                    <a:pt x="7996" y="11393"/>
                    <a:pt x="7845" y="11193"/>
                  </a:cubicBezTo>
                  <a:cubicBezTo>
                    <a:pt x="7670" y="10892"/>
                    <a:pt x="7494" y="10616"/>
                    <a:pt x="7294" y="10316"/>
                  </a:cubicBezTo>
                  <a:cubicBezTo>
                    <a:pt x="7118" y="10040"/>
                    <a:pt x="6918" y="9739"/>
                    <a:pt x="6717" y="9463"/>
                  </a:cubicBezTo>
                  <a:cubicBezTo>
                    <a:pt x="6567" y="9238"/>
                    <a:pt x="6417" y="9012"/>
                    <a:pt x="6266" y="8787"/>
                  </a:cubicBezTo>
                  <a:cubicBezTo>
                    <a:pt x="6091" y="8486"/>
                    <a:pt x="5890" y="8160"/>
                    <a:pt x="5690" y="7859"/>
                  </a:cubicBezTo>
                  <a:cubicBezTo>
                    <a:pt x="5564" y="7659"/>
                    <a:pt x="5439" y="7433"/>
                    <a:pt x="5289" y="7233"/>
                  </a:cubicBezTo>
                  <a:cubicBezTo>
                    <a:pt x="5088" y="6932"/>
                    <a:pt x="4863" y="6631"/>
                    <a:pt x="4662" y="6331"/>
                  </a:cubicBezTo>
                  <a:cubicBezTo>
                    <a:pt x="4487" y="6030"/>
                    <a:pt x="4311" y="5754"/>
                    <a:pt x="4136" y="5478"/>
                  </a:cubicBezTo>
                  <a:cubicBezTo>
                    <a:pt x="3935" y="5178"/>
                    <a:pt x="3735" y="4877"/>
                    <a:pt x="3534" y="4601"/>
                  </a:cubicBezTo>
                  <a:cubicBezTo>
                    <a:pt x="3384" y="4351"/>
                    <a:pt x="3234" y="4125"/>
                    <a:pt x="3083" y="3899"/>
                  </a:cubicBezTo>
                  <a:cubicBezTo>
                    <a:pt x="2908" y="3624"/>
                    <a:pt x="2732" y="3323"/>
                    <a:pt x="2532" y="3047"/>
                  </a:cubicBezTo>
                  <a:cubicBezTo>
                    <a:pt x="2356" y="2747"/>
                    <a:pt x="2156" y="2471"/>
                    <a:pt x="1980" y="2195"/>
                  </a:cubicBezTo>
                  <a:cubicBezTo>
                    <a:pt x="1830" y="1995"/>
                    <a:pt x="1680" y="1769"/>
                    <a:pt x="1529" y="1544"/>
                  </a:cubicBezTo>
                  <a:cubicBezTo>
                    <a:pt x="1354" y="1268"/>
                    <a:pt x="1178" y="967"/>
                    <a:pt x="1003" y="691"/>
                  </a:cubicBezTo>
                  <a:cubicBezTo>
                    <a:pt x="878" y="491"/>
                    <a:pt x="727" y="290"/>
                    <a:pt x="602" y="115"/>
                  </a:cubicBezTo>
                  <a:cubicBezTo>
                    <a:pt x="545" y="30"/>
                    <a:pt x="47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9;p67"/>
            <p:cNvSpPr/>
            <p:nvPr/>
          </p:nvSpPr>
          <p:spPr>
            <a:xfrm>
              <a:off x="2563425" y="1905425"/>
              <a:ext cx="28850" cy="35725"/>
            </a:xfrm>
            <a:custGeom>
              <a:avLst/>
              <a:gdLst/>
              <a:ahLst/>
              <a:cxnLst/>
              <a:rect l="l" t="t" r="r" b="b"/>
              <a:pathLst>
                <a:path w="1154" h="1429" extrusionOk="0">
                  <a:moveTo>
                    <a:pt x="427" y="0"/>
                  </a:moveTo>
                  <a:cubicBezTo>
                    <a:pt x="276" y="75"/>
                    <a:pt x="126" y="150"/>
                    <a:pt x="1" y="226"/>
                  </a:cubicBezTo>
                  <a:cubicBezTo>
                    <a:pt x="1" y="501"/>
                    <a:pt x="101" y="702"/>
                    <a:pt x="276" y="852"/>
                  </a:cubicBezTo>
                  <a:cubicBezTo>
                    <a:pt x="477" y="1028"/>
                    <a:pt x="677" y="1203"/>
                    <a:pt x="928" y="1303"/>
                  </a:cubicBezTo>
                  <a:cubicBezTo>
                    <a:pt x="1003" y="1303"/>
                    <a:pt x="1053" y="1379"/>
                    <a:pt x="1103" y="1429"/>
                  </a:cubicBezTo>
                  <a:cubicBezTo>
                    <a:pt x="1128" y="1429"/>
                    <a:pt x="1128" y="1429"/>
                    <a:pt x="1153" y="1404"/>
                  </a:cubicBezTo>
                  <a:cubicBezTo>
                    <a:pt x="1003" y="978"/>
                    <a:pt x="803" y="577"/>
                    <a:pt x="577" y="201"/>
                  </a:cubicBezTo>
                  <a:cubicBezTo>
                    <a:pt x="527" y="125"/>
                    <a:pt x="477" y="75"/>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10;p67"/>
            <p:cNvSpPr/>
            <p:nvPr/>
          </p:nvSpPr>
          <p:spPr>
            <a:xfrm>
              <a:off x="2087225" y="1387875"/>
              <a:ext cx="141000" cy="211175"/>
            </a:xfrm>
            <a:custGeom>
              <a:avLst/>
              <a:gdLst/>
              <a:ahLst/>
              <a:cxnLst/>
              <a:rect l="l" t="t" r="r" b="b"/>
              <a:pathLst>
                <a:path w="5640" h="8447" extrusionOk="0">
                  <a:moveTo>
                    <a:pt x="101" y="0"/>
                  </a:moveTo>
                  <a:cubicBezTo>
                    <a:pt x="1" y="552"/>
                    <a:pt x="51" y="1078"/>
                    <a:pt x="126" y="1629"/>
                  </a:cubicBezTo>
                  <a:cubicBezTo>
                    <a:pt x="527" y="4486"/>
                    <a:pt x="1981" y="6642"/>
                    <a:pt x="4537" y="8020"/>
                  </a:cubicBezTo>
                  <a:cubicBezTo>
                    <a:pt x="4888" y="8196"/>
                    <a:pt x="5239" y="8371"/>
                    <a:pt x="5640" y="8446"/>
                  </a:cubicBezTo>
                  <a:cubicBezTo>
                    <a:pt x="5490" y="8196"/>
                    <a:pt x="5289" y="7995"/>
                    <a:pt x="5189" y="7720"/>
                  </a:cubicBezTo>
                  <a:cubicBezTo>
                    <a:pt x="5164" y="7669"/>
                    <a:pt x="5139" y="7644"/>
                    <a:pt x="5114" y="7594"/>
                  </a:cubicBezTo>
                  <a:cubicBezTo>
                    <a:pt x="4913" y="7319"/>
                    <a:pt x="4713" y="7043"/>
                    <a:pt x="4537" y="6767"/>
                  </a:cubicBezTo>
                  <a:cubicBezTo>
                    <a:pt x="4337" y="6491"/>
                    <a:pt x="4186" y="6191"/>
                    <a:pt x="4011" y="5915"/>
                  </a:cubicBezTo>
                  <a:cubicBezTo>
                    <a:pt x="3861" y="5664"/>
                    <a:pt x="3685" y="5439"/>
                    <a:pt x="3535" y="5213"/>
                  </a:cubicBezTo>
                  <a:cubicBezTo>
                    <a:pt x="3359" y="4938"/>
                    <a:pt x="3159" y="4662"/>
                    <a:pt x="2958" y="4386"/>
                  </a:cubicBezTo>
                  <a:cubicBezTo>
                    <a:pt x="2783" y="4085"/>
                    <a:pt x="2607" y="3810"/>
                    <a:pt x="2432" y="3509"/>
                  </a:cubicBezTo>
                  <a:cubicBezTo>
                    <a:pt x="2282" y="3283"/>
                    <a:pt x="2131" y="3058"/>
                    <a:pt x="1981" y="2832"/>
                  </a:cubicBezTo>
                  <a:cubicBezTo>
                    <a:pt x="1780" y="2532"/>
                    <a:pt x="1580" y="2256"/>
                    <a:pt x="1379" y="1955"/>
                  </a:cubicBezTo>
                  <a:cubicBezTo>
                    <a:pt x="1179" y="1654"/>
                    <a:pt x="1003" y="1329"/>
                    <a:pt x="803" y="1028"/>
                  </a:cubicBezTo>
                  <a:cubicBezTo>
                    <a:pt x="577" y="677"/>
                    <a:pt x="352" y="35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11;p67"/>
            <p:cNvSpPr/>
            <p:nvPr/>
          </p:nvSpPr>
          <p:spPr>
            <a:xfrm>
              <a:off x="2089750" y="1360925"/>
              <a:ext cx="163550" cy="245025"/>
            </a:xfrm>
            <a:custGeom>
              <a:avLst/>
              <a:gdLst/>
              <a:ahLst/>
              <a:cxnLst/>
              <a:rect l="l" t="t" r="r" b="b"/>
              <a:pathLst>
                <a:path w="6542" h="9801" extrusionOk="0">
                  <a:moveTo>
                    <a:pt x="150" y="1"/>
                  </a:moveTo>
                  <a:cubicBezTo>
                    <a:pt x="50" y="351"/>
                    <a:pt x="0" y="702"/>
                    <a:pt x="0" y="1078"/>
                  </a:cubicBezTo>
                  <a:cubicBezTo>
                    <a:pt x="251" y="1429"/>
                    <a:pt x="476" y="1755"/>
                    <a:pt x="702" y="2106"/>
                  </a:cubicBezTo>
                  <a:cubicBezTo>
                    <a:pt x="902" y="2407"/>
                    <a:pt x="1078" y="2732"/>
                    <a:pt x="1278" y="3033"/>
                  </a:cubicBezTo>
                  <a:cubicBezTo>
                    <a:pt x="1479" y="3334"/>
                    <a:pt x="1679" y="3610"/>
                    <a:pt x="1880" y="3910"/>
                  </a:cubicBezTo>
                  <a:cubicBezTo>
                    <a:pt x="2030" y="4136"/>
                    <a:pt x="2181" y="4361"/>
                    <a:pt x="2331" y="4587"/>
                  </a:cubicBezTo>
                  <a:cubicBezTo>
                    <a:pt x="2506" y="4888"/>
                    <a:pt x="2682" y="5163"/>
                    <a:pt x="2857" y="5464"/>
                  </a:cubicBezTo>
                  <a:cubicBezTo>
                    <a:pt x="3058" y="5740"/>
                    <a:pt x="3258" y="6016"/>
                    <a:pt x="3434" y="6291"/>
                  </a:cubicBezTo>
                  <a:cubicBezTo>
                    <a:pt x="3584" y="6517"/>
                    <a:pt x="3760" y="6742"/>
                    <a:pt x="3910" y="6993"/>
                  </a:cubicBezTo>
                  <a:cubicBezTo>
                    <a:pt x="4085" y="7269"/>
                    <a:pt x="4236" y="7569"/>
                    <a:pt x="4436" y="7845"/>
                  </a:cubicBezTo>
                  <a:cubicBezTo>
                    <a:pt x="4612" y="8121"/>
                    <a:pt x="4812" y="8397"/>
                    <a:pt x="5013" y="8672"/>
                  </a:cubicBezTo>
                  <a:cubicBezTo>
                    <a:pt x="5038" y="8722"/>
                    <a:pt x="5063" y="8747"/>
                    <a:pt x="5088" y="8798"/>
                  </a:cubicBezTo>
                  <a:cubicBezTo>
                    <a:pt x="5188" y="9073"/>
                    <a:pt x="5389" y="9274"/>
                    <a:pt x="5539" y="9524"/>
                  </a:cubicBezTo>
                  <a:cubicBezTo>
                    <a:pt x="5865" y="9675"/>
                    <a:pt x="6191" y="9750"/>
                    <a:pt x="6541" y="9800"/>
                  </a:cubicBezTo>
                  <a:cubicBezTo>
                    <a:pt x="6366" y="9499"/>
                    <a:pt x="6191" y="9199"/>
                    <a:pt x="5990" y="8898"/>
                  </a:cubicBezTo>
                  <a:cubicBezTo>
                    <a:pt x="5765" y="8547"/>
                    <a:pt x="5539" y="8196"/>
                    <a:pt x="5313" y="7820"/>
                  </a:cubicBezTo>
                  <a:cubicBezTo>
                    <a:pt x="5138" y="7569"/>
                    <a:pt x="4963" y="7319"/>
                    <a:pt x="4812" y="7043"/>
                  </a:cubicBezTo>
                  <a:cubicBezTo>
                    <a:pt x="4562" y="6692"/>
                    <a:pt x="4336" y="6341"/>
                    <a:pt x="4110" y="5991"/>
                  </a:cubicBezTo>
                  <a:cubicBezTo>
                    <a:pt x="3910" y="5715"/>
                    <a:pt x="3709" y="5439"/>
                    <a:pt x="3534" y="5138"/>
                  </a:cubicBezTo>
                  <a:cubicBezTo>
                    <a:pt x="3384" y="4913"/>
                    <a:pt x="3208" y="4687"/>
                    <a:pt x="3058" y="4462"/>
                  </a:cubicBezTo>
                  <a:cubicBezTo>
                    <a:pt x="2882" y="4161"/>
                    <a:pt x="2707" y="3885"/>
                    <a:pt x="2531" y="3585"/>
                  </a:cubicBezTo>
                  <a:cubicBezTo>
                    <a:pt x="2356" y="3309"/>
                    <a:pt x="2156" y="3033"/>
                    <a:pt x="1955" y="2757"/>
                  </a:cubicBezTo>
                  <a:cubicBezTo>
                    <a:pt x="1780" y="2482"/>
                    <a:pt x="1604" y="2206"/>
                    <a:pt x="1429" y="1955"/>
                  </a:cubicBezTo>
                  <a:cubicBezTo>
                    <a:pt x="1253" y="1655"/>
                    <a:pt x="1078" y="1379"/>
                    <a:pt x="902" y="1078"/>
                  </a:cubicBezTo>
                  <a:cubicBezTo>
                    <a:pt x="652" y="727"/>
                    <a:pt x="401" y="35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12;p67"/>
            <p:cNvSpPr/>
            <p:nvPr/>
          </p:nvSpPr>
          <p:spPr>
            <a:xfrm>
              <a:off x="2124825" y="1209300"/>
              <a:ext cx="119700" cy="95175"/>
            </a:xfrm>
            <a:custGeom>
              <a:avLst/>
              <a:gdLst/>
              <a:ahLst/>
              <a:cxnLst/>
              <a:rect l="l" t="t" r="r" b="b"/>
              <a:pathLst>
                <a:path w="4788" h="3807" extrusionOk="0">
                  <a:moveTo>
                    <a:pt x="4788" y="0"/>
                  </a:moveTo>
                  <a:lnTo>
                    <a:pt x="4788" y="0"/>
                  </a:lnTo>
                  <a:cubicBezTo>
                    <a:pt x="4362" y="25"/>
                    <a:pt x="3961" y="176"/>
                    <a:pt x="3560" y="326"/>
                  </a:cubicBezTo>
                  <a:cubicBezTo>
                    <a:pt x="2507" y="752"/>
                    <a:pt x="1555" y="1354"/>
                    <a:pt x="778" y="2156"/>
                  </a:cubicBezTo>
                  <a:cubicBezTo>
                    <a:pt x="552" y="2431"/>
                    <a:pt x="326" y="2707"/>
                    <a:pt x="101" y="2983"/>
                  </a:cubicBezTo>
                  <a:cubicBezTo>
                    <a:pt x="51" y="3033"/>
                    <a:pt x="26" y="3108"/>
                    <a:pt x="1" y="3158"/>
                  </a:cubicBezTo>
                  <a:cubicBezTo>
                    <a:pt x="101" y="3334"/>
                    <a:pt x="201" y="3509"/>
                    <a:pt x="326" y="3634"/>
                  </a:cubicBezTo>
                  <a:cubicBezTo>
                    <a:pt x="430" y="3751"/>
                    <a:pt x="539" y="3807"/>
                    <a:pt x="653" y="3807"/>
                  </a:cubicBezTo>
                  <a:cubicBezTo>
                    <a:pt x="759" y="3807"/>
                    <a:pt x="869" y="3757"/>
                    <a:pt x="978" y="3659"/>
                  </a:cubicBezTo>
                  <a:cubicBezTo>
                    <a:pt x="1028" y="3609"/>
                    <a:pt x="1078" y="3559"/>
                    <a:pt x="1128" y="3509"/>
                  </a:cubicBezTo>
                  <a:cubicBezTo>
                    <a:pt x="2231" y="2331"/>
                    <a:pt x="3409" y="1253"/>
                    <a:pt x="4612" y="201"/>
                  </a:cubicBezTo>
                  <a:cubicBezTo>
                    <a:pt x="4662" y="151"/>
                    <a:pt x="4737" y="76"/>
                    <a:pt x="4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13;p67"/>
            <p:cNvSpPr/>
            <p:nvPr/>
          </p:nvSpPr>
          <p:spPr>
            <a:xfrm>
              <a:off x="2966300" y="1123325"/>
              <a:ext cx="58300" cy="74725"/>
            </a:xfrm>
            <a:custGeom>
              <a:avLst/>
              <a:gdLst/>
              <a:ahLst/>
              <a:cxnLst/>
              <a:rect l="l" t="t" r="r" b="b"/>
              <a:pathLst>
                <a:path w="2332" h="2989" extrusionOk="0">
                  <a:moveTo>
                    <a:pt x="1010" y="1"/>
                  </a:moveTo>
                  <a:cubicBezTo>
                    <a:pt x="877" y="1"/>
                    <a:pt x="742" y="24"/>
                    <a:pt x="602" y="56"/>
                  </a:cubicBezTo>
                  <a:cubicBezTo>
                    <a:pt x="527" y="81"/>
                    <a:pt x="427" y="131"/>
                    <a:pt x="377" y="181"/>
                  </a:cubicBezTo>
                  <a:cubicBezTo>
                    <a:pt x="151" y="432"/>
                    <a:pt x="1" y="707"/>
                    <a:pt x="26" y="1058"/>
                  </a:cubicBezTo>
                  <a:cubicBezTo>
                    <a:pt x="51" y="1585"/>
                    <a:pt x="126" y="2086"/>
                    <a:pt x="502" y="2487"/>
                  </a:cubicBezTo>
                  <a:cubicBezTo>
                    <a:pt x="628" y="2637"/>
                    <a:pt x="678" y="2863"/>
                    <a:pt x="853" y="2988"/>
                  </a:cubicBezTo>
                  <a:cubicBezTo>
                    <a:pt x="1304" y="2587"/>
                    <a:pt x="1655" y="2086"/>
                    <a:pt x="1956" y="1560"/>
                  </a:cubicBezTo>
                  <a:cubicBezTo>
                    <a:pt x="2081" y="1309"/>
                    <a:pt x="2206" y="1033"/>
                    <a:pt x="2332" y="783"/>
                  </a:cubicBezTo>
                  <a:cubicBezTo>
                    <a:pt x="2232" y="707"/>
                    <a:pt x="2131" y="632"/>
                    <a:pt x="2056" y="557"/>
                  </a:cubicBezTo>
                  <a:cubicBezTo>
                    <a:pt x="1906" y="382"/>
                    <a:pt x="1730" y="281"/>
                    <a:pt x="1530" y="156"/>
                  </a:cubicBezTo>
                  <a:cubicBezTo>
                    <a:pt x="1358" y="42"/>
                    <a:pt x="1186" y="1"/>
                    <a:pt x="101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14;p67"/>
            <p:cNvSpPr/>
            <p:nvPr/>
          </p:nvSpPr>
          <p:spPr>
            <a:xfrm>
              <a:off x="2688125" y="872200"/>
              <a:ext cx="83975" cy="60800"/>
            </a:xfrm>
            <a:custGeom>
              <a:avLst/>
              <a:gdLst/>
              <a:ahLst/>
              <a:cxnLst/>
              <a:rect l="l" t="t" r="r" b="b"/>
              <a:pathLst>
                <a:path w="3359" h="2432" extrusionOk="0">
                  <a:moveTo>
                    <a:pt x="2932" y="1"/>
                  </a:moveTo>
                  <a:cubicBezTo>
                    <a:pt x="1729" y="527"/>
                    <a:pt x="752" y="1354"/>
                    <a:pt x="0" y="2432"/>
                  </a:cubicBezTo>
                  <a:cubicBezTo>
                    <a:pt x="125" y="2382"/>
                    <a:pt x="226" y="2356"/>
                    <a:pt x="351" y="2331"/>
                  </a:cubicBezTo>
                  <a:cubicBezTo>
                    <a:pt x="1153" y="1955"/>
                    <a:pt x="1980" y="1680"/>
                    <a:pt x="2807" y="1379"/>
                  </a:cubicBezTo>
                  <a:cubicBezTo>
                    <a:pt x="2857" y="1379"/>
                    <a:pt x="2907" y="1354"/>
                    <a:pt x="2983" y="1329"/>
                  </a:cubicBezTo>
                  <a:cubicBezTo>
                    <a:pt x="3258" y="1204"/>
                    <a:pt x="3358" y="978"/>
                    <a:pt x="3233" y="677"/>
                  </a:cubicBezTo>
                  <a:cubicBezTo>
                    <a:pt x="3158" y="452"/>
                    <a:pt x="3033" y="226"/>
                    <a:pt x="2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5;p67"/>
            <p:cNvSpPr/>
            <p:nvPr/>
          </p:nvSpPr>
          <p:spPr>
            <a:xfrm>
              <a:off x="2745125" y="1032000"/>
              <a:ext cx="117200" cy="135975"/>
            </a:xfrm>
            <a:custGeom>
              <a:avLst/>
              <a:gdLst/>
              <a:ahLst/>
              <a:cxnLst/>
              <a:rect l="l" t="t" r="r" b="b"/>
              <a:pathLst>
                <a:path w="4688" h="5439" extrusionOk="0">
                  <a:moveTo>
                    <a:pt x="1916" y="494"/>
                  </a:moveTo>
                  <a:cubicBezTo>
                    <a:pt x="1945" y="494"/>
                    <a:pt x="1975" y="496"/>
                    <a:pt x="2006" y="501"/>
                  </a:cubicBezTo>
                  <a:cubicBezTo>
                    <a:pt x="2131" y="526"/>
                    <a:pt x="2231" y="576"/>
                    <a:pt x="2332" y="626"/>
                  </a:cubicBezTo>
                  <a:cubicBezTo>
                    <a:pt x="2657" y="802"/>
                    <a:pt x="2858" y="1052"/>
                    <a:pt x="3058" y="1403"/>
                  </a:cubicBezTo>
                  <a:cubicBezTo>
                    <a:pt x="3058" y="1503"/>
                    <a:pt x="3134" y="1629"/>
                    <a:pt x="3134" y="1779"/>
                  </a:cubicBezTo>
                  <a:cubicBezTo>
                    <a:pt x="3157" y="2087"/>
                    <a:pt x="2958" y="2282"/>
                    <a:pt x="2661" y="2282"/>
                  </a:cubicBezTo>
                  <a:cubicBezTo>
                    <a:pt x="2644" y="2282"/>
                    <a:pt x="2626" y="2282"/>
                    <a:pt x="2607" y="2280"/>
                  </a:cubicBezTo>
                  <a:cubicBezTo>
                    <a:pt x="2482" y="2255"/>
                    <a:pt x="2357" y="2205"/>
                    <a:pt x="2231" y="2155"/>
                  </a:cubicBezTo>
                  <a:cubicBezTo>
                    <a:pt x="1931" y="1980"/>
                    <a:pt x="1705" y="1729"/>
                    <a:pt x="1555" y="1428"/>
                  </a:cubicBezTo>
                  <a:cubicBezTo>
                    <a:pt x="1479" y="1303"/>
                    <a:pt x="1454" y="1152"/>
                    <a:pt x="1429" y="1002"/>
                  </a:cubicBezTo>
                  <a:cubicBezTo>
                    <a:pt x="1429" y="707"/>
                    <a:pt x="1635" y="494"/>
                    <a:pt x="1916" y="494"/>
                  </a:cubicBezTo>
                  <a:close/>
                  <a:moveTo>
                    <a:pt x="3338" y="2402"/>
                  </a:moveTo>
                  <a:cubicBezTo>
                    <a:pt x="3467" y="2402"/>
                    <a:pt x="3604" y="2477"/>
                    <a:pt x="3660" y="2606"/>
                  </a:cubicBezTo>
                  <a:cubicBezTo>
                    <a:pt x="3710" y="2731"/>
                    <a:pt x="3660" y="2957"/>
                    <a:pt x="3510" y="3007"/>
                  </a:cubicBezTo>
                  <a:cubicBezTo>
                    <a:pt x="3475" y="3024"/>
                    <a:pt x="3438" y="3032"/>
                    <a:pt x="3400" y="3032"/>
                  </a:cubicBezTo>
                  <a:cubicBezTo>
                    <a:pt x="3274" y="3032"/>
                    <a:pt x="3141" y="2942"/>
                    <a:pt x="3084" y="2807"/>
                  </a:cubicBezTo>
                  <a:cubicBezTo>
                    <a:pt x="3033" y="2681"/>
                    <a:pt x="3084" y="2506"/>
                    <a:pt x="3209" y="2431"/>
                  </a:cubicBezTo>
                  <a:cubicBezTo>
                    <a:pt x="3248" y="2411"/>
                    <a:pt x="3293" y="2402"/>
                    <a:pt x="3338" y="2402"/>
                  </a:cubicBezTo>
                  <a:close/>
                  <a:moveTo>
                    <a:pt x="1633" y="1"/>
                  </a:moveTo>
                  <a:cubicBezTo>
                    <a:pt x="964" y="1"/>
                    <a:pt x="420" y="374"/>
                    <a:pt x="201" y="1052"/>
                  </a:cubicBezTo>
                  <a:cubicBezTo>
                    <a:pt x="1" y="1579"/>
                    <a:pt x="51" y="2105"/>
                    <a:pt x="176" y="2606"/>
                  </a:cubicBezTo>
                  <a:cubicBezTo>
                    <a:pt x="452" y="3584"/>
                    <a:pt x="978" y="4386"/>
                    <a:pt x="1805" y="4987"/>
                  </a:cubicBezTo>
                  <a:cubicBezTo>
                    <a:pt x="2081" y="5162"/>
                    <a:pt x="2382" y="5313"/>
                    <a:pt x="2733" y="5388"/>
                  </a:cubicBezTo>
                  <a:cubicBezTo>
                    <a:pt x="2873" y="5422"/>
                    <a:pt x="3011" y="5439"/>
                    <a:pt x="3145" y="5439"/>
                  </a:cubicBezTo>
                  <a:cubicBezTo>
                    <a:pt x="3794" y="5439"/>
                    <a:pt x="4333" y="5042"/>
                    <a:pt x="4562" y="4335"/>
                  </a:cubicBezTo>
                  <a:cubicBezTo>
                    <a:pt x="4662" y="4035"/>
                    <a:pt x="4688" y="3709"/>
                    <a:pt x="4637" y="3383"/>
                  </a:cubicBezTo>
                  <a:cubicBezTo>
                    <a:pt x="4612" y="2957"/>
                    <a:pt x="4462" y="2431"/>
                    <a:pt x="4211" y="1904"/>
                  </a:cubicBezTo>
                  <a:cubicBezTo>
                    <a:pt x="3911" y="1353"/>
                    <a:pt x="3434" y="777"/>
                    <a:pt x="2783" y="376"/>
                  </a:cubicBezTo>
                  <a:cubicBezTo>
                    <a:pt x="2507" y="200"/>
                    <a:pt x="2231" y="75"/>
                    <a:pt x="1931" y="25"/>
                  </a:cubicBezTo>
                  <a:cubicBezTo>
                    <a:pt x="1829" y="9"/>
                    <a:pt x="1730"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6;p67"/>
            <p:cNvSpPr/>
            <p:nvPr/>
          </p:nvSpPr>
          <p:spPr>
            <a:xfrm>
              <a:off x="2282725" y="1307725"/>
              <a:ext cx="117200" cy="135875"/>
            </a:xfrm>
            <a:custGeom>
              <a:avLst/>
              <a:gdLst/>
              <a:ahLst/>
              <a:cxnLst/>
              <a:rect l="l" t="t" r="r" b="b"/>
              <a:pathLst>
                <a:path w="4688" h="5435" extrusionOk="0">
                  <a:moveTo>
                    <a:pt x="1903" y="459"/>
                  </a:moveTo>
                  <a:cubicBezTo>
                    <a:pt x="2015" y="459"/>
                    <a:pt x="2126" y="497"/>
                    <a:pt x="2231" y="550"/>
                  </a:cubicBezTo>
                  <a:cubicBezTo>
                    <a:pt x="2582" y="700"/>
                    <a:pt x="2833" y="976"/>
                    <a:pt x="3058" y="1402"/>
                  </a:cubicBezTo>
                  <a:cubicBezTo>
                    <a:pt x="3083" y="1477"/>
                    <a:pt x="3133" y="1652"/>
                    <a:pt x="3133" y="1803"/>
                  </a:cubicBezTo>
                  <a:cubicBezTo>
                    <a:pt x="3133" y="2063"/>
                    <a:pt x="2933" y="2256"/>
                    <a:pt x="2678" y="2256"/>
                  </a:cubicBezTo>
                  <a:cubicBezTo>
                    <a:pt x="2663" y="2256"/>
                    <a:pt x="2648" y="2255"/>
                    <a:pt x="2632" y="2254"/>
                  </a:cubicBezTo>
                  <a:cubicBezTo>
                    <a:pt x="2532" y="2254"/>
                    <a:pt x="2432" y="2229"/>
                    <a:pt x="2356" y="2179"/>
                  </a:cubicBezTo>
                  <a:cubicBezTo>
                    <a:pt x="1930" y="1978"/>
                    <a:pt x="1630" y="1652"/>
                    <a:pt x="1479" y="1226"/>
                  </a:cubicBezTo>
                  <a:cubicBezTo>
                    <a:pt x="1404" y="1001"/>
                    <a:pt x="1404" y="750"/>
                    <a:pt x="1604" y="575"/>
                  </a:cubicBezTo>
                  <a:cubicBezTo>
                    <a:pt x="1700" y="491"/>
                    <a:pt x="1802" y="459"/>
                    <a:pt x="1903" y="459"/>
                  </a:cubicBezTo>
                  <a:close/>
                  <a:moveTo>
                    <a:pt x="3352" y="2395"/>
                  </a:moveTo>
                  <a:cubicBezTo>
                    <a:pt x="3460" y="2395"/>
                    <a:pt x="3565" y="2451"/>
                    <a:pt x="3635" y="2555"/>
                  </a:cubicBezTo>
                  <a:cubicBezTo>
                    <a:pt x="3735" y="2705"/>
                    <a:pt x="3685" y="2880"/>
                    <a:pt x="3534" y="2956"/>
                  </a:cubicBezTo>
                  <a:cubicBezTo>
                    <a:pt x="3481" y="2991"/>
                    <a:pt x="3428" y="3008"/>
                    <a:pt x="3377" y="3008"/>
                  </a:cubicBezTo>
                  <a:cubicBezTo>
                    <a:pt x="3284" y="3008"/>
                    <a:pt x="3198" y="2952"/>
                    <a:pt x="3133" y="2855"/>
                  </a:cubicBezTo>
                  <a:cubicBezTo>
                    <a:pt x="3033" y="2680"/>
                    <a:pt x="3058" y="2504"/>
                    <a:pt x="3208" y="2429"/>
                  </a:cubicBezTo>
                  <a:cubicBezTo>
                    <a:pt x="3255" y="2406"/>
                    <a:pt x="3304" y="2395"/>
                    <a:pt x="3352" y="2395"/>
                  </a:cubicBezTo>
                  <a:close/>
                  <a:moveTo>
                    <a:pt x="1546" y="1"/>
                  </a:moveTo>
                  <a:cubicBezTo>
                    <a:pt x="876" y="1"/>
                    <a:pt x="346" y="393"/>
                    <a:pt x="126" y="1076"/>
                  </a:cubicBezTo>
                  <a:cubicBezTo>
                    <a:pt x="26" y="1377"/>
                    <a:pt x="0" y="1702"/>
                    <a:pt x="26" y="2028"/>
                  </a:cubicBezTo>
                  <a:cubicBezTo>
                    <a:pt x="151" y="3231"/>
                    <a:pt x="727" y="4184"/>
                    <a:pt x="1655" y="4910"/>
                  </a:cubicBezTo>
                  <a:cubicBezTo>
                    <a:pt x="1930" y="5111"/>
                    <a:pt x="2231" y="5261"/>
                    <a:pt x="2557" y="5362"/>
                  </a:cubicBezTo>
                  <a:cubicBezTo>
                    <a:pt x="2735" y="5411"/>
                    <a:pt x="2908" y="5434"/>
                    <a:pt x="3072" y="5434"/>
                  </a:cubicBezTo>
                  <a:cubicBezTo>
                    <a:pt x="3833" y="5434"/>
                    <a:pt x="4418" y="4928"/>
                    <a:pt x="4562" y="4083"/>
                  </a:cubicBezTo>
                  <a:cubicBezTo>
                    <a:pt x="4687" y="3482"/>
                    <a:pt x="4537" y="2705"/>
                    <a:pt x="4186" y="1928"/>
                  </a:cubicBezTo>
                  <a:cubicBezTo>
                    <a:pt x="3885" y="1427"/>
                    <a:pt x="3484" y="875"/>
                    <a:pt x="2908" y="474"/>
                  </a:cubicBezTo>
                  <a:cubicBezTo>
                    <a:pt x="2582" y="249"/>
                    <a:pt x="2231" y="73"/>
                    <a:pt x="1830" y="23"/>
                  </a:cubicBezTo>
                  <a:cubicBezTo>
                    <a:pt x="1733" y="8"/>
                    <a:pt x="1638"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7;p67"/>
            <p:cNvSpPr/>
            <p:nvPr/>
          </p:nvSpPr>
          <p:spPr>
            <a:xfrm>
              <a:off x="2458800" y="1419825"/>
              <a:ext cx="828350" cy="563150"/>
            </a:xfrm>
            <a:custGeom>
              <a:avLst/>
              <a:gdLst/>
              <a:ahLst/>
              <a:cxnLst/>
              <a:rect l="l" t="t" r="r" b="b"/>
              <a:pathLst>
                <a:path w="33134" h="22526" extrusionOk="0">
                  <a:moveTo>
                    <a:pt x="30727" y="0"/>
                  </a:moveTo>
                  <a:cubicBezTo>
                    <a:pt x="30176" y="301"/>
                    <a:pt x="29599" y="577"/>
                    <a:pt x="29023" y="878"/>
                  </a:cubicBezTo>
                  <a:cubicBezTo>
                    <a:pt x="27820" y="1529"/>
                    <a:pt x="26617" y="2181"/>
                    <a:pt x="25439" y="2833"/>
                  </a:cubicBezTo>
                  <a:cubicBezTo>
                    <a:pt x="24587" y="3309"/>
                    <a:pt x="23735" y="3785"/>
                    <a:pt x="22882" y="4286"/>
                  </a:cubicBezTo>
                  <a:cubicBezTo>
                    <a:pt x="21980" y="4812"/>
                    <a:pt x="21053" y="5339"/>
                    <a:pt x="20151" y="5865"/>
                  </a:cubicBezTo>
                  <a:cubicBezTo>
                    <a:pt x="19649" y="6166"/>
                    <a:pt x="19173" y="6442"/>
                    <a:pt x="18697" y="6717"/>
                  </a:cubicBezTo>
                  <a:cubicBezTo>
                    <a:pt x="17870" y="7193"/>
                    <a:pt x="17043" y="7695"/>
                    <a:pt x="16216" y="8196"/>
                  </a:cubicBezTo>
                  <a:cubicBezTo>
                    <a:pt x="15564" y="8597"/>
                    <a:pt x="14912" y="8973"/>
                    <a:pt x="14261" y="9374"/>
                  </a:cubicBezTo>
                  <a:cubicBezTo>
                    <a:pt x="13659" y="9750"/>
                    <a:pt x="13033" y="10151"/>
                    <a:pt x="12431" y="10527"/>
                  </a:cubicBezTo>
                  <a:cubicBezTo>
                    <a:pt x="11930" y="10853"/>
                    <a:pt x="11404" y="11178"/>
                    <a:pt x="10902" y="11504"/>
                  </a:cubicBezTo>
                  <a:cubicBezTo>
                    <a:pt x="10251" y="11955"/>
                    <a:pt x="9574" y="12381"/>
                    <a:pt x="8922" y="12833"/>
                  </a:cubicBezTo>
                  <a:cubicBezTo>
                    <a:pt x="8196" y="13334"/>
                    <a:pt x="7469" y="13835"/>
                    <a:pt x="6742" y="14336"/>
                  </a:cubicBezTo>
                  <a:cubicBezTo>
                    <a:pt x="5063" y="15539"/>
                    <a:pt x="3409" y="16792"/>
                    <a:pt x="1930" y="18271"/>
                  </a:cubicBezTo>
                  <a:cubicBezTo>
                    <a:pt x="1328" y="18898"/>
                    <a:pt x="777" y="19549"/>
                    <a:pt x="401" y="20326"/>
                  </a:cubicBezTo>
                  <a:cubicBezTo>
                    <a:pt x="301" y="20502"/>
                    <a:pt x="226" y="20677"/>
                    <a:pt x="150" y="20828"/>
                  </a:cubicBezTo>
                  <a:cubicBezTo>
                    <a:pt x="125" y="21003"/>
                    <a:pt x="75" y="21178"/>
                    <a:pt x="50" y="21354"/>
                  </a:cubicBezTo>
                  <a:cubicBezTo>
                    <a:pt x="25" y="21554"/>
                    <a:pt x="0" y="21730"/>
                    <a:pt x="25" y="21930"/>
                  </a:cubicBezTo>
                  <a:cubicBezTo>
                    <a:pt x="75" y="22281"/>
                    <a:pt x="276" y="22482"/>
                    <a:pt x="652" y="22507"/>
                  </a:cubicBezTo>
                  <a:cubicBezTo>
                    <a:pt x="739" y="22519"/>
                    <a:pt x="827" y="22526"/>
                    <a:pt x="915" y="22526"/>
                  </a:cubicBezTo>
                  <a:cubicBezTo>
                    <a:pt x="1003" y="22526"/>
                    <a:pt x="1090" y="22519"/>
                    <a:pt x="1178" y="22507"/>
                  </a:cubicBezTo>
                  <a:cubicBezTo>
                    <a:pt x="1604" y="22457"/>
                    <a:pt x="2030" y="22306"/>
                    <a:pt x="2456" y="22181"/>
                  </a:cubicBezTo>
                  <a:cubicBezTo>
                    <a:pt x="3208" y="21905"/>
                    <a:pt x="3935" y="21554"/>
                    <a:pt x="4662" y="21178"/>
                  </a:cubicBezTo>
                  <a:cubicBezTo>
                    <a:pt x="4887" y="21078"/>
                    <a:pt x="5088" y="20953"/>
                    <a:pt x="5288" y="20853"/>
                  </a:cubicBezTo>
                  <a:cubicBezTo>
                    <a:pt x="5238" y="20803"/>
                    <a:pt x="5188" y="20727"/>
                    <a:pt x="5113" y="20727"/>
                  </a:cubicBezTo>
                  <a:cubicBezTo>
                    <a:pt x="4862" y="20627"/>
                    <a:pt x="4662" y="20452"/>
                    <a:pt x="4461" y="20276"/>
                  </a:cubicBezTo>
                  <a:cubicBezTo>
                    <a:pt x="4286" y="20126"/>
                    <a:pt x="4186" y="19925"/>
                    <a:pt x="4186" y="19650"/>
                  </a:cubicBezTo>
                  <a:cubicBezTo>
                    <a:pt x="4311" y="19574"/>
                    <a:pt x="4461" y="19499"/>
                    <a:pt x="4612" y="19424"/>
                  </a:cubicBezTo>
                  <a:cubicBezTo>
                    <a:pt x="4612" y="19324"/>
                    <a:pt x="4712" y="19274"/>
                    <a:pt x="4812" y="19224"/>
                  </a:cubicBezTo>
                  <a:cubicBezTo>
                    <a:pt x="5238" y="18998"/>
                    <a:pt x="5664" y="18772"/>
                    <a:pt x="6090" y="18522"/>
                  </a:cubicBezTo>
                  <a:cubicBezTo>
                    <a:pt x="6767" y="18146"/>
                    <a:pt x="7444" y="17770"/>
                    <a:pt x="8120" y="17394"/>
                  </a:cubicBezTo>
                  <a:cubicBezTo>
                    <a:pt x="8521" y="17168"/>
                    <a:pt x="8922" y="16918"/>
                    <a:pt x="9298" y="16667"/>
                  </a:cubicBezTo>
                  <a:cubicBezTo>
                    <a:pt x="9369" y="16614"/>
                    <a:pt x="9440" y="16561"/>
                    <a:pt x="9520" y="16561"/>
                  </a:cubicBezTo>
                  <a:cubicBezTo>
                    <a:pt x="9553" y="16561"/>
                    <a:pt x="9588" y="16570"/>
                    <a:pt x="9624" y="16592"/>
                  </a:cubicBezTo>
                  <a:cubicBezTo>
                    <a:pt x="9750" y="16792"/>
                    <a:pt x="9875" y="16993"/>
                    <a:pt x="10000" y="17194"/>
                  </a:cubicBezTo>
                  <a:cubicBezTo>
                    <a:pt x="10075" y="17294"/>
                    <a:pt x="10151" y="17394"/>
                    <a:pt x="10226" y="17494"/>
                  </a:cubicBezTo>
                  <a:cubicBezTo>
                    <a:pt x="10301" y="17645"/>
                    <a:pt x="10376" y="17770"/>
                    <a:pt x="10476" y="17920"/>
                  </a:cubicBezTo>
                  <a:cubicBezTo>
                    <a:pt x="11805" y="17143"/>
                    <a:pt x="13133" y="16341"/>
                    <a:pt x="14461" y="15564"/>
                  </a:cubicBezTo>
                  <a:cubicBezTo>
                    <a:pt x="15639" y="14888"/>
                    <a:pt x="16842" y="14211"/>
                    <a:pt x="18020" y="13534"/>
                  </a:cubicBezTo>
                  <a:cubicBezTo>
                    <a:pt x="19374" y="12757"/>
                    <a:pt x="20727" y="12006"/>
                    <a:pt x="22055" y="11254"/>
                  </a:cubicBezTo>
                  <a:cubicBezTo>
                    <a:pt x="23359" y="10502"/>
                    <a:pt x="24687" y="9775"/>
                    <a:pt x="25990" y="9023"/>
                  </a:cubicBezTo>
                  <a:cubicBezTo>
                    <a:pt x="27018" y="8422"/>
                    <a:pt x="28045" y="7845"/>
                    <a:pt x="29073" y="7219"/>
                  </a:cubicBezTo>
                  <a:cubicBezTo>
                    <a:pt x="30301" y="6467"/>
                    <a:pt x="31529" y="5690"/>
                    <a:pt x="32732" y="4938"/>
                  </a:cubicBezTo>
                  <a:cubicBezTo>
                    <a:pt x="32882" y="4838"/>
                    <a:pt x="33008" y="4737"/>
                    <a:pt x="33133" y="4637"/>
                  </a:cubicBezTo>
                  <a:cubicBezTo>
                    <a:pt x="32983" y="4311"/>
                    <a:pt x="32757" y="4086"/>
                    <a:pt x="32557" y="3835"/>
                  </a:cubicBezTo>
                  <a:cubicBezTo>
                    <a:pt x="32481" y="3710"/>
                    <a:pt x="32406" y="3584"/>
                    <a:pt x="32331" y="3484"/>
                  </a:cubicBezTo>
                  <a:cubicBezTo>
                    <a:pt x="32055" y="2983"/>
                    <a:pt x="31780" y="2482"/>
                    <a:pt x="31504" y="2005"/>
                  </a:cubicBezTo>
                  <a:cubicBezTo>
                    <a:pt x="31429" y="1830"/>
                    <a:pt x="31354" y="1680"/>
                    <a:pt x="31278" y="1504"/>
                  </a:cubicBezTo>
                  <a:cubicBezTo>
                    <a:pt x="31178" y="1203"/>
                    <a:pt x="31053" y="903"/>
                    <a:pt x="30928" y="602"/>
                  </a:cubicBezTo>
                  <a:cubicBezTo>
                    <a:pt x="30928" y="376"/>
                    <a:pt x="30827" y="201"/>
                    <a:pt x="30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8;p67"/>
            <p:cNvSpPr/>
            <p:nvPr/>
          </p:nvSpPr>
          <p:spPr>
            <a:xfrm>
              <a:off x="2780850" y="1044325"/>
              <a:ext cx="43225" cy="44750"/>
            </a:xfrm>
            <a:custGeom>
              <a:avLst/>
              <a:gdLst/>
              <a:ahLst/>
              <a:cxnLst/>
              <a:rect l="l" t="t" r="r" b="b"/>
              <a:pathLst>
                <a:path w="1729" h="1790" extrusionOk="0">
                  <a:moveTo>
                    <a:pt x="487" y="1"/>
                  </a:moveTo>
                  <a:cubicBezTo>
                    <a:pt x="206" y="1"/>
                    <a:pt x="0" y="214"/>
                    <a:pt x="0" y="509"/>
                  </a:cubicBezTo>
                  <a:cubicBezTo>
                    <a:pt x="25" y="659"/>
                    <a:pt x="50" y="810"/>
                    <a:pt x="126" y="935"/>
                  </a:cubicBezTo>
                  <a:cubicBezTo>
                    <a:pt x="276" y="1236"/>
                    <a:pt x="502" y="1487"/>
                    <a:pt x="802" y="1662"/>
                  </a:cubicBezTo>
                  <a:cubicBezTo>
                    <a:pt x="928" y="1712"/>
                    <a:pt x="1053" y="1762"/>
                    <a:pt x="1178" y="1787"/>
                  </a:cubicBezTo>
                  <a:cubicBezTo>
                    <a:pt x="1197" y="1789"/>
                    <a:pt x="1215" y="1789"/>
                    <a:pt x="1232" y="1789"/>
                  </a:cubicBezTo>
                  <a:cubicBezTo>
                    <a:pt x="1529" y="1789"/>
                    <a:pt x="1728" y="1594"/>
                    <a:pt x="1705" y="1286"/>
                  </a:cubicBezTo>
                  <a:cubicBezTo>
                    <a:pt x="1705" y="1136"/>
                    <a:pt x="1629" y="1010"/>
                    <a:pt x="1629" y="910"/>
                  </a:cubicBezTo>
                  <a:cubicBezTo>
                    <a:pt x="1429" y="559"/>
                    <a:pt x="1228" y="309"/>
                    <a:pt x="903" y="133"/>
                  </a:cubicBezTo>
                  <a:cubicBezTo>
                    <a:pt x="802" y="83"/>
                    <a:pt x="702" y="33"/>
                    <a:pt x="577" y="8"/>
                  </a:cubicBezTo>
                  <a:cubicBezTo>
                    <a:pt x="546" y="3"/>
                    <a:pt x="516"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9;p67"/>
            <p:cNvSpPr/>
            <p:nvPr/>
          </p:nvSpPr>
          <p:spPr>
            <a:xfrm>
              <a:off x="2820950" y="1092025"/>
              <a:ext cx="16950" cy="15800"/>
            </a:xfrm>
            <a:custGeom>
              <a:avLst/>
              <a:gdLst/>
              <a:ahLst/>
              <a:cxnLst/>
              <a:rect l="l" t="t" r="r" b="b"/>
              <a:pathLst>
                <a:path w="678" h="632" extrusionOk="0">
                  <a:moveTo>
                    <a:pt x="305" y="1"/>
                  </a:moveTo>
                  <a:cubicBezTo>
                    <a:pt x="260" y="1"/>
                    <a:pt x="215" y="10"/>
                    <a:pt x="176" y="30"/>
                  </a:cubicBezTo>
                  <a:cubicBezTo>
                    <a:pt x="51" y="105"/>
                    <a:pt x="0" y="280"/>
                    <a:pt x="51" y="406"/>
                  </a:cubicBezTo>
                  <a:cubicBezTo>
                    <a:pt x="108" y="541"/>
                    <a:pt x="241" y="631"/>
                    <a:pt x="367" y="631"/>
                  </a:cubicBezTo>
                  <a:cubicBezTo>
                    <a:pt x="405" y="631"/>
                    <a:pt x="442" y="623"/>
                    <a:pt x="477" y="606"/>
                  </a:cubicBezTo>
                  <a:cubicBezTo>
                    <a:pt x="627" y="556"/>
                    <a:pt x="677" y="330"/>
                    <a:pt x="627" y="205"/>
                  </a:cubicBezTo>
                  <a:cubicBezTo>
                    <a:pt x="571" y="76"/>
                    <a:pt x="434"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20;p67"/>
            <p:cNvSpPr/>
            <p:nvPr/>
          </p:nvSpPr>
          <p:spPr>
            <a:xfrm>
              <a:off x="2317800" y="1319175"/>
              <a:ext cx="43275" cy="44950"/>
            </a:xfrm>
            <a:custGeom>
              <a:avLst/>
              <a:gdLst/>
              <a:ahLst/>
              <a:cxnLst/>
              <a:rect l="l" t="t" r="r" b="b"/>
              <a:pathLst>
                <a:path w="1731" h="1798" extrusionOk="0">
                  <a:moveTo>
                    <a:pt x="500" y="1"/>
                  </a:moveTo>
                  <a:cubicBezTo>
                    <a:pt x="399" y="1"/>
                    <a:pt x="297" y="33"/>
                    <a:pt x="201" y="117"/>
                  </a:cubicBezTo>
                  <a:cubicBezTo>
                    <a:pt x="1" y="292"/>
                    <a:pt x="1" y="543"/>
                    <a:pt x="76" y="768"/>
                  </a:cubicBezTo>
                  <a:cubicBezTo>
                    <a:pt x="227" y="1194"/>
                    <a:pt x="527" y="1520"/>
                    <a:pt x="953" y="1721"/>
                  </a:cubicBezTo>
                  <a:cubicBezTo>
                    <a:pt x="1029" y="1771"/>
                    <a:pt x="1129" y="1796"/>
                    <a:pt x="1229" y="1796"/>
                  </a:cubicBezTo>
                  <a:cubicBezTo>
                    <a:pt x="1245" y="1797"/>
                    <a:pt x="1260" y="1798"/>
                    <a:pt x="1275" y="1798"/>
                  </a:cubicBezTo>
                  <a:cubicBezTo>
                    <a:pt x="1530" y="1798"/>
                    <a:pt x="1730" y="1605"/>
                    <a:pt x="1730" y="1345"/>
                  </a:cubicBezTo>
                  <a:cubicBezTo>
                    <a:pt x="1730" y="1194"/>
                    <a:pt x="1680" y="1019"/>
                    <a:pt x="1655" y="944"/>
                  </a:cubicBezTo>
                  <a:cubicBezTo>
                    <a:pt x="1430" y="518"/>
                    <a:pt x="1179" y="242"/>
                    <a:pt x="828" y="92"/>
                  </a:cubicBezTo>
                  <a:cubicBezTo>
                    <a:pt x="723" y="39"/>
                    <a:pt x="61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21;p67"/>
            <p:cNvSpPr/>
            <p:nvPr/>
          </p:nvSpPr>
          <p:spPr>
            <a:xfrm>
              <a:off x="2358550" y="1367575"/>
              <a:ext cx="17550" cy="15350"/>
            </a:xfrm>
            <a:custGeom>
              <a:avLst/>
              <a:gdLst/>
              <a:ahLst/>
              <a:cxnLst/>
              <a:rect l="l" t="t" r="r" b="b"/>
              <a:pathLst>
                <a:path w="702" h="614" extrusionOk="0">
                  <a:moveTo>
                    <a:pt x="319" y="1"/>
                  </a:moveTo>
                  <a:cubicBezTo>
                    <a:pt x="271" y="1"/>
                    <a:pt x="222" y="12"/>
                    <a:pt x="175" y="35"/>
                  </a:cubicBezTo>
                  <a:cubicBezTo>
                    <a:pt x="25" y="110"/>
                    <a:pt x="0" y="286"/>
                    <a:pt x="100" y="461"/>
                  </a:cubicBezTo>
                  <a:cubicBezTo>
                    <a:pt x="165" y="558"/>
                    <a:pt x="251" y="614"/>
                    <a:pt x="344" y="614"/>
                  </a:cubicBezTo>
                  <a:cubicBezTo>
                    <a:pt x="395" y="614"/>
                    <a:pt x="448" y="597"/>
                    <a:pt x="501" y="562"/>
                  </a:cubicBezTo>
                  <a:cubicBezTo>
                    <a:pt x="652" y="486"/>
                    <a:pt x="702" y="311"/>
                    <a:pt x="602" y="161"/>
                  </a:cubicBezTo>
                  <a:cubicBezTo>
                    <a:pt x="532" y="57"/>
                    <a:pt x="427"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35;p18"/>
          <p:cNvSpPr txBox="1">
            <a:spLocks/>
          </p:cNvSpPr>
          <p:nvPr/>
        </p:nvSpPr>
        <p:spPr>
          <a:xfrm>
            <a:off x="125098" y="392940"/>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5:</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71" name="Group 70"/>
          <p:cNvGrpSpPr/>
          <p:nvPr/>
        </p:nvGrpSpPr>
        <p:grpSpPr>
          <a:xfrm>
            <a:off x="1326384" y="215216"/>
            <a:ext cx="6509875" cy="714683"/>
            <a:chOff x="1973865" y="274647"/>
            <a:chExt cx="6509875" cy="714683"/>
          </a:xfrm>
        </p:grpSpPr>
        <p:sp>
          <p:nvSpPr>
            <p:cNvPr id="72" name="TextBox 71"/>
            <p:cNvSpPr txBox="1"/>
            <p:nvPr/>
          </p:nvSpPr>
          <p:spPr>
            <a:xfrm>
              <a:off x="1973865" y="344246"/>
              <a:ext cx="6311395"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Rút</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gọn biểu thức</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3" name="TextBox 72"/>
                <p:cNvSpPr txBox="1"/>
                <p:nvPr/>
              </p:nvSpPr>
              <p:spPr>
                <a:xfrm>
                  <a:off x="3872285" y="274647"/>
                  <a:ext cx="4611455" cy="714683"/>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r>
                                      <a:rPr lang="en-US" sz="1800" i="1">
                                        <a:latin typeface="Cambria Math" panose="02040503050406030204" pitchFamily="18" charset="0"/>
                                      </a:rPr>
                                      <m:t>𝑥</m:t>
                                    </m:r>
                                    <m:r>
                                      <a:rPr lang="en-US" sz="1800" b="0" i="1" smtClean="0">
                                        <a:latin typeface="Cambria Math" panose="02040503050406030204" pitchFamily="18" charset="0"/>
                                      </a:rPr>
                                      <m:t>+1</m:t>
                                    </m:r>
                                  </m:den>
                                </m:f>
                              </m:e>
                            </m:d>
                          </m:e>
                        </m:d>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872285" y="274647"/>
                  <a:ext cx="4611455" cy="714683"/>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4" name="TextBox 73"/>
              <p:cNvSpPr txBox="1"/>
              <p:nvPr/>
            </p:nvSpPr>
            <p:spPr>
              <a:xfrm>
                <a:off x="125098" y="1646622"/>
                <a:ext cx="4611455" cy="714683"/>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r>
                                    <a:rPr lang="en-US" sz="1800" i="1">
                                      <a:latin typeface="Cambria Math" panose="02040503050406030204" pitchFamily="18" charset="0"/>
                                    </a:rPr>
                                    <m:t>𝑥</m:t>
                                  </m:r>
                                  <m:r>
                                    <a:rPr lang="en-US" sz="1800" b="0" i="1" smtClean="0">
                                      <a:latin typeface="Cambria Math" panose="02040503050406030204" pitchFamily="18" charset="0"/>
                                    </a:rPr>
                                    <m:t>+1</m:t>
                                  </m:r>
                                </m:den>
                              </m:f>
                            </m:e>
                          </m:d>
                        </m:e>
                      </m:d>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5098" y="1646622"/>
                <a:ext cx="4611455" cy="714683"/>
              </a:xfrm>
              <a:prstGeom prst="rect">
                <a:avLst/>
              </a:prstGeom>
              <a:blipFill>
                <a:blip r:embed="rId4"/>
                <a:stretch>
                  <a:fillRect/>
                </a:stretch>
              </a:blipFill>
            </p:spPr>
            <p:txBody>
              <a:bodyPr/>
              <a:lstStyle/>
              <a:p>
                <a:r>
                  <a:rPr lang="en-US">
                    <a:noFill/>
                  </a:rPr>
                  <a:t> </a:t>
                </a:r>
              </a:p>
            </p:txBody>
          </p:sp>
        </mc:Fallback>
      </mc:AlternateContent>
      <p:sp>
        <p:nvSpPr>
          <p:cNvPr id="75" name="Rectangle 74"/>
          <p:cNvSpPr/>
          <p:nvPr/>
        </p:nvSpPr>
        <p:spPr>
          <a:xfrm>
            <a:off x="4227940" y="108580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23900" y="2525163"/>
                <a:ext cx="4140877" cy="7087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e>
                      </m:d>
                    </m:oMath>
                  </m:oMathPara>
                </a14:m>
                <a:endParaRPr lang="en-US" sz="1800"/>
              </a:p>
            </p:txBody>
          </p:sp>
        </mc:Choice>
        <mc:Fallback xmlns="">
          <p:sp>
            <p:nvSpPr>
              <p:cNvPr id="7" name="Rectangle 6"/>
              <p:cNvSpPr>
                <a:spLocks noRot="1" noChangeAspect="1" noMove="1" noResize="1" noEditPoints="1" noAdjustHandles="1" noChangeArrowheads="1" noChangeShapeType="1" noTextEdit="1"/>
              </p:cNvSpPr>
              <p:nvPr/>
            </p:nvSpPr>
            <p:spPr>
              <a:xfrm>
                <a:off x="323900" y="2525163"/>
                <a:ext cx="4140877" cy="7087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329989" y="3375067"/>
                <a:ext cx="3963649" cy="62292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oMath>
                  </m:oMathPara>
                </a14:m>
                <a:endParaRPr lang="en-US" sz="1800"/>
              </a:p>
            </p:txBody>
          </p:sp>
        </mc:Choice>
        <mc:Fallback xmlns="">
          <p:sp>
            <p:nvSpPr>
              <p:cNvPr id="77" name="Rectangle 76"/>
              <p:cNvSpPr>
                <a:spLocks noRot="1" noChangeAspect="1" noMove="1" noResize="1" noEditPoints="1" noAdjustHandles="1" noChangeArrowheads="1" noChangeShapeType="1" noTextEdit="1"/>
              </p:cNvSpPr>
              <p:nvPr/>
            </p:nvSpPr>
            <p:spPr>
              <a:xfrm>
                <a:off x="329989" y="3375067"/>
                <a:ext cx="3963649" cy="6229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331254" y="4205634"/>
                <a:ext cx="4922886" cy="71468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e>
                      </m:d>
                      <m:r>
                        <a:rPr lang="en-US" sz="180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e>
                      </m:d>
                      <m:r>
                        <a:rPr lang="en-US" sz="1800" b="0" i="1" smtClean="0">
                          <a:latin typeface="Cambria Math" panose="02040503050406030204" pitchFamily="18" charset="0"/>
                        </a:rPr>
                        <m:t>=0</m:t>
                      </m:r>
                    </m:oMath>
                  </m:oMathPara>
                </a14:m>
                <a:endParaRPr lang="en-US" sz="1800"/>
              </a:p>
            </p:txBody>
          </p:sp>
        </mc:Choice>
        <mc:Fallback xmlns="">
          <p:sp>
            <p:nvSpPr>
              <p:cNvPr id="78" name="Rectangle 77"/>
              <p:cNvSpPr>
                <a:spLocks noRot="1" noChangeAspect="1" noMove="1" noResize="1" noEditPoints="1" noAdjustHandles="1" noChangeArrowheads="1" noChangeShapeType="1" noTextEdit="1"/>
              </p:cNvSpPr>
              <p:nvPr/>
            </p:nvSpPr>
            <p:spPr>
              <a:xfrm>
                <a:off x="331254" y="4205634"/>
                <a:ext cx="4922886" cy="714683"/>
              </a:xfrm>
              <a:prstGeom prst="rect">
                <a:avLst/>
              </a:prstGeom>
              <a:blipFill>
                <a:blip r:embed="rId7"/>
                <a:stretch>
                  <a:fillRect/>
                </a:stretch>
              </a:blipFill>
            </p:spPr>
            <p:txBody>
              <a:bodyPr/>
              <a:lstStyle/>
              <a:p>
                <a:r>
                  <a:rPr lang="en-US">
                    <a:noFill/>
                  </a:rPr>
                  <a:t> </a:t>
                </a:r>
              </a:p>
            </p:txBody>
          </p:sp>
        </mc:Fallback>
      </mc:AlternateContent>
      <p:sp>
        <p:nvSpPr>
          <p:cNvPr id="8" name="TextBox 7"/>
          <p:cNvSpPr txBox="1"/>
          <p:nvPr/>
        </p:nvSpPr>
        <p:spPr>
          <a:xfrm>
            <a:off x="5383723" y="2535223"/>
            <a:ext cx="3367943" cy="615553"/>
          </a:xfrm>
          <a:prstGeom prst="rect">
            <a:avLst/>
          </a:prstGeom>
          <a:noFill/>
        </p:spPr>
        <p:txBody>
          <a:bodyPr wrap="square" rtlCol="0">
            <a:spAutoFit/>
          </a:bodyPr>
          <a:lstStyle/>
          <a:p>
            <a:r>
              <a:rPr lang="en-US" sz="1700" smtClean="0">
                <a:solidFill>
                  <a:schemeClr val="accent6">
                    <a:lumMod val="50000"/>
                  </a:schemeClr>
                </a:solidFill>
              </a:rPr>
              <a:t>Trước dấu ngoặc có dấu “–”, đổi dấu các số hạng trong ngoặc</a:t>
            </a:r>
            <a:endParaRPr lang="en-US" sz="1700">
              <a:solidFill>
                <a:schemeClr val="accent6">
                  <a:lumMod val="50000"/>
                </a:schemeClr>
              </a:solidFill>
            </a:endParaRPr>
          </a:p>
        </p:txBody>
      </p:sp>
      <p:cxnSp>
        <p:nvCxnSpPr>
          <p:cNvPr id="10" name="Straight Arrow Connector 9"/>
          <p:cNvCxnSpPr/>
          <p:nvPr/>
        </p:nvCxnSpPr>
        <p:spPr>
          <a:xfrm flipH="1">
            <a:off x="4832721" y="2818531"/>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406187" y="3516919"/>
            <a:ext cx="3367943" cy="353943"/>
          </a:xfrm>
          <a:prstGeom prst="rect">
            <a:avLst/>
          </a:prstGeom>
          <a:noFill/>
        </p:spPr>
        <p:txBody>
          <a:bodyPr wrap="square" rtlCol="0">
            <a:spAutoFit/>
          </a:bodyPr>
          <a:lstStyle/>
          <a:p>
            <a:r>
              <a:rPr lang="en-US" sz="1700" smtClean="0">
                <a:solidFill>
                  <a:schemeClr val="accent6">
                    <a:lumMod val="50000"/>
                  </a:schemeClr>
                </a:solidFill>
              </a:rPr>
              <a:t>Trước dấu ngoặc có dấu “+”</a:t>
            </a:r>
            <a:endParaRPr lang="en-US" sz="1700">
              <a:solidFill>
                <a:schemeClr val="accent6">
                  <a:lumMod val="50000"/>
                </a:schemeClr>
              </a:solidFill>
            </a:endParaRPr>
          </a:p>
        </p:txBody>
      </p:sp>
      <p:cxnSp>
        <p:nvCxnSpPr>
          <p:cNvPr id="83" name="Straight Arrow Connector 82"/>
          <p:cNvCxnSpPr/>
          <p:nvPr/>
        </p:nvCxnSpPr>
        <p:spPr>
          <a:xfrm flipH="1">
            <a:off x="4843988" y="3693890"/>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21991" y="4244520"/>
            <a:ext cx="3040335" cy="615553"/>
          </a:xfrm>
          <a:prstGeom prst="rect">
            <a:avLst/>
          </a:prstGeom>
          <a:noFill/>
        </p:spPr>
        <p:txBody>
          <a:bodyPr wrap="square" rtlCol="0">
            <a:spAutoFit/>
          </a:bodyPr>
          <a:lstStyle/>
          <a:p>
            <a:r>
              <a:rPr lang="en-US" sz="1700" smtClean="0">
                <a:solidFill>
                  <a:schemeClr val="accent6">
                    <a:lumMod val="50000"/>
                  </a:schemeClr>
                </a:solidFill>
              </a:rPr>
              <a:t>Sử dụng tính chất giao hoán, kết hợp</a:t>
            </a:r>
            <a:endParaRPr lang="en-US" sz="1700">
              <a:solidFill>
                <a:schemeClr val="accent6">
                  <a:lumMod val="50000"/>
                </a:schemeClr>
              </a:solidFill>
            </a:endParaRPr>
          </a:p>
        </p:txBody>
      </p:sp>
      <p:cxnSp>
        <p:nvCxnSpPr>
          <p:cNvPr id="85" name="Straight Arrow Connector 84"/>
          <p:cNvCxnSpPr/>
          <p:nvPr/>
        </p:nvCxnSpPr>
        <p:spPr>
          <a:xfrm flipH="1">
            <a:off x="5394920" y="4545002"/>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par>
                                <p:cTn id="8" presetID="14" presetClass="entr" presetSubtype="1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randombar(horizontal)">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randombar(horizontal)">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randombar(horizontal)">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right)">
                                      <p:cBhvr>
                                        <p:cTn id="43" dur="500"/>
                                        <p:tgtEl>
                                          <p:spTgt spid="8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right)">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randombar(horizontal)">
                                      <p:cBhvr>
                                        <p:cTn id="51" dur="500"/>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right)">
                                      <p:cBhvr>
                                        <p:cTn id="56" dur="500"/>
                                        <p:tgtEl>
                                          <p:spTgt spid="8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right)">
                                      <p:cBhvr>
                                        <p:cTn id="5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4" grpId="0"/>
      <p:bldP spid="75" grpId="0"/>
      <p:bldP spid="7" grpId="0"/>
      <p:bldP spid="77" grpId="0"/>
      <p:bldP spid="78" grpId="0"/>
      <p:bldP spid="8" grpId="0"/>
      <p:bldP spid="82" grpId="0"/>
      <p:bldP spid="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2"/>
        <p:cNvGrpSpPr/>
        <p:nvPr/>
      </p:nvGrpSpPr>
      <p:grpSpPr>
        <a:xfrm>
          <a:off x="0" y="0"/>
          <a:ext cx="0" cy="0"/>
          <a:chOff x="0" y="0"/>
          <a:chExt cx="0" cy="0"/>
        </a:xfrm>
      </p:grpSpPr>
      <p:sp>
        <p:nvSpPr>
          <p:cNvPr id="18" name="TextBox 17"/>
          <p:cNvSpPr txBox="1"/>
          <p:nvPr/>
        </p:nvSpPr>
        <p:spPr>
          <a:xfrm>
            <a:off x="395798" y="36919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5</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20" name="Rectangle 1"/>
          <p:cNvSpPr>
            <a:spLocks noChangeArrowheads="1"/>
          </p:cNvSpPr>
          <p:nvPr/>
        </p:nvSpPr>
        <p:spPr bwMode="auto">
          <a:xfrm>
            <a:off x="2541120" y="189945"/>
            <a:ext cx="5378380"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spcBef>
                <a:spcPts val="600"/>
              </a:spcBef>
              <a:spcAft>
                <a:spcPts val="600"/>
              </a:spcAft>
              <a:buClrTx/>
            </a:pPr>
            <a:r>
              <a:rPr lang="en-US" altLang="en-US" sz="2000">
                <a:solidFill>
                  <a:srgbClr val="000000"/>
                </a:solidFill>
                <a:ea typeface="Open Sans"/>
              </a:rPr>
              <a:t>Em hãy giải thích cách làm của Vuông trong </a:t>
            </a:r>
            <a:r>
              <a:rPr lang="en-US" altLang="en-US" sz="2000" i="1" smtClean="0">
                <a:solidFill>
                  <a:srgbClr val="000000"/>
                </a:solidFill>
                <a:ea typeface="Open Sans"/>
              </a:rPr>
              <a:t>tình </a:t>
            </a:r>
            <a:r>
              <a:rPr lang="en-US" altLang="en-US" sz="2000" i="1">
                <a:solidFill>
                  <a:srgbClr val="000000"/>
                </a:solidFill>
                <a:ea typeface="Open Sans"/>
              </a:rPr>
              <a:t>huống mở đầu.</a:t>
            </a:r>
            <a:endParaRPr kumimoji="0" lang="en-US" altLang="en-US" sz="2000" b="0" i="1" u="none" strike="noStrike" kern="0" cap="none" spc="0" normalizeH="0" baseline="0" noProof="0" smtClean="0">
              <a:ln>
                <a:noFill/>
              </a:ln>
              <a:solidFill>
                <a:srgbClr val="070185"/>
              </a:solidFill>
              <a:effectLst/>
              <a:uLnTx/>
              <a:uFillTx/>
            </a:endParaRPr>
          </a:p>
        </p:txBody>
      </p:sp>
      <p:sp>
        <p:nvSpPr>
          <p:cNvPr id="23" name="Rectangle 22"/>
          <p:cNvSpPr/>
          <p:nvPr/>
        </p:nvSpPr>
        <p:spPr>
          <a:xfrm>
            <a:off x="1021229" y="141180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2541120" y="1611863"/>
                <a:ext cx="6182139" cy="3312766"/>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𝑃</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e>
                      </m:d>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Sử dụng quy tắc bỏ dấu ngoặc, ta được:</a:t>
                </a: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𝑃</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𝑃</m:t>
                      </m:r>
                      <m:r>
                        <a:rPr lang="en-US" sz="2000" i="1">
                          <a:effectLst/>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41120" y="1611863"/>
                <a:ext cx="6182139" cy="3312766"/>
              </a:xfrm>
              <a:prstGeom prst="rect">
                <a:avLst/>
              </a:prstGeom>
              <a:blipFill>
                <a:blip r:embed="rId3"/>
                <a:stretch>
                  <a:fillRect l="-1085"/>
                </a:stretch>
              </a:blipFill>
            </p:spPr>
            <p:txBody>
              <a:bodyPr/>
              <a:lstStyle/>
              <a:p>
                <a:r>
                  <a:rPr lang="en-US">
                    <a:noFill/>
                  </a:rPr>
                  <a:t> </a:t>
                </a:r>
              </a:p>
            </p:txBody>
          </p:sp>
        </mc:Fallback>
      </mc:AlternateContent>
      <p:grpSp>
        <p:nvGrpSpPr>
          <p:cNvPr id="25" name="Google Shape;4226;p69"/>
          <p:cNvGrpSpPr/>
          <p:nvPr/>
        </p:nvGrpSpPr>
        <p:grpSpPr>
          <a:xfrm rot="-2898351">
            <a:off x="8296679" y="4158329"/>
            <a:ext cx="853161" cy="722657"/>
            <a:chOff x="1928048" y="2782995"/>
            <a:chExt cx="1065497" cy="902513"/>
          </a:xfrm>
        </p:grpSpPr>
        <p:grpSp>
          <p:nvGrpSpPr>
            <p:cNvPr id="26" name="Google Shape;4227;p69"/>
            <p:cNvGrpSpPr/>
            <p:nvPr/>
          </p:nvGrpSpPr>
          <p:grpSpPr>
            <a:xfrm>
              <a:off x="1928048" y="2782995"/>
              <a:ext cx="1065497" cy="902513"/>
              <a:chOff x="1928048" y="2782995"/>
              <a:chExt cx="1065497" cy="902513"/>
            </a:xfrm>
          </p:grpSpPr>
          <p:grpSp>
            <p:nvGrpSpPr>
              <p:cNvPr id="28" name="Google Shape;4228;p69"/>
              <p:cNvGrpSpPr/>
              <p:nvPr/>
            </p:nvGrpSpPr>
            <p:grpSpPr>
              <a:xfrm>
                <a:off x="1928048" y="3311797"/>
                <a:ext cx="328041" cy="373711"/>
                <a:chOff x="5027418" y="3508482"/>
                <a:chExt cx="287983" cy="328075"/>
              </a:xfrm>
            </p:grpSpPr>
            <p:sp>
              <p:nvSpPr>
                <p:cNvPr id="43" name="Google Shape;4229;p69"/>
                <p:cNvSpPr/>
                <p:nvPr/>
              </p:nvSpPr>
              <p:spPr>
                <a:xfrm>
                  <a:off x="5042155" y="3648761"/>
                  <a:ext cx="273246" cy="187797"/>
                </a:xfrm>
                <a:custGeom>
                  <a:avLst/>
                  <a:gdLst/>
                  <a:ahLst/>
                  <a:cxnLst/>
                  <a:rect l="l" t="t" r="r" b="b"/>
                  <a:pathLst>
                    <a:path w="14406" h="9901" extrusionOk="0">
                      <a:moveTo>
                        <a:pt x="1" y="1"/>
                      </a:moveTo>
                      <a:lnTo>
                        <a:pt x="1" y="1"/>
                      </a:lnTo>
                      <a:cubicBezTo>
                        <a:pt x="74" y="268"/>
                        <a:pt x="122" y="547"/>
                        <a:pt x="232" y="802"/>
                      </a:cubicBezTo>
                      <a:cubicBezTo>
                        <a:pt x="875" y="2333"/>
                        <a:pt x="1738" y="3729"/>
                        <a:pt x="2770" y="5005"/>
                      </a:cubicBezTo>
                      <a:cubicBezTo>
                        <a:pt x="3960" y="6462"/>
                        <a:pt x="5284" y="7774"/>
                        <a:pt x="6875" y="8794"/>
                      </a:cubicBezTo>
                      <a:cubicBezTo>
                        <a:pt x="7507" y="9195"/>
                        <a:pt x="8163" y="9523"/>
                        <a:pt x="8879" y="9729"/>
                      </a:cubicBezTo>
                      <a:cubicBezTo>
                        <a:pt x="9285" y="9842"/>
                        <a:pt x="9685" y="9901"/>
                        <a:pt x="10077" y="9901"/>
                      </a:cubicBezTo>
                      <a:cubicBezTo>
                        <a:pt x="10824" y="9901"/>
                        <a:pt x="11542" y="9690"/>
                        <a:pt x="12219" y="9244"/>
                      </a:cubicBezTo>
                      <a:cubicBezTo>
                        <a:pt x="13094" y="8661"/>
                        <a:pt x="13859" y="7932"/>
                        <a:pt x="14405" y="7021"/>
                      </a:cubicBezTo>
                      <a:cubicBezTo>
                        <a:pt x="13895" y="6681"/>
                        <a:pt x="13361" y="6365"/>
                        <a:pt x="12887" y="5976"/>
                      </a:cubicBezTo>
                      <a:cubicBezTo>
                        <a:pt x="12074" y="5308"/>
                        <a:pt x="11296" y="4592"/>
                        <a:pt x="10507" y="3900"/>
                      </a:cubicBezTo>
                      <a:cubicBezTo>
                        <a:pt x="10118" y="4264"/>
                        <a:pt x="9608" y="4385"/>
                        <a:pt x="9134" y="4519"/>
                      </a:cubicBezTo>
                      <a:cubicBezTo>
                        <a:pt x="8578" y="4672"/>
                        <a:pt x="8005" y="4783"/>
                        <a:pt x="7427" y="4783"/>
                      </a:cubicBezTo>
                      <a:cubicBezTo>
                        <a:pt x="7135" y="4783"/>
                        <a:pt x="6841" y="4754"/>
                        <a:pt x="6547" y="4689"/>
                      </a:cubicBezTo>
                      <a:cubicBezTo>
                        <a:pt x="5126" y="4385"/>
                        <a:pt x="3875" y="3742"/>
                        <a:pt x="2709" y="2867"/>
                      </a:cubicBezTo>
                      <a:cubicBezTo>
                        <a:pt x="2321" y="2564"/>
                        <a:pt x="2066" y="2151"/>
                        <a:pt x="1689" y="1871"/>
                      </a:cubicBezTo>
                      <a:cubicBezTo>
                        <a:pt x="1240" y="1555"/>
                        <a:pt x="924" y="1130"/>
                        <a:pt x="584" y="717"/>
                      </a:cubicBezTo>
                      <a:cubicBezTo>
                        <a:pt x="389" y="487"/>
                        <a:pt x="195" y="24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30;p69"/>
                <p:cNvSpPr/>
                <p:nvPr/>
              </p:nvSpPr>
              <p:spPr>
                <a:xfrm>
                  <a:off x="5027418" y="3508482"/>
                  <a:ext cx="214029" cy="231005"/>
                </a:xfrm>
                <a:custGeom>
                  <a:avLst/>
                  <a:gdLst/>
                  <a:ahLst/>
                  <a:cxnLst/>
                  <a:rect l="l" t="t" r="r" b="b"/>
                  <a:pathLst>
                    <a:path w="11284" h="12179" extrusionOk="0">
                      <a:moveTo>
                        <a:pt x="5051" y="8858"/>
                      </a:moveTo>
                      <a:cubicBezTo>
                        <a:pt x="5244" y="8858"/>
                        <a:pt x="5432" y="8934"/>
                        <a:pt x="5563" y="9085"/>
                      </a:cubicBezTo>
                      <a:cubicBezTo>
                        <a:pt x="5806" y="9352"/>
                        <a:pt x="5745" y="9826"/>
                        <a:pt x="5454" y="10069"/>
                      </a:cubicBezTo>
                      <a:cubicBezTo>
                        <a:pt x="5297" y="10197"/>
                        <a:pt x="5115" y="10262"/>
                        <a:pt x="4941" y="10262"/>
                      </a:cubicBezTo>
                      <a:cubicBezTo>
                        <a:pt x="4735" y="10262"/>
                        <a:pt x="4540" y="10173"/>
                        <a:pt x="4409" y="9996"/>
                      </a:cubicBezTo>
                      <a:cubicBezTo>
                        <a:pt x="4203" y="9704"/>
                        <a:pt x="4276" y="9291"/>
                        <a:pt x="4579" y="9024"/>
                      </a:cubicBezTo>
                      <a:cubicBezTo>
                        <a:pt x="4719" y="8913"/>
                        <a:pt x="4886" y="8858"/>
                        <a:pt x="5051" y="8858"/>
                      </a:cubicBezTo>
                      <a:close/>
                      <a:moveTo>
                        <a:pt x="4264" y="0"/>
                      </a:moveTo>
                      <a:cubicBezTo>
                        <a:pt x="3741" y="279"/>
                        <a:pt x="3207" y="547"/>
                        <a:pt x="2697" y="850"/>
                      </a:cubicBezTo>
                      <a:cubicBezTo>
                        <a:pt x="1640" y="1458"/>
                        <a:pt x="766" y="2247"/>
                        <a:pt x="401" y="3449"/>
                      </a:cubicBezTo>
                      <a:cubicBezTo>
                        <a:pt x="0" y="4810"/>
                        <a:pt x="183" y="6134"/>
                        <a:pt x="778" y="7397"/>
                      </a:cubicBezTo>
                      <a:cubicBezTo>
                        <a:pt x="972" y="7640"/>
                        <a:pt x="1166" y="7883"/>
                        <a:pt x="1361" y="8113"/>
                      </a:cubicBezTo>
                      <a:cubicBezTo>
                        <a:pt x="1701" y="8526"/>
                        <a:pt x="2017" y="8951"/>
                        <a:pt x="2466" y="9267"/>
                      </a:cubicBezTo>
                      <a:cubicBezTo>
                        <a:pt x="2843" y="9547"/>
                        <a:pt x="3098" y="9960"/>
                        <a:pt x="3486" y="10263"/>
                      </a:cubicBezTo>
                      <a:cubicBezTo>
                        <a:pt x="4652" y="11138"/>
                        <a:pt x="5903" y="11781"/>
                        <a:pt x="7324" y="12085"/>
                      </a:cubicBezTo>
                      <a:cubicBezTo>
                        <a:pt x="7618" y="12150"/>
                        <a:pt x="7912" y="12179"/>
                        <a:pt x="8204" y="12179"/>
                      </a:cubicBezTo>
                      <a:cubicBezTo>
                        <a:pt x="8782" y="12179"/>
                        <a:pt x="9355" y="12068"/>
                        <a:pt x="9911" y="11915"/>
                      </a:cubicBezTo>
                      <a:cubicBezTo>
                        <a:pt x="10385" y="11781"/>
                        <a:pt x="10895" y="11660"/>
                        <a:pt x="11284" y="11296"/>
                      </a:cubicBezTo>
                      <a:cubicBezTo>
                        <a:pt x="11187" y="11150"/>
                        <a:pt x="11089" y="11004"/>
                        <a:pt x="10992" y="10858"/>
                      </a:cubicBezTo>
                      <a:cubicBezTo>
                        <a:pt x="10494" y="10482"/>
                        <a:pt x="10106" y="10008"/>
                        <a:pt x="9705" y="9522"/>
                      </a:cubicBezTo>
                      <a:cubicBezTo>
                        <a:pt x="8551" y="8138"/>
                        <a:pt x="7531" y="6668"/>
                        <a:pt x="6583" y="5126"/>
                      </a:cubicBezTo>
                      <a:cubicBezTo>
                        <a:pt x="5660" y="3632"/>
                        <a:pt x="4907" y="2077"/>
                        <a:pt x="4446" y="377"/>
                      </a:cubicBezTo>
                      <a:cubicBezTo>
                        <a:pt x="4409" y="243"/>
                        <a:pt x="4324" y="134"/>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4231;p69"/>
              <p:cNvGrpSpPr/>
              <p:nvPr/>
            </p:nvGrpSpPr>
            <p:grpSpPr>
              <a:xfrm>
                <a:off x="2001447" y="2782995"/>
                <a:ext cx="992098" cy="771851"/>
                <a:chOff x="2001447" y="2782995"/>
                <a:chExt cx="992098" cy="771851"/>
              </a:xfrm>
            </p:grpSpPr>
            <p:grpSp>
              <p:nvGrpSpPr>
                <p:cNvPr id="30" name="Google Shape;4232;p69"/>
                <p:cNvGrpSpPr/>
                <p:nvPr/>
              </p:nvGrpSpPr>
              <p:grpSpPr>
                <a:xfrm>
                  <a:off x="2001447" y="2782995"/>
                  <a:ext cx="992098" cy="765418"/>
                  <a:chOff x="2001447" y="2782995"/>
                  <a:chExt cx="992098" cy="765418"/>
                </a:xfrm>
              </p:grpSpPr>
              <p:sp>
                <p:nvSpPr>
                  <p:cNvPr id="32" name="Google Shape;4233;p69"/>
                  <p:cNvSpPr/>
                  <p:nvPr/>
                </p:nvSpPr>
                <p:spPr>
                  <a:xfrm>
                    <a:off x="2100112" y="2895007"/>
                    <a:ext cx="569702" cy="467619"/>
                  </a:xfrm>
                  <a:custGeom>
                    <a:avLst/>
                    <a:gdLst/>
                    <a:ahLst/>
                    <a:cxnLst/>
                    <a:rect l="l" t="t" r="r" b="b"/>
                    <a:pathLst>
                      <a:path w="26369" h="21644" extrusionOk="0">
                        <a:moveTo>
                          <a:pt x="21061" y="0"/>
                        </a:moveTo>
                        <a:cubicBezTo>
                          <a:pt x="20818" y="134"/>
                          <a:pt x="20551" y="243"/>
                          <a:pt x="20332" y="401"/>
                        </a:cubicBezTo>
                        <a:cubicBezTo>
                          <a:pt x="19676" y="899"/>
                          <a:pt x="19032" y="1421"/>
                          <a:pt x="18389" y="1931"/>
                        </a:cubicBezTo>
                        <a:cubicBezTo>
                          <a:pt x="12267" y="6826"/>
                          <a:pt x="6134" y="11721"/>
                          <a:pt x="0" y="16615"/>
                        </a:cubicBezTo>
                        <a:cubicBezTo>
                          <a:pt x="425" y="18425"/>
                          <a:pt x="1178" y="20101"/>
                          <a:pt x="2223" y="21644"/>
                        </a:cubicBezTo>
                        <a:cubicBezTo>
                          <a:pt x="2514" y="21413"/>
                          <a:pt x="2794" y="21170"/>
                          <a:pt x="3085" y="20939"/>
                        </a:cubicBezTo>
                        <a:cubicBezTo>
                          <a:pt x="10603" y="14915"/>
                          <a:pt x="18122" y="8879"/>
                          <a:pt x="25640" y="2842"/>
                        </a:cubicBezTo>
                        <a:cubicBezTo>
                          <a:pt x="25883" y="2648"/>
                          <a:pt x="26125" y="2454"/>
                          <a:pt x="26368" y="2247"/>
                        </a:cubicBezTo>
                        <a:cubicBezTo>
                          <a:pt x="25834" y="1846"/>
                          <a:pt x="25190" y="1725"/>
                          <a:pt x="24559" y="1591"/>
                        </a:cubicBezTo>
                        <a:cubicBezTo>
                          <a:pt x="24121" y="1506"/>
                          <a:pt x="23672" y="1433"/>
                          <a:pt x="23235" y="1336"/>
                        </a:cubicBezTo>
                        <a:cubicBezTo>
                          <a:pt x="22445" y="1166"/>
                          <a:pt x="21741" y="850"/>
                          <a:pt x="21255" y="170"/>
                        </a:cubicBezTo>
                        <a:cubicBezTo>
                          <a:pt x="21207" y="97"/>
                          <a:pt x="21122" y="49"/>
                          <a:pt x="210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34;p69"/>
                  <p:cNvSpPr/>
                  <p:nvPr/>
                </p:nvSpPr>
                <p:spPr>
                  <a:xfrm>
                    <a:off x="2555122" y="2812863"/>
                    <a:ext cx="374479" cy="325134"/>
                  </a:xfrm>
                  <a:custGeom>
                    <a:avLst/>
                    <a:gdLst/>
                    <a:ahLst/>
                    <a:cxnLst/>
                    <a:rect l="l" t="t" r="r" b="b"/>
                    <a:pathLst>
                      <a:path w="17333" h="15049" extrusionOk="0">
                        <a:moveTo>
                          <a:pt x="11284" y="1"/>
                        </a:moveTo>
                        <a:cubicBezTo>
                          <a:pt x="10580" y="195"/>
                          <a:pt x="9863" y="365"/>
                          <a:pt x="9159" y="584"/>
                        </a:cubicBezTo>
                        <a:cubicBezTo>
                          <a:pt x="7738" y="1033"/>
                          <a:pt x="6316" y="1507"/>
                          <a:pt x="4908" y="1992"/>
                        </a:cubicBezTo>
                        <a:cubicBezTo>
                          <a:pt x="3414" y="2503"/>
                          <a:pt x="1932" y="3037"/>
                          <a:pt x="450" y="3571"/>
                        </a:cubicBezTo>
                        <a:cubicBezTo>
                          <a:pt x="292" y="3632"/>
                          <a:pt x="147" y="3729"/>
                          <a:pt x="1" y="3802"/>
                        </a:cubicBezTo>
                        <a:cubicBezTo>
                          <a:pt x="62" y="3851"/>
                          <a:pt x="147" y="3899"/>
                          <a:pt x="195" y="3972"/>
                        </a:cubicBezTo>
                        <a:cubicBezTo>
                          <a:pt x="681" y="4652"/>
                          <a:pt x="1385" y="4968"/>
                          <a:pt x="2175" y="5138"/>
                        </a:cubicBezTo>
                        <a:cubicBezTo>
                          <a:pt x="2612" y="5235"/>
                          <a:pt x="3061" y="5308"/>
                          <a:pt x="3499" y="5393"/>
                        </a:cubicBezTo>
                        <a:cubicBezTo>
                          <a:pt x="4130" y="5527"/>
                          <a:pt x="4774" y="5648"/>
                          <a:pt x="5308" y="6049"/>
                        </a:cubicBezTo>
                        <a:cubicBezTo>
                          <a:pt x="6195" y="6644"/>
                          <a:pt x="6523" y="7494"/>
                          <a:pt x="6402" y="8527"/>
                        </a:cubicBezTo>
                        <a:cubicBezTo>
                          <a:pt x="6341" y="9061"/>
                          <a:pt x="6219" y="9583"/>
                          <a:pt x="6122" y="10106"/>
                        </a:cubicBezTo>
                        <a:cubicBezTo>
                          <a:pt x="6049" y="10604"/>
                          <a:pt x="5928" y="11102"/>
                          <a:pt x="5891" y="11600"/>
                        </a:cubicBezTo>
                        <a:cubicBezTo>
                          <a:pt x="5843" y="12389"/>
                          <a:pt x="6219" y="12814"/>
                          <a:pt x="6985" y="12936"/>
                        </a:cubicBezTo>
                        <a:cubicBezTo>
                          <a:pt x="7325" y="12984"/>
                          <a:pt x="7653" y="13008"/>
                          <a:pt x="7993" y="13045"/>
                        </a:cubicBezTo>
                        <a:cubicBezTo>
                          <a:pt x="8199" y="13021"/>
                          <a:pt x="8393" y="13008"/>
                          <a:pt x="8600" y="12996"/>
                        </a:cubicBezTo>
                        <a:cubicBezTo>
                          <a:pt x="8857" y="12931"/>
                          <a:pt x="9111" y="12905"/>
                          <a:pt x="9365" y="12905"/>
                        </a:cubicBezTo>
                        <a:cubicBezTo>
                          <a:pt x="9723" y="12905"/>
                          <a:pt x="10078" y="12957"/>
                          <a:pt x="10434" y="13021"/>
                        </a:cubicBezTo>
                        <a:cubicBezTo>
                          <a:pt x="11126" y="13154"/>
                          <a:pt x="11697" y="13494"/>
                          <a:pt x="12086" y="14089"/>
                        </a:cubicBezTo>
                        <a:cubicBezTo>
                          <a:pt x="12280" y="14393"/>
                          <a:pt x="12426" y="14733"/>
                          <a:pt x="12596" y="15049"/>
                        </a:cubicBezTo>
                        <a:cubicBezTo>
                          <a:pt x="12863" y="14879"/>
                          <a:pt x="13021" y="14612"/>
                          <a:pt x="13179" y="14332"/>
                        </a:cubicBezTo>
                        <a:cubicBezTo>
                          <a:pt x="14078" y="12705"/>
                          <a:pt x="15001" y="11089"/>
                          <a:pt x="15912" y="9462"/>
                        </a:cubicBezTo>
                        <a:cubicBezTo>
                          <a:pt x="16385" y="8624"/>
                          <a:pt x="16859" y="7786"/>
                          <a:pt x="17333" y="6960"/>
                        </a:cubicBezTo>
                        <a:cubicBezTo>
                          <a:pt x="16324" y="6802"/>
                          <a:pt x="15462" y="6341"/>
                          <a:pt x="14661" y="5745"/>
                        </a:cubicBezTo>
                        <a:cubicBezTo>
                          <a:pt x="12729" y="4312"/>
                          <a:pt x="11600" y="2393"/>
                          <a:pt x="11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35;p69"/>
                  <p:cNvSpPr/>
                  <p:nvPr/>
                </p:nvSpPr>
                <p:spPr>
                  <a:xfrm>
                    <a:off x="2019545" y="3250026"/>
                    <a:ext cx="238282" cy="298387"/>
                  </a:xfrm>
                  <a:custGeom>
                    <a:avLst/>
                    <a:gdLst/>
                    <a:ahLst/>
                    <a:cxnLst/>
                    <a:rect l="l" t="t" r="r" b="b"/>
                    <a:pathLst>
                      <a:path w="11029" h="13811" extrusionOk="0">
                        <a:moveTo>
                          <a:pt x="3140" y="1"/>
                        </a:moveTo>
                        <a:cubicBezTo>
                          <a:pt x="2933" y="1"/>
                          <a:pt x="2727" y="59"/>
                          <a:pt x="2527" y="147"/>
                        </a:cubicBezTo>
                        <a:cubicBezTo>
                          <a:pt x="1288" y="681"/>
                          <a:pt x="304" y="1446"/>
                          <a:pt x="1" y="2843"/>
                        </a:cubicBezTo>
                        <a:cubicBezTo>
                          <a:pt x="61" y="2977"/>
                          <a:pt x="146" y="3086"/>
                          <a:pt x="183" y="3220"/>
                        </a:cubicBezTo>
                        <a:cubicBezTo>
                          <a:pt x="644" y="4920"/>
                          <a:pt x="1397" y="6475"/>
                          <a:pt x="2320" y="7969"/>
                        </a:cubicBezTo>
                        <a:cubicBezTo>
                          <a:pt x="3268" y="9511"/>
                          <a:pt x="4288" y="10981"/>
                          <a:pt x="5442" y="12365"/>
                        </a:cubicBezTo>
                        <a:cubicBezTo>
                          <a:pt x="5843" y="12851"/>
                          <a:pt x="6231" y="13325"/>
                          <a:pt x="6729" y="13701"/>
                        </a:cubicBezTo>
                        <a:cubicBezTo>
                          <a:pt x="7033" y="13726"/>
                          <a:pt x="7349" y="13713"/>
                          <a:pt x="7652" y="13774"/>
                        </a:cubicBezTo>
                        <a:cubicBezTo>
                          <a:pt x="7806" y="13800"/>
                          <a:pt x="7957" y="13811"/>
                          <a:pt x="8107" y="13811"/>
                        </a:cubicBezTo>
                        <a:cubicBezTo>
                          <a:pt x="8455" y="13811"/>
                          <a:pt x="8798" y="13750"/>
                          <a:pt x="9146" y="13665"/>
                        </a:cubicBezTo>
                        <a:cubicBezTo>
                          <a:pt x="9705" y="13543"/>
                          <a:pt x="10130" y="13276"/>
                          <a:pt x="10422" y="12790"/>
                        </a:cubicBezTo>
                        <a:cubicBezTo>
                          <a:pt x="10628" y="12450"/>
                          <a:pt x="10834" y="12110"/>
                          <a:pt x="11029" y="11782"/>
                        </a:cubicBezTo>
                        <a:cubicBezTo>
                          <a:pt x="10859" y="11552"/>
                          <a:pt x="10689" y="11333"/>
                          <a:pt x="10519" y="11114"/>
                        </a:cubicBezTo>
                        <a:cubicBezTo>
                          <a:pt x="10288" y="10896"/>
                          <a:pt x="10045" y="10713"/>
                          <a:pt x="9839" y="10483"/>
                        </a:cubicBezTo>
                        <a:cubicBezTo>
                          <a:pt x="8466" y="8916"/>
                          <a:pt x="7191" y="7276"/>
                          <a:pt x="6086" y="5515"/>
                        </a:cubicBezTo>
                        <a:cubicBezTo>
                          <a:pt x="6025" y="5430"/>
                          <a:pt x="6001" y="5309"/>
                          <a:pt x="5952" y="5212"/>
                        </a:cubicBezTo>
                        <a:cubicBezTo>
                          <a:pt x="4907" y="3669"/>
                          <a:pt x="4154" y="1993"/>
                          <a:pt x="3729" y="183"/>
                        </a:cubicBezTo>
                        <a:cubicBezTo>
                          <a:pt x="3534" y="53"/>
                          <a:pt x="3337" y="1"/>
                          <a:pt x="3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36;p69"/>
                  <p:cNvSpPr/>
                  <p:nvPr/>
                </p:nvSpPr>
                <p:spPr>
                  <a:xfrm>
                    <a:off x="2796205" y="2782995"/>
                    <a:ext cx="197340" cy="182951"/>
                  </a:xfrm>
                  <a:custGeom>
                    <a:avLst/>
                    <a:gdLst/>
                    <a:ahLst/>
                    <a:cxnLst/>
                    <a:rect l="l" t="t" r="r" b="b"/>
                    <a:pathLst>
                      <a:path w="9134" h="8468" extrusionOk="0">
                        <a:moveTo>
                          <a:pt x="5815" y="1"/>
                        </a:moveTo>
                        <a:cubicBezTo>
                          <a:pt x="5650" y="1"/>
                          <a:pt x="5481" y="25"/>
                          <a:pt x="5308" y="75"/>
                        </a:cubicBezTo>
                        <a:cubicBezTo>
                          <a:pt x="3534" y="561"/>
                          <a:pt x="1761" y="1035"/>
                          <a:pt x="0" y="1509"/>
                        </a:cubicBezTo>
                        <a:cubicBezTo>
                          <a:pt x="316" y="3901"/>
                          <a:pt x="1445" y="5820"/>
                          <a:pt x="3377" y="7253"/>
                        </a:cubicBezTo>
                        <a:cubicBezTo>
                          <a:pt x="4178" y="7849"/>
                          <a:pt x="5040" y="8310"/>
                          <a:pt x="6049" y="8468"/>
                        </a:cubicBezTo>
                        <a:cubicBezTo>
                          <a:pt x="6607" y="7484"/>
                          <a:pt x="7178" y="6513"/>
                          <a:pt x="7725" y="5529"/>
                        </a:cubicBezTo>
                        <a:cubicBezTo>
                          <a:pt x="8138" y="4788"/>
                          <a:pt x="8502" y="4023"/>
                          <a:pt x="8915" y="3282"/>
                        </a:cubicBezTo>
                        <a:cubicBezTo>
                          <a:pt x="9134" y="2893"/>
                          <a:pt x="9109" y="2541"/>
                          <a:pt x="8891" y="2164"/>
                        </a:cubicBezTo>
                        <a:cubicBezTo>
                          <a:pt x="8806" y="2031"/>
                          <a:pt x="8708" y="1885"/>
                          <a:pt x="8599" y="1751"/>
                        </a:cubicBezTo>
                        <a:cubicBezTo>
                          <a:pt x="8053" y="1096"/>
                          <a:pt x="7385" y="573"/>
                          <a:pt x="6619" y="197"/>
                        </a:cubicBezTo>
                        <a:cubicBezTo>
                          <a:pt x="6354" y="68"/>
                          <a:pt x="6089" y="1"/>
                          <a:pt x="5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37;p69"/>
                  <p:cNvSpPr/>
                  <p:nvPr/>
                </p:nvSpPr>
                <p:spPr>
                  <a:xfrm>
                    <a:off x="2827242" y="3137722"/>
                    <a:ext cx="22" cy="4494"/>
                  </a:xfrm>
                  <a:custGeom>
                    <a:avLst/>
                    <a:gdLst/>
                    <a:ahLst/>
                    <a:cxnLst/>
                    <a:rect l="l" t="t" r="r" b="b"/>
                    <a:pathLst>
                      <a:path w="1" h="208" extrusionOk="0">
                        <a:moveTo>
                          <a:pt x="1" y="207"/>
                        </a:moveTo>
                        <a:cubicBezTo>
                          <a:pt x="1" y="147"/>
                          <a:pt x="1" y="74"/>
                          <a:pt x="1" y="1"/>
                        </a:cubicBezTo>
                        <a:cubicBezTo>
                          <a:pt x="1" y="74"/>
                          <a:pt x="1" y="147"/>
                          <a:pt x="1" y="207"/>
                        </a:cubicBezTo>
                        <a:close/>
                      </a:path>
                    </a:pathLst>
                  </a:custGeom>
                  <a:solidFill>
                    <a:srgbClr val="E8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38;p69"/>
                  <p:cNvSpPr/>
                  <p:nvPr/>
                </p:nvSpPr>
                <p:spPr>
                  <a:xfrm>
                    <a:off x="2148119" y="2943554"/>
                    <a:ext cx="579684" cy="546607"/>
                  </a:xfrm>
                  <a:custGeom>
                    <a:avLst/>
                    <a:gdLst/>
                    <a:ahLst/>
                    <a:cxnLst/>
                    <a:rect l="l" t="t" r="r" b="b"/>
                    <a:pathLst>
                      <a:path w="26831" h="25300" extrusionOk="0">
                        <a:moveTo>
                          <a:pt x="24146" y="0"/>
                        </a:moveTo>
                        <a:cubicBezTo>
                          <a:pt x="23903" y="207"/>
                          <a:pt x="23661" y="401"/>
                          <a:pt x="23418" y="595"/>
                        </a:cubicBezTo>
                        <a:cubicBezTo>
                          <a:pt x="15900" y="6632"/>
                          <a:pt x="8381" y="12668"/>
                          <a:pt x="863" y="18692"/>
                        </a:cubicBezTo>
                        <a:cubicBezTo>
                          <a:pt x="572" y="18923"/>
                          <a:pt x="292" y="19166"/>
                          <a:pt x="1" y="19397"/>
                        </a:cubicBezTo>
                        <a:cubicBezTo>
                          <a:pt x="50" y="19494"/>
                          <a:pt x="74" y="19615"/>
                          <a:pt x="135" y="19700"/>
                        </a:cubicBezTo>
                        <a:cubicBezTo>
                          <a:pt x="1240" y="21461"/>
                          <a:pt x="2515" y="23101"/>
                          <a:pt x="3888" y="24668"/>
                        </a:cubicBezTo>
                        <a:cubicBezTo>
                          <a:pt x="4094" y="24898"/>
                          <a:pt x="4337" y="25081"/>
                          <a:pt x="4568" y="25299"/>
                        </a:cubicBezTo>
                        <a:cubicBezTo>
                          <a:pt x="5807" y="24303"/>
                          <a:pt x="7045" y="23307"/>
                          <a:pt x="8284" y="22311"/>
                        </a:cubicBezTo>
                        <a:cubicBezTo>
                          <a:pt x="11782" y="19141"/>
                          <a:pt x="15572" y="16324"/>
                          <a:pt x="19203" y="13324"/>
                        </a:cubicBezTo>
                        <a:cubicBezTo>
                          <a:pt x="19446" y="13129"/>
                          <a:pt x="19653" y="12886"/>
                          <a:pt x="19871" y="12680"/>
                        </a:cubicBezTo>
                        <a:cubicBezTo>
                          <a:pt x="20078" y="12486"/>
                          <a:pt x="20284" y="12291"/>
                          <a:pt x="20503" y="12109"/>
                        </a:cubicBezTo>
                        <a:cubicBezTo>
                          <a:pt x="22397" y="10591"/>
                          <a:pt x="24292" y="9061"/>
                          <a:pt x="26187" y="7542"/>
                        </a:cubicBezTo>
                        <a:cubicBezTo>
                          <a:pt x="26405" y="7360"/>
                          <a:pt x="26612" y="7178"/>
                          <a:pt x="26831" y="6996"/>
                        </a:cubicBezTo>
                        <a:cubicBezTo>
                          <a:pt x="26491" y="6959"/>
                          <a:pt x="26163" y="6935"/>
                          <a:pt x="25823" y="6887"/>
                        </a:cubicBezTo>
                        <a:cubicBezTo>
                          <a:pt x="25057" y="6765"/>
                          <a:pt x="24681" y="6340"/>
                          <a:pt x="24729" y="5551"/>
                        </a:cubicBezTo>
                        <a:cubicBezTo>
                          <a:pt x="24766" y="5053"/>
                          <a:pt x="24887" y="4555"/>
                          <a:pt x="24960" y="4057"/>
                        </a:cubicBezTo>
                        <a:cubicBezTo>
                          <a:pt x="25057" y="3534"/>
                          <a:pt x="25179" y="3012"/>
                          <a:pt x="25240" y="2478"/>
                        </a:cubicBezTo>
                        <a:cubicBezTo>
                          <a:pt x="25361" y="1445"/>
                          <a:pt x="25033" y="595"/>
                          <a:pt x="24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39;p69"/>
                  <p:cNvSpPr/>
                  <p:nvPr/>
                </p:nvSpPr>
                <p:spPr>
                  <a:xfrm>
                    <a:off x="2327098" y="3093647"/>
                    <a:ext cx="413822" cy="331961"/>
                  </a:xfrm>
                  <a:custGeom>
                    <a:avLst/>
                    <a:gdLst/>
                    <a:ahLst/>
                    <a:cxnLst/>
                    <a:rect l="l" t="t" r="r" b="b"/>
                    <a:pathLst>
                      <a:path w="19154" h="15365" extrusionOk="0">
                        <a:moveTo>
                          <a:pt x="19154" y="0"/>
                        </a:moveTo>
                        <a:lnTo>
                          <a:pt x="19154" y="0"/>
                        </a:lnTo>
                        <a:cubicBezTo>
                          <a:pt x="18947" y="12"/>
                          <a:pt x="18753" y="25"/>
                          <a:pt x="18547" y="49"/>
                        </a:cubicBezTo>
                        <a:cubicBezTo>
                          <a:pt x="18328" y="231"/>
                          <a:pt x="18121" y="413"/>
                          <a:pt x="17903" y="595"/>
                        </a:cubicBezTo>
                        <a:cubicBezTo>
                          <a:pt x="16008" y="2114"/>
                          <a:pt x="14113" y="3644"/>
                          <a:pt x="12219" y="5162"/>
                        </a:cubicBezTo>
                        <a:cubicBezTo>
                          <a:pt x="12000" y="5344"/>
                          <a:pt x="11794" y="5539"/>
                          <a:pt x="11587" y="5733"/>
                        </a:cubicBezTo>
                        <a:cubicBezTo>
                          <a:pt x="11369" y="5939"/>
                          <a:pt x="11162" y="6182"/>
                          <a:pt x="10919" y="6377"/>
                        </a:cubicBezTo>
                        <a:cubicBezTo>
                          <a:pt x="7288" y="9377"/>
                          <a:pt x="3498" y="12194"/>
                          <a:pt x="0" y="15364"/>
                        </a:cubicBezTo>
                        <a:cubicBezTo>
                          <a:pt x="134" y="15340"/>
                          <a:pt x="280" y="15352"/>
                          <a:pt x="401" y="15292"/>
                        </a:cubicBezTo>
                        <a:cubicBezTo>
                          <a:pt x="1081" y="14964"/>
                          <a:pt x="1773" y="14636"/>
                          <a:pt x="2442" y="14284"/>
                        </a:cubicBezTo>
                        <a:cubicBezTo>
                          <a:pt x="2952" y="14004"/>
                          <a:pt x="3437" y="13664"/>
                          <a:pt x="3948" y="13360"/>
                        </a:cubicBezTo>
                        <a:cubicBezTo>
                          <a:pt x="4203" y="13203"/>
                          <a:pt x="4494" y="13069"/>
                          <a:pt x="4737" y="12875"/>
                        </a:cubicBezTo>
                        <a:cubicBezTo>
                          <a:pt x="6705" y="11308"/>
                          <a:pt x="8672" y="9729"/>
                          <a:pt x="10628" y="8150"/>
                        </a:cubicBezTo>
                        <a:cubicBezTo>
                          <a:pt x="10810" y="8016"/>
                          <a:pt x="11016" y="7883"/>
                          <a:pt x="11126" y="7701"/>
                        </a:cubicBezTo>
                        <a:cubicBezTo>
                          <a:pt x="11356" y="7324"/>
                          <a:pt x="11709" y="7093"/>
                          <a:pt x="12037" y="6814"/>
                        </a:cubicBezTo>
                        <a:cubicBezTo>
                          <a:pt x="12401" y="6510"/>
                          <a:pt x="12826" y="6243"/>
                          <a:pt x="13118" y="5879"/>
                        </a:cubicBezTo>
                        <a:cubicBezTo>
                          <a:pt x="13409" y="5514"/>
                          <a:pt x="13749" y="5235"/>
                          <a:pt x="14101" y="4944"/>
                        </a:cubicBezTo>
                        <a:cubicBezTo>
                          <a:pt x="14405" y="4688"/>
                          <a:pt x="14757" y="4482"/>
                          <a:pt x="14988" y="4166"/>
                        </a:cubicBezTo>
                        <a:cubicBezTo>
                          <a:pt x="15292" y="3778"/>
                          <a:pt x="15656" y="3486"/>
                          <a:pt x="16020" y="3182"/>
                        </a:cubicBezTo>
                        <a:cubicBezTo>
                          <a:pt x="16178" y="3049"/>
                          <a:pt x="16360" y="2952"/>
                          <a:pt x="16470" y="2782"/>
                        </a:cubicBezTo>
                        <a:cubicBezTo>
                          <a:pt x="16956" y="2041"/>
                          <a:pt x="17794" y="1664"/>
                          <a:pt x="18316" y="936"/>
                        </a:cubicBezTo>
                        <a:cubicBezTo>
                          <a:pt x="18559" y="620"/>
                          <a:pt x="18911" y="353"/>
                          <a:pt x="19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40;p69"/>
                  <p:cNvSpPr/>
                  <p:nvPr/>
                </p:nvSpPr>
                <p:spPr>
                  <a:xfrm>
                    <a:off x="2001447" y="3488106"/>
                    <a:ext cx="68225" cy="59765"/>
                  </a:xfrm>
                  <a:custGeom>
                    <a:avLst/>
                    <a:gdLst/>
                    <a:ahLst/>
                    <a:cxnLst/>
                    <a:rect l="l" t="t" r="r" b="b"/>
                    <a:pathLst>
                      <a:path w="1605" h="1405" extrusionOk="0">
                        <a:moveTo>
                          <a:pt x="849" y="1"/>
                        </a:moveTo>
                        <a:cubicBezTo>
                          <a:pt x="684" y="1"/>
                          <a:pt x="517" y="56"/>
                          <a:pt x="377" y="167"/>
                        </a:cubicBezTo>
                        <a:cubicBezTo>
                          <a:pt x="74" y="434"/>
                          <a:pt x="1" y="847"/>
                          <a:pt x="207" y="1139"/>
                        </a:cubicBezTo>
                        <a:cubicBezTo>
                          <a:pt x="338" y="1316"/>
                          <a:pt x="533" y="1405"/>
                          <a:pt x="739" y="1405"/>
                        </a:cubicBezTo>
                        <a:cubicBezTo>
                          <a:pt x="913" y="1405"/>
                          <a:pt x="1095" y="1340"/>
                          <a:pt x="1252" y="1212"/>
                        </a:cubicBezTo>
                        <a:cubicBezTo>
                          <a:pt x="1543" y="969"/>
                          <a:pt x="1604" y="495"/>
                          <a:pt x="1361" y="228"/>
                        </a:cubicBezTo>
                        <a:cubicBezTo>
                          <a:pt x="1230" y="77"/>
                          <a:pt x="1042"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41;p69"/>
                  <p:cNvSpPr/>
                  <p:nvPr/>
                </p:nvSpPr>
                <p:spPr>
                  <a:xfrm>
                    <a:off x="2016931" y="3440089"/>
                    <a:ext cx="34654" cy="30312"/>
                  </a:xfrm>
                  <a:custGeom>
                    <a:avLst/>
                    <a:gdLst/>
                    <a:ahLst/>
                    <a:cxnLst/>
                    <a:rect l="l" t="t" r="r" b="b"/>
                    <a:pathLst>
                      <a:path w="1604" h="1403" extrusionOk="0">
                        <a:moveTo>
                          <a:pt x="855" y="1"/>
                        </a:moveTo>
                        <a:cubicBezTo>
                          <a:pt x="690" y="1"/>
                          <a:pt x="523" y="56"/>
                          <a:pt x="389" y="168"/>
                        </a:cubicBezTo>
                        <a:cubicBezTo>
                          <a:pt x="73" y="423"/>
                          <a:pt x="0" y="848"/>
                          <a:pt x="219" y="1139"/>
                        </a:cubicBezTo>
                        <a:cubicBezTo>
                          <a:pt x="342" y="1314"/>
                          <a:pt x="531" y="1403"/>
                          <a:pt x="734" y="1403"/>
                        </a:cubicBezTo>
                        <a:cubicBezTo>
                          <a:pt x="911" y="1403"/>
                          <a:pt x="1099" y="1336"/>
                          <a:pt x="1263" y="1200"/>
                        </a:cubicBezTo>
                        <a:cubicBezTo>
                          <a:pt x="1555" y="969"/>
                          <a:pt x="1603" y="495"/>
                          <a:pt x="1373" y="228"/>
                        </a:cubicBezTo>
                        <a:cubicBezTo>
                          <a:pt x="1241" y="77"/>
                          <a:pt x="1050" y="1"/>
                          <a:pt x="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42;p69"/>
                  <p:cNvSpPr/>
                  <p:nvPr/>
                </p:nvSpPr>
                <p:spPr>
                  <a:xfrm>
                    <a:off x="2069670" y="3505855"/>
                    <a:ext cx="34654" cy="30225"/>
                  </a:xfrm>
                  <a:custGeom>
                    <a:avLst/>
                    <a:gdLst/>
                    <a:ahLst/>
                    <a:cxnLst/>
                    <a:rect l="l" t="t" r="r" b="b"/>
                    <a:pathLst>
                      <a:path w="1604" h="1399" extrusionOk="0">
                        <a:moveTo>
                          <a:pt x="845" y="0"/>
                        </a:moveTo>
                        <a:cubicBezTo>
                          <a:pt x="684" y="0"/>
                          <a:pt x="522" y="56"/>
                          <a:pt x="389" y="172"/>
                        </a:cubicBezTo>
                        <a:cubicBezTo>
                          <a:pt x="73" y="427"/>
                          <a:pt x="0" y="852"/>
                          <a:pt x="207" y="1144"/>
                        </a:cubicBezTo>
                        <a:cubicBezTo>
                          <a:pt x="337" y="1313"/>
                          <a:pt x="530" y="1398"/>
                          <a:pt x="735" y="1398"/>
                        </a:cubicBezTo>
                        <a:cubicBezTo>
                          <a:pt x="913" y="1398"/>
                          <a:pt x="1100" y="1334"/>
                          <a:pt x="1264" y="1204"/>
                        </a:cubicBezTo>
                        <a:cubicBezTo>
                          <a:pt x="1543" y="974"/>
                          <a:pt x="1604" y="500"/>
                          <a:pt x="1361" y="233"/>
                        </a:cubicBezTo>
                        <a:cubicBezTo>
                          <a:pt x="1228" y="80"/>
                          <a:pt x="1038" y="0"/>
                          <a:pt x="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43;p69"/>
                  <p:cNvSpPr/>
                  <p:nvPr/>
                </p:nvSpPr>
                <p:spPr>
                  <a:xfrm>
                    <a:off x="2553363" y="2814408"/>
                    <a:ext cx="374479" cy="325134"/>
                  </a:xfrm>
                  <a:custGeom>
                    <a:avLst/>
                    <a:gdLst/>
                    <a:ahLst/>
                    <a:cxnLst/>
                    <a:rect l="l" t="t" r="r" b="b"/>
                    <a:pathLst>
                      <a:path w="17333" h="15049" extrusionOk="0">
                        <a:moveTo>
                          <a:pt x="11284" y="1"/>
                        </a:moveTo>
                        <a:cubicBezTo>
                          <a:pt x="10580" y="195"/>
                          <a:pt x="9863" y="365"/>
                          <a:pt x="9159" y="584"/>
                        </a:cubicBezTo>
                        <a:cubicBezTo>
                          <a:pt x="7738" y="1033"/>
                          <a:pt x="6316" y="1507"/>
                          <a:pt x="4908" y="1992"/>
                        </a:cubicBezTo>
                        <a:cubicBezTo>
                          <a:pt x="3414" y="2503"/>
                          <a:pt x="1932" y="3037"/>
                          <a:pt x="450" y="3571"/>
                        </a:cubicBezTo>
                        <a:cubicBezTo>
                          <a:pt x="292" y="3632"/>
                          <a:pt x="147" y="3729"/>
                          <a:pt x="1" y="3802"/>
                        </a:cubicBezTo>
                        <a:cubicBezTo>
                          <a:pt x="62" y="3851"/>
                          <a:pt x="147" y="3899"/>
                          <a:pt x="195" y="3972"/>
                        </a:cubicBezTo>
                        <a:cubicBezTo>
                          <a:pt x="681" y="4652"/>
                          <a:pt x="1385" y="4968"/>
                          <a:pt x="2175" y="5138"/>
                        </a:cubicBezTo>
                        <a:cubicBezTo>
                          <a:pt x="2612" y="5235"/>
                          <a:pt x="3061" y="5308"/>
                          <a:pt x="3499" y="5393"/>
                        </a:cubicBezTo>
                        <a:cubicBezTo>
                          <a:pt x="4130" y="5527"/>
                          <a:pt x="4774" y="5648"/>
                          <a:pt x="5308" y="6049"/>
                        </a:cubicBezTo>
                        <a:cubicBezTo>
                          <a:pt x="6195" y="6644"/>
                          <a:pt x="6523" y="7494"/>
                          <a:pt x="6402" y="8527"/>
                        </a:cubicBezTo>
                        <a:cubicBezTo>
                          <a:pt x="6341" y="9061"/>
                          <a:pt x="6219" y="9583"/>
                          <a:pt x="6122" y="10106"/>
                        </a:cubicBezTo>
                        <a:cubicBezTo>
                          <a:pt x="6049" y="10604"/>
                          <a:pt x="5928" y="11102"/>
                          <a:pt x="5891" y="11600"/>
                        </a:cubicBezTo>
                        <a:cubicBezTo>
                          <a:pt x="5843" y="12389"/>
                          <a:pt x="6219" y="12814"/>
                          <a:pt x="6985" y="12936"/>
                        </a:cubicBezTo>
                        <a:cubicBezTo>
                          <a:pt x="7325" y="12984"/>
                          <a:pt x="7653" y="13008"/>
                          <a:pt x="7993" y="13045"/>
                        </a:cubicBezTo>
                        <a:cubicBezTo>
                          <a:pt x="8199" y="13021"/>
                          <a:pt x="8393" y="13008"/>
                          <a:pt x="8600" y="12996"/>
                        </a:cubicBezTo>
                        <a:cubicBezTo>
                          <a:pt x="8857" y="12931"/>
                          <a:pt x="9111" y="12905"/>
                          <a:pt x="9365" y="12905"/>
                        </a:cubicBezTo>
                        <a:cubicBezTo>
                          <a:pt x="9723" y="12905"/>
                          <a:pt x="10078" y="12957"/>
                          <a:pt x="10434" y="13021"/>
                        </a:cubicBezTo>
                        <a:cubicBezTo>
                          <a:pt x="11126" y="13154"/>
                          <a:pt x="11697" y="13494"/>
                          <a:pt x="12086" y="14089"/>
                        </a:cubicBezTo>
                        <a:cubicBezTo>
                          <a:pt x="12280" y="14393"/>
                          <a:pt x="12426" y="14733"/>
                          <a:pt x="12596" y="15049"/>
                        </a:cubicBezTo>
                        <a:cubicBezTo>
                          <a:pt x="12863" y="14879"/>
                          <a:pt x="13021" y="14612"/>
                          <a:pt x="13179" y="14332"/>
                        </a:cubicBezTo>
                        <a:cubicBezTo>
                          <a:pt x="14078" y="12705"/>
                          <a:pt x="15001" y="11089"/>
                          <a:pt x="15912" y="9462"/>
                        </a:cubicBezTo>
                        <a:cubicBezTo>
                          <a:pt x="16385" y="8624"/>
                          <a:pt x="16859" y="7786"/>
                          <a:pt x="17333" y="6960"/>
                        </a:cubicBezTo>
                        <a:cubicBezTo>
                          <a:pt x="16324" y="6802"/>
                          <a:pt x="15462" y="6341"/>
                          <a:pt x="14661" y="5745"/>
                        </a:cubicBezTo>
                        <a:cubicBezTo>
                          <a:pt x="12729" y="4312"/>
                          <a:pt x="11600" y="2393"/>
                          <a:pt x="11284"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4244;p69"/>
                <p:cNvSpPr/>
                <p:nvPr/>
              </p:nvSpPr>
              <p:spPr>
                <a:xfrm>
                  <a:off x="2243241" y="3092607"/>
                  <a:ext cx="580462" cy="462239"/>
                </a:xfrm>
                <a:custGeom>
                  <a:avLst/>
                  <a:gdLst/>
                  <a:ahLst/>
                  <a:cxnLst/>
                  <a:rect l="l" t="t" r="r" b="b"/>
                  <a:pathLst>
                    <a:path w="26867" h="21395" extrusionOk="0">
                      <a:moveTo>
                        <a:pt x="23636" y="0"/>
                      </a:moveTo>
                      <a:cubicBezTo>
                        <a:pt x="23382" y="0"/>
                        <a:pt x="23128" y="26"/>
                        <a:pt x="22871" y="91"/>
                      </a:cubicBezTo>
                      <a:cubicBezTo>
                        <a:pt x="22628" y="444"/>
                        <a:pt x="22276" y="711"/>
                        <a:pt x="22033" y="1027"/>
                      </a:cubicBezTo>
                      <a:cubicBezTo>
                        <a:pt x="21511" y="1755"/>
                        <a:pt x="20673" y="2132"/>
                        <a:pt x="20187" y="2873"/>
                      </a:cubicBezTo>
                      <a:cubicBezTo>
                        <a:pt x="20077" y="3043"/>
                        <a:pt x="19895" y="3140"/>
                        <a:pt x="19737" y="3273"/>
                      </a:cubicBezTo>
                      <a:cubicBezTo>
                        <a:pt x="19373" y="3577"/>
                        <a:pt x="19009" y="3869"/>
                        <a:pt x="18705" y="4257"/>
                      </a:cubicBezTo>
                      <a:cubicBezTo>
                        <a:pt x="18474" y="4573"/>
                        <a:pt x="18122" y="4779"/>
                        <a:pt x="17818" y="5035"/>
                      </a:cubicBezTo>
                      <a:cubicBezTo>
                        <a:pt x="17466" y="5326"/>
                        <a:pt x="17126" y="5605"/>
                        <a:pt x="16835" y="5970"/>
                      </a:cubicBezTo>
                      <a:cubicBezTo>
                        <a:pt x="16543" y="6334"/>
                        <a:pt x="16118" y="6601"/>
                        <a:pt x="15754" y="6905"/>
                      </a:cubicBezTo>
                      <a:cubicBezTo>
                        <a:pt x="15426" y="7184"/>
                        <a:pt x="15073" y="7415"/>
                        <a:pt x="14843" y="7792"/>
                      </a:cubicBezTo>
                      <a:cubicBezTo>
                        <a:pt x="14733" y="7974"/>
                        <a:pt x="14527" y="8107"/>
                        <a:pt x="14345" y="8241"/>
                      </a:cubicBezTo>
                      <a:cubicBezTo>
                        <a:pt x="12389" y="9820"/>
                        <a:pt x="10422" y="11399"/>
                        <a:pt x="8454" y="12966"/>
                      </a:cubicBezTo>
                      <a:cubicBezTo>
                        <a:pt x="8211" y="13160"/>
                        <a:pt x="7920" y="13294"/>
                        <a:pt x="7665" y="13451"/>
                      </a:cubicBezTo>
                      <a:cubicBezTo>
                        <a:pt x="7154" y="13755"/>
                        <a:pt x="6669" y="14095"/>
                        <a:pt x="6159" y="14375"/>
                      </a:cubicBezTo>
                      <a:cubicBezTo>
                        <a:pt x="5490" y="14727"/>
                        <a:pt x="4798" y="15055"/>
                        <a:pt x="4118" y="15383"/>
                      </a:cubicBezTo>
                      <a:cubicBezTo>
                        <a:pt x="3997" y="15443"/>
                        <a:pt x="3851" y="15431"/>
                        <a:pt x="3717" y="15455"/>
                      </a:cubicBezTo>
                      <a:cubicBezTo>
                        <a:pt x="2478" y="16451"/>
                        <a:pt x="1240" y="17447"/>
                        <a:pt x="1" y="18443"/>
                      </a:cubicBezTo>
                      <a:lnTo>
                        <a:pt x="511" y="19111"/>
                      </a:lnTo>
                      <a:cubicBezTo>
                        <a:pt x="984" y="19500"/>
                        <a:pt x="1446" y="19913"/>
                        <a:pt x="1932" y="20289"/>
                      </a:cubicBezTo>
                      <a:cubicBezTo>
                        <a:pt x="2478" y="20714"/>
                        <a:pt x="3001" y="21188"/>
                        <a:pt x="3693" y="21395"/>
                      </a:cubicBezTo>
                      <a:cubicBezTo>
                        <a:pt x="3948" y="21176"/>
                        <a:pt x="4215" y="20957"/>
                        <a:pt x="4482" y="20751"/>
                      </a:cubicBezTo>
                      <a:cubicBezTo>
                        <a:pt x="8794" y="17289"/>
                        <a:pt x="13106" y="13828"/>
                        <a:pt x="17417" y="10379"/>
                      </a:cubicBezTo>
                      <a:cubicBezTo>
                        <a:pt x="20332" y="8035"/>
                        <a:pt x="23247" y="5690"/>
                        <a:pt x="26174" y="3358"/>
                      </a:cubicBezTo>
                      <a:cubicBezTo>
                        <a:pt x="26527" y="3091"/>
                        <a:pt x="26806" y="2800"/>
                        <a:pt x="26867" y="2338"/>
                      </a:cubicBezTo>
                      <a:cubicBezTo>
                        <a:pt x="26867" y="2281"/>
                        <a:pt x="26867" y="2213"/>
                        <a:pt x="26867" y="2144"/>
                      </a:cubicBezTo>
                      <a:cubicBezTo>
                        <a:pt x="26697" y="1828"/>
                        <a:pt x="26551" y="1488"/>
                        <a:pt x="26357" y="1184"/>
                      </a:cubicBezTo>
                      <a:cubicBezTo>
                        <a:pt x="25968" y="589"/>
                        <a:pt x="25397" y="249"/>
                        <a:pt x="24705" y="116"/>
                      </a:cubicBezTo>
                      <a:cubicBezTo>
                        <a:pt x="24349" y="52"/>
                        <a:pt x="23994" y="0"/>
                        <a:pt x="2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Google Shape;4245;p69"/>
            <p:cNvSpPr/>
            <p:nvPr/>
          </p:nvSpPr>
          <p:spPr>
            <a:xfrm>
              <a:off x="2156742" y="3499275"/>
              <a:ext cx="168476" cy="118352"/>
            </a:xfrm>
            <a:custGeom>
              <a:avLst/>
              <a:gdLst/>
              <a:ahLst/>
              <a:cxnLst/>
              <a:rect l="l" t="t" r="r" b="b"/>
              <a:pathLst>
                <a:path w="7798" h="5478" extrusionOk="0">
                  <a:moveTo>
                    <a:pt x="4300" y="0"/>
                  </a:moveTo>
                  <a:cubicBezTo>
                    <a:pt x="4105" y="328"/>
                    <a:pt x="3899" y="668"/>
                    <a:pt x="3693" y="1008"/>
                  </a:cubicBezTo>
                  <a:cubicBezTo>
                    <a:pt x="3401" y="1482"/>
                    <a:pt x="2976" y="1761"/>
                    <a:pt x="2417" y="1883"/>
                  </a:cubicBezTo>
                  <a:cubicBezTo>
                    <a:pt x="2069" y="1968"/>
                    <a:pt x="1726" y="2029"/>
                    <a:pt x="1378" y="2029"/>
                  </a:cubicBezTo>
                  <a:cubicBezTo>
                    <a:pt x="1228" y="2029"/>
                    <a:pt x="1077" y="2018"/>
                    <a:pt x="923" y="1992"/>
                  </a:cubicBezTo>
                  <a:cubicBezTo>
                    <a:pt x="620" y="1931"/>
                    <a:pt x="304" y="1944"/>
                    <a:pt x="0" y="1919"/>
                  </a:cubicBezTo>
                  <a:lnTo>
                    <a:pt x="0" y="1919"/>
                  </a:lnTo>
                  <a:cubicBezTo>
                    <a:pt x="97" y="2065"/>
                    <a:pt x="195" y="2211"/>
                    <a:pt x="292" y="2357"/>
                  </a:cubicBezTo>
                  <a:cubicBezTo>
                    <a:pt x="1081" y="3049"/>
                    <a:pt x="1859" y="3765"/>
                    <a:pt x="2672" y="4433"/>
                  </a:cubicBezTo>
                  <a:cubicBezTo>
                    <a:pt x="3146" y="4822"/>
                    <a:pt x="3680" y="5138"/>
                    <a:pt x="4190" y="5478"/>
                  </a:cubicBezTo>
                  <a:cubicBezTo>
                    <a:pt x="4543" y="5393"/>
                    <a:pt x="4931" y="5393"/>
                    <a:pt x="5259" y="5235"/>
                  </a:cubicBezTo>
                  <a:cubicBezTo>
                    <a:pt x="6182" y="4786"/>
                    <a:pt x="6960" y="4130"/>
                    <a:pt x="7555" y="3280"/>
                  </a:cubicBezTo>
                  <a:cubicBezTo>
                    <a:pt x="7798" y="2915"/>
                    <a:pt x="7786" y="2587"/>
                    <a:pt x="7482" y="2284"/>
                  </a:cubicBezTo>
                  <a:cubicBezTo>
                    <a:pt x="6790" y="2077"/>
                    <a:pt x="6267" y="1603"/>
                    <a:pt x="5721" y="1178"/>
                  </a:cubicBezTo>
                  <a:cubicBezTo>
                    <a:pt x="5235" y="802"/>
                    <a:pt x="4773" y="389"/>
                    <a:pt x="4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32" name="TextBox 131"/>
          <p:cNvSpPr txBox="1"/>
          <p:nvPr/>
        </p:nvSpPr>
        <p:spPr>
          <a:xfrm>
            <a:off x="3735346" y="440754"/>
            <a:ext cx="1751054" cy="600164"/>
          </a:xfrm>
          <a:prstGeom prst="rect">
            <a:avLst/>
          </a:prstGeom>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FFFF00"/>
                </a:solidFill>
                <a:effectLst/>
                <a:uLnTx/>
                <a:uFillTx/>
                <a:latin typeface="Arial"/>
                <a:ea typeface="+mn-ea"/>
                <a:cs typeface="Arial" panose="020B0604020202020204" pitchFamily="34" charset="0"/>
              </a:rPr>
              <a:t>Vận</a:t>
            </a:r>
            <a:r>
              <a:rPr kumimoji="0" lang="en-US" sz="2200" b="1" i="0" u="none" strike="noStrike" kern="1200" cap="none" spc="0" normalizeH="0" noProof="0" smtClean="0">
                <a:ln>
                  <a:noFill/>
                </a:ln>
                <a:solidFill>
                  <a:srgbClr val="FFFF00"/>
                </a:solidFill>
                <a:effectLst/>
                <a:uLnTx/>
                <a:uFillTx/>
                <a:latin typeface="Arial"/>
                <a:ea typeface="+mn-ea"/>
                <a:cs typeface="Arial" panose="020B0604020202020204" pitchFamily="34" charset="0"/>
              </a:rPr>
              <a:t> dụng</a:t>
            </a:r>
            <a:endParaRPr kumimoji="0" lang="en-US" sz="2200" b="1" i="0" u="none" strike="noStrike" kern="1200" cap="none" spc="0" normalizeH="0" baseline="0" noProof="0">
              <a:ln>
                <a:noFill/>
              </a:ln>
              <a:solidFill>
                <a:srgbClr val="FFFF00"/>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565646" y="1236799"/>
                <a:ext cx="8090454" cy="3323987"/>
              </a:xfrm>
              <a:prstGeom prst="rect">
                <a:avLst/>
              </a:prstGeom>
            </p:spPr>
            <p:txBody>
              <a:bodyPr wrap="square">
                <a:spAutoFit/>
              </a:bodyPr>
              <a:lstStyle/>
              <a:p>
                <a:pPr algn="just">
                  <a:lnSpc>
                    <a:spcPct val="150000"/>
                  </a:lnSpc>
                </a:pPr>
                <a:r>
                  <a:rPr lang="vi-VN" sz="2000">
                    <a:latin typeface="+mn-lt"/>
                  </a:rPr>
                  <a:t>Chú Đức lái ô tô từ Hà Nội về quê. Từ nhà chú đến đường cao tốc dài khoảng 20 km, xe chạy trong thành phố với vận tốc </a:t>
                </a:r>
                <a14:m>
                  <m:oMath xmlns:m="http://schemas.openxmlformats.org/officeDocument/2006/math">
                    <m:r>
                      <a:rPr lang="vi-VN" sz="2000" i="1" smtClean="0">
                        <a:latin typeface="Cambria Math" panose="02040503050406030204" pitchFamily="18" charset="0"/>
                      </a:rPr>
                      <m:t>𝑥</m:t>
                    </m:r>
                  </m:oMath>
                </a14:m>
                <a:r>
                  <a:rPr lang="vi-VN" sz="2000">
                    <a:latin typeface="+mn-lt"/>
                  </a:rPr>
                  <a:t> (km/h) (</a:t>
                </a:r>
                <a14:m>
                  <m:oMath xmlns:m="http://schemas.openxmlformats.org/officeDocument/2006/math">
                    <m:r>
                      <a:rPr lang="vi-VN" sz="2000" i="1" smtClean="0">
                        <a:latin typeface="Cambria Math" panose="02040503050406030204" pitchFamily="18" charset="0"/>
                      </a:rPr>
                      <m:t>𝑥</m:t>
                    </m:r>
                    <m:r>
                      <a:rPr lang="vi-VN" sz="2000" i="1" smtClean="0">
                        <a:latin typeface="Cambria Math" panose="02040503050406030204" pitchFamily="18" charset="0"/>
                      </a:rPr>
                      <m:t>&gt;0</m:t>
                    </m:r>
                  </m:oMath>
                </a14:m>
                <a:r>
                  <a:rPr lang="vi-VN" sz="2000">
                    <a:latin typeface="+mn-lt"/>
                  </a:rPr>
                  <a:t>). Trên 50 km đường cao tốc, xe tăng vận tốc thêm 55 km/h. Ra khỏi cao tốc, xe còn phải chạy thêm 15 phút thì về đến quê.</a:t>
                </a:r>
              </a:p>
              <a:p>
                <a:pPr algn="just">
                  <a:lnSpc>
                    <a:spcPct val="150000"/>
                  </a:lnSpc>
                </a:pPr>
                <a:r>
                  <a:rPr lang="vi-VN" sz="2000">
                    <a:latin typeface="+mn-lt"/>
                  </a:rPr>
                  <a:t>a) Viết các phân thức biểu thị thời gian xe chạy trong thành phố và thời gian xe chạy trên đường cao tốc.</a:t>
                </a:r>
              </a:p>
              <a:p>
                <a:pPr algn="just">
                  <a:lnSpc>
                    <a:spcPct val="150000"/>
                  </a:lnSpc>
                </a:pPr>
                <a:r>
                  <a:rPr lang="vi-VN" sz="2000">
                    <a:latin typeface="+mn-lt"/>
                  </a:rPr>
                  <a:t>b) Viết phân thức biểu thị tổng thời gian chú Đức đi từ Hà Nội về quê.</a:t>
                </a:r>
              </a:p>
            </p:txBody>
          </p:sp>
        </mc:Choice>
        <mc:Fallback xmlns="">
          <p:sp>
            <p:nvSpPr>
              <p:cNvPr id="3" name="Rectangle 2"/>
              <p:cNvSpPr>
                <a:spLocks noRot="1" noChangeAspect="1" noMove="1" noResize="1" noEditPoints="1" noAdjustHandles="1" noChangeArrowheads="1" noChangeShapeType="1" noTextEdit="1"/>
              </p:cNvSpPr>
              <p:nvPr/>
            </p:nvSpPr>
            <p:spPr>
              <a:xfrm>
                <a:off x="565646" y="1236799"/>
                <a:ext cx="8090454" cy="3323987"/>
              </a:xfrm>
              <a:prstGeom prst="rect">
                <a:avLst/>
              </a:prstGeom>
              <a:blipFill>
                <a:blip r:embed="rId3"/>
                <a:stretch>
                  <a:fillRect l="-829" r="-754" b="-73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45564" y="1048124"/>
                <a:ext cx="7282292" cy="2400657"/>
              </a:xfrm>
              <a:prstGeom prst="rect">
                <a:avLst/>
              </a:prstGeom>
            </p:spPr>
            <p:txBody>
              <a:bodyPr wrap="square">
                <a:spAutoFit/>
              </a:bodyPr>
              <a:lstStyle/>
              <a:p>
                <a:pPr algn="just">
                  <a:lnSpc>
                    <a:spcPct val="250000"/>
                  </a:lnSpc>
                </a:pPr>
                <a:r>
                  <a:rPr lang="en-US" sz="2000" smtClean="0">
                    <a:latin typeface="+mn-lt"/>
                    <a:ea typeface="Arial" panose="020B0604020202020204" pitchFamily="34" charset="0"/>
                    <a:cs typeface="Times New Roman" panose="02020603050405020304" pitchFamily="18" charset="0"/>
                  </a:rPr>
                  <a:t>a) Ô </a:t>
                </a:r>
                <a:r>
                  <a:rPr lang="en-US" sz="2000">
                    <a:latin typeface="+mn-lt"/>
                    <a:ea typeface="Arial" panose="020B0604020202020204" pitchFamily="34" charset="0"/>
                    <a:cs typeface="Times New Roman" panose="02020603050405020304" pitchFamily="18" charset="0"/>
                  </a:rPr>
                  <a:t>tô chạy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20 </m:t>
                    </m:r>
                    <m:r>
                      <a:rPr lang="en-US" sz="2000" i="1">
                        <a:effectLst/>
                        <a:latin typeface="Cambria Math" panose="02040503050406030204" pitchFamily="18" charset="0"/>
                        <a:ea typeface="Arial" panose="020B0604020202020204" pitchFamily="34" charset="0"/>
                        <a:cs typeface="Times New Roman" panose="02020603050405020304" pitchFamily="18" charset="0"/>
                      </a:rPr>
                      <m:t>𝑘𝑚</m:t>
                    </m:r>
                  </m:oMath>
                </a14:m>
                <a:r>
                  <a:rPr lang="en-US" sz="2000">
                    <a:effectLst/>
                    <a:latin typeface="+mn-lt"/>
                    <a:ea typeface="Dotum" panose="020B0600000101010101" pitchFamily="34" charset="-127"/>
                    <a:cs typeface="Times New Roman" panose="02020603050405020304" pitchFamily="18" charset="0"/>
                  </a:rPr>
                  <a:t> trong thành phố với vận tốc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en-US" sz="2000">
                    <a:effectLst/>
                    <a:latin typeface="+mn-lt"/>
                    <a:ea typeface="Dotum" panose="020B0600000101010101" pitchFamily="34" charset="-127"/>
                    <a:cs typeface="Times New Roman" panose="02020603050405020304" pitchFamily="18" charset="0"/>
                  </a:rPr>
                  <a:t>(km/h) thì </a:t>
                </a:r>
                <a:endParaRPr lang="en-US" sz="2000" smtClean="0">
                  <a:effectLst/>
                  <a:latin typeface="+mn-lt"/>
                  <a:ea typeface="Dotum" panose="020B0600000101010101" pitchFamily="34" charset="-127"/>
                  <a:cs typeface="Times New Roman" panose="02020603050405020304" pitchFamily="18" charset="0"/>
                </a:endParaRPr>
              </a:p>
              <a:p>
                <a:pPr marL="342900" indent="-342900" algn="just">
                  <a:lnSpc>
                    <a:spcPct val="250000"/>
                  </a:lnSpc>
                  <a:buFont typeface="Wingdings" panose="05000000000000000000" pitchFamily="2" charset="2"/>
                  <a:buChar char="§"/>
                </a:pPr>
                <a:r>
                  <a:rPr lang="en-US" sz="2000">
                    <a:latin typeface="+mn-lt"/>
                    <a:ea typeface="Dotum" panose="020B0600000101010101" pitchFamily="34" charset="-127"/>
                    <a:cs typeface="Times New Roman" panose="02020603050405020304" pitchFamily="18" charset="0"/>
                  </a:rPr>
                  <a:t>T</a:t>
                </a:r>
                <a:r>
                  <a:rPr lang="en-US" sz="2000" smtClean="0">
                    <a:effectLst/>
                    <a:latin typeface="+mn-lt"/>
                    <a:ea typeface="Dotum" panose="020B0600000101010101" pitchFamily="34" charset="-127"/>
                    <a:cs typeface="Times New Roman" panose="02020603050405020304" pitchFamily="18" charset="0"/>
                  </a:rPr>
                  <a:t>hời </a:t>
                </a:r>
                <a:r>
                  <a:rPr lang="en-US" sz="2000">
                    <a:effectLst/>
                    <a:latin typeface="+mn-lt"/>
                    <a:ea typeface="Dotum" panose="020B0600000101010101" pitchFamily="34" charset="-127"/>
                    <a:cs typeface="Times New Roman" panose="02020603050405020304" pitchFamily="18" charset="0"/>
                  </a:rPr>
                  <a:t>gian ô tô chạy trong thành phố là: </a:t>
                </a:r>
                <a:endParaRPr lang="en-US" sz="2000" smtClean="0">
                  <a:effectLst/>
                  <a:latin typeface="+mn-lt"/>
                  <a:ea typeface="Dotum" panose="020B0600000101010101" pitchFamily="34" charset="-127"/>
                  <a:cs typeface="Times New Roman" panose="02020603050405020304" pitchFamily="18" charset="0"/>
                </a:endParaRPr>
              </a:p>
              <a:p>
                <a:pPr marL="342900" indent="-342900" algn="just">
                  <a:lnSpc>
                    <a:spcPct val="250000"/>
                  </a:lnSpc>
                  <a:buFont typeface="Wingdings" panose="05000000000000000000" pitchFamily="2" charset="2"/>
                  <a:buChar char="§"/>
                </a:pPr>
                <a:r>
                  <a:rPr lang="en-US" sz="2000" smtClean="0">
                    <a:effectLst/>
                    <a:latin typeface="+mn-lt"/>
                    <a:ea typeface="Arial" panose="020B0604020202020204" pitchFamily="34" charset="0"/>
                    <a:cs typeface="Times New Roman" panose="02020603050405020304" pitchFamily="18" charset="0"/>
                  </a:rPr>
                  <a:t>Tương </a:t>
                </a:r>
                <a:r>
                  <a:rPr lang="en-US" sz="2000">
                    <a:effectLst/>
                    <a:latin typeface="+mn-lt"/>
                    <a:ea typeface="Arial" panose="020B0604020202020204" pitchFamily="34" charset="0"/>
                    <a:cs typeface="Times New Roman" panose="02020603050405020304" pitchFamily="18" charset="0"/>
                  </a:rPr>
                  <a:t>tự, thời gian xe chạy trên cao tốc </a:t>
                </a:r>
                <a:r>
                  <a:rPr lang="en-US" sz="2000" smtClean="0">
                    <a:effectLst/>
                    <a:latin typeface="+mn-lt"/>
                    <a:ea typeface="Arial" panose="020B0604020202020204" pitchFamily="34" charset="0"/>
                    <a:cs typeface="Times New Roman" panose="02020603050405020304" pitchFamily="18" charset="0"/>
                  </a:rPr>
                  <a:t>là</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45564" y="1048124"/>
                <a:ext cx="7282292" cy="2400657"/>
              </a:xfrm>
              <a:prstGeom prst="rect">
                <a:avLst/>
              </a:prstGeom>
              <a:blipFill>
                <a:blip r:embed="rId3"/>
                <a:stretch>
                  <a:fillRect l="-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851289" y="1768561"/>
                <a:ext cx="1296637" cy="959686"/>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20</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latin typeface="Cambria Math" panose="02040503050406030204" pitchFamily="18" charset="0"/>
                          <a:ea typeface="Dotum" panose="020B0600000101010101" pitchFamily="34" charset="-127"/>
                          <a:cs typeface="Times New Roman" panose="02020603050405020304" pitchFamily="18" charset="0"/>
                        </a:rPr>
                        <m:t> (</m:t>
                      </m:r>
                      <m:r>
                        <a:rPr lang="en-US" sz="2000" i="1">
                          <a:latin typeface="Cambria Math" panose="02040503050406030204" pitchFamily="18" charset="0"/>
                          <a:ea typeface="Dotum" panose="020B0600000101010101" pitchFamily="34" charset="-127"/>
                          <a:cs typeface="Times New Roman" panose="02020603050405020304" pitchFamily="18" charset="0"/>
                        </a:rPr>
                        <m:t>𝑔𝑖</m:t>
                      </m:r>
                      <m:r>
                        <a:rPr lang="en-US" sz="20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20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851289" y="1768561"/>
                <a:ext cx="1296637" cy="9596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95727" y="2080640"/>
                <a:ext cx="1747017" cy="1566454"/>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50</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+55</m:t>
                          </m:r>
                        </m:den>
                      </m:f>
                      <m:r>
                        <a:rPr lang="en-US" sz="2000" b="0" i="0" smtClean="0">
                          <a:latin typeface="Cambria Math" panose="02040503050406030204" pitchFamily="18" charset="0"/>
                          <a:ea typeface="Arial" panose="020B0604020202020204" pitchFamily="34" charset="0"/>
                          <a:cs typeface="Times New Roman" panose="02020603050405020304" pitchFamily="18" charset="0"/>
                        </a:rPr>
                        <m:t> </m:t>
                      </m:r>
                      <m:r>
                        <a:rPr lang="en-US" sz="2000" i="1">
                          <a:latin typeface="Cambria Math" panose="02040503050406030204" pitchFamily="18" charset="0"/>
                          <a:ea typeface="Dotum" panose="020B0600000101010101" pitchFamily="34" charset="-127"/>
                          <a:cs typeface="Times New Roman" panose="02020603050405020304" pitchFamily="18" charset="0"/>
                        </a:rPr>
                        <m:t>(</m:t>
                      </m:r>
                      <m:r>
                        <a:rPr lang="en-US" sz="2000" i="1">
                          <a:latin typeface="Cambria Math" panose="02040503050406030204" pitchFamily="18" charset="0"/>
                          <a:ea typeface="Dotum" panose="020B0600000101010101" pitchFamily="34" charset="-127"/>
                          <a:cs typeface="Times New Roman" panose="02020603050405020304" pitchFamily="18" charset="0"/>
                        </a:rPr>
                        <m:t>𝑔𝑖</m:t>
                      </m:r>
                      <m:r>
                        <a:rPr lang="en-US" sz="20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200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295727" y="2080640"/>
                <a:ext cx="1747017" cy="1566454"/>
              </a:xfrm>
              <a:prstGeom prst="rect">
                <a:avLst/>
              </a:prstGeom>
              <a:blipFill>
                <a:blip r:embed="rId5"/>
                <a:stretch>
                  <a:fillRect/>
                </a:stretch>
              </a:blipFill>
            </p:spPr>
            <p:txBody>
              <a:bodyPr/>
              <a:lstStyle/>
              <a:p>
                <a:r>
                  <a:rPr lang="en-US">
                    <a:noFill/>
                  </a:rPr>
                  <a:t> </a:t>
                </a:r>
              </a:p>
            </p:txBody>
          </p:sp>
        </mc:Fallback>
      </mc:AlternateContent>
      <p:sp>
        <p:nvSpPr>
          <p:cNvPr id="9" name="Rectangle 8"/>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99556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 name="Rectangle 2"/>
          <p:cNvSpPr/>
          <p:nvPr/>
        </p:nvSpPr>
        <p:spPr>
          <a:xfrm>
            <a:off x="1177526" y="961433"/>
            <a:ext cx="7239663" cy="2169825"/>
          </a:xfrm>
          <a:prstGeom prst="rect">
            <a:avLst/>
          </a:prstGeom>
        </p:spPr>
        <p:txBody>
          <a:bodyPr wrap="square">
            <a:spAutoFit/>
          </a:bodyPr>
          <a:lstStyle/>
          <a:p>
            <a:pPr lvl="0" algn="just">
              <a:lnSpc>
                <a:spcPct val="250000"/>
              </a:lnSpc>
            </a:pPr>
            <a:r>
              <a:rPr lang="en-US" sz="1800" smtClean="0">
                <a:ea typeface="Dotum" panose="020B0600000101010101" pitchFamily="34" charset="-127"/>
                <a:cs typeface="Times New Roman" panose="02020603050405020304" pitchFamily="18" charset="0"/>
              </a:rPr>
              <a:t>b) Thời gian chạy thêm sau khi ra khỏi cao tốc là: </a:t>
            </a:r>
          </a:p>
          <a:p>
            <a:pPr lvl="0" algn="just">
              <a:lnSpc>
                <a:spcPct val="250000"/>
              </a:lnSpc>
            </a:pPr>
            <a:r>
              <a:rPr lang="en-US" sz="1800" smtClean="0">
                <a:ea typeface="Dotum" panose="020B0600000101010101" pitchFamily="34" charset="-127"/>
                <a:cs typeface="Times New Roman" panose="02020603050405020304" pitchFamily="18" charset="0"/>
              </a:rPr>
              <a:t>Tổng </a:t>
            </a:r>
            <a:r>
              <a:rPr lang="en-US" sz="1800">
                <a:ea typeface="Dotum" panose="020B0600000101010101" pitchFamily="34" charset="-127"/>
                <a:cs typeface="Times New Roman" panose="02020603050405020304" pitchFamily="18" charset="0"/>
              </a:rPr>
              <a:t>thời gian đi từ Hà Nội về quê là:</a:t>
            </a:r>
            <a:endParaRPr lang="en-US" sz="1800">
              <a:ea typeface="Arial" panose="020B0604020202020204" pitchFamily="34" charset="0"/>
              <a:cs typeface="Times New Roman" panose="02020603050405020304" pitchFamily="18" charset="0"/>
            </a:endParaRPr>
          </a:p>
          <a:p>
            <a:pPr lvl="0" algn="just">
              <a:lnSpc>
                <a:spcPct val="250000"/>
              </a:lnSpc>
            </a:pPr>
            <a:r>
              <a:rPr lang="en-US" sz="1800" smtClean="0">
                <a:ea typeface="Arial" panose="020B0604020202020204" pitchFamily="34" charset="0"/>
                <a:cs typeface="Times New Roman" panose="02020603050405020304" pitchFamily="18" charset="0"/>
              </a:rPr>
              <a:t>Viết </a:t>
            </a:r>
            <a:r>
              <a:rPr lang="en-US" sz="1800">
                <a:ea typeface="Arial" panose="020B0604020202020204" pitchFamily="34" charset="0"/>
                <a:cs typeface="Times New Roman" panose="02020603050405020304" pitchFamily="18" charset="0"/>
              </a:rPr>
              <a:t>tổng trên thành một phân thức</a:t>
            </a:r>
            <a:r>
              <a:rPr lang="en-US" sz="1800" smtClean="0">
                <a:ea typeface="Arial" panose="020B0604020202020204" pitchFamily="34" charset="0"/>
                <a:cs typeface="Times New Roman" panose="02020603050405020304" pitchFamily="18" charset="0"/>
              </a:rPr>
              <a:t>:</a:t>
            </a:r>
            <a:endParaRPr lang="en-US" sz="1800">
              <a:ea typeface="Arial" panose="020B0604020202020204" pitchFamily="34" charset="0"/>
              <a:cs typeface="Times New Roman" panose="02020603050405020304" pitchFamily="18" charset="0"/>
            </a:endParaRPr>
          </a:p>
        </p:txBody>
      </p:sp>
      <p:sp>
        <p:nvSpPr>
          <p:cNvPr id="7" name="Rectangle 6"/>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293433" y="517758"/>
                <a:ext cx="1566454" cy="1407308"/>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15</m:t>
                          </m:r>
                        </m:num>
                        <m:den>
                          <m:r>
                            <a:rPr lang="en-US" sz="1800" i="1">
                              <a:latin typeface="Cambria Math" panose="02040503050406030204" pitchFamily="18" charset="0"/>
                              <a:ea typeface="Dotum" panose="020B0600000101010101" pitchFamily="34" charset="-127"/>
                              <a:cs typeface="Times New Roman" panose="02020603050405020304" pitchFamily="18" charset="0"/>
                            </a:rPr>
                            <m:t>60</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i="1">
                              <a:latin typeface="Cambria Math" panose="02040503050406030204" pitchFamily="18" charset="0"/>
                              <a:ea typeface="Dotum" panose="020B0600000101010101" pitchFamily="34" charset="-127"/>
                              <a:cs typeface="Times New Roman" panose="02020603050405020304" pitchFamily="18" charset="0"/>
                            </a:rPr>
                            <m:t>4</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𝑔𝑖</m:t>
                      </m:r>
                      <m:r>
                        <a:rPr lang="en-US" sz="18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18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293433" y="517758"/>
                <a:ext cx="1566454" cy="14073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129301" y="1221412"/>
                <a:ext cx="2533642" cy="1418850"/>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20</m:t>
                          </m:r>
                        </m:num>
                        <m:den>
                          <m:r>
                            <a:rPr lang="en-US" sz="1800" i="1">
                              <a:latin typeface="Cambria Math" panose="02040503050406030204" pitchFamily="18" charset="0"/>
                              <a:ea typeface="Dotum" panose="020B0600000101010101" pitchFamily="34" charset="-127"/>
                              <a:cs typeface="Times New Roman" panose="02020603050405020304" pitchFamily="18" charset="0"/>
                            </a:rPr>
                            <m:t>𝑥</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50</m:t>
                          </m:r>
                        </m:num>
                        <m:den>
                          <m:r>
                            <a:rPr lang="en-US" sz="1800" i="1">
                              <a:latin typeface="Cambria Math" panose="02040503050406030204" pitchFamily="18" charset="0"/>
                              <a:ea typeface="Dotum" panose="020B0600000101010101" pitchFamily="34" charset="-127"/>
                              <a:cs typeface="Times New Roman" panose="02020603050405020304" pitchFamily="18" charset="0"/>
                            </a:rPr>
                            <m:t>𝑥</m:t>
                          </m:r>
                          <m:r>
                            <a:rPr lang="en-US" sz="1800" i="1">
                              <a:latin typeface="Cambria Math" panose="02040503050406030204" pitchFamily="18" charset="0"/>
                              <a:ea typeface="Dotum" panose="020B0600000101010101" pitchFamily="34" charset="-127"/>
                              <a:cs typeface="Times New Roman" panose="02020603050405020304" pitchFamily="18" charset="0"/>
                            </a:rPr>
                            <m:t>+55</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i="1">
                              <a:latin typeface="Cambria Math" panose="02040503050406030204" pitchFamily="18" charset="0"/>
                              <a:ea typeface="Dotum" panose="020B0600000101010101" pitchFamily="34" charset="-127"/>
                              <a:cs typeface="Times New Roman" panose="02020603050405020304" pitchFamily="18" charset="0"/>
                            </a:rPr>
                            <m:t>4</m:t>
                          </m:r>
                        </m:den>
                      </m:f>
                      <m:r>
                        <a:rPr lang="en-US" sz="1800">
                          <a:latin typeface="Cambria Math" panose="02040503050406030204" pitchFamily="18" charset="0"/>
                          <a:ea typeface="Dotum" panose="020B0600000101010101" pitchFamily="34" charset="-127"/>
                          <a:cs typeface="Times New Roman" panose="02020603050405020304" pitchFamily="18" charset="0"/>
                        </a:rPr>
                        <m:t>  </m:t>
                      </m:r>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𝑔𝑖</m:t>
                      </m:r>
                      <m:r>
                        <a:rPr lang="en-US" sz="18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1800">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129301" y="1221412"/>
                <a:ext cx="2533642" cy="14188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25820" y="2761120"/>
                <a:ext cx="6166237" cy="1579920"/>
              </a:xfrm>
              <a:prstGeom prst="rect">
                <a:avLst/>
              </a:prstGeom>
            </p:spPr>
            <p:txBody>
              <a:bodyPr wrap="squar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r>
                            <a:rPr lang="en-US" sz="1800" i="1">
                              <a:latin typeface="Cambria Math" panose="02040503050406030204" pitchFamily="18" charset="0"/>
                              <a:ea typeface="Arial" panose="020B0604020202020204" pitchFamily="34" charset="0"/>
                              <a:cs typeface="Times New Roman" panose="02020603050405020304" pitchFamily="18" charset="0"/>
                            </a:rPr>
                            <m:t>80</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r>
                            <a:rPr lang="en-US" sz="1800" i="1">
                              <a:latin typeface="Cambria Math" panose="02040503050406030204" pitchFamily="18" charset="0"/>
                              <a:ea typeface="Arial" panose="020B0604020202020204" pitchFamily="34" charset="0"/>
                              <a:cs typeface="Times New Roman" panose="02020603050405020304" pitchFamily="18" charset="0"/>
                            </a:rPr>
                            <m:t>+200</m:t>
                          </m:r>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num>
                        <m:den>
                          <m:r>
                            <a:rPr lang="en-US" sz="1800" i="1">
                              <a:latin typeface="Cambria Math" panose="02040503050406030204" pitchFamily="18" charset="0"/>
                              <a:ea typeface="Arial" panose="020B0604020202020204" pitchFamily="34" charset="0"/>
                              <a:cs typeface="Times New Roman" panose="02020603050405020304" pitchFamily="18" charset="0"/>
                            </a:rPr>
                            <m:t>4</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den>
                      </m:f>
                      <m:r>
                        <a:rPr lang="en-US"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800" i="1">
                                  <a:latin typeface="Cambria Math" panose="02040503050406030204" pitchFamily="18" charset="0"/>
                                  <a:ea typeface="Arial" panose="020B0604020202020204" pitchFamily="34" charset="0"/>
                                  <a:cs typeface="Times New Roman" panose="02020603050405020304" pitchFamily="18" charset="0"/>
                                </a:rPr>
                              </m:ctrlPr>
                            </m:sSupPr>
                            <m:e>
                              <m:r>
                                <a:rPr lang="en-US" sz="1800" i="1">
                                  <a:latin typeface="Cambria Math" panose="02040503050406030204" pitchFamily="18" charset="0"/>
                                  <a:ea typeface="Arial" panose="020B0604020202020204" pitchFamily="34" charset="0"/>
                                  <a:cs typeface="Times New Roman" panose="02020603050405020304" pitchFamily="18" charset="0"/>
                                </a:rPr>
                                <m:t>𝑥</m:t>
                              </m:r>
                            </m:e>
                            <m:sup>
                              <m:r>
                                <a:rPr lang="en-US" sz="1800" i="1">
                                  <a:latin typeface="Cambria Math" panose="02040503050406030204" pitchFamily="18" charset="0"/>
                                  <a:ea typeface="Arial" panose="020B0604020202020204" pitchFamily="34" charset="0"/>
                                  <a:cs typeface="Times New Roman" panose="02020603050405020304" pitchFamily="18" charset="0"/>
                                </a:rPr>
                                <m:t>2</m:t>
                              </m:r>
                            </m:sup>
                          </m:sSup>
                          <m:r>
                            <a:rPr lang="en-US" sz="1800" i="1">
                              <a:latin typeface="Cambria Math" panose="02040503050406030204" pitchFamily="18" charset="0"/>
                              <a:ea typeface="Arial" panose="020B0604020202020204" pitchFamily="34" charset="0"/>
                              <a:cs typeface="Times New Roman" panose="02020603050405020304" pitchFamily="18" charset="0"/>
                            </a:rPr>
                            <m:t>+335</m:t>
                          </m:r>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+4400</m:t>
                          </m:r>
                        </m:num>
                        <m:den>
                          <m:r>
                            <a:rPr lang="en-US" sz="1800" i="1">
                              <a:latin typeface="Cambria Math" panose="02040503050406030204" pitchFamily="18" charset="0"/>
                              <a:ea typeface="Arial" panose="020B0604020202020204" pitchFamily="34" charset="0"/>
                              <a:cs typeface="Times New Roman" panose="02020603050405020304" pitchFamily="18" charset="0"/>
                            </a:rPr>
                            <m:t>4</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den>
                      </m:f>
                    </m:oMath>
                  </m:oMathPara>
                </a14:m>
                <a:endParaRPr lang="en-US" sz="1800"/>
              </a:p>
            </p:txBody>
          </p:sp>
        </mc:Choice>
        <mc:Fallback xmlns="">
          <p:sp>
            <p:nvSpPr>
              <p:cNvPr id="9" name="Rectangle 8"/>
              <p:cNvSpPr>
                <a:spLocks noRot="1" noChangeAspect="1" noMove="1" noResize="1" noEditPoints="1" noAdjustHandles="1" noChangeArrowheads="1" noChangeShapeType="1" noTextEdit="1"/>
              </p:cNvSpPr>
              <p:nvPr/>
            </p:nvSpPr>
            <p:spPr>
              <a:xfrm>
                <a:off x="1425820" y="2761120"/>
                <a:ext cx="6166237" cy="15799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13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sp>
        <p:nvSpPr>
          <p:cNvPr id="7" name="Google Shape;2045;p38"/>
          <p:cNvSpPr txBox="1">
            <a:spLocks noGrp="1"/>
          </p:cNvSpPr>
          <p:nvPr>
            <p:ph type="title"/>
          </p:nvPr>
        </p:nvSpPr>
        <p:spPr>
          <a:xfrm>
            <a:off x="977064" y="1753479"/>
            <a:ext cx="7142160" cy="1002300"/>
          </a:xfrm>
          <a:prstGeom prst="rect">
            <a:avLst/>
          </a:prstGeom>
        </p:spPr>
        <p:txBody>
          <a:bodyPr spcFirstLastPara="1" wrap="square" lIns="91425" tIns="91425" rIns="91425" bIns="91425" anchor="b" anchorCtr="0">
            <a:noAutofit/>
          </a:bodyPr>
          <a:lstStyle/>
          <a:p>
            <a:pPr lvl="0">
              <a:lnSpc>
                <a:spcPct val="150000"/>
              </a:lnSpc>
            </a:pPr>
            <a:r>
              <a:rPr lang="en-US" sz="6000" smtClean="0">
                <a:solidFill>
                  <a:schemeClr val="accent6">
                    <a:lumMod val="75000"/>
                  </a:schemeClr>
                </a:solidFill>
                <a:latin typeface="+mj-lt"/>
              </a:rPr>
              <a:t>LUYỆN TẬP</a:t>
            </a:r>
            <a:endParaRPr sz="6000">
              <a:solidFill>
                <a:schemeClr val="accent6">
                  <a:lumMod val="75000"/>
                </a:schemeClr>
              </a:solidFill>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57675"/>
            <a:ext cx="3829050" cy="10287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3300" b="1" kern="1200" dirty="0" err="1">
                <a:solidFill>
                  <a:srgbClr val="C00000"/>
                </a:solidFill>
                <a:latin typeface="Arial" panose="020B0604020202020204" pitchFamily="34" charset="0"/>
                <a:cs typeface="Arial" panose="020B0604020202020204" pitchFamily="34" charset="0"/>
              </a:rPr>
              <a:t>Bắn</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Cung</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Tên</a:t>
            </a:r>
            <a:endParaRPr lang="en-US" sz="3300" b="1" kern="1200" dirty="0">
              <a:solidFill>
                <a:srgbClr val="C00000"/>
              </a:solidFill>
              <a:latin typeface="Arial" panose="020B0604020202020204" pitchFamily="34" charset="0"/>
              <a:cs typeface="Arial" panose="020B0604020202020204" pitchFamily="34" charset="0"/>
            </a:endParaRPr>
          </a:p>
        </p:txBody>
      </p:sp>
      <p:pic>
        <p:nvPicPr>
          <p:cNvPr id="3" name="Picture 2" descr="1548b78863bea9b589200adb6a7ee866.png"/>
          <p:cNvPicPr>
            <a:picLocks noChangeAspect="1"/>
          </p:cNvPicPr>
          <p:nvPr/>
        </p:nvPicPr>
        <p:blipFill>
          <a:blip r:embed="rId2" cstate="print"/>
          <a:stretch>
            <a:fillRect/>
          </a:stretch>
        </p:blipFill>
        <p:spPr>
          <a:xfrm rot="21388199">
            <a:off x="3030847" y="1834275"/>
            <a:ext cx="2970605" cy="2858535"/>
          </a:xfrm>
          <a:prstGeom prst="rect">
            <a:avLst/>
          </a:prstGeom>
        </p:spPr>
      </p:pic>
    </p:spTree>
    <p:extLst>
      <p:ext uri="{BB962C8B-B14F-4D97-AF65-F5344CB8AC3E}">
        <p14:creationId xmlns:p14="http://schemas.microsoft.com/office/powerpoint/2010/main" val="215481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74038" y="2897323"/>
                <a:ext cx="1238250" cy="4915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74038" y="2897323"/>
                <a:ext cx="1238250" cy="491532"/>
              </a:xfrm>
              <a:prstGeom prst="rect">
                <a:avLst/>
              </a:prstGeom>
              <a:blipFill>
                <a:blip r:embed="rId5"/>
                <a:stretch>
                  <a:fillRect b="-3529"/>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476751"/>
                <a:ext cx="1238250" cy="5253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476751"/>
                <a:ext cx="1238250" cy="525378"/>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36491" y="4476750"/>
                <a:ext cx="1097910" cy="5253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436491" y="4476750"/>
                <a:ext cx="1097910" cy="525379"/>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49"/>
                <a:ext cx="1238250" cy="490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49"/>
                <a:ext cx="1238250" cy="490939"/>
              </a:xfrm>
              <a:prstGeom prst="rect">
                <a:avLst/>
              </a:prstGeom>
              <a:blipFill>
                <a:blip r:embed="rId8"/>
                <a:stretch>
                  <a:fillRect b="-476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43827" y="402599"/>
                <a:ext cx="5656346" cy="723018"/>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1: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Phân thức đối của phân thức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43827" y="402599"/>
                <a:ext cx="5656346" cy="723018"/>
              </a:xfrm>
              <a:prstGeom prst="rect">
                <a:avLst/>
              </a:prstGeom>
              <a:blipFill>
                <a:blip r:embed="rId11"/>
                <a:stretch>
                  <a:fillRect l="-1293" b="-5042"/>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66184" y="4384625"/>
            <a:ext cx="915407" cy="3458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86184"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7" y="3975333"/>
            <a:ext cx="97806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424642" y="2097855"/>
            <a:ext cx="98353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124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grpSp>
        <p:nvGrpSpPr>
          <p:cNvPr id="1898" name="Google Shape;1898;p36"/>
          <p:cNvGrpSpPr/>
          <p:nvPr/>
        </p:nvGrpSpPr>
        <p:grpSpPr>
          <a:xfrm rot="635347">
            <a:off x="699693" y="3394596"/>
            <a:ext cx="888201" cy="879758"/>
            <a:chOff x="4954259" y="1138378"/>
            <a:chExt cx="616622" cy="610761"/>
          </a:xfrm>
        </p:grpSpPr>
        <p:sp>
          <p:nvSpPr>
            <p:cNvPr id="1899" name="Google Shape;189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0" name="Google Shape;190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1" name="Google Shape;190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2" name="Google Shape;190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3" name="Google Shape;190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grpSp>
        <p:nvGrpSpPr>
          <p:cNvPr id="1904" name="Google Shape;1904;p36"/>
          <p:cNvGrpSpPr/>
          <p:nvPr/>
        </p:nvGrpSpPr>
        <p:grpSpPr>
          <a:xfrm rot="635347">
            <a:off x="4721230" y="3390267"/>
            <a:ext cx="888201" cy="879818"/>
            <a:chOff x="4954259" y="1138378"/>
            <a:chExt cx="616622" cy="610761"/>
          </a:xfrm>
        </p:grpSpPr>
        <p:sp>
          <p:nvSpPr>
            <p:cNvPr id="1905" name="Google Shape;1905;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6" name="Google Shape;1906;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7" name="Google Shape;1907;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8" name="Google Shape;1908;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9" name="Google Shape;1909;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sp>
        <p:nvSpPr>
          <p:cNvPr id="1910" name="Google Shape;1910;p36"/>
          <p:cNvSpPr txBox="1">
            <a:spLocks noGrp="1"/>
          </p:cNvSpPr>
          <p:nvPr>
            <p:ph type="subTitle" idx="9"/>
          </p:nvPr>
        </p:nvSpPr>
        <p:spPr>
          <a:xfrm>
            <a:off x="1632959" y="2063289"/>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Cộng hai phân thức cùng mẫu</a:t>
            </a:r>
            <a:endParaRPr sz="2200">
              <a:latin typeface="+mn-lt"/>
            </a:endParaRPr>
          </a:p>
        </p:txBody>
      </p:sp>
      <p:grpSp>
        <p:nvGrpSpPr>
          <p:cNvPr id="1911" name="Google Shape;1911;p36"/>
          <p:cNvGrpSpPr/>
          <p:nvPr/>
        </p:nvGrpSpPr>
        <p:grpSpPr>
          <a:xfrm rot="635347">
            <a:off x="699315" y="1639574"/>
            <a:ext cx="888201" cy="879818"/>
            <a:chOff x="4954259" y="1138378"/>
            <a:chExt cx="616622" cy="610761"/>
          </a:xfrm>
        </p:grpSpPr>
        <p:sp>
          <p:nvSpPr>
            <p:cNvPr id="1912" name="Google Shape;1912;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36"/>
          <p:cNvSpPr txBox="1">
            <a:spLocks noGrp="1"/>
          </p:cNvSpPr>
          <p:nvPr>
            <p:ph type="title" idx="5"/>
          </p:nvPr>
        </p:nvSpPr>
        <p:spPr>
          <a:xfrm>
            <a:off x="833314" y="1862876"/>
            <a:ext cx="667909"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01</a:t>
            </a:r>
            <a:endParaRPr sz="2600">
              <a:latin typeface="+mj-lt"/>
            </a:endParaRPr>
          </a:p>
        </p:txBody>
      </p:sp>
      <p:sp>
        <p:nvSpPr>
          <p:cNvPr id="1923" name="Google Shape;1923;p36"/>
          <p:cNvSpPr txBox="1">
            <a:spLocks noGrp="1"/>
          </p:cNvSpPr>
          <p:nvPr>
            <p:ph type="title" idx="6"/>
          </p:nvPr>
        </p:nvSpPr>
        <p:spPr>
          <a:xfrm>
            <a:off x="776443" y="363789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03</a:t>
            </a:r>
            <a:endParaRPr sz="2600">
              <a:latin typeface="+mj-lt"/>
            </a:endParaRPr>
          </a:p>
        </p:txBody>
      </p:sp>
      <p:sp>
        <p:nvSpPr>
          <p:cNvPr id="1924" name="Google Shape;1924;p36"/>
          <p:cNvSpPr txBox="1">
            <a:spLocks noGrp="1"/>
          </p:cNvSpPr>
          <p:nvPr>
            <p:ph type="title" idx="8"/>
          </p:nvPr>
        </p:nvSpPr>
        <p:spPr>
          <a:xfrm>
            <a:off x="4797981" y="363816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04</a:t>
            </a:r>
            <a:endParaRPr sz="2600">
              <a:latin typeface="+mj-lt"/>
            </a:endParaRPr>
          </a:p>
        </p:txBody>
      </p:sp>
      <p:grpSp>
        <p:nvGrpSpPr>
          <p:cNvPr id="1928" name="Google Shape;1928;p36"/>
          <p:cNvGrpSpPr/>
          <p:nvPr/>
        </p:nvGrpSpPr>
        <p:grpSpPr>
          <a:xfrm rot="635347">
            <a:off x="4661877" y="1600516"/>
            <a:ext cx="888201" cy="879818"/>
            <a:chOff x="4954259" y="1138378"/>
            <a:chExt cx="616622" cy="610761"/>
          </a:xfrm>
        </p:grpSpPr>
        <p:sp>
          <p:nvSpPr>
            <p:cNvPr id="1929" name="Google Shape;192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36"/>
          <p:cNvSpPr txBox="1">
            <a:spLocks noGrp="1"/>
          </p:cNvSpPr>
          <p:nvPr>
            <p:ph type="title" idx="7"/>
          </p:nvPr>
        </p:nvSpPr>
        <p:spPr>
          <a:xfrm>
            <a:off x="4738628" y="183154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02</a:t>
            </a:r>
            <a:endParaRPr sz="2600">
              <a:latin typeface="+mj-lt"/>
            </a:endParaRPr>
          </a:p>
        </p:txBody>
      </p:sp>
      <p:sp>
        <p:nvSpPr>
          <p:cNvPr id="40" name="Google Shape;1991;p38"/>
          <p:cNvSpPr txBox="1">
            <a:spLocks/>
          </p:cNvSpPr>
          <p:nvPr/>
        </p:nvSpPr>
        <p:spPr>
          <a:xfrm>
            <a:off x="725881" y="36071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en-US" sz="3200" b="1">
                <a:solidFill>
                  <a:srgbClr val="C00000"/>
                </a:solidFill>
                <a:latin typeface="Arial"/>
              </a:rPr>
              <a:t>NỘI DUNG BÀI HỌC</a:t>
            </a:r>
          </a:p>
        </p:txBody>
      </p:sp>
      <p:sp>
        <p:nvSpPr>
          <p:cNvPr id="48" name="Google Shape;1910;p36"/>
          <p:cNvSpPr txBox="1">
            <a:spLocks noGrp="1"/>
          </p:cNvSpPr>
          <p:nvPr>
            <p:ph type="subTitle" idx="9"/>
          </p:nvPr>
        </p:nvSpPr>
        <p:spPr>
          <a:xfrm>
            <a:off x="5682708" y="2052136"/>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Cộng hai phân thức </a:t>
            </a:r>
            <a:r>
              <a:rPr lang="en-US" sz="2200" smtClean="0">
                <a:latin typeface="+mn-lt"/>
              </a:rPr>
              <a:t>khác </a:t>
            </a:r>
            <a:r>
              <a:rPr lang="en-US" sz="2200">
                <a:latin typeface="+mn-lt"/>
              </a:rPr>
              <a:t>mẫu</a:t>
            </a:r>
            <a:endParaRPr sz="2200">
              <a:latin typeface="+mn-lt"/>
            </a:endParaRPr>
          </a:p>
        </p:txBody>
      </p:sp>
      <p:sp>
        <p:nvSpPr>
          <p:cNvPr id="49" name="Google Shape;1910;p36"/>
          <p:cNvSpPr txBox="1">
            <a:spLocks noGrp="1"/>
          </p:cNvSpPr>
          <p:nvPr>
            <p:ph type="subTitle" idx="9"/>
          </p:nvPr>
        </p:nvSpPr>
        <p:spPr>
          <a:xfrm>
            <a:off x="1677652" y="3678597"/>
            <a:ext cx="2983476" cy="484800"/>
          </a:xfrm>
          <a:prstGeom prst="rect">
            <a:avLst/>
          </a:prstGeom>
        </p:spPr>
        <p:txBody>
          <a:bodyPr spcFirstLastPara="1" wrap="square" lIns="91425" tIns="91425" rIns="91425" bIns="91425" anchor="b" anchorCtr="0">
            <a:noAutofit/>
          </a:bodyPr>
          <a:lstStyle/>
          <a:p>
            <a:pPr marL="0" lvl="0" indent="0"/>
            <a:r>
              <a:rPr lang="en-US" sz="2200" smtClean="0">
                <a:latin typeface="+mn-lt"/>
              </a:rPr>
              <a:t>Trừ </a:t>
            </a:r>
            <a:r>
              <a:rPr lang="en-US" sz="2200">
                <a:latin typeface="+mn-lt"/>
              </a:rPr>
              <a:t>hai phân </a:t>
            </a:r>
            <a:r>
              <a:rPr lang="en-US" sz="2200" smtClean="0">
                <a:latin typeface="+mn-lt"/>
              </a:rPr>
              <a:t>thức</a:t>
            </a:r>
            <a:endParaRPr sz="2200">
              <a:latin typeface="+mn-lt"/>
            </a:endParaRPr>
          </a:p>
        </p:txBody>
      </p:sp>
      <p:sp>
        <p:nvSpPr>
          <p:cNvPr id="50" name="Google Shape;1910;p36"/>
          <p:cNvSpPr txBox="1">
            <a:spLocks noGrp="1"/>
          </p:cNvSpPr>
          <p:nvPr>
            <p:ph type="subTitle" idx="9"/>
          </p:nvPr>
        </p:nvSpPr>
        <p:spPr>
          <a:xfrm>
            <a:off x="5742061" y="3830176"/>
            <a:ext cx="2983476" cy="484800"/>
          </a:xfrm>
          <a:prstGeom prst="rect">
            <a:avLst/>
          </a:prstGeom>
        </p:spPr>
        <p:txBody>
          <a:bodyPr spcFirstLastPara="1" wrap="square" lIns="91425" tIns="91425" rIns="91425" bIns="91425" anchor="b" anchorCtr="0">
            <a:noAutofit/>
          </a:bodyPr>
          <a:lstStyle/>
          <a:p>
            <a:pPr marL="0" lvl="0" indent="0"/>
            <a:r>
              <a:rPr lang="en-US" sz="2200" smtClean="0">
                <a:latin typeface="+mn-lt"/>
              </a:rPr>
              <a:t>Cộng, trừ nhiều </a:t>
            </a:r>
            <a:r>
              <a:rPr lang="en-US" sz="2200">
                <a:latin typeface="+mn-lt"/>
              </a:rPr>
              <a:t>phân </a:t>
            </a:r>
            <a:r>
              <a:rPr lang="en-US" sz="2200" smtClean="0">
                <a:latin typeface="+mn-lt"/>
              </a:rPr>
              <a:t>thức đại số</a:t>
            </a:r>
            <a:endParaRPr sz="22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22"/>
                                        </p:tgtEl>
                                        <p:attrNameLst>
                                          <p:attrName>style.visibility</p:attrName>
                                        </p:attrNameLst>
                                      </p:cBhvr>
                                      <p:to>
                                        <p:strVal val="visible"/>
                                      </p:to>
                                    </p:set>
                                    <p:animEffect transition="in" filter="randombar(horizontal)">
                                      <p:cBhvr>
                                        <p:cTn id="12" dur="500"/>
                                        <p:tgtEl>
                                          <p:spTgt spid="1922"/>
                                        </p:tgtEl>
                                      </p:cBhvr>
                                    </p:animEffect>
                                  </p:childTnLst>
                                </p:cTn>
                              </p:par>
                              <p:par>
                                <p:cTn id="13" presetID="14" presetClass="entr" presetSubtype="10" fill="hold" nodeType="withEffect">
                                  <p:stCondLst>
                                    <p:cond delay="0"/>
                                  </p:stCondLst>
                                  <p:childTnLst>
                                    <p:set>
                                      <p:cBhvr>
                                        <p:cTn id="14" dur="1" fill="hold">
                                          <p:stCondLst>
                                            <p:cond delay="0"/>
                                          </p:stCondLst>
                                        </p:cTn>
                                        <p:tgtEl>
                                          <p:spTgt spid="1911"/>
                                        </p:tgtEl>
                                        <p:attrNameLst>
                                          <p:attrName>style.visibility</p:attrName>
                                        </p:attrNameLst>
                                      </p:cBhvr>
                                      <p:to>
                                        <p:strVal val="visible"/>
                                      </p:to>
                                    </p:set>
                                    <p:animEffect transition="in" filter="randombar(horizontal)">
                                      <p:cBhvr>
                                        <p:cTn id="15" dur="500"/>
                                        <p:tgtEl>
                                          <p:spTgt spid="19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10">
                                            <p:txEl>
                                              <p:pRg st="0" end="0"/>
                                            </p:txEl>
                                          </p:spTgt>
                                        </p:tgtEl>
                                        <p:attrNameLst>
                                          <p:attrName>style.visibility</p:attrName>
                                        </p:attrNameLst>
                                      </p:cBhvr>
                                      <p:to>
                                        <p:strVal val="visible"/>
                                      </p:to>
                                    </p:set>
                                    <p:animEffect transition="in" filter="randombar(horizontal)">
                                      <p:cBhvr>
                                        <p:cTn id="18" dur="500"/>
                                        <p:tgtEl>
                                          <p:spTgt spid="19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34"/>
                                        </p:tgtEl>
                                        <p:attrNameLst>
                                          <p:attrName>style.visibility</p:attrName>
                                        </p:attrNameLst>
                                      </p:cBhvr>
                                      <p:to>
                                        <p:strVal val="visible"/>
                                      </p:to>
                                    </p:set>
                                    <p:animEffect transition="in" filter="fade">
                                      <p:cBhvr>
                                        <p:cTn id="23" dur="500"/>
                                        <p:tgtEl>
                                          <p:spTgt spid="1934"/>
                                        </p:tgtEl>
                                      </p:cBhvr>
                                    </p:animEffect>
                                    <p:anim calcmode="lin" valueType="num">
                                      <p:cBhvr>
                                        <p:cTn id="24" dur="500" fill="hold"/>
                                        <p:tgtEl>
                                          <p:spTgt spid="1934"/>
                                        </p:tgtEl>
                                        <p:attrNameLst>
                                          <p:attrName>ppt_x</p:attrName>
                                        </p:attrNameLst>
                                      </p:cBhvr>
                                      <p:tavLst>
                                        <p:tav tm="0">
                                          <p:val>
                                            <p:strVal val="#ppt_x"/>
                                          </p:val>
                                        </p:tav>
                                        <p:tav tm="100000">
                                          <p:val>
                                            <p:strVal val="#ppt_x"/>
                                          </p:val>
                                        </p:tav>
                                      </p:tavLst>
                                    </p:anim>
                                    <p:anim calcmode="lin" valueType="num">
                                      <p:cBhvr>
                                        <p:cTn id="25" dur="500" fill="hold"/>
                                        <p:tgtEl>
                                          <p:spTgt spid="193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28"/>
                                        </p:tgtEl>
                                        <p:attrNameLst>
                                          <p:attrName>style.visibility</p:attrName>
                                        </p:attrNameLst>
                                      </p:cBhvr>
                                      <p:to>
                                        <p:strVal val="visible"/>
                                      </p:to>
                                    </p:set>
                                    <p:animEffect transition="in" filter="fade">
                                      <p:cBhvr>
                                        <p:cTn id="28" dur="500"/>
                                        <p:tgtEl>
                                          <p:spTgt spid="1928"/>
                                        </p:tgtEl>
                                      </p:cBhvr>
                                    </p:animEffect>
                                    <p:anim calcmode="lin" valueType="num">
                                      <p:cBhvr>
                                        <p:cTn id="29" dur="500" fill="hold"/>
                                        <p:tgtEl>
                                          <p:spTgt spid="1928"/>
                                        </p:tgtEl>
                                        <p:attrNameLst>
                                          <p:attrName>ppt_x</p:attrName>
                                        </p:attrNameLst>
                                      </p:cBhvr>
                                      <p:tavLst>
                                        <p:tav tm="0">
                                          <p:val>
                                            <p:strVal val="#ppt_x"/>
                                          </p:val>
                                        </p:tav>
                                        <p:tav tm="100000">
                                          <p:val>
                                            <p:strVal val="#ppt_x"/>
                                          </p:val>
                                        </p:tav>
                                      </p:tavLst>
                                    </p:anim>
                                    <p:anim calcmode="lin" valueType="num">
                                      <p:cBhvr>
                                        <p:cTn id="30" dur="500" fill="hold"/>
                                        <p:tgtEl>
                                          <p:spTgt spid="192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8">
                                            <p:txEl>
                                              <p:pRg st="0" end="0"/>
                                            </p:txEl>
                                          </p:spTgt>
                                        </p:tgtEl>
                                        <p:attrNameLst>
                                          <p:attrName>style.visibility</p:attrName>
                                        </p:attrNameLst>
                                      </p:cBhvr>
                                      <p:to>
                                        <p:strVal val="visible"/>
                                      </p:to>
                                    </p:set>
                                    <p:animEffect transition="in" filter="fade">
                                      <p:cBhvr>
                                        <p:cTn id="33" dur="500"/>
                                        <p:tgtEl>
                                          <p:spTgt spid="48">
                                            <p:txEl>
                                              <p:pRg st="0" end="0"/>
                                            </p:txEl>
                                          </p:spTgt>
                                        </p:tgtEl>
                                      </p:cBhvr>
                                    </p:animEffect>
                                    <p:anim calcmode="lin" valueType="num">
                                      <p:cBhvr>
                                        <p:cTn id="3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23"/>
                                        </p:tgtEl>
                                        <p:attrNameLst>
                                          <p:attrName>style.visibility</p:attrName>
                                        </p:attrNameLst>
                                      </p:cBhvr>
                                      <p:to>
                                        <p:strVal val="visible"/>
                                      </p:to>
                                    </p:set>
                                    <p:animEffect transition="in" filter="barn(inVertical)">
                                      <p:cBhvr>
                                        <p:cTn id="40" dur="500"/>
                                        <p:tgtEl>
                                          <p:spTgt spid="1923"/>
                                        </p:tgtEl>
                                      </p:cBhvr>
                                    </p:animEffect>
                                  </p:childTnLst>
                                </p:cTn>
                              </p:par>
                              <p:par>
                                <p:cTn id="41" presetID="16" presetClass="entr" presetSubtype="21" fill="hold" nodeType="withEffect">
                                  <p:stCondLst>
                                    <p:cond delay="0"/>
                                  </p:stCondLst>
                                  <p:childTnLst>
                                    <p:set>
                                      <p:cBhvr>
                                        <p:cTn id="42" dur="1" fill="hold">
                                          <p:stCondLst>
                                            <p:cond delay="0"/>
                                          </p:stCondLst>
                                        </p:cTn>
                                        <p:tgtEl>
                                          <p:spTgt spid="1898"/>
                                        </p:tgtEl>
                                        <p:attrNameLst>
                                          <p:attrName>style.visibility</p:attrName>
                                        </p:attrNameLst>
                                      </p:cBhvr>
                                      <p:to>
                                        <p:strVal val="visible"/>
                                      </p:to>
                                    </p:set>
                                    <p:animEffect transition="in" filter="barn(inVertical)">
                                      <p:cBhvr>
                                        <p:cTn id="43" dur="500"/>
                                        <p:tgtEl>
                                          <p:spTgt spid="189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barn(inVertical)">
                                      <p:cBhvr>
                                        <p:cTn id="46" dur="500"/>
                                        <p:tgtEl>
                                          <p:spTgt spid="4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924"/>
                                        </p:tgtEl>
                                        <p:attrNameLst>
                                          <p:attrName>style.visibility</p:attrName>
                                        </p:attrNameLst>
                                      </p:cBhvr>
                                      <p:to>
                                        <p:strVal val="visible"/>
                                      </p:to>
                                    </p:set>
                                    <p:animEffect transition="in" filter="circle(in)">
                                      <p:cBhvr>
                                        <p:cTn id="51" dur="500"/>
                                        <p:tgtEl>
                                          <p:spTgt spid="1924"/>
                                        </p:tgtEl>
                                      </p:cBhvr>
                                    </p:animEffect>
                                  </p:childTnLst>
                                </p:cTn>
                              </p:par>
                              <p:par>
                                <p:cTn id="52" presetID="6" presetClass="entr" presetSubtype="16" fill="hold" nodeType="withEffect">
                                  <p:stCondLst>
                                    <p:cond delay="0"/>
                                  </p:stCondLst>
                                  <p:childTnLst>
                                    <p:set>
                                      <p:cBhvr>
                                        <p:cTn id="53" dur="1" fill="hold">
                                          <p:stCondLst>
                                            <p:cond delay="0"/>
                                          </p:stCondLst>
                                        </p:cTn>
                                        <p:tgtEl>
                                          <p:spTgt spid="1904"/>
                                        </p:tgtEl>
                                        <p:attrNameLst>
                                          <p:attrName>style.visibility</p:attrName>
                                        </p:attrNameLst>
                                      </p:cBhvr>
                                      <p:to>
                                        <p:strVal val="visible"/>
                                      </p:to>
                                    </p:set>
                                    <p:animEffect transition="in" filter="circle(in)">
                                      <p:cBhvr>
                                        <p:cTn id="54" dur="500"/>
                                        <p:tgtEl>
                                          <p:spTgt spid="1904"/>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50">
                                            <p:txEl>
                                              <p:pRg st="0" end="0"/>
                                            </p:txEl>
                                          </p:spTgt>
                                        </p:tgtEl>
                                        <p:attrNameLst>
                                          <p:attrName>style.visibility</p:attrName>
                                        </p:attrNameLst>
                                      </p:cBhvr>
                                      <p:to>
                                        <p:strVal val="visible"/>
                                      </p:to>
                                    </p:set>
                                    <p:animEffect transition="in" filter="circle(in)">
                                      <p:cBhvr>
                                        <p:cTn id="57"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 grpId="0" build="p"/>
      <p:bldP spid="1922" grpId="0"/>
      <p:bldP spid="1923" grpId="0"/>
      <p:bldP spid="1924" grpId="0"/>
      <p:bldP spid="1934" grpId="0"/>
      <p:bldP spid="40" grpId="0"/>
      <p:bldP spid="48" grpId="0" build="p"/>
      <p:bldP spid="49" grpId="0" build="p"/>
      <p:bldP spid="5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01966" y="2638324"/>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r>
                        <a:rPr lang="fr-FR" sz="20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201966" y="2638324"/>
                <a:ext cx="1238250" cy="457200"/>
              </a:xfrm>
              <a:prstGeom prst="rect">
                <a:avLst/>
              </a:prstGeom>
              <a:blipFill>
                <a:blip r:embed="rId5"/>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188078"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lnSpc>
                    <a:spcPct val="150000"/>
                  </a:lnSpc>
                  <a:spcBef>
                    <a:spcPts val="600"/>
                  </a:spcBef>
                  <a:spcAft>
                    <a:spcPts val="600"/>
                  </a:spcAft>
                </a:pPr>
                <a:r>
                  <a:rPr lang="en-US" sz="20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en-US" sz="1800">
                  <a:effectLst/>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188078" cy="457200"/>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74661" y="3642561"/>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61307" y="4465714"/>
                <a:ext cx="1236218" cy="536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US" sz="2000">
                    <a:latin typeface="Times New Roman" panose="02020603050405020304" pitchFamily="18" charset="0"/>
                    <a:ea typeface="Arial" panose="020B0604020202020204" pitchFamily="34" charset="0"/>
                  </a:rPr>
                  <a:t> </a:t>
                </a:r>
                <a14:m>
                  <m:oMath xmlns:m="http://schemas.openxmlformats.org/officeDocument/2006/math">
                    <m:f>
                      <m:fPr>
                        <m:ctrlPr>
                          <a:rPr lang="en-US" sz="2000" i="1">
                            <a:effectLst/>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61307" y="4465714"/>
                <a:ext cx="1236218" cy="536415"/>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598483" y="2705527"/>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ea typeface="Arial" panose="020B0604020202020204" pitchFamily="34" charset="0"/>
                          <a:cs typeface="Times New Roman" panose="02020603050405020304" pitchFamily="18" charset="0"/>
                        </a:rPr>
                        <m:t>−</m:t>
                      </m:r>
                      <m:r>
                        <a:rPr lang="fr-FR" sz="2000" i="1">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98483" y="2705527"/>
                <a:ext cx="1238250" cy="457200"/>
              </a:xfrm>
              <a:prstGeom prst="rect">
                <a:avLst/>
              </a:prstGeom>
              <a:blipFill>
                <a:blip r:embed="rId8"/>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71869" y="105922"/>
                <a:ext cx="5541608" cy="1274773"/>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a:t>
                </a:r>
                <a:r>
                  <a:rPr lang="en-US" sz="2100" b="1" kern="1200">
                    <a:solidFill>
                      <a:schemeClr val="bg1"/>
                    </a:solidFill>
                    <a:latin typeface="Arial" panose="020B0604020202020204" pitchFamily="34" charset="0"/>
                    <a:ea typeface="+mn-ea"/>
                    <a:cs typeface="Arial" panose="020B0604020202020204" pitchFamily="34" charset="0"/>
                  </a:rPr>
                  <a:t>2: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Thực hiện phép tính sau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kết quả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71869" y="105922"/>
                <a:ext cx="5541608" cy="1274773"/>
              </a:xfrm>
              <a:prstGeom prst="rect">
                <a:avLst/>
              </a:prstGeom>
              <a:blipFill>
                <a:blip r:embed="rId11"/>
                <a:stretch>
                  <a:fillRect l="-1320" b="-8612"/>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81480" y="3922295"/>
            <a:ext cx="94178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21267" y="2654668"/>
            <a:ext cx="685800" cy="685800"/>
          </a:xfrm>
          <a:prstGeom prst="rect">
            <a:avLst/>
          </a:prstGeom>
        </p:spPr>
      </p:pic>
      <p:sp>
        <p:nvSpPr>
          <p:cNvPr id="26" name="Rounded Rectangle 25"/>
          <p:cNvSpPr/>
          <p:nvPr/>
        </p:nvSpPr>
        <p:spPr>
          <a:xfrm>
            <a:off x="2719346" y="2117332"/>
            <a:ext cx="959991"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551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229100" y="347426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978838" y="4376631"/>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978838" y="4376631"/>
                <a:ext cx="1238250" cy="457200"/>
              </a:xfrm>
              <a:prstGeom prst="rect">
                <a:avLst/>
              </a:prstGeom>
              <a:blipFill>
                <a:blip r:embed="rId5"/>
                <a:stretch>
                  <a:fillRect b="-10127"/>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849906" y="2636961"/>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49906" y="2636961"/>
                <a:ext cx="1238250" cy="457200"/>
              </a:xfrm>
              <a:prstGeom prst="rect">
                <a:avLst/>
              </a:prstGeom>
              <a:blipFill>
                <a:blip r:embed="rId6"/>
                <a:stretch>
                  <a:fillRect b="-11392"/>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146379" y="1707482"/>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97805" y="4443984"/>
                <a:ext cx="1100736" cy="4518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497805" y="4443984"/>
                <a:ext cx="1100736" cy="451866"/>
              </a:xfrm>
              <a:prstGeom prst="rect">
                <a:avLst/>
              </a:prstGeom>
              <a:blipFill>
                <a:blip r:embed="rId7"/>
                <a:stretch>
                  <a:fillRect b="-11538"/>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869155" y="17881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50"/>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50"/>
                <a:ext cx="1238250" cy="457200"/>
              </a:xfrm>
              <a:prstGeom prst="rect">
                <a:avLst/>
              </a:prstGeom>
              <a:blipFill>
                <a:blip r:embed="rId8"/>
                <a:stretch>
                  <a:fillRect b="-253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946856" y="392100"/>
                <a:ext cx="5656346" cy="772647"/>
              </a:xfrm>
              <a:prstGeom prst="rect">
                <a:avLst/>
              </a:prstGeom>
              <a:noFill/>
            </p:spPr>
            <p:txBody>
              <a:bodyPr wrap="square" rtlCol="0">
                <a:spAutoFit/>
              </a:bodyPr>
              <a:lstStyle/>
              <a:p>
                <a:pPr marR="30480" algn="just">
                  <a:lnSpc>
                    <a:spcPct val="150000"/>
                  </a:lnSpc>
                  <a:spcBef>
                    <a:spcPts val="600"/>
                  </a:spcBef>
                  <a:spcAft>
                    <a:spcPts val="600"/>
                  </a:spcAft>
                </a:pPr>
                <a:r>
                  <a:rPr lang="fr-FR" sz="21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Câu 3.</a:t>
                </a:r>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Kết quả của tổng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46856" y="392100"/>
                <a:ext cx="5656346" cy="772647"/>
              </a:xfrm>
              <a:prstGeom prst="rect">
                <a:avLst/>
              </a:prstGeom>
              <a:blipFill>
                <a:blip r:embed="rId11"/>
                <a:stretch>
                  <a:fillRect l="-1293"/>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628900" y="1885950"/>
            <a:ext cx="1000964" cy="3665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3124200" y="3593858"/>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108346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477966" y="2097855"/>
            <a:ext cx="101106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182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278 0.12613 0.10046 0.19922 0.1929 " pathEditMode="relative" rAng="0" ptsTypes="AA">
                                      <p:cBhvr>
                                        <p:cTn id="6" dur="2000" fill="hold"/>
                                        <p:tgtEl>
                                          <p:spTgt spid="16"/>
                                        </p:tgtEl>
                                        <p:attrNameLst>
                                          <p:attrName>ppt_x</p:attrName>
                                          <p:attrName>ppt_y</p:attrName>
                                        </p:attrNameLst>
                                      </p:cBhvr>
                                      <p:rCtr x="7283" y="936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0.00016 0.09054 -0.08365 0.18194 -0.16713 " pathEditMode="relative" rAng="0" ptsTypes="AA">
                                      <p:cBhvr>
                                        <p:cTn id="29" dur="2000" fill="hold"/>
                                        <p:tgtEl>
                                          <p:spTgt spid="17"/>
                                        </p:tgtEl>
                                        <p:attrNameLst>
                                          <p:attrName>ppt_x</p:attrName>
                                          <p:attrName>ppt_y</p:attrName>
                                        </p:attrNameLst>
                                      </p:cBhvr>
                                      <p:rCtr x="9097" y="-8364"/>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74038" y="2897323"/>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−9</m:t>
                        </m:r>
                      </m:num>
                      <m:den>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−9</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74038" y="2897323"/>
                <a:ext cx="1238250" cy="457200"/>
              </a:xfrm>
              <a:prstGeom prst="rect">
                <a:avLst/>
              </a:prstGeom>
              <a:blipFill>
                <a:blip r:embed="rId5"/>
                <a:stretch>
                  <a:fillRect b="-8861"/>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−9</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238250" cy="457200"/>
              </a:xfrm>
              <a:prstGeom prst="rect">
                <a:avLst/>
              </a:prstGeom>
              <a:blipFill>
                <a:blip r:embed="rId6"/>
                <a:stretch>
                  <a:fillRect b="-7595"/>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60291" y="4443984"/>
                <a:ext cx="1238250" cy="4937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−6</m:t>
                        </m:r>
                      </m:num>
                      <m:den>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1800" smtClean="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60291" y="4443984"/>
                <a:ext cx="1238250" cy="493776"/>
              </a:xfrm>
              <a:prstGeom prst="rect">
                <a:avLst/>
              </a:prstGeom>
              <a:blipFill>
                <a:blip r:embed="rId7"/>
                <a:stretch>
                  <a:fillRect b="-4706"/>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50"/>
                <a:ext cx="1238250" cy="4929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1800" smtClean="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50"/>
                <a:ext cx="1238250" cy="492946"/>
              </a:xfrm>
              <a:prstGeom prst="rect">
                <a:avLst/>
              </a:prstGeom>
              <a:blipFill>
                <a:blip r:embed="rId8"/>
                <a:stretch>
                  <a:fillRect b="-476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437322" y="95250"/>
            <a:ext cx="8253453" cy="15491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901312" y="406430"/>
                <a:ext cx="5722375" cy="780406"/>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a:t>
                </a:r>
                <a:r>
                  <a:rPr lang="en-US" sz="2100" b="1" kern="1200">
                    <a:solidFill>
                      <a:schemeClr val="bg1"/>
                    </a:solidFill>
                    <a:latin typeface="Arial" panose="020B0604020202020204" pitchFamily="34" charset="0"/>
                    <a:ea typeface="+mn-ea"/>
                    <a:cs typeface="Arial" panose="020B0604020202020204" pitchFamily="34" charset="0"/>
                  </a:rPr>
                  <a:t>4: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Phép tính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kết quả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01312" y="406430"/>
                <a:ext cx="5722375" cy="780406"/>
              </a:xfrm>
              <a:prstGeom prst="rect">
                <a:avLst/>
              </a:prstGeom>
              <a:blipFill>
                <a:blip r:embed="rId11"/>
                <a:stretch>
                  <a:fillRect l="-1278"/>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33700" y="4382903"/>
            <a:ext cx="915407" cy="3786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98601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534108" y="2097855"/>
            <a:ext cx="95492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102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01966" y="2638324"/>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202000</m:t>
                        </m:r>
                      </m:den>
                    </m:f>
                  </m:oMath>
                </a14:m>
                <a:r>
                  <a:rPr lang="en-US" sz="1800" smtClean="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201966" y="2638324"/>
                <a:ext cx="1238250" cy="457200"/>
              </a:xfrm>
              <a:prstGeom prst="rect">
                <a:avLst/>
              </a:prstGeom>
              <a:blipFill>
                <a:blip r:embed="rId5"/>
                <a:stretch>
                  <a:fillRect b="-7595"/>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20200</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238250" cy="457200"/>
              </a:xfrm>
              <a:prstGeom prst="rect">
                <a:avLst/>
              </a:prstGeom>
              <a:blipFill>
                <a:blip r:embed="rId6"/>
                <a:stretch>
                  <a:fillRect b="-7595"/>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74661" y="3642561"/>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33797" y="4454316"/>
                <a:ext cx="1291238" cy="4834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200200</m:t>
                        </m:r>
                      </m:den>
                    </m:f>
                  </m:oMath>
                </a14:m>
                <a:r>
                  <a:rPr lang="fr-FR" sz="2000">
                    <a:effectLst/>
                    <a:latin typeface="Times New Roman" panose="02020603050405020304" pitchFamily="18" charset="0"/>
                    <a:ea typeface="Arial" panose="020B0604020202020204" pitchFamily="34" charset="0"/>
                  </a:rPr>
                  <a:t> </a:t>
                </a:r>
                <a:endParaRPr lang="en-US" sz="19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33797" y="4454316"/>
                <a:ext cx="1291238" cy="483443"/>
              </a:xfrm>
              <a:prstGeom prst="rect">
                <a:avLst/>
              </a:prstGeom>
              <a:blipFill>
                <a:blip r:embed="rId7"/>
                <a:stretch>
                  <a:fillRect b="-4819"/>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598483" y="2705527"/>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2020</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98483" y="2705527"/>
                <a:ext cx="1238250" cy="457200"/>
              </a:xfrm>
              <a:prstGeom prst="rect">
                <a:avLst/>
              </a:prstGeom>
              <a:blipFill>
                <a:blip r:embed="rId8"/>
                <a:stretch>
                  <a:fillRect b="-7595"/>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73593" y="154799"/>
                <a:ext cx="5541608" cy="1264770"/>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a:t>
                </a:r>
                <a:r>
                  <a:rPr lang="en-US" sz="2100" b="1" kern="1200">
                    <a:solidFill>
                      <a:schemeClr val="bg1"/>
                    </a:solidFill>
                    <a:latin typeface="Arial" panose="020B0604020202020204" pitchFamily="34" charset="0"/>
                    <a:ea typeface="+mn-ea"/>
                    <a:cs typeface="Arial" panose="020B0604020202020204" pitchFamily="34" charset="0"/>
                  </a:rPr>
                  <a:t>5: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Giá trị của biểu </a:t>
                </a:r>
                <a:r>
                  <a:rPr lang="fr-FR" sz="2100" smtClean="0">
                    <a:solidFill>
                      <a:schemeClr val="bg1"/>
                    </a:solidFill>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−18</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=2018</m:t>
                    </m:r>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73593" y="154799"/>
                <a:ext cx="5541608" cy="1264770"/>
              </a:xfrm>
              <a:prstGeom prst="rect">
                <a:avLst/>
              </a:prstGeom>
              <a:blipFill>
                <a:blip r:embed="rId11"/>
                <a:stretch>
                  <a:fillRect l="-1320" b="-3846"/>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329238" y="3975333"/>
            <a:ext cx="956197"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21267" y="2654668"/>
            <a:ext cx="685800" cy="685800"/>
          </a:xfrm>
          <a:prstGeom prst="rect">
            <a:avLst/>
          </a:prstGeom>
        </p:spPr>
      </p:pic>
      <p:sp>
        <p:nvSpPr>
          <p:cNvPr id="26" name="Rounded Rectangle 25"/>
          <p:cNvSpPr/>
          <p:nvPr/>
        </p:nvSpPr>
        <p:spPr>
          <a:xfrm>
            <a:off x="2735249" y="2117332"/>
            <a:ext cx="94408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653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74"/>
        <p:cNvGrpSpPr/>
        <p:nvPr/>
      </p:nvGrpSpPr>
      <p:grpSpPr>
        <a:xfrm>
          <a:off x="0" y="0"/>
          <a:ext cx="0" cy="0"/>
          <a:chOff x="0" y="0"/>
          <a:chExt cx="0" cy="0"/>
        </a:xfrm>
      </p:grpSpPr>
      <p:grpSp>
        <p:nvGrpSpPr>
          <p:cNvPr id="3786" name="Google Shape;3786;p58"/>
          <p:cNvGrpSpPr/>
          <p:nvPr/>
        </p:nvGrpSpPr>
        <p:grpSpPr>
          <a:xfrm rot="922726" flipH="1">
            <a:off x="8180564" y="4174435"/>
            <a:ext cx="828264" cy="821130"/>
            <a:chOff x="4249525" y="1996550"/>
            <a:chExt cx="1575225" cy="1641750"/>
          </a:xfrm>
        </p:grpSpPr>
        <p:sp>
          <p:nvSpPr>
            <p:cNvPr id="3787"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8"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9"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0"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1"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2"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3"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4"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5"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6"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7"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8"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9"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0"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1"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2"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3"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4"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5"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6"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7"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8"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3" name="Google Shape;3331;p61"/>
          <p:cNvSpPr txBox="1"/>
          <p:nvPr/>
        </p:nvSpPr>
        <p:spPr>
          <a:xfrm flipH="1">
            <a:off x="403904" y="3512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6.20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4" name="Rectangle 273"/>
          <p:cNvSpPr/>
          <p:nvPr/>
        </p:nvSpPr>
        <p:spPr>
          <a:xfrm>
            <a:off x="3401546" y="311566"/>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3" name="Rectangle 2"/>
              <p:cNvSpPr/>
              <p:nvPr/>
            </p:nvSpPr>
            <p:spPr>
              <a:xfrm>
                <a:off x="424374" y="899721"/>
                <a:ext cx="8008534" cy="3854388"/>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5</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−6</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9</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d>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4374" y="899721"/>
                <a:ext cx="8008534" cy="3854388"/>
              </a:xfrm>
              <a:prstGeom prst="rect">
                <a:avLst/>
              </a:prstGeom>
              <a:blipFill>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rot="20103031">
            <a:off x="8120198" y="523223"/>
            <a:ext cx="498174" cy="58923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591611" y="1335540"/>
                <a:ext cx="4446281" cy="679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+1+5</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91611" y="1335540"/>
                <a:ext cx="4446281" cy="6790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43633" y="2468711"/>
                <a:ext cx="4472635" cy="729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343633" y="2468711"/>
                <a:ext cx="4472635" cy="7290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09756" y="3245971"/>
                <a:ext cx="5772947" cy="1425518"/>
              </a:xfrm>
              <a:prstGeom prst="rect">
                <a:avLst/>
              </a:prstGeom>
            </p:spPr>
            <p:txBody>
              <a:bodyPr wrap="square">
                <a:spAutoFit/>
              </a:bodyPr>
              <a:lstStyle/>
              <a:p>
                <a:pPr lvl="0"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19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09756" y="3245971"/>
                <a:ext cx="5772947" cy="142551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43529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anim calcmode="lin" valueType="num">
                                      <p:cBhvr>
                                        <p:cTn id="8" dur="500" fill="hold"/>
                                        <p:tgtEl>
                                          <p:spTgt spid="273"/>
                                        </p:tgtEl>
                                        <p:attrNameLst>
                                          <p:attrName>ppt_x</p:attrName>
                                        </p:attrNameLst>
                                      </p:cBhvr>
                                      <p:tavLst>
                                        <p:tav tm="0">
                                          <p:val>
                                            <p:strVal val="#ppt_x"/>
                                          </p:val>
                                        </p:tav>
                                        <p:tav tm="100000">
                                          <p:val>
                                            <p:strVal val="#ppt_x"/>
                                          </p:val>
                                        </p:tav>
                                      </p:tavLst>
                                    </p:anim>
                                    <p:anim calcmode="lin" valueType="num">
                                      <p:cBhvr>
                                        <p:cTn id="9" dur="500" fill="hold"/>
                                        <p:tgtEl>
                                          <p:spTgt spid="27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500"/>
                                        <p:tgtEl>
                                          <p:spTgt spid="274"/>
                                        </p:tgtEl>
                                      </p:cBhvr>
                                    </p:animEffect>
                                    <p:anim calcmode="lin" valueType="num">
                                      <p:cBhvr>
                                        <p:cTn id="13" dur="500" fill="hold"/>
                                        <p:tgtEl>
                                          <p:spTgt spid="274"/>
                                        </p:tgtEl>
                                        <p:attrNameLst>
                                          <p:attrName>ppt_x</p:attrName>
                                        </p:attrNameLst>
                                      </p:cBhvr>
                                      <p:tavLst>
                                        <p:tav tm="0">
                                          <p:val>
                                            <p:strVal val="#ppt_x"/>
                                          </p:val>
                                        </p:tav>
                                        <p:tav tm="100000">
                                          <p:val>
                                            <p:strVal val="#ppt_x"/>
                                          </p:val>
                                        </p:tav>
                                      </p:tavLst>
                                    </p:anim>
                                    <p:anim calcmode="lin" valueType="num">
                                      <p:cBhvr>
                                        <p:cTn id="14" dur="500" fill="hold"/>
                                        <p:tgtEl>
                                          <p:spTgt spid="2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P spid="274" grpId="0"/>
      <p:bldP spid="3" grpId="0"/>
      <p:bldP spid="5" grpId="0"/>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6"/>
        <p:cNvGrpSpPr/>
        <p:nvPr/>
      </p:nvGrpSpPr>
      <p:grpSpPr>
        <a:xfrm>
          <a:off x="0" y="0"/>
          <a:ext cx="0" cy="0"/>
          <a:chOff x="0" y="0"/>
          <a:chExt cx="0" cy="0"/>
        </a:xfrm>
      </p:grpSpPr>
      <p:sp>
        <p:nvSpPr>
          <p:cNvPr id="11" name="Google Shape;3331;p61"/>
          <p:cNvSpPr txBox="1"/>
          <p:nvPr/>
        </p:nvSpPr>
        <p:spPr>
          <a:xfrm flipH="1">
            <a:off x="976399" y="295605"/>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6.21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958138" y="260135"/>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4" name="Rectangle 3"/>
              <p:cNvSpPr/>
              <p:nvPr/>
            </p:nvSpPr>
            <p:spPr>
              <a:xfrm>
                <a:off x="865081" y="980943"/>
                <a:ext cx="7770036" cy="3004605"/>
              </a:xfrm>
              <a:prstGeom prst="rect">
                <a:avLst/>
              </a:prstGeom>
            </p:spPr>
            <p:txBody>
              <a:bodyPr wrap="square">
                <a:spAutoFit/>
              </a:bodyPr>
              <a:lstStyle/>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5−3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−2+5</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i="1" smtClean="0">
                  <a:effectLst/>
                  <a:latin typeface="+mn-lt"/>
                  <a:ea typeface="Calibri" panose="020F0502020204030204" pitchFamily="34"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sz="1800" i="1" smtClean="0">
                  <a:effectLst/>
                  <a:latin typeface="+mn-lt"/>
                  <a:ea typeface="Calibri" panose="020F0502020204030204" pitchFamily="34"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65081" y="980943"/>
                <a:ext cx="7770036" cy="30046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039991" y="1239868"/>
                <a:ext cx="3588803" cy="6344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d>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+7</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039991" y="1239868"/>
                <a:ext cx="3588803" cy="6344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23331" y="2133262"/>
                <a:ext cx="4253536"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23331" y="2133262"/>
                <a:ext cx="4253536" cy="6954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416391" y="2918027"/>
                <a:ext cx="6490858" cy="1877437"/>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−6</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416391" y="2918027"/>
                <a:ext cx="6490858" cy="187743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a:off x="-95391" y="3656866"/>
            <a:ext cx="737680" cy="932769"/>
          </a:xfrm>
          <a:prstGeom prst="rect">
            <a:avLst/>
          </a:prstGeom>
        </p:spPr>
      </p:pic>
      <p:sp>
        <p:nvSpPr>
          <p:cNvPr id="10" name="Google Shape;3331;p61"/>
          <p:cNvSpPr txBox="1"/>
          <p:nvPr/>
        </p:nvSpPr>
        <p:spPr>
          <a:xfrm flipH="1">
            <a:off x="1008204" y="486756"/>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6.22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989943" y="451286"/>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931859" y="1194141"/>
                <a:ext cx="7372626" cy="2462725"/>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9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−9</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1859" y="1194141"/>
                <a:ext cx="7372626" cy="246272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26758" y="1587758"/>
                <a:ext cx="1407308" cy="640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326758" y="1587758"/>
                <a:ext cx="1407308" cy="6406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87147" y="2356416"/>
                <a:ext cx="1517338" cy="1267911"/>
              </a:xfrm>
              <a:prstGeom prst="rect">
                <a:avLst/>
              </a:prstGeom>
            </p:spPr>
            <p:txBody>
              <a:bodyPr wrap="none">
                <a:spAutoFit/>
              </a:bodyPr>
              <a:lstStyle/>
              <a:p>
                <a:pPr lvl="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87147" y="2356416"/>
                <a:ext cx="1517338" cy="126791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18669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09"/>
        <p:cNvGrpSpPr/>
        <p:nvPr/>
      </p:nvGrpSpPr>
      <p:grpSpPr>
        <a:xfrm>
          <a:off x="0" y="0"/>
          <a:ext cx="0" cy="0"/>
          <a:chOff x="0" y="0"/>
          <a:chExt cx="0" cy="0"/>
        </a:xfrm>
      </p:grpSpPr>
      <p:sp>
        <p:nvSpPr>
          <p:cNvPr id="15" name="Rectangle 14"/>
          <p:cNvSpPr/>
          <p:nvPr/>
        </p:nvSpPr>
        <p:spPr>
          <a:xfrm>
            <a:off x="3983603" y="0"/>
            <a:ext cx="1073427" cy="59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537" name="Google Shape;3537;p56"/>
          <p:cNvSpPr/>
          <p:nvPr/>
        </p:nvSpPr>
        <p:spPr>
          <a:xfrm>
            <a:off x="7194728" y="3338643"/>
            <a:ext cx="2417116" cy="2277238"/>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331;p61"/>
          <p:cNvSpPr txBox="1"/>
          <p:nvPr/>
        </p:nvSpPr>
        <p:spPr>
          <a:xfrm flipH="1">
            <a:off x="1406575" y="261461"/>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6.23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4388314" y="225991"/>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410297" y="876984"/>
                <a:ext cx="7269104" cy="1049454"/>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5</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den>
                      </m:f>
                    </m:oMath>
                  </m:oMathPara>
                </a14:m>
                <a:endParaRPr lang="en-US" sz="19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0297" y="876984"/>
                <a:ext cx="7269104" cy="10494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697603" y="876321"/>
                <a:ext cx="9672763" cy="192052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19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a:solidFill>
                    <a:srgbClr val="C0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697603" y="876321"/>
                <a:ext cx="9672763" cy="19205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6286" y="2904749"/>
                <a:ext cx="7828059" cy="1154740"/>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𝑏</m:t>
                      </m:r>
                      <m:r>
                        <a:rPr lang="en-US" sz="1900" i="1">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1900" i="1">
                                  <a:latin typeface="Cambria Math" panose="02040503050406030204" pitchFamily="18" charset="0"/>
                                  <a:ea typeface="Calibri" panose="020F0502020204030204" pitchFamily="34" charset="0"/>
                                  <a:cs typeface="Times New Roman" panose="02020603050405020304" pitchFamily="18" charset="0"/>
                                </a:rPr>
                              </m:ctrlPr>
                            </m:sSupPr>
                            <m:e>
                              <m:r>
                                <a:rPr lang="fr-FR" sz="1900" i="1">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latin typeface="Cambria Math" panose="02040503050406030204" pitchFamily="18" charset="0"/>
                              <a:ea typeface="Calibri" panose="020F0502020204030204" pitchFamily="34" charset="0"/>
                              <a:cs typeface="Times New Roman" panose="02020603050405020304" pitchFamily="18" charset="0"/>
                            </a:rPr>
                            <m:t>+1</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d>
                        <m:dPr>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3</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+6</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−2</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+4</m:t>
                              </m:r>
                            </m:den>
                          </m:f>
                        </m:e>
                      </m:d>
                      <m:r>
                        <a:rPr lang="fr-FR" sz="19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3</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+6</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d>
                            <m:dPr>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900" i="1">
                                          <a:latin typeface="Cambria Math" panose="02040503050406030204" pitchFamily="18" charset="0"/>
                                          <a:ea typeface="Calibri" panose="020F0502020204030204" pitchFamily="34" charset="0"/>
                                          <a:cs typeface="Times New Roman" panose="02020603050405020304" pitchFamily="18" charset="0"/>
                                        </a:rPr>
                                      </m:ctrlPr>
                                    </m:sSupPr>
                                    <m:e>
                                      <m:r>
                                        <a:rPr lang="fr-FR" sz="1900" i="1">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latin typeface="Cambria Math" panose="02040503050406030204" pitchFamily="18" charset="0"/>
                                      <a:ea typeface="Calibri" panose="020F0502020204030204" pitchFamily="34" charset="0"/>
                                      <a:cs typeface="Times New Roman" panose="02020603050405020304" pitchFamily="18" charset="0"/>
                                    </a:rPr>
                                    <m:t>+1</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−2</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+4</m:t>
                                  </m:r>
                                </m:den>
                              </m:f>
                            </m:e>
                          </m:d>
                        </m:e>
                      </m:d>
                    </m:oMath>
                  </m:oMathPara>
                </a14:m>
                <a:endParaRPr lang="en-US" sz="190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6286" y="2904749"/>
                <a:ext cx="7828059" cy="1154740"/>
              </a:xfrm>
              <a:prstGeom prst="rect">
                <a:avLst/>
              </a:prstGeom>
              <a:blipFill>
                <a:blip r:embed="rId5"/>
                <a:stretch>
                  <a:fillRect/>
                </a:stretch>
              </a:blipFill>
            </p:spPr>
            <p:txBody>
              <a:bodyPr/>
              <a:lstStyle/>
              <a:p>
                <a:r>
                  <a:rPr lang="en-US">
                    <a:noFill/>
                  </a:rPr>
                  <a:t> </a:t>
                </a:r>
              </a:p>
            </p:txBody>
          </p:sp>
        </mc:Fallback>
      </mc:AlternateContent>
      <p:sp>
        <p:nvSpPr>
          <p:cNvPr id="24" name="Rectangle 23"/>
          <p:cNvSpPr/>
          <p:nvPr/>
        </p:nvSpPr>
        <p:spPr>
          <a:xfrm>
            <a:off x="-55659" y="3792772"/>
            <a:ext cx="850789" cy="135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669001" y="3937273"/>
                <a:ext cx="1177566" cy="1000467"/>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90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69001" y="3937273"/>
                <a:ext cx="1177566" cy="100046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610725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 grpId="0"/>
      <p:bldP spid="3" grpId="0"/>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5" name="Google Shape;3331;p61"/>
          <p:cNvSpPr txBox="1"/>
          <p:nvPr/>
        </p:nvSpPr>
        <p:spPr>
          <a:xfrm flipH="1">
            <a:off x="1168036" y="372538"/>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6.24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4220103" y="337068"/>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1110010" y="2086521"/>
                <a:ext cx="4572000" cy="995401"/>
              </a:xfrm>
              <a:prstGeom prst="rect">
                <a:avLst/>
              </a:prstGeom>
            </p:spPr>
            <p:txBody>
              <a:bodyPr>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num>
                        <m:den>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0010" y="2086521"/>
                <a:ext cx="4572000" cy="9954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10010" y="1030848"/>
                <a:ext cx="7128345" cy="995401"/>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𝑎</m:t>
                      </m:r>
                      <m:r>
                        <a:rPr lang="en-US" sz="19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𝑥𝑦</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𝑧</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𝑦𝑧</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𝑧𝑥</m:t>
                          </m:r>
                        </m:den>
                      </m:f>
                    </m:oMath>
                  </m:oMathPara>
                </a14:m>
                <a:endParaRPr lang="en-US" sz="190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10010" y="1030848"/>
                <a:ext cx="7128345" cy="9954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769347" y="1004687"/>
                <a:ext cx="4213333" cy="1095428"/>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𝑥𝑦𝑧</m:t>
                          </m:r>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769347" y="1004687"/>
                <a:ext cx="4213333" cy="109542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79551" y="2923099"/>
                <a:ext cx="4572000" cy="1873526"/>
              </a:xfrm>
              <a:prstGeom prst="rect">
                <a:avLst/>
              </a:prstGeom>
            </p:spPr>
            <p:txBody>
              <a:bodyPr>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num>
                        <m:den>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79551" y="2923099"/>
                <a:ext cx="4572000" cy="187352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20987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ppt_y</p:attrName>
                                        </p:attrNameLst>
                                      </p:cBhvr>
                                      <p:tavLst>
                                        <p:tav tm="0">
                                          <p:val>
                                            <p:strVal val="#ppt_y+#ppt_h*1.125000"/>
                                          </p:val>
                                        </p:tav>
                                        <p:tav tm="100000">
                                          <p:val>
                                            <p:strVal val="#ppt_y"/>
                                          </p:val>
                                        </p:tav>
                                      </p:tavLst>
                                    </p:anim>
                                    <p:animEffect transition="in" filter="wipe(up)">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2" grpId="0"/>
      <p:bldP spid="3" grpId="0"/>
      <p:bldP spid="4"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sp>
        <p:nvSpPr>
          <p:cNvPr id="7" name="Google Shape;2045;p38"/>
          <p:cNvSpPr txBox="1">
            <a:spLocks noGrp="1"/>
          </p:cNvSpPr>
          <p:nvPr>
            <p:ph type="title"/>
          </p:nvPr>
        </p:nvSpPr>
        <p:spPr>
          <a:xfrm>
            <a:off x="977064" y="1753479"/>
            <a:ext cx="7142160" cy="1002300"/>
          </a:xfrm>
          <a:prstGeom prst="rect">
            <a:avLst/>
          </a:prstGeom>
        </p:spPr>
        <p:txBody>
          <a:bodyPr spcFirstLastPara="1" wrap="square" lIns="91425" tIns="91425" rIns="91425" bIns="91425" anchor="b" anchorCtr="0">
            <a:noAutofit/>
          </a:bodyPr>
          <a:lstStyle/>
          <a:p>
            <a:pPr lvl="0">
              <a:lnSpc>
                <a:spcPct val="150000"/>
              </a:lnSpc>
            </a:pPr>
            <a:r>
              <a:rPr lang="en-US" sz="6000" smtClean="0">
                <a:solidFill>
                  <a:schemeClr val="accent6">
                    <a:lumMod val="75000"/>
                  </a:schemeClr>
                </a:solidFill>
                <a:latin typeface="+mj-lt"/>
              </a:rPr>
              <a:t>VẬN DỤNG</a:t>
            </a:r>
            <a:endParaRPr sz="6000">
              <a:solidFill>
                <a:schemeClr val="accent6">
                  <a:lumMod val="75000"/>
                </a:schemeClr>
              </a:solidFill>
              <a:latin typeface="+mj-lt"/>
            </a:endParaRPr>
          </a:p>
        </p:txBody>
      </p:sp>
    </p:spTree>
    <p:extLst>
      <p:ext uri="{BB962C8B-B14F-4D97-AF65-F5344CB8AC3E}">
        <p14:creationId xmlns:p14="http://schemas.microsoft.com/office/powerpoint/2010/main" val="180872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grpSp>
        <p:nvGrpSpPr>
          <p:cNvPr id="2039" name="Google Shape;2039;p38"/>
          <p:cNvGrpSpPr/>
          <p:nvPr/>
        </p:nvGrpSpPr>
        <p:grpSpPr>
          <a:xfrm rot="635329">
            <a:off x="3971835" y="109307"/>
            <a:ext cx="1208177" cy="1133623"/>
            <a:chOff x="4954259" y="1138378"/>
            <a:chExt cx="616622" cy="610761"/>
          </a:xfrm>
        </p:grpSpPr>
        <p:sp>
          <p:nvSpPr>
            <p:cNvPr id="2040" name="Google Shape;2040;p38"/>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38"/>
          <p:cNvSpPr txBox="1">
            <a:spLocks noGrp="1"/>
          </p:cNvSpPr>
          <p:nvPr>
            <p:ph type="title" idx="2"/>
          </p:nvPr>
        </p:nvSpPr>
        <p:spPr>
          <a:xfrm>
            <a:off x="3877965" y="218169"/>
            <a:ext cx="14550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2045" name="Google Shape;2045;p38"/>
          <p:cNvSpPr txBox="1">
            <a:spLocks noGrp="1"/>
          </p:cNvSpPr>
          <p:nvPr>
            <p:ph type="title"/>
          </p:nvPr>
        </p:nvSpPr>
        <p:spPr>
          <a:xfrm>
            <a:off x="1064518" y="2463023"/>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HAI PHÂN THỨC CÙNG MẪU</a:t>
            </a:r>
            <a:endParaRPr sz="4300">
              <a:solidFill>
                <a:schemeClr val="accent6">
                  <a:lumMod val="75000"/>
                </a:schemeClr>
              </a:solidFill>
              <a:latin typeface="+mj-lt"/>
            </a:endParaRPr>
          </a:p>
        </p:txBody>
      </p:sp>
      <p:grpSp>
        <p:nvGrpSpPr>
          <p:cNvPr id="2058" name="Google Shape;2058;p38"/>
          <p:cNvGrpSpPr/>
          <p:nvPr/>
        </p:nvGrpSpPr>
        <p:grpSpPr>
          <a:xfrm rot="16638606">
            <a:off x="6573528" y="2519353"/>
            <a:ext cx="1581543" cy="3721000"/>
            <a:chOff x="284133" y="1484257"/>
            <a:chExt cx="1581543" cy="3721000"/>
          </a:xfrm>
        </p:grpSpPr>
        <p:grpSp>
          <p:nvGrpSpPr>
            <p:cNvPr id="2059" name="Google Shape;2059;p38"/>
            <p:cNvGrpSpPr/>
            <p:nvPr/>
          </p:nvGrpSpPr>
          <p:grpSpPr>
            <a:xfrm rot="-4612190" flipH="1">
              <a:off x="38996" y="2544585"/>
              <a:ext cx="1560645" cy="597089"/>
              <a:chOff x="5554408" y="1265017"/>
              <a:chExt cx="1620304" cy="619914"/>
            </a:xfrm>
          </p:grpSpPr>
          <p:sp>
            <p:nvSpPr>
              <p:cNvPr id="2060" name="Google Shape;2060;p38"/>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38"/>
            <p:cNvGrpSpPr/>
            <p:nvPr/>
          </p:nvGrpSpPr>
          <p:grpSpPr>
            <a:xfrm rot="692888" flipH="1">
              <a:off x="742660" y="1538831"/>
              <a:ext cx="606708" cy="608092"/>
              <a:chOff x="7581671" y="539495"/>
              <a:chExt cx="606681" cy="608066"/>
            </a:xfrm>
          </p:grpSpPr>
          <p:sp>
            <p:nvSpPr>
              <p:cNvPr id="2083" name="Google Shape;2083;p38"/>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38"/>
            <p:cNvGrpSpPr/>
            <p:nvPr/>
          </p:nvGrpSpPr>
          <p:grpSpPr>
            <a:xfrm rot="-1106854" flipH="1">
              <a:off x="487406" y="3581695"/>
              <a:ext cx="1174998" cy="1475568"/>
              <a:chOff x="7699231" y="2086344"/>
              <a:chExt cx="1363449" cy="1712225"/>
            </a:xfrm>
          </p:grpSpPr>
          <p:sp>
            <p:nvSpPr>
              <p:cNvPr id="2089" name="Google Shape;2089;p38"/>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rot="3504772">
                <a:off x="8010964" y="3146361"/>
                <a:ext cx="560641" cy="542617"/>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rot="3504772">
                <a:off x="8209280" y="2439748"/>
                <a:ext cx="223617" cy="780987"/>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rot="3504772">
                <a:off x="8598653" y="2509612"/>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rot="350477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rot="3504772">
                <a:off x="8563145" y="3249942"/>
                <a:ext cx="33190" cy="33945"/>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rot="3504772">
                <a:off x="7751914" y="2611463"/>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rot="3504772">
                <a:off x="8169664" y="2992947"/>
                <a:ext cx="458482" cy="570075"/>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rot="3504772">
                <a:off x="8409982" y="2633988"/>
                <a:ext cx="576652" cy="500909"/>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rot="3504772">
                <a:off x="8344680" y="2116602"/>
                <a:ext cx="219466" cy="265504"/>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rot="3504772">
                <a:off x="8045468" y="2556224"/>
                <a:ext cx="777752" cy="730348"/>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rot="3504772">
                <a:off x="7909368" y="2605390"/>
                <a:ext cx="643284" cy="39806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rot="3504772">
                <a:off x="8111507" y="3054606"/>
                <a:ext cx="131809" cy="120038"/>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rot="3504772">
                <a:off x="8537705" y="3101665"/>
                <a:ext cx="132995" cy="119985"/>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rot="3504772">
                <a:off x="8310899" y="3453284"/>
                <a:ext cx="44745" cy="4120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rot="3504772">
                <a:off x="8378645" y="3470261"/>
                <a:ext cx="45032" cy="40935"/>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rot="3504772">
                <a:off x="8446551" y="3486880"/>
                <a:ext cx="45032" cy="41025"/>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rot="3504772">
                <a:off x="8415416" y="3431665"/>
                <a:ext cx="45032" cy="40935"/>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rot="3504772">
                <a:off x="8333008" y="3082573"/>
                <a:ext cx="132402" cy="147406"/>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rot="3504772">
                <a:off x="8354990" y="3145756"/>
                <a:ext cx="91538" cy="106040"/>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rot="3504772">
                <a:off x="8170335" y="3066733"/>
                <a:ext cx="50351" cy="3561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rot="3504772">
                <a:off x="8189533" y="3119174"/>
                <a:ext cx="20162" cy="18167"/>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rot="3504772">
                <a:off x="8597876" y="3113979"/>
                <a:ext cx="49471" cy="35167"/>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rot="3504772">
                <a:off x="8616456" y="3165446"/>
                <a:ext cx="20162" cy="1885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2" name="Rectangle 1"/>
              <p:cNvSpPr>
                <a:spLocks noChangeArrowheads="1"/>
              </p:cNvSpPr>
              <p:nvPr/>
            </p:nvSpPr>
            <p:spPr bwMode="auto">
              <a:xfrm>
                <a:off x="284437" y="1045408"/>
                <a:ext cx="8148168" cy="28623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0"/>
                  </a:spcBef>
                  <a:spcAft>
                    <a:spcPts val="0"/>
                  </a:spcAft>
                  <a:buClrTx/>
                </a:pPr>
                <a:r>
                  <a:rPr lang="vi-VN" altLang="en-US" sz="2000">
                    <a:solidFill>
                      <a:srgbClr val="000000"/>
                    </a:solidFill>
                    <a:ea typeface="Open Sans"/>
                  </a:rPr>
                  <a:t>Một tàu du lịch chạy xuôi dòng 15 km, sau đó quay ngược lại để trở về điểm xuất phát và kết thúc chuyến du lịch. Biết rằng vận tốc của tàu khi nước yên lặng là 10 km/h và vận tốc của dòng nước là </a:t>
                </a:r>
                <a14:m>
                  <m:oMath xmlns:m="http://schemas.openxmlformats.org/officeDocument/2006/math">
                    <m:r>
                      <a:rPr lang="vi-VN" altLang="en-US" sz="2000" i="1" smtClean="0">
                        <a:solidFill>
                          <a:srgbClr val="000000"/>
                        </a:solidFill>
                        <a:latin typeface="Cambria Math" panose="02040503050406030204" pitchFamily="18" charset="0"/>
                        <a:ea typeface="Open Sans"/>
                      </a:rPr>
                      <m:t>𝑥</m:t>
                    </m:r>
                  </m:oMath>
                </a14:m>
                <a:r>
                  <a:rPr lang="vi-VN" altLang="en-US" sz="2000">
                    <a:solidFill>
                      <a:srgbClr val="000000"/>
                    </a:solidFill>
                    <a:ea typeface="Open Sans"/>
                  </a:rPr>
                  <a:t> (km/h</a:t>
                </a:r>
                <a:r>
                  <a:rPr lang="vi-VN" altLang="en-US" sz="2000" smtClean="0">
                    <a:solidFill>
                      <a:srgbClr val="000000"/>
                    </a:solidFill>
                    <a:ea typeface="Open Sans"/>
                  </a:rPr>
                  <a:t>).</a:t>
                </a:r>
                <a:endParaRPr lang="vi-VN" altLang="en-US" sz="2000">
                  <a:solidFill>
                    <a:srgbClr val="000000"/>
                  </a:solidFill>
                  <a:ea typeface="Open Sans"/>
                </a:endParaRPr>
              </a:p>
              <a:p>
                <a:pPr lvl="0" algn="just">
                  <a:lnSpc>
                    <a:spcPct val="150000"/>
                  </a:lnSpc>
                  <a:spcBef>
                    <a:spcPts val="0"/>
                  </a:spcBef>
                  <a:spcAft>
                    <a:spcPts val="0"/>
                  </a:spcAft>
                  <a:buClrTx/>
                </a:pPr>
                <a:r>
                  <a:rPr lang="vi-VN" altLang="en-US" sz="2000">
                    <a:solidFill>
                      <a:srgbClr val="000000"/>
                    </a:solidFill>
                    <a:ea typeface="Open Sans"/>
                  </a:rPr>
                  <a:t>a) Hãy viết các phân thức biểu thị theo </a:t>
                </a:r>
                <a14:m>
                  <m:oMath xmlns:m="http://schemas.openxmlformats.org/officeDocument/2006/math">
                    <m:r>
                      <a:rPr lang="vi-VN" altLang="en-US" sz="2000" i="1">
                        <a:solidFill>
                          <a:srgbClr val="000000"/>
                        </a:solidFill>
                        <a:latin typeface="Cambria Math" panose="02040503050406030204" pitchFamily="18" charset="0"/>
                        <a:ea typeface="Open Sans"/>
                      </a:rPr>
                      <m:t>𝑥</m:t>
                    </m:r>
                  </m:oMath>
                </a14:m>
                <a:r>
                  <a:rPr lang="vi-VN" altLang="en-US" sz="2000">
                    <a:solidFill>
                      <a:srgbClr val="000000"/>
                    </a:solidFill>
                    <a:ea typeface="Open Sans"/>
                  </a:rPr>
                  <a:t> thời gian xuôi dòng, thời gian ngược dòng và tổng thời gian tàu chạy</a:t>
                </a:r>
                <a:r>
                  <a:rPr lang="vi-VN" altLang="en-US" sz="2000" smtClean="0">
                    <a:solidFill>
                      <a:srgbClr val="000000"/>
                    </a:solidFill>
                    <a:ea typeface="Open Sans"/>
                  </a:rPr>
                  <a:t>.</a:t>
                </a:r>
                <a:endParaRPr lang="vi-VN" altLang="en-US" sz="2000">
                  <a:solidFill>
                    <a:srgbClr val="000000"/>
                  </a:solidFill>
                  <a:ea typeface="Open Sans"/>
                </a:endParaRPr>
              </a:p>
              <a:p>
                <a:pPr lvl="0" algn="just">
                  <a:lnSpc>
                    <a:spcPct val="150000"/>
                  </a:lnSpc>
                  <a:spcBef>
                    <a:spcPts val="0"/>
                  </a:spcBef>
                  <a:spcAft>
                    <a:spcPts val="0"/>
                  </a:spcAft>
                  <a:buClrTx/>
                </a:pPr>
                <a:r>
                  <a:rPr lang="vi-VN" altLang="en-US" sz="2000">
                    <a:solidFill>
                      <a:srgbClr val="000000"/>
                    </a:solidFill>
                    <a:ea typeface="Open Sans"/>
                  </a:rPr>
                  <a:t>b) Tính tổng thời gian tàu chạy khi vận tốc dòng nước là 2 km/h.</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cs typeface="Arial"/>
                  <a:sym typeface="Arial"/>
                </a:endParaRPr>
              </a:p>
            </p:txBody>
          </p:sp>
        </mc:Choice>
        <mc:Fallback xmlns="">
          <p:sp>
            <p:nvSpPr>
              <p:cNvPr id="132" name="Rectangle 1"/>
              <p:cNvSpPr>
                <a:spLocks noRot="1" noChangeAspect="1" noMove="1" noResize="1" noEditPoints="1" noAdjustHandles="1" noChangeArrowheads="1" noChangeShapeType="1" noTextEdit="1"/>
              </p:cNvSpPr>
              <p:nvPr/>
            </p:nvSpPr>
            <p:spPr bwMode="auto">
              <a:xfrm>
                <a:off x="284437" y="1045408"/>
                <a:ext cx="8148168" cy="2862322"/>
              </a:xfrm>
              <a:prstGeom prst="rect">
                <a:avLst/>
              </a:prstGeom>
              <a:blipFill>
                <a:blip r:embed="rId3"/>
                <a:stretch>
                  <a:fillRect l="-823" r="-823" b="-14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8074752" y="4047794"/>
            <a:ext cx="830709" cy="911668"/>
          </a:xfrm>
          <a:prstGeom prst="rect">
            <a:avLst/>
          </a:prstGeom>
        </p:spPr>
      </p:pic>
      <p:pic>
        <p:nvPicPr>
          <p:cNvPr id="7" name="Picture 6"/>
          <p:cNvPicPr>
            <a:picLocks noChangeAspect="1"/>
          </p:cNvPicPr>
          <p:nvPr/>
        </p:nvPicPr>
        <p:blipFill>
          <a:blip r:embed="rId5"/>
          <a:stretch>
            <a:fillRect/>
          </a:stretch>
        </p:blipFill>
        <p:spPr>
          <a:xfrm rot="20377887">
            <a:off x="0" y="4357315"/>
            <a:ext cx="621754" cy="786185"/>
          </a:xfrm>
          <a:prstGeom prst="rect">
            <a:avLst/>
          </a:prstGeom>
        </p:spPr>
      </p:pic>
      <p:sp>
        <p:nvSpPr>
          <p:cNvPr id="10" name="Google Shape;3331;p61"/>
          <p:cNvSpPr txBox="1"/>
          <p:nvPr/>
        </p:nvSpPr>
        <p:spPr>
          <a:xfrm flipH="1">
            <a:off x="361369" y="405260"/>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6.25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1032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barn(inVertical)">
                                      <p:cBhvr>
                                        <p:cTn id="10"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rot="20377887">
            <a:off x="0" y="4357315"/>
            <a:ext cx="621754" cy="786185"/>
          </a:xfrm>
          <a:prstGeom prst="rect">
            <a:avLst/>
          </a:prstGeom>
        </p:spPr>
      </p:pic>
      <p:sp>
        <p:nvSpPr>
          <p:cNvPr id="8" name="Rectangle 7"/>
          <p:cNvSpPr/>
          <p:nvPr/>
        </p:nvSpPr>
        <p:spPr>
          <a:xfrm>
            <a:off x="4135336" y="282749"/>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586286" y="846004"/>
                <a:ext cx="6134431" cy="4108625"/>
              </a:xfrm>
              <a:prstGeom prst="rect">
                <a:avLst/>
              </a:prstGeom>
            </p:spPr>
            <p:txBody>
              <a:bodyPr wrap="square">
                <a:spAutoFit/>
              </a:bodyPr>
              <a:lstStyle/>
              <a:p>
                <a:pPr algn="just">
                  <a:lnSpc>
                    <a:spcPct val="150000"/>
                  </a:lnSpc>
                  <a:spcBef>
                    <a:spcPts val="600"/>
                  </a:spcBef>
                  <a:spcAft>
                    <a:spcPts val="600"/>
                  </a:spcAft>
                </a:pPr>
                <a:r>
                  <a:rPr lang="fr-FR" sz="1900">
                    <a:latin typeface="+mn-lt"/>
                    <a:ea typeface="Calibri" panose="020F0502020204030204" pitchFamily="34" charset="0"/>
                    <a:cs typeface="Times New Roman" panose="02020603050405020304" pitchFamily="18" charset="0"/>
                  </a:rPr>
                  <a:t>a) Vận tốc tàu chạy xuôi dòng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900">
                    <a:effectLst/>
                    <a:latin typeface="+mn-lt"/>
                    <a:ea typeface="Calibri" panose="020F0502020204030204" pitchFamily="34" charset="0"/>
                    <a:cs typeface="Times New Roman" panose="02020603050405020304" pitchFamily="18" charset="0"/>
                  </a:rPr>
                  <a:t> (km/h)</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a:latin typeface="+mn-lt"/>
                    <a:ea typeface="Calibri" panose="020F0502020204030204" pitchFamily="34" charset="0"/>
                    <a:cs typeface="Times New Roman" panose="02020603050405020304" pitchFamily="18" charset="0"/>
                  </a:rPr>
                  <a:t> </a:t>
                </a:r>
                <a:r>
                  <a:rPr lang="fr-FR" sz="1900" smtClean="0">
                    <a:latin typeface="+mn-lt"/>
                    <a:ea typeface="Calibri" panose="020F0502020204030204" pitchFamily="34" charset="0"/>
                    <a:cs typeface="Times New Roman" panose="02020603050405020304" pitchFamily="18" charset="0"/>
                  </a:rPr>
                  <a:t>   </a:t>
                </a:r>
                <a:r>
                  <a:rPr lang="fr-FR" sz="1900" smtClean="0">
                    <a:effectLst/>
                    <a:latin typeface="+mn-lt"/>
                    <a:ea typeface="Calibri" panose="020F0502020204030204" pitchFamily="34" charset="0"/>
                    <a:cs typeface="Times New Roman" panose="02020603050405020304" pitchFamily="18" charset="0"/>
                  </a:rPr>
                  <a:t>Thời </a:t>
                </a:r>
                <a:r>
                  <a:rPr lang="fr-FR" sz="1900">
                    <a:effectLst/>
                    <a:latin typeface="+mn-lt"/>
                    <a:ea typeface="Calibri" panose="020F0502020204030204" pitchFamily="34" charset="0"/>
                    <a:cs typeface="Times New Roman" panose="02020603050405020304" pitchFamily="18" charset="0"/>
                  </a:rPr>
                  <a:t>gian tàu chạy xuôi dòng là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1900">
                    <a:effectLst/>
                    <a:latin typeface="+mn-lt"/>
                    <a:ea typeface="Calibri" panose="020F0502020204030204" pitchFamily="34" charset="0"/>
                    <a:cs typeface="Times New Roman" panose="02020603050405020304" pitchFamily="18" charset="0"/>
                  </a:rPr>
                  <a:t> (giờ)</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smtClean="0">
                    <a:effectLst/>
                    <a:latin typeface="+mn-lt"/>
                    <a:ea typeface="Calibri" panose="020F0502020204030204" pitchFamily="34" charset="0"/>
                    <a:cs typeface="Times New Roman" panose="02020603050405020304" pitchFamily="18" charset="0"/>
                  </a:rPr>
                  <a:t>    Vận </a:t>
                </a:r>
                <a:r>
                  <a:rPr lang="fr-FR" sz="1900">
                    <a:effectLst/>
                    <a:latin typeface="+mn-lt"/>
                    <a:ea typeface="Calibri" panose="020F0502020204030204" pitchFamily="34" charset="0"/>
                    <a:cs typeface="Times New Roman" panose="02020603050405020304" pitchFamily="18" charset="0"/>
                  </a:rPr>
                  <a:t>tốc tàu chạy ngược dòng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900">
                    <a:effectLst/>
                    <a:latin typeface="+mn-lt"/>
                    <a:ea typeface="Calibri" panose="020F0502020204030204" pitchFamily="34" charset="0"/>
                    <a:cs typeface="Times New Roman" panose="02020603050405020304" pitchFamily="18" charset="0"/>
                  </a:rPr>
                  <a:t> (km/h)</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smtClean="0">
                    <a:effectLst/>
                    <a:latin typeface="+mn-lt"/>
                    <a:ea typeface="Calibri" panose="020F0502020204030204" pitchFamily="34" charset="0"/>
                    <a:cs typeface="Times New Roman" panose="02020603050405020304" pitchFamily="18" charset="0"/>
                  </a:rPr>
                  <a:t>    Thời </a:t>
                </a:r>
                <a:r>
                  <a:rPr lang="fr-FR" sz="1900">
                    <a:effectLst/>
                    <a:latin typeface="+mn-lt"/>
                    <a:ea typeface="Calibri" panose="020F0502020204030204" pitchFamily="34" charset="0"/>
                    <a:cs typeface="Times New Roman" panose="02020603050405020304" pitchFamily="18" charset="0"/>
                  </a:rPr>
                  <a:t>gian tàu chạy ngược dòng là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1900">
                    <a:effectLst/>
                    <a:latin typeface="+mn-lt"/>
                    <a:ea typeface="Calibri" panose="020F0502020204030204" pitchFamily="34" charset="0"/>
                    <a:cs typeface="Times New Roman" panose="02020603050405020304" pitchFamily="18" charset="0"/>
                  </a:rPr>
                  <a:t> (giờ)</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smtClean="0">
                    <a:effectLst/>
                    <a:latin typeface="+mn-lt"/>
                    <a:ea typeface="Calibri" panose="020F0502020204030204" pitchFamily="34" charset="0"/>
                    <a:cs typeface="Times New Roman" panose="02020603050405020304" pitchFamily="18" charset="0"/>
                  </a:rPr>
                  <a:t>    Tổng </a:t>
                </a:r>
                <a:r>
                  <a:rPr lang="fr-FR" sz="1900">
                    <a:effectLst/>
                    <a:latin typeface="+mn-lt"/>
                    <a:ea typeface="Calibri" panose="020F0502020204030204" pitchFamily="34" charset="0"/>
                    <a:cs typeface="Times New Roman" panose="02020603050405020304" pitchFamily="18" charset="0"/>
                  </a:rPr>
                  <a:t>thời gian tàu chạy là </a:t>
                </a:r>
                <a:endParaRPr lang="fr-FR" sz="1900" smtClean="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300</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fr-FR" sz="1900">
                    <a:effectLst/>
                    <a:latin typeface="+mn-lt"/>
                    <a:ea typeface="Calibri" panose="020F0502020204030204" pitchFamily="34" charset="0"/>
                    <a:cs typeface="Times New Roman" panose="02020603050405020304" pitchFamily="18" charset="0"/>
                  </a:rPr>
                  <a:t> (giờ) </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6286" y="846004"/>
                <a:ext cx="6134431" cy="4108625"/>
              </a:xfrm>
              <a:prstGeom prst="rect">
                <a:avLst/>
              </a:prstGeom>
              <a:blipFill>
                <a:blip r:embed="rId5"/>
                <a:stretch>
                  <a:fillRect l="-894"/>
                </a:stretch>
              </a:blipFill>
            </p:spPr>
            <p:txBody>
              <a:bodyPr/>
              <a:lstStyle/>
              <a:p>
                <a:r>
                  <a:rPr lang="en-US">
                    <a:noFill/>
                  </a:rPr>
                  <a:t> </a:t>
                </a:r>
              </a:p>
            </p:txBody>
          </p:sp>
        </mc:Fallback>
      </mc:AlternateContent>
    </p:spTree>
    <p:extLst>
      <p:ext uri="{BB962C8B-B14F-4D97-AF65-F5344CB8AC3E}">
        <p14:creationId xmlns:p14="http://schemas.microsoft.com/office/powerpoint/2010/main" val="17049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anim calcmode="lin" valueType="num">
                                      <p:cBhvr>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anim calcmode="lin" valueType="num">
                                      <p:cBhvr>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rot="20377887">
            <a:off x="0" y="4357315"/>
            <a:ext cx="621754" cy="786185"/>
          </a:xfrm>
          <a:prstGeom prst="rect">
            <a:avLst/>
          </a:prstGeom>
        </p:spPr>
      </p:pic>
      <p:sp>
        <p:nvSpPr>
          <p:cNvPr id="8" name="Rectangle 7"/>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101255" y="1214914"/>
                <a:ext cx="7136296" cy="2510239"/>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b</a:t>
                </a: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Khi vận tốc dòng nước là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km/h thì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Giá </a:t>
                </a: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trị của phân </a:t>
                </a: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thức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300</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tại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bằng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25</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giờ.</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Vậy </a:t>
                </a: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tổng thời gian tàu chạy là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giờ.</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101255" y="1214914"/>
                <a:ext cx="7136296" cy="2510239"/>
              </a:xfrm>
              <a:prstGeom prst="rect">
                <a:avLst/>
              </a:prstGeom>
              <a:blipFill>
                <a:blip r:embed="rId5"/>
                <a:stretch>
                  <a:fillRect l="-940"/>
                </a:stretch>
              </a:blipFill>
            </p:spPr>
            <p:txBody>
              <a:bodyPr/>
              <a:lstStyle/>
              <a:p>
                <a:r>
                  <a:rPr lang="en-US">
                    <a:noFill/>
                  </a:rPr>
                  <a:t> </a:t>
                </a:r>
              </a:p>
            </p:txBody>
          </p:sp>
        </mc:Fallback>
      </mc:AlternateContent>
    </p:spTree>
    <p:extLst>
      <p:ext uri="{BB962C8B-B14F-4D97-AF65-F5344CB8AC3E}">
        <p14:creationId xmlns:p14="http://schemas.microsoft.com/office/powerpoint/2010/main" val="20401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61"/>
        <p:cNvGrpSpPr/>
        <p:nvPr/>
      </p:nvGrpSpPr>
      <p:grpSpPr>
        <a:xfrm>
          <a:off x="0" y="0"/>
          <a:ext cx="0" cy="0"/>
          <a:chOff x="0" y="0"/>
          <a:chExt cx="0" cy="0"/>
        </a:xfrm>
      </p:grpSpPr>
      <p:sp>
        <p:nvSpPr>
          <p:cNvPr id="3264" name="Google Shape;3264;p52"/>
          <p:cNvSpPr/>
          <p:nvPr/>
        </p:nvSpPr>
        <p:spPr>
          <a:xfrm>
            <a:off x="3831050" y="1749600"/>
            <a:ext cx="5956948" cy="5143680"/>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2" name="Google Shape;3292;p52"/>
          <p:cNvGrpSpPr/>
          <p:nvPr/>
        </p:nvGrpSpPr>
        <p:grpSpPr>
          <a:xfrm>
            <a:off x="4787495" y="4476020"/>
            <a:ext cx="334046" cy="839826"/>
            <a:chOff x="4979142" y="4336675"/>
            <a:chExt cx="444861" cy="1118426"/>
          </a:xfrm>
        </p:grpSpPr>
        <p:sp>
          <p:nvSpPr>
            <p:cNvPr id="3293" name="Google Shape;3293;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4" name="Google Shape;3294;p52"/>
            <p:cNvGrpSpPr/>
            <p:nvPr/>
          </p:nvGrpSpPr>
          <p:grpSpPr>
            <a:xfrm>
              <a:off x="4979142" y="4336675"/>
              <a:ext cx="444861" cy="1118426"/>
              <a:chOff x="4979142" y="4336675"/>
              <a:chExt cx="444861" cy="1118426"/>
            </a:xfrm>
          </p:grpSpPr>
          <p:sp>
            <p:nvSpPr>
              <p:cNvPr id="3295" name="Google Shape;3295;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2"/>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2"/>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638417" y="1084297"/>
            <a:ext cx="6978933" cy="2862322"/>
          </a:xfrm>
          <a:prstGeom prst="rect">
            <a:avLst/>
          </a:prstGeom>
        </p:spPr>
        <p:txBody>
          <a:bodyPr wrap="square">
            <a:spAutoFit/>
          </a:bodyPr>
          <a:lstStyle/>
          <a:p>
            <a:pPr marL="342900" indent="-342900" algn="just">
              <a:lnSpc>
                <a:spcPct val="200000"/>
              </a:lnSpc>
              <a:spcBef>
                <a:spcPts val="600"/>
              </a:spcBef>
              <a:spcAft>
                <a:spcPts val="600"/>
              </a:spcAft>
              <a:buFont typeface="Wingdings" panose="05000000000000000000" pitchFamily="2" charset="2"/>
              <a:buChar char="q"/>
            </a:pPr>
            <a:r>
              <a:rPr lang="pt-BR" sz="2000" smtClean="0">
                <a:latin typeface="+mj-lt"/>
                <a:ea typeface="Calibri" panose="020F0502020204030204" pitchFamily="34" charset="0"/>
                <a:cs typeface="Times New Roman" panose="02020603050405020304" pitchFamily="18" charset="0"/>
              </a:rPr>
              <a:t>Ghi </a:t>
            </a:r>
            <a:r>
              <a:rPr lang="pt-BR" sz="2000">
                <a:latin typeface="+mj-lt"/>
                <a:ea typeface="Calibri" panose="020F0502020204030204" pitchFamily="34" charset="0"/>
                <a:cs typeface="Times New Roman" panose="02020603050405020304" pitchFamily="18" charset="0"/>
              </a:rPr>
              <a:t>nhớ kiến thức trong </a:t>
            </a:r>
            <a:r>
              <a:rPr lang="pt-BR" sz="2000" smtClean="0">
                <a:latin typeface="+mj-lt"/>
                <a:ea typeface="Calibri" panose="020F0502020204030204" pitchFamily="34" charset="0"/>
                <a:cs typeface="Times New Roman" panose="02020603050405020304" pitchFamily="18" charset="0"/>
              </a:rPr>
              <a:t>bài.</a:t>
            </a:r>
            <a:endParaRPr lang="en-US" sz="2000" smtClean="0">
              <a:latin typeface="+mj-lt"/>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pt-BR" sz="2000" smtClean="0">
                <a:latin typeface="+mj-lt"/>
                <a:ea typeface="Calibri" panose="020F0502020204030204" pitchFamily="34" charset="0"/>
                <a:cs typeface="Times New Roman" panose="02020603050405020304" pitchFamily="18" charset="0"/>
              </a:rPr>
              <a:t>Hoàn </a:t>
            </a:r>
            <a:r>
              <a:rPr lang="pt-BR" sz="2000">
                <a:latin typeface="+mj-lt"/>
                <a:ea typeface="Calibri" panose="020F0502020204030204" pitchFamily="34" charset="0"/>
                <a:cs typeface="Times New Roman" panose="02020603050405020304" pitchFamily="18" charset="0"/>
              </a:rPr>
              <a:t>thành bài tập trong </a:t>
            </a:r>
            <a:r>
              <a:rPr lang="pt-BR" sz="2000" smtClean="0">
                <a:latin typeface="+mj-lt"/>
                <a:ea typeface="Calibri" panose="020F0502020204030204" pitchFamily="34" charset="0"/>
                <a:cs typeface="Times New Roman" panose="02020603050405020304" pitchFamily="18" charset="0"/>
              </a:rPr>
              <a:t>SBT.</a:t>
            </a:r>
            <a:endParaRPr lang="en-US" sz="2000" smtClean="0">
              <a:latin typeface="+mj-lt"/>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pt-BR" sz="2000" smtClean="0">
                <a:latin typeface="+mj-lt"/>
                <a:ea typeface="Calibri" panose="020F0502020204030204" pitchFamily="34" charset="0"/>
                <a:cs typeface="Times New Roman" panose="02020603050405020304" pitchFamily="18" charset="0"/>
              </a:rPr>
              <a:t>Chuẩn </a:t>
            </a:r>
            <a:r>
              <a:rPr lang="pt-BR" sz="2000">
                <a:latin typeface="+mj-lt"/>
                <a:ea typeface="Calibri" panose="020F0502020204030204" pitchFamily="34" charset="0"/>
                <a:cs typeface="Times New Roman" panose="02020603050405020304" pitchFamily="18" charset="0"/>
              </a:rPr>
              <a:t>bị bài sau </a:t>
            </a:r>
            <a:r>
              <a:rPr lang="pt-BR" sz="2000" b="1" i="1" smtClean="0">
                <a:latin typeface="+mj-lt"/>
                <a:ea typeface="Calibri" panose="020F0502020204030204" pitchFamily="34" charset="0"/>
                <a:cs typeface="Times New Roman" panose="02020603050405020304" pitchFamily="18" charset="0"/>
              </a:rPr>
              <a:t>Bài 24: Phép </a:t>
            </a:r>
            <a:r>
              <a:rPr lang="pt-BR" sz="2000" b="1" i="1">
                <a:latin typeface="+mj-lt"/>
                <a:ea typeface="Calibri" panose="020F0502020204030204" pitchFamily="34" charset="0"/>
                <a:cs typeface="Times New Roman" panose="02020603050405020304" pitchFamily="18" charset="0"/>
              </a:rPr>
              <a:t>nhân và chia phân thức đại </a:t>
            </a:r>
            <a:r>
              <a:rPr lang="pt-BR" sz="2000" b="1" i="1" smtClean="0">
                <a:latin typeface="+mj-lt"/>
                <a:ea typeface="Calibri" panose="020F0502020204030204" pitchFamily="34" charset="0"/>
                <a:cs typeface="Times New Roman" panose="02020603050405020304" pitchFamily="18" charset="0"/>
              </a:rPr>
              <a:t>số.</a:t>
            </a:r>
            <a:endParaRPr lang="en-US" sz="2000" i="1">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768918" y="103367"/>
            <a:ext cx="1622066" cy="65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991;p38"/>
          <p:cNvSpPr txBox="1">
            <a:spLocks/>
          </p:cNvSpPr>
          <p:nvPr/>
        </p:nvSpPr>
        <p:spPr>
          <a:xfrm>
            <a:off x="727951" y="26854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vi-VN" sz="3200" b="1">
                <a:solidFill>
                  <a:srgbClr val="C00000"/>
                </a:solidFill>
                <a:latin typeface="Arial"/>
              </a:rPr>
              <a:t>HƯỚNG DẪN VỀ NHÀ</a:t>
            </a:r>
            <a:endParaRPr lang="en-US" sz="3200" b="1">
              <a:solidFill>
                <a:srgbClr val="C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982" y="3260035"/>
            <a:ext cx="2767824" cy="1883465"/>
          </a:xfrm>
          <a:prstGeom prst="rect">
            <a:avLst/>
          </a:prstGeom>
        </p:spPr>
      </p:pic>
      <p:sp>
        <p:nvSpPr>
          <p:cNvPr id="335" name="Rectangle 334"/>
          <p:cNvSpPr/>
          <p:nvPr/>
        </p:nvSpPr>
        <p:spPr>
          <a:xfrm>
            <a:off x="446720" y="652454"/>
            <a:ext cx="8213177" cy="207749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CẢM ƠN </a:t>
            </a:r>
            <a:r>
              <a:rPr kumimoji="0" lang="en-US" sz="4500" b="1" i="0" u="none" strike="noStrike" kern="0" cap="none" spc="0" normalizeH="0" baseline="0" noProof="0" smtClean="0">
                <a:ln>
                  <a:noFill/>
                </a:ln>
                <a:solidFill>
                  <a:schemeClr val="accent6">
                    <a:lumMod val="75000"/>
                  </a:schemeClr>
                </a:solidFill>
                <a:effectLst/>
                <a:uLnTx/>
                <a:uFillTx/>
                <a:sym typeface="Pangolin"/>
              </a:rPr>
              <a:t>CẢ</a:t>
            </a:r>
            <a:r>
              <a:rPr kumimoji="0" lang="en-US" sz="4500" b="1" i="0" u="none" strike="noStrike" kern="0" cap="none" spc="0" normalizeH="0" noProof="0" smtClean="0">
                <a:ln>
                  <a:noFill/>
                </a:ln>
                <a:solidFill>
                  <a:schemeClr val="accent6">
                    <a:lumMod val="75000"/>
                  </a:schemeClr>
                </a:solidFill>
                <a:effectLst/>
                <a:uLnTx/>
                <a:uFillTx/>
                <a:sym typeface="Pangolin"/>
              </a:rPr>
              <a:t> LỚP</a:t>
            </a:r>
            <a:endParaRPr kumimoji="0" lang="vi-VN" sz="4500" b="1" i="0" u="none" strike="noStrike" kern="0" cap="none" spc="0" normalizeH="0" baseline="0" noProof="0">
              <a:ln>
                <a:noFill/>
              </a:ln>
              <a:solidFill>
                <a:schemeClr val="accent6">
                  <a:lumMod val="75000"/>
                </a:schemeClr>
              </a:solidFill>
              <a:effectLst/>
              <a:uLnTx/>
              <a:uFillTx/>
              <a:sym typeface="Pangolin"/>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ĐÃ </a:t>
            </a:r>
            <a:r>
              <a:rPr kumimoji="0" lang="en-US" sz="4500" b="1" i="0" u="none" strike="noStrike" kern="0" cap="none" spc="0" normalizeH="0" baseline="0" noProof="0" smtClean="0">
                <a:ln>
                  <a:noFill/>
                </a:ln>
                <a:solidFill>
                  <a:schemeClr val="accent6">
                    <a:lumMod val="75000"/>
                  </a:schemeClr>
                </a:solidFill>
                <a:effectLst/>
                <a:uLnTx/>
                <a:uFillTx/>
                <a:sym typeface="Pangolin"/>
              </a:rPr>
              <a:t>LẮNG</a:t>
            </a:r>
            <a:r>
              <a:rPr kumimoji="0" lang="en-US" sz="4500" b="1" i="0" u="none" strike="noStrike" kern="0" cap="none" spc="0" normalizeH="0" noProof="0" smtClean="0">
                <a:ln>
                  <a:noFill/>
                </a:ln>
                <a:solidFill>
                  <a:schemeClr val="accent6">
                    <a:lumMod val="75000"/>
                  </a:schemeClr>
                </a:solidFill>
                <a:effectLst/>
                <a:uLnTx/>
                <a:uFillTx/>
                <a:sym typeface="Pangolin"/>
              </a:rPr>
              <a:t> NGHE!</a:t>
            </a:r>
            <a:endParaRPr kumimoji="0" lang="vi-VN" sz="4500" b="1" i="0" u="none" strike="noStrike" kern="0" cap="none" spc="0" normalizeH="0" baseline="0" noProof="0">
              <a:ln>
                <a:noFill/>
              </a:ln>
              <a:solidFill>
                <a:schemeClr val="accent6">
                  <a:lumMod val="75000"/>
                </a:schemeClr>
              </a:solidFill>
              <a:effectLst/>
              <a:uLnTx/>
              <a:uFillTx/>
              <a:sym typeface="Pangoli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4" name="Title 21"/>
          <p:cNvSpPr txBox="1">
            <a:spLocks/>
          </p:cNvSpPr>
          <p:nvPr/>
        </p:nvSpPr>
        <p:spPr>
          <a:xfrm>
            <a:off x="1661005" y="2100305"/>
            <a:ext cx="970877"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1796177" y="317959"/>
            <a:ext cx="6059712" cy="400110"/>
          </a:xfrm>
          <a:prstGeom prst="rect">
            <a:avLst/>
          </a:prstGeom>
        </p:spPr>
        <p:txBody>
          <a:bodyPr wrap="square">
            <a:spAutoFit/>
          </a:bodyPr>
          <a:lstStyle/>
          <a:p>
            <a:pPr algn="just"/>
            <a:r>
              <a:rPr lang="en-US" sz="2000">
                <a:latin typeface="+mj-lt"/>
              </a:rPr>
              <a:t>Hãy thực hiện các yêu cầu sau để làm phép cộng: </a:t>
            </a:r>
          </a:p>
        </p:txBody>
      </p:sp>
      <mc:AlternateContent xmlns:mc="http://schemas.openxmlformats.org/markup-compatibility/2006" xmlns:a14="http://schemas.microsoft.com/office/drawing/2010/main">
        <mc:Choice Requires="a14">
          <p:sp>
            <p:nvSpPr>
              <p:cNvPr id="5" name="Rectangle 4"/>
              <p:cNvSpPr/>
              <p:nvPr/>
            </p:nvSpPr>
            <p:spPr>
              <a:xfrm>
                <a:off x="2705023" y="3017391"/>
                <a:ext cx="4961233" cy="1169551"/>
              </a:xfrm>
              <a:prstGeom prst="rect">
                <a:avLst/>
              </a:prstGeom>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Tổng của hai tử thức: </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oMath>
                </a14:m>
                <a:r>
                  <a:rPr lang="en-US" sz="2000">
                    <a:effectLst/>
                    <a:latin typeface="+mn-lt"/>
                    <a:ea typeface="Dotum" panose="020B0600000101010101" pitchFamily="34" charset="-127"/>
                    <a:cs typeface="Times New Roman" panose="02020603050405020304" pitchFamily="18" charset="0"/>
                  </a:rPr>
                  <a:t> </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705023" y="3017391"/>
                <a:ext cx="4961233" cy="1169551"/>
              </a:xfrm>
              <a:prstGeom prst="rect">
                <a:avLst/>
              </a:prstGeom>
              <a:blipFill>
                <a:blip r:embed="rId3"/>
                <a:stretch>
                  <a:fillRect l="-1351"/>
                </a:stretch>
              </a:blipFill>
            </p:spPr>
            <p:txBody>
              <a:bodyPr/>
              <a:lstStyle/>
              <a:p>
                <a:r>
                  <a:rPr lang="en-US">
                    <a:noFill/>
                  </a:rPr>
                  <a:t> </a:t>
                </a:r>
              </a:p>
            </p:txBody>
          </p:sp>
        </mc:Fallback>
      </mc:AlternateContent>
      <p:sp>
        <p:nvSpPr>
          <p:cNvPr id="6" name="Rectangle 5"/>
          <p:cNvSpPr/>
          <p:nvPr/>
        </p:nvSpPr>
        <p:spPr>
          <a:xfrm>
            <a:off x="2705023" y="2124050"/>
            <a:ext cx="5641450" cy="400110"/>
          </a:xfrm>
          <a:prstGeom prst="rect">
            <a:avLst/>
          </a:prstGeom>
        </p:spPr>
        <p:txBody>
          <a:bodyPr wrap="square">
            <a:spAutoFit/>
          </a:bodyPr>
          <a:lstStyle/>
          <a:p>
            <a:pPr lvl="0" algn="just"/>
            <a:r>
              <a:rPr lang="en-US" sz="2000"/>
              <a:t>Cộng các tử thức của hai phân thức đã cho.</a:t>
            </a:r>
          </a:p>
        </p:txBody>
      </p:sp>
      <mc:AlternateContent xmlns:mc="http://schemas.openxmlformats.org/markup-compatibility/2006" xmlns:a14="http://schemas.microsoft.com/office/drawing/2010/main">
        <mc:Choice Requires="a14">
          <p:sp>
            <p:nvSpPr>
              <p:cNvPr id="38" name="Rectangle 37"/>
              <p:cNvSpPr/>
              <p:nvPr/>
            </p:nvSpPr>
            <p:spPr>
              <a:xfrm>
                <a:off x="1985809" y="903814"/>
                <a:ext cx="5680447" cy="74969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num>
                        <m:den>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+3</m:t>
                          </m:r>
                          <m:r>
                            <a:rPr lang="en-US" sz="2000" b="0" i="1" smtClean="0">
                              <a:latin typeface="Cambria Math" panose="02040503050406030204" pitchFamily="18" charset="0"/>
                            </a:rPr>
                            <m:t>𝑦</m:t>
                          </m:r>
                        </m:num>
                        <m:den>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den>
                      </m:f>
                    </m:oMath>
                  </m:oMathPara>
                </a14:m>
                <a:endParaRPr lang="en-US" sz="2000">
                  <a:latin typeface="+mj-lt"/>
                </a:endParaRPr>
              </a:p>
            </p:txBody>
          </p:sp>
        </mc:Choice>
        <mc:Fallback xmlns="">
          <p:sp>
            <p:nvSpPr>
              <p:cNvPr id="38" name="Rectangle 37"/>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4"/>
                <a:stretch>
                  <a:fillRect/>
                </a:stretch>
              </a:blipFill>
            </p:spPr>
            <p:txBody>
              <a:bodyPr/>
              <a:lstStyle/>
              <a:p>
                <a:r>
                  <a:rPr lang="en-US">
                    <a:noFill/>
                  </a:rPr>
                  <a:t> </a:t>
                </a:r>
              </a:p>
            </p:txBody>
          </p:sp>
        </mc:Fallback>
      </mc:AlternateContent>
      <p:sp>
        <p:nvSpPr>
          <p:cNvPr id="7" name="Down Arrow 6"/>
          <p:cNvSpPr/>
          <p:nvPr/>
        </p:nvSpPr>
        <p:spPr>
          <a:xfrm rot="16200000">
            <a:off x="2328098" y="3177150"/>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2920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 grpId="0"/>
      <p:bldP spid="5" grpId="0"/>
      <p:bldP spid="6" grpId="0"/>
      <p:bldP spid="3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4" name="Title 21"/>
          <p:cNvSpPr txBox="1">
            <a:spLocks/>
          </p:cNvSpPr>
          <p:nvPr/>
        </p:nvSpPr>
        <p:spPr>
          <a:xfrm>
            <a:off x="293380" y="2038715"/>
            <a:ext cx="970877"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2</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1796177" y="317959"/>
            <a:ext cx="6059712"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 thực hiện các yêu cầu sau để làm phép cộng: </a:t>
            </a:r>
          </a:p>
        </p:txBody>
      </p:sp>
      <mc:AlternateContent xmlns:mc="http://schemas.openxmlformats.org/markup-compatibility/2006" xmlns:a14="http://schemas.microsoft.com/office/drawing/2010/main">
        <mc:Choice Requires="a14">
          <p:sp>
            <p:nvSpPr>
              <p:cNvPr id="5" name="Rectangle 4"/>
              <p:cNvSpPr/>
              <p:nvPr/>
            </p:nvSpPr>
            <p:spPr>
              <a:xfrm>
                <a:off x="1985809" y="3001488"/>
                <a:ext cx="4961233" cy="1498615"/>
              </a:xfrm>
              <a:prstGeom prst="rect">
                <a:avLst/>
              </a:prstGeom>
            </p:spPr>
            <p:txBody>
              <a:bodyPr wrap="square">
                <a:spAutoFit/>
              </a:bodyPr>
              <a:lstStyle/>
              <a:p>
                <a:pPr algn="just">
                  <a:lnSpc>
                    <a:spcPct val="150000"/>
                  </a:lnSpc>
                </a:pPr>
                <a:r>
                  <a:rPr lang="en-US" sz="2000">
                    <a:latin typeface="+mn-lt"/>
                    <a:ea typeface="Dotum" panose="020B0600000101010101" pitchFamily="34" charset="-127"/>
                    <a:cs typeface="Times New Roman" panose="02020603050405020304" pitchFamily="18" charset="0"/>
                  </a:rPr>
                  <a:t>Kết quả: </a:t>
                </a:r>
                <a:endParaRPr lang="en-US" sz="2000" smtClean="0">
                  <a:latin typeface="+mn-lt"/>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85809" y="3001488"/>
                <a:ext cx="4961233" cy="1498615"/>
              </a:xfrm>
              <a:prstGeom prst="rect">
                <a:avLst/>
              </a:prstGeom>
              <a:blipFill>
                <a:blip r:embed="rId3"/>
                <a:stretch>
                  <a:fillRect l="-1351"/>
                </a:stretch>
              </a:blipFill>
            </p:spPr>
            <p:txBody>
              <a:bodyPr/>
              <a:lstStyle/>
              <a:p>
                <a:r>
                  <a:rPr lang="en-US">
                    <a:noFill/>
                  </a:rPr>
                  <a:t> </a:t>
                </a:r>
              </a:p>
            </p:txBody>
          </p:sp>
        </mc:Fallback>
      </mc:AlternateContent>
      <p:sp>
        <p:nvSpPr>
          <p:cNvPr id="6" name="Rectangle 5"/>
          <p:cNvSpPr/>
          <p:nvPr/>
        </p:nvSpPr>
        <p:spPr>
          <a:xfrm>
            <a:off x="1397632" y="1786428"/>
            <a:ext cx="7512404" cy="1015663"/>
          </a:xfrm>
          <a:prstGeom prst="rect">
            <a:avLst/>
          </a:prstGeom>
        </p:spPr>
        <p:txBody>
          <a:bodyPr wrap="square">
            <a:spAutoFit/>
          </a:bodyPr>
          <a:lstStyle/>
          <a:p>
            <a:pPr lvl="0" algn="just">
              <a:lnSpc>
                <a:spcPct val="150000"/>
              </a:lnSpc>
            </a:pPr>
            <a:r>
              <a:rPr lang="vi-VN" sz="2000"/>
              <a:t>Viết phân thức có tử </a:t>
            </a:r>
            <a:r>
              <a:rPr lang="vi-VN" sz="2000" smtClean="0"/>
              <a:t>là </a:t>
            </a:r>
            <a:r>
              <a:rPr lang="vi-VN" sz="2000"/>
              <a:t>tổng các tử thức và </a:t>
            </a:r>
            <a:r>
              <a:rPr lang="vi-VN" sz="2000" smtClean="0"/>
              <a:t>mẫu</a:t>
            </a:r>
            <a:r>
              <a:rPr lang="en-US" sz="2000" smtClean="0"/>
              <a:t> là mẫu</a:t>
            </a:r>
            <a:r>
              <a:rPr lang="vi-VN" sz="2000" smtClean="0"/>
              <a:t> </a:t>
            </a:r>
            <a:r>
              <a:rPr lang="vi-VN" sz="2000"/>
              <a:t>thức chung ta được kết quả của phép cộng đã cho.</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8" name="Rectangle 37"/>
              <p:cNvSpPr/>
              <p:nvPr/>
            </p:nvSpPr>
            <p:spPr>
              <a:xfrm>
                <a:off x="1985809" y="903814"/>
                <a:ext cx="5680447"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38" name="Rectangle 37"/>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4"/>
                <a:stretch>
                  <a:fillRect/>
                </a:stretch>
              </a:blipFill>
            </p:spPr>
            <p:txBody>
              <a:bodyPr/>
              <a:lstStyle/>
              <a:p>
                <a:r>
                  <a:rPr lang="en-US">
                    <a:noFill/>
                  </a:rPr>
                  <a:t> </a:t>
                </a:r>
              </a:p>
            </p:txBody>
          </p:sp>
        </mc:Fallback>
      </mc:AlternateContent>
      <p:sp>
        <p:nvSpPr>
          <p:cNvPr id="7" name="Down Arrow 6"/>
          <p:cNvSpPr/>
          <p:nvPr/>
        </p:nvSpPr>
        <p:spPr>
          <a:xfrm rot="16200000">
            <a:off x="1640691" y="3153296"/>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Tree>
    <p:extLst>
      <p:ext uri="{BB962C8B-B14F-4D97-AF65-F5344CB8AC3E}">
        <p14:creationId xmlns:p14="http://schemas.microsoft.com/office/powerpoint/2010/main" val="27458529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540;p49"/>
          <p:cNvSpPr txBox="1">
            <a:spLocks/>
          </p:cNvSpPr>
          <p:nvPr/>
        </p:nvSpPr>
        <p:spPr>
          <a:xfrm>
            <a:off x="3093228" y="274531"/>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700" b="1">
                <a:solidFill>
                  <a:srgbClr val="C00000"/>
                </a:solidFill>
                <a:latin typeface="Arial" panose="020B0604020202020204" pitchFamily="34" charset="0"/>
              </a:rPr>
              <a:t>Quy tắc</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mc:AlternateContent xmlns:mc="http://schemas.openxmlformats.org/markup-compatibility/2006" xmlns:a14="http://schemas.microsoft.com/office/drawing/2010/main">
        <mc:Choice Requires="a14">
          <p:sp>
            <p:nvSpPr>
              <p:cNvPr id="11" name="Rectangle 10"/>
              <p:cNvSpPr/>
              <p:nvPr/>
            </p:nvSpPr>
            <p:spPr>
              <a:xfrm>
                <a:off x="1384804" y="1034527"/>
                <a:ext cx="6542646" cy="2033827"/>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Muốn cộng hai phân thức có cùng mẫu thức, ta cộng các tử thức với nhau và giữ nguyên mẫu thức:</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84804" y="1034527"/>
                <a:ext cx="6542646" cy="2033827"/>
              </a:xfrm>
              <a:prstGeom prst="rect">
                <a:avLst/>
              </a:prstGeom>
              <a:blipFill>
                <a:blip r:embed="rId3"/>
                <a:stretch>
                  <a:fillRect l="-743" r="-836"/>
                </a:stretch>
              </a:blipFill>
              <a:ln w="25400" cap="flat" cmpd="sng" algn="ctr">
                <a:solidFill>
                  <a:srgbClr val="FFFFFF"/>
                </a:solidFill>
                <a:prstDash val="solid"/>
              </a:ln>
              <a:effectLst/>
            </p:spPr>
            <p:txBody>
              <a:bodyPr/>
              <a:lstStyle/>
              <a:p>
                <a:r>
                  <a:rPr lang="en-US">
                    <a:noFill/>
                  </a:rPr>
                  <a:t> </a:t>
                </a:r>
              </a:p>
            </p:txBody>
          </p:sp>
        </mc:Fallback>
      </mc:AlternateContent>
      <p:sp>
        <p:nvSpPr>
          <p:cNvPr id="4" name="Rectangle 3"/>
          <p:cNvSpPr/>
          <p:nvPr/>
        </p:nvSpPr>
        <p:spPr>
          <a:xfrm>
            <a:off x="1464317" y="3255945"/>
            <a:ext cx="6463133" cy="1477328"/>
          </a:xfrm>
          <a:prstGeom prst="rect">
            <a:avLst/>
          </a:prstGeom>
        </p:spPr>
        <p:txBody>
          <a:bodyPr wrap="square">
            <a:spAutoFit/>
          </a:bodyPr>
          <a:lstStyle/>
          <a:p>
            <a:pPr algn="just">
              <a:lnSpc>
                <a:spcPct val="150000"/>
              </a:lnSpc>
              <a:spcBef>
                <a:spcPts val="600"/>
              </a:spcBef>
              <a:spcAft>
                <a:spcPts val="600"/>
              </a:spcAft>
            </a:pPr>
            <a:r>
              <a:rPr lang="en-US" sz="2000" b="1" i="1" u="sng">
                <a:solidFill>
                  <a:schemeClr val="accent6">
                    <a:lumMod val="75000"/>
                  </a:schemeClr>
                </a:solidFill>
                <a:latin typeface="+mn-lt"/>
                <a:ea typeface="Dotum" panose="020B0600000101010101" pitchFamily="34" charset="-127"/>
                <a:cs typeface="Times New Roman" panose="02020603050405020304" pitchFamily="18" charset="0"/>
              </a:rPr>
              <a:t>Chú ý:</a:t>
            </a:r>
            <a:r>
              <a:rPr lang="en-US" sz="2000" b="1" i="1">
                <a:solidFill>
                  <a:schemeClr val="accent6">
                    <a:lumMod val="75000"/>
                  </a:schemeClr>
                </a:solidFill>
                <a:latin typeface="+mn-lt"/>
                <a:ea typeface="Dotum" panose="020B0600000101010101" pitchFamily="34" charset="-127"/>
                <a:cs typeface="Times New Roman" panose="02020603050405020304" pitchFamily="18" charset="0"/>
              </a:rPr>
              <a:t> </a:t>
            </a:r>
            <a:r>
              <a:rPr lang="en-US" sz="2000">
                <a:latin typeface="+mn-lt"/>
                <a:ea typeface="Dotum" panose="020B0600000101010101" pitchFamily="34" charset="-127"/>
                <a:cs typeface="Times New Roman" panose="02020603050405020304" pitchFamily="18" charset="0"/>
              </a:rPr>
              <a:t>Kết quả của phép cộng hai phân thức được gọi là </a:t>
            </a:r>
            <a:r>
              <a:rPr lang="en-US" sz="2000" i="1">
                <a:latin typeface="+mn-lt"/>
                <a:ea typeface="Dotum" panose="020B0600000101010101" pitchFamily="34" charset="-127"/>
                <a:cs typeface="Times New Roman" panose="02020603050405020304" pitchFamily="18" charset="0"/>
              </a:rPr>
              <a:t>tổng</a:t>
            </a:r>
            <a:r>
              <a:rPr lang="en-US" sz="2000">
                <a:latin typeface="+mn-lt"/>
                <a:ea typeface="Dotum" panose="020B0600000101010101" pitchFamily="34" charset="-127"/>
                <a:cs typeface="Times New Roman" panose="02020603050405020304" pitchFamily="18" charset="0"/>
              </a:rPr>
              <a:t> của hai phân thức đó. Ta thường viết tổng dưới dạng rút gọn.</a:t>
            </a:r>
            <a:endParaRPr lang="en-US" sz="2000">
              <a:effectLst/>
              <a:latin typeface="+mn-lt"/>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8137331" y="4444780"/>
            <a:ext cx="494637" cy="428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22" name="Rectangle 21"/>
          <p:cNvSpPr/>
          <p:nvPr/>
        </p:nvSpPr>
        <p:spPr>
          <a:xfrm>
            <a:off x="-421419" y="3427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735;p18"/>
          <p:cNvSpPr txBox="1">
            <a:spLocks/>
          </p:cNvSpPr>
          <p:nvPr/>
        </p:nvSpPr>
        <p:spPr>
          <a:xfrm>
            <a:off x="1617202" y="79211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8" name="Group 7"/>
          <p:cNvGrpSpPr/>
          <p:nvPr/>
        </p:nvGrpSpPr>
        <p:grpSpPr>
          <a:xfrm>
            <a:off x="2832605" y="585660"/>
            <a:ext cx="6311395" cy="735138"/>
            <a:chOff x="1973865" y="260989"/>
            <a:chExt cx="6311395" cy="735138"/>
          </a:xfrm>
        </p:grpSpPr>
        <p:sp>
          <p:nvSpPr>
            <p:cNvPr id="23" name="TextBox 22"/>
            <p:cNvSpPr txBox="1"/>
            <p:nvPr/>
          </p:nvSpPr>
          <p:spPr>
            <a:xfrm>
              <a:off x="1973865" y="344246"/>
              <a:ext cx="63113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Cộng hai phân thức</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4317559" y="260989"/>
                  <a:ext cx="2289976" cy="7351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 </m:t>
                        </m:r>
                        <m:f>
                          <m:fPr>
                            <m:ctrlPr>
                              <a:rPr lang="en-US" sz="2000" i="1">
                                <a:latin typeface="Cambria Math" panose="02040503050406030204" pitchFamily="18" charset="0"/>
                              </a:rPr>
                            </m:ctrlPr>
                          </m:fPr>
                          <m:num>
                            <m:r>
                              <a:rPr lang="en-US" sz="2000" i="1">
                                <a:latin typeface="Cambria Math" panose="02040503050406030204" pitchFamily="18" charset="0"/>
                              </a:rPr>
                              <m:t>5</m:t>
                            </m:r>
                            <m:r>
                              <a:rPr lang="en-US" sz="2000" b="0" i="1" smtClean="0">
                                <a:latin typeface="Cambria Math" panose="02040503050406030204" pitchFamily="18" charset="0"/>
                              </a:rPr>
                              <m:t>−10</m:t>
                            </m:r>
                            <m:r>
                              <a:rPr lang="en-US" sz="2000" b="0" i="1" smtClean="0">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oMath>
                    </m:oMathPara>
                  </a14:m>
                  <a:endParaRPr lang="en-US" sz="2000"/>
                </a:p>
              </p:txBody>
            </p:sp>
          </mc:Choice>
          <mc:Fallback xmlns="">
            <p:sp>
              <p:nvSpPr>
                <p:cNvPr id="7" name="TextBox 6"/>
                <p:cNvSpPr txBox="1">
                  <a:spLocks noRot="1" noChangeAspect="1" noMove="1" noResize="1" noEditPoints="1" noAdjustHandles="1" noChangeArrowheads="1" noChangeShapeType="1" noTextEdit="1"/>
                </p:cNvSpPr>
                <p:nvPr/>
              </p:nvSpPr>
              <p:spPr>
                <a:xfrm>
                  <a:off x="4317559" y="260989"/>
                  <a:ext cx="2289976" cy="735138"/>
                </a:xfrm>
                <a:prstGeom prst="rect">
                  <a:avLst/>
                </a:prstGeom>
                <a:blipFill>
                  <a:blip r:embed="rId3"/>
                  <a:stretch>
                    <a:fillRect/>
                  </a:stretch>
                </a:blipFill>
              </p:spPr>
              <p:txBody>
                <a:bodyPr/>
                <a:lstStyle/>
                <a:p>
                  <a:r>
                    <a:rPr lang="en-US">
                      <a:noFill/>
                    </a:rPr>
                    <a:t> </a:t>
                  </a:r>
                </a:p>
              </p:txBody>
            </p:sp>
          </mc:Fallback>
        </mc:AlternateContent>
      </p:grpSp>
      <p:sp>
        <p:nvSpPr>
          <p:cNvPr id="27" name="Rectangle 26"/>
          <p:cNvSpPr/>
          <p:nvPr/>
        </p:nvSpPr>
        <p:spPr>
          <a:xfrm>
            <a:off x="4258999" y="181379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28" name="Group 27"/>
          <p:cNvGrpSpPr/>
          <p:nvPr/>
        </p:nvGrpSpPr>
        <p:grpSpPr>
          <a:xfrm>
            <a:off x="1103302" y="2483636"/>
            <a:ext cx="7396643" cy="1945148"/>
            <a:chOff x="1905059" y="237775"/>
            <a:chExt cx="7396643" cy="1945148"/>
          </a:xfrm>
        </p:grpSpPr>
        <p:sp>
          <p:nvSpPr>
            <p:cNvPr id="29" name="TextBox 28"/>
            <p:cNvSpPr txBox="1"/>
            <p:nvPr/>
          </p:nvSpPr>
          <p:spPr>
            <a:xfrm>
              <a:off x="1905059" y="552072"/>
              <a:ext cx="63113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Ta có:</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2250220" y="237775"/>
                  <a:ext cx="7051482" cy="194514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𝑥</m:t>
                            </m:r>
                            <m:r>
                              <a:rPr lang="en-US" sz="2000" b="0" i="1" smtClean="0">
                                <a:latin typeface="Cambria Math" panose="02040503050406030204" pitchFamily="18" charset="0"/>
                              </a:rPr>
                              <m:t>−1</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r>
                              <a:rPr lang="en-US" sz="2000" b="0" i="1" smtClean="0">
                                <a:latin typeface="Cambria Math" panose="02040503050406030204" pitchFamily="18" charset="0"/>
                              </a:rPr>
                              <m:t>−10</m:t>
                            </m:r>
                            <m:r>
                              <a:rPr lang="en-US" sz="2000" b="0" i="1" smtClean="0">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i="1">
                                <a:latin typeface="Cambria Math" panose="02040503050406030204" pitchFamily="18" charset="0"/>
                              </a:rPr>
                              <m:t>5−10</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e>
                            </m:d>
                          </m:num>
                          <m:den>
                            <m:r>
                              <a:rPr lang="en-US" sz="2000" i="1">
                                <a:latin typeface="Cambria Math" panose="02040503050406030204" pitchFamily="18" charset="0"/>
                              </a:rPr>
                              <m:t>𝑥</m:t>
                            </m:r>
                            <m:r>
                              <a:rPr lang="en-US" sz="2000" i="1">
                                <a:latin typeface="Cambria Math" panose="02040503050406030204" pitchFamily="18" charset="0"/>
                              </a:rPr>
                              <m:t>−1</m:t>
                            </m:r>
                          </m:den>
                        </m:f>
                      </m:oMath>
                    </m:oMathPara>
                  </a14:m>
                  <a:endParaRPr lang="en-US" sz="2000" smtClean="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−1</m:t>
                                    </m:r>
                                  </m:e>
                                </m:d>
                              </m:e>
                              <m:sup>
                                <m:r>
                                  <a:rPr lang="en-US" sz="2000" b="0" i="1" smtClean="0">
                                    <a:latin typeface="Cambria Math" panose="02040503050406030204" pitchFamily="18" charset="0"/>
                                  </a:rPr>
                                  <m:t>2</m:t>
                                </m:r>
                              </m:sup>
                            </m:sSup>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−1</m:t>
                            </m:r>
                          </m:e>
                        </m:d>
                        <m:r>
                          <a:rPr lang="en-US" sz="2000" b="0" i="1" smtClean="0">
                            <a:latin typeface="Cambria Math" panose="02040503050406030204" pitchFamily="18" charset="0"/>
                          </a:rPr>
                          <m:t>.</m:t>
                        </m:r>
                      </m:oMath>
                    </m:oMathPara>
                  </a14:m>
                  <a:endParaRPr lang="en-US" sz="2000"/>
                </a:p>
              </p:txBody>
            </p:sp>
          </mc:Choice>
          <mc:Fallback xmlns="">
            <p:sp>
              <p:nvSpPr>
                <p:cNvPr id="30" name="TextBox 29"/>
                <p:cNvSpPr txBox="1">
                  <a:spLocks noRot="1" noChangeAspect="1" noMove="1" noResize="1" noEditPoints="1" noAdjustHandles="1" noChangeArrowheads="1" noChangeShapeType="1" noTextEdit="1"/>
                </p:cNvSpPr>
                <p:nvPr/>
              </p:nvSpPr>
              <p:spPr>
                <a:xfrm>
                  <a:off x="2250220" y="237775"/>
                  <a:ext cx="7051482" cy="1945148"/>
                </a:xfrm>
                <a:prstGeom prst="rect">
                  <a:avLst/>
                </a:prstGeom>
                <a:blipFill>
                  <a:blip r:embed="rId4"/>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theme/theme1.xml><?xml version="1.0" encoding="utf-8"?>
<a:theme xmlns:a="http://schemas.openxmlformats.org/drawingml/2006/main" name="Sorting and Classifying Objects - Math - Pre-K by Slidesgo">
  <a:themeElements>
    <a:clrScheme name="Simple Light">
      <a:dk1>
        <a:srgbClr val="333333"/>
      </a:dk1>
      <a:lt1>
        <a:srgbClr val="F8F8F8"/>
      </a:lt1>
      <a:dk2>
        <a:srgbClr val="C3F0FB"/>
      </a:dk2>
      <a:lt2>
        <a:srgbClr val="C2B9FF"/>
      </a:lt2>
      <a:accent1>
        <a:srgbClr val="C800CF"/>
      </a:accent1>
      <a:accent2>
        <a:srgbClr val="EE2A52"/>
      </a:accent2>
      <a:accent3>
        <a:srgbClr val="FFDD00"/>
      </a:accent3>
      <a:accent4>
        <a:srgbClr val="FF9101"/>
      </a:accent4>
      <a:accent5>
        <a:srgbClr val="10CE4F"/>
      </a:accent5>
      <a:accent6>
        <a:srgbClr val="0082C6"/>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1490</Words>
  <PresentationFormat>On-screen Show (16:9)</PresentationFormat>
  <Paragraphs>303</Paragraphs>
  <Slides>54</Slides>
  <Notes>53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54</vt:i4>
      </vt:variant>
    </vt:vector>
  </HeadingPairs>
  <TitlesOfParts>
    <vt:vector size="72" baseType="lpstr">
      <vt:lpstr>Poppins SemiBold</vt:lpstr>
      <vt:lpstr>Delius</vt:lpstr>
      <vt:lpstr>Calibri</vt:lpstr>
      <vt:lpstr>Nunito Light</vt:lpstr>
      <vt:lpstr>Wingdings</vt:lpstr>
      <vt:lpstr>Dotum</vt:lpstr>
      <vt:lpstr>Arial</vt:lpstr>
      <vt:lpstr>Maven Pro ExtraBold</vt:lpstr>
      <vt:lpstr>Cambria Math</vt:lpstr>
      <vt:lpstr>Times New Roman</vt:lpstr>
      <vt:lpstr>Maven Pro</vt:lpstr>
      <vt:lpstr>Open Sans</vt:lpstr>
      <vt:lpstr>Be Vietnam Pro</vt:lpstr>
      <vt:lpstr>Anaheim</vt:lpstr>
      <vt:lpstr>Chelsea Market</vt:lpstr>
      <vt:lpstr>Pangolin</vt:lpstr>
      <vt:lpstr>Sorting and Classifying Objects - Math - Pre-K by Slidesgo</vt:lpstr>
      <vt:lpstr>1_Office Theme</vt:lpstr>
      <vt:lpstr>CHÀO MỪNG CẢ LỚP ĐẾN VỚI TIẾT HỌC  HÔM  NAY!</vt:lpstr>
      <vt:lpstr>PowerPoint Presentation</vt:lpstr>
      <vt:lpstr>PowerPoint Presentation</vt:lpstr>
      <vt:lpstr>01</vt:lpstr>
      <vt:lpstr>01</vt:lpstr>
      <vt:lpstr>PowerPoint Presentation</vt:lpstr>
      <vt:lpstr>PowerPoint Presentation</vt:lpstr>
      <vt:lpstr>PowerPoint Presentation</vt:lpstr>
      <vt:lpstr>PowerPoint Presentation</vt:lpstr>
      <vt:lpstr>PowerPoint Presentation</vt:lpstr>
      <vt:lpstr>CỘNG HAI PHÂN THỨC KHÁC MẪU</vt:lpstr>
      <vt:lpstr>PowerPoint Presentation</vt:lpstr>
      <vt:lpstr>PowerPoint Presentation</vt:lpstr>
      <vt:lpstr>PowerPoint Presentation</vt:lpstr>
      <vt:lpstr>PowerPoint Presentation</vt:lpstr>
      <vt:lpstr>PowerPoint Presentation</vt:lpstr>
      <vt:lpstr>TRỪ HAI PHÂN THỨC</vt:lpstr>
      <vt:lpstr>PowerPoint Presentation</vt:lpstr>
      <vt:lpstr>PowerPoint Presentation</vt:lpstr>
      <vt:lpstr>PowerPoint Presentation</vt:lpstr>
      <vt:lpstr>PowerPoint Presentation</vt:lpstr>
      <vt:lpstr>PowerPoint Presentation</vt:lpstr>
      <vt:lpstr>PowerPoint Presentation</vt:lpstr>
      <vt:lpstr>CỘNG, TRỪ NHIỀU  PHÂN THỨC ĐẠI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2023-10-24T07:11:43Z</dcterms:modified>
</cp:coreProperties>
</file>