
<file path=[Content_Types].xml><?xml version="1.0" encoding="utf-8"?>
<Types xmlns="http://schemas.openxmlformats.org/package/2006/content-types">
  <Default Extension="png" ContentType="image/png"/>
  <Default Extension="jfif" ContentType="image/jpe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1"/>
  </p:sldMasterIdLst>
  <p:notesMasterIdLst>
    <p:notesMasterId r:id="rId14"/>
  </p:notesMasterIdLst>
  <p:sldIdLst>
    <p:sldId id="3087" r:id="rId2"/>
    <p:sldId id="3114" r:id="rId3"/>
    <p:sldId id="3080" r:id="rId4"/>
    <p:sldId id="3103" r:id="rId5"/>
    <p:sldId id="3105" r:id="rId6"/>
    <p:sldId id="3106" r:id="rId7"/>
    <p:sldId id="3111" r:id="rId8"/>
    <p:sldId id="3107" r:id="rId9"/>
    <p:sldId id="3108" r:id="rId10"/>
    <p:sldId id="3112" r:id="rId11"/>
    <p:sldId id="3113" r:id="rId12"/>
    <p:sldId id="280"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677C"/>
    <a:srgbClr val="FF3399"/>
    <a:srgbClr val="0998D7"/>
    <a:srgbClr val="F18105"/>
    <a:srgbClr val="0000FF"/>
    <a:srgbClr val="FCBB75"/>
    <a:srgbClr val="0C6D39"/>
    <a:srgbClr val="ED3376"/>
    <a:srgbClr val="00918A"/>
    <a:srgbClr val="C2E2F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97" autoAdjust="0"/>
    <p:restoredTop sz="94660"/>
  </p:normalViewPr>
  <p:slideViewPr>
    <p:cSldViewPr snapToGrid="0">
      <p:cViewPr varScale="1">
        <p:scale>
          <a:sx n="69" d="100"/>
          <a:sy n="69" d="100"/>
        </p:scale>
        <p:origin x="-114" y="-46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D21363-4EE3-49AE-BA04-164DB83892F6}" type="datetimeFigureOut">
              <a:rPr lang="en-GB" smtClean="0"/>
              <a:t>04/09/2023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8B0E19-C2A7-4FE4-8BEE-17463F03FF49}" type="slidenum">
              <a:rPr lang="en-GB" smtClean="0"/>
              <a:t>‹#›</a:t>
            </a:fld>
            <a:endParaRPr lang="en-GB"/>
          </a:p>
        </p:txBody>
      </p:sp>
    </p:spTree>
    <p:extLst>
      <p:ext uri="{BB962C8B-B14F-4D97-AF65-F5344CB8AC3E}">
        <p14:creationId xmlns:p14="http://schemas.microsoft.com/office/powerpoint/2010/main" val="19209777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FD1E9-C923-4D12-AB06-242B1EB3C9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5582691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microsoft.com/office/2007/relationships/hdphoto" Target="../media/hdphoto2.wdp"/><Relationship Id="rId7"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6.jpeg"/><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microsoft.com/office/2007/relationships/hdphoto" Target="../media/hdphoto2.wdp"/><Relationship Id="rId7"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emf"/><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173954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47C8D2E1-81FD-4254-B75A-A7FE8D916632}"/>
              </a:ext>
            </a:extLst>
          </p:cNvPr>
          <p:cNvPicPr>
            <a:picLocks noChangeAspect="1"/>
          </p:cNvPicPr>
          <p:nvPr userDrawn="1"/>
        </p:nvPicPr>
        <p:blipFill rotWithShape="1">
          <a:blip r:embed="rId2"/>
          <a:srcRect r="868"/>
          <a:stretch/>
        </p:blipFill>
        <p:spPr>
          <a:xfrm>
            <a:off x="0" y="0"/>
            <a:ext cx="12192000" cy="6858000"/>
          </a:xfrm>
          <a:prstGeom prst="rect">
            <a:avLst/>
          </a:prstGeom>
        </p:spPr>
      </p:pic>
      <p:sp>
        <p:nvSpPr>
          <p:cNvPr id="5" name="Rectangle: Diagonal Corners Rounded 4">
            <a:extLst>
              <a:ext uri="{FF2B5EF4-FFF2-40B4-BE49-F238E27FC236}">
                <a16:creationId xmlns="" xmlns:a16="http://schemas.microsoft.com/office/drawing/2014/main" id="{F271E19D-841E-469E-958F-AD5A7E90F8BB}"/>
              </a:ext>
            </a:extLst>
          </p:cNvPr>
          <p:cNvSpPr/>
          <p:nvPr userDrawn="1"/>
        </p:nvSpPr>
        <p:spPr>
          <a:xfrm>
            <a:off x="236375" y="228600"/>
            <a:ext cx="11719249" cy="6400800"/>
          </a:xfrm>
          <a:prstGeom prst="round2DiagRect">
            <a:avLst>
              <a:gd name="adj1" fmla="val 5476"/>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 xmlns:a16="http://schemas.microsoft.com/office/drawing/2014/main" id="{47FCD921-8FD6-4674-B47D-E6291CBA789B}"/>
              </a:ext>
            </a:extLst>
          </p:cNvPr>
          <p:cNvPicPr>
            <a:picLocks noChangeAspect="1"/>
          </p:cNvPicPr>
          <p:nvPr userDrawn="1"/>
        </p:nvPicPr>
        <p:blipFill>
          <a:blip r:embed="rId3"/>
          <a:stretch>
            <a:fillRect/>
          </a:stretch>
        </p:blipFill>
        <p:spPr>
          <a:xfrm>
            <a:off x="11295235" y="283866"/>
            <a:ext cx="589731" cy="520622"/>
          </a:xfrm>
          <a:prstGeom prst="rect">
            <a:avLst/>
          </a:prstGeom>
        </p:spPr>
      </p:pic>
      <p:pic>
        <p:nvPicPr>
          <p:cNvPr id="7" name="Picture 6">
            <a:extLst>
              <a:ext uri="{FF2B5EF4-FFF2-40B4-BE49-F238E27FC236}">
                <a16:creationId xmlns="" xmlns:a16="http://schemas.microsoft.com/office/drawing/2014/main" id="{C9BA255E-1E6C-4596-8CAD-67CE4A1C592F}"/>
              </a:ext>
            </a:extLst>
          </p:cNvPr>
          <p:cNvPicPr>
            <a:picLocks noChangeAspect="1"/>
          </p:cNvPicPr>
          <p:nvPr userDrawn="1"/>
        </p:nvPicPr>
        <p:blipFill>
          <a:blip r:embed="rId4">
            <a:extLst>
              <a:ext uri="{BEBA8EAE-BF5A-486C-A8C5-ECC9F3942E4B}">
                <a14:imgProps xmlns:a14="http://schemas.microsoft.com/office/drawing/2010/main">
                  <a14:imgLayer r:embed="rId5">
                    <a14:imgEffect>
                      <a14:backgroundRemoval t="8308" b="93846" l="5066" r="98379">
                        <a14:foregroundMark x1="75279" y1="53538" x2="75279" y2="53538"/>
                        <a14:foregroundMark x1="79230" y1="27692" x2="79939" y2="67077"/>
                        <a14:foregroundMark x1="79939" y1="67077" x2="91692" y2="54154"/>
                        <a14:foregroundMark x1="91692" y1="54154" x2="83587" y2="29231"/>
                        <a14:foregroundMark x1="6180" y1="40923" x2="6180" y2="40923"/>
                        <a14:foregroundMark x1="5268" y1="32615" x2="5268" y2="32615"/>
                        <a14:foregroundMark x1="6586" y1="32615" x2="7295" y2="56308"/>
                        <a14:foregroundMark x1="13678" y1="30769" x2="14590" y2="57846"/>
                        <a14:foregroundMark x1="19250" y1="36308" x2="19250" y2="36308"/>
                        <a14:foregroundMark x1="33435" y1="39692" x2="33435" y2="39692"/>
                        <a14:foregroundMark x1="44174" y1="39692" x2="44174" y2="39692"/>
                        <a14:foregroundMark x1="48531" y1="68308" x2="48531" y2="68308"/>
                        <a14:foregroundMark x1="56332" y1="43692" x2="56332" y2="43692"/>
                        <a14:foregroundMark x1="73961" y1="56308" x2="73961" y2="56308"/>
                        <a14:foregroundMark x1="79230" y1="40308" x2="79230" y2="43692"/>
                        <a14:foregroundMark x1="79230" y1="43692" x2="79230" y2="43692"/>
                        <a14:foregroundMark x1="79230" y1="43692" x2="79230" y2="43692"/>
                        <a14:foregroundMark x1="96150" y1="53538" x2="96150" y2="53538"/>
                        <a14:foregroundMark x1="96150" y1="53538" x2="96150" y2="53538"/>
                        <a14:foregroundMark x1="74569" y1="86154" x2="74569" y2="86154"/>
                        <a14:foregroundMark x1="79433" y1="91077" x2="79433" y2="91077"/>
                        <a14:foregroundMark x1="84904" y1="93846" x2="84904" y2="93846"/>
                        <a14:foregroundMark x1="93414" y1="81231" x2="93414" y2="81231"/>
                        <a14:foregroundMark x1="96150" y1="72923" x2="96150" y2="72923"/>
                        <a14:foregroundMark x1="98176" y1="64000" x2="98176" y2="64000"/>
                        <a14:foregroundMark x1="97467" y1="52923" x2="97467" y2="52923"/>
                        <a14:foregroundMark x1="52381" y1="53538" x2="52381" y2="53538"/>
                        <a14:foregroundMark x1="83789" y1="8615" x2="83789" y2="8615"/>
                        <a14:foregroundMark x1="98480" y1="60923" x2="98480" y2="60923"/>
                        <a14:foregroundMark x1="93110" y1="87077" x2="93110" y2="87077"/>
                        <a14:foregroundMark x1="91489" y1="88923" x2="91489" y2="88923"/>
                        <a14:foregroundMark x1="83283" y1="93846" x2="83283" y2="93846"/>
                        <a14:foregroundMark x1="97670" y1="38154" x2="97670" y2="38154"/>
                        <a14:foregroundMark x1="14184" y1="42769" x2="14184" y2="42769"/>
                      </a14:backgroundRemoval>
                    </a14:imgEffect>
                  </a14:imgLayer>
                </a14:imgProps>
              </a:ext>
            </a:extLst>
          </a:blip>
          <a:stretch>
            <a:fillRect/>
          </a:stretch>
        </p:blipFill>
        <p:spPr>
          <a:xfrm>
            <a:off x="11523983" y="20407"/>
            <a:ext cx="632267" cy="208193"/>
          </a:xfrm>
          <a:prstGeom prst="rect">
            <a:avLst/>
          </a:prstGeom>
        </p:spPr>
      </p:pic>
    </p:spTree>
    <p:extLst>
      <p:ext uri="{BB962C8B-B14F-4D97-AF65-F5344CB8AC3E}">
        <p14:creationId xmlns:p14="http://schemas.microsoft.com/office/powerpoint/2010/main" val="21474940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pic>
        <p:nvPicPr>
          <p:cNvPr id="4" name="Picture 3" descr="Graphical user interface&#10;&#10;Description automatically generated">
            <a:extLst>
              <a:ext uri="{FF2B5EF4-FFF2-40B4-BE49-F238E27FC236}">
                <a16:creationId xmlns="" xmlns:a16="http://schemas.microsoft.com/office/drawing/2014/main" id="{A6472079-1034-47E2-8A04-42ECFACCA274}"/>
              </a:ext>
            </a:extLst>
          </p:cNvPr>
          <p:cNvPicPr>
            <a:picLocks noChangeAspect="1"/>
          </p:cNvPicPr>
          <p:nvPr userDrawn="1"/>
        </p:nvPicPr>
        <p:blipFill>
          <a:blip r:embed="rId2">
            <a:extLst>
              <a:ext uri="{BEBA8EAE-BF5A-486C-A8C5-ECC9F3942E4B}">
                <a14:imgProps xmlns:a14="http://schemas.microsoft.com/office/drawing/2010/main">
                  <a14:imgLayer r:embed="rId3">
                    <a14:imgEffect>
                      <a14:artisticPastelsSmooth/>
                    </a14:imgEffect>
                  </a14:imgLayer>
                </a14:imgProps>
              </a:ext>
              <a:ext uri="{28A0092B-C50C-407E-A947-70E740481C1C}">
                <a14:useLocalDpi xmlns:a14="http://schemas.microsoft.com/office/drawing/2010/main" val="0"/>
              </a:ext>
            </a:extLst>
          </a:blip>
          <a:stretch>
            <a:fillRect/>
          </a:stretch>
        </p:blipFill>
        <p:spPr>
          <a:xfrm>
            <a:off x="-854" y="1"/>
            <a:ext cx="12193709" cy="6858000"/>
          </a:xfrm>
          <a:prstGeom prst="rect">
            <a:avLst/>
          </a:prstGeom>
        </p:spPr>
      </p:pic>
      <p:sp>
        <p:nvSpPr>
          <p:cNvPr id="5" name="Rectangle: Diagonal Corners Rounded 4">
            <a:extLst>
              <a:ext uri="{FF2B5EF4-FFF2-40B4-BE49-F238E27FC236}">
                <a16:creationId xmlns="" xmlns:a16="http://schemas.microsoft.com/office/drawing/2014/main" id="{6D155AC7-76D6-4AFB-82EE-1ABA3168B0D1}"/>
              </a:ext>
            </a:extLst>
          </p:cNvPr>
          <p:cNvSpPr/>
          <p:nvPr userDrawn="1"/>
        </p:nvSpPr>
        <p:spPr>
          <a:xfrm>
            <a:off x="236375" y="228600"/>
            <a:ext cx="11719249" cy="6400800"/>
          </a:xfrm>
          <a:prstGeom prst="round2DiagRect">
            <a:avLst>
              <a:gd name="adj1" fmla="val 3810"/>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 xmlns:a16="http://schemas.microsoft.com/office/drawing/2014/main" id="{512EACBA-99FD-4704-979B-F9A2F6D2D44E}"/>
              </a:ext>
            </a:extLst>
          </p:cNvPr>
          <p:cNvPicPr>
            <a:picLocks noChangeAspect="1"/>
          </p:cNvPicPr>
          <p:nvPr userDrawn="1"/>
        </p:nvPicPr>
        <p:blipFill>
          <a:blip r:embed="rId4"/>
          <a:stretch>
            <a:fillRect/>
          </a:stretch>
        </p:blipFill>
        <p:spPr>
          <a:xfrm>
            <a:off x="11310475" y="299106"/>
            <a:ext cx="589731" cy="520622"/>
          </a:xfrm>
          <a:prstGeom prst="rect">
            <a:avLst/>
          </a:prstGeom>
        </p:spPr>
      </p:pic>
      <p:pic>
        <p:nvPicPr>
          <p:cNvPr id="6" name="Picture 5">
            <a:extLst>
              <a:ext uri="{FF2B5EF4-FFF2-40B4-BE49-F238E27FC236}">
                <a16:creationId xmlns="" xmlns:a16="http://schemas.microsoft.com/office/drawing/2014/main" id="{98C32674-8B0B-4A16-BA70-6C2CD890B228}"/>
              </a:ext>
            </a:extLst>
          </p:cNvPr>
          <p:cNvPicPr>
            <a:picLocks noChangeAspect="1"/>
          </p:cNvPicPr>
          <p:nvPr userDrawn="1"/>
        </p:nvPicPr>
        <p:blipFill>
          <a:blip r:embed="rId5">
            <a:extLst>
              <a:ext uri="{BEBA8EAE-BF5A-486C-A8C5-ECC9F3942E4B}">
                <a14:imgProps xmlns:a14="http://schemas.microsoft.com/office/drawing/2010/main">
                  <a14:imgLayer r:embed="rId6">
                    <a14:imgEffect>
                      <a14:backgroundRemoval t="8308" b="93846" l="5066" r="98379">
                        <a14:foregroundMark x1="75279" y1="53538" x2="75279" y2="53538"/>
                        <a14:foregroundMark x1="79230" y1="27692" x2="79939" y2="67077"/>
                        <a14:foregroundMark x1="79939" y1="67077" x2="91692" y2="54154"/>
                        <a14:foregroundMark x1="91692" y1="54154" x2="83587" y2="29231"/>
                        <a14:foregroundMark x1="6180" y1="40923" x2="6180" y2="40923"/>
                        <a14:foregroundMark x1="5268" y1="32615" x2="5268" y2="32615"/>
                        <a14:foregroundMark x1="6586" y1="32615" x2="7295" y2="56308"/>
                        <a14:foregroundMark x1="13678" y1="30769" x2="14590" y2="57846"/>
                        <a14:foregroundMark x1="19250" y1="36308" x2="19250" y2="36308"/>
                        <a14:foregroundMark x1="33435" y1="39692" x2="33435" y2="39692"/>
                        <a14:foregroundMark x1="44174" y1="39692" x2="44174" y2="39692"/>
                        <a14:foregroundMark x1="48531" y1="68308" x2="48531" y2="68308"/>
                        <a14:foregroundMark x1="56332" y1="43692" x2="56332" y2="43692"/>
                        <a14:foregroundMark x1="73961" y1="56308" x2="73961" y2="56308"/>
                        <a14:foregroundMark x1="79230" y1="40308" x2="79230" y2="43692"/>
                        <a14:foregroundMark x1="79230" y1="43692" x2="79230" y2="43692"/>
                        <a14:foregroundMark x1="79230" y1="43692" x2="79230" y2="43692"/>
                        <a14:foregroundMark x1="96150" y1="53538" x2="96150" y2="53538"/>
                        <a14:foregroundMark x1="96150" y1="53538" x2="96150" y2="53538"/>
                        <a14:foregroundMark x1="74569" y1="86154" x2="74569" y2="86154"/>
                        <a14:foregroundMark x1="79433" y1="91077" x2="79433" y2="91077"/>
                        <a14:foregroundMark x1="84904" y1="93846" x2="84904" y2="93846"/>
                        <a14:foregroundMark x1="93414" y1="81231" x2="93414" y2="81231"/>
                        <a14:foregroundMark x1="96150" y1="72923" x2="96150" y2="72923"/>
                        <a14:foregroundMark x1="98176" y1="64000" x2="98176" y2="64000"/>
                        <a14:foregroundMark x1="97467" y1="52923" x2="97467" y2="52923"/>
                        <a14:foregroundMark x1="52381" y1="53538" x2="52381" y2="53538"/>
                        <a14:foregroundMark x1="83789" y1="8615" x2="83789" y2="8615"/>
                        <a14:foregroundMark x1="98480" y1="60923" x2="98480" y2="60923"/>
                        <a14:foregroundMark x1="93110" y1="87077" x2="93110" y2="87077"/>
                        <a14:foregroundMark x1="91489" y1="88923" x2="91489" y2="88923"/>
                        <a14:foregroundMark x1="83283" y1="93846" x2="83283" y2="93846"/>
                        <a14:foregroundMark x1="97670" y1="38154" x2="97670" y2="38154"/>
                        <a14:foregroundMark x1="14184" y1="42769" x2="14184" y2="42769"/>
                      </a14:backgroundRemoval>
                    </a14:imgEffect>
                  </a14:imgLayer>
                </a14:imgProps>
              </a:ext>
            </a:extLst>
          </a:blip>
          <a:stretch>
            <a:fillRect/>
          </a:stretch>
        </p:blipFill>
        <p:spPr>
          <a:xfrm>
            <a:off x="259525" y="6398057"/>
            <a:ext cx="632267" cy="208193"/>
          </a:xfrm>
          <a:prstGeom prst="rect">
            <a:avLst/>
          </a:prstGeom>
        </p:spPr>
      </p:pic>
    </p:spTree>
    <p:extLst>
      <p:ext uri="{BB962C8B-B14F-4D97-AF65-F5344CB8AC3E}">
        <p14:creationId xmlns:p14="http://schemas.microsoft.com/office/powerpoint/2010/main" val="37946735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4" name="Picture 3" descr="Graphical user interface&#10;&#10;Description automatically generated">
            <a:extLst>
              <a:ext uri="{FF2B5EF4-FFF2-40B4-BE49-F238E27FC236}">
                <a16:creationId xmlns="" xmlns:a16="http://schemas.microsoft.com/office/drawing/2014/main" id="{A6472079-1034-47E2-8A04-42ECFACCA274}"/>
              </a:ext>
            </a:extLst>
          </p:cNvPr>
          <p:cNvPicPr>
            <a:picLocks noChangeAspect="1"/>
          </p:cNvPicPr>
          <p:nvPr userDrawn="1"/>
        </p:nvPicPr>
        <p:blipFill>
          <a:blip r:embed="rId2">
            <a:extLst>
              <a:ext uri="{BEBA8EAE-BF5A-486C-A8C5-ECC9F3942E4B}">
                <a14:imgProps xmlns:a14="http://schemas.microsoft.com/office/drawing/2010/main">
                  <a14:imgLayer r:embed="rId3">
                    <a14:imgEffect>
                      <a14:artisticPastelsSmooth/>
                    </a14:imgEffect>
                  </a14:imgLayer>
                </a14:imgProps>
              </a:ext>
              <a:ext uri="{28A0092B-C50C-407E-A947-70E740481C1C}">
                <a14:useLocalDpi xmlns:a14="http://schemas.microsoft.com/office/drawing/2010/main" val="0"/>
              </a:ext>
            </a:extLst>
          </a:blip>
          <a:stretch>
            <a:fillRect/>
          </a:stretch>
        </p:blipFill>
        <p:spPr>
          <a:xfrm>
            <a:off x="-854" y="1"/>
            <a:ext cx="12193709" cy="6858000"/>
          </a:xfrm>
          <a:prstGeom prst="rect">
            <a:avLst/>
          </a:prstGeom>
        </p:spPr>
      </p:pic>
      <p:sp>
        <p:nvSpPr>
          <p:cNvPr id="5" name="Rectangle: Diagonal Corners Rounded 4">
            <a:extLst>
              <a:ext uri="{FF2B5EF4-FFF2-40B4-BE49-F238E27FC236}">
                <a16:creationId xmlns="" xmlns:a16="http://schemas.microsoft.com/office/drawing/2014/main" id="{6D155AC7-76D6-4AFB-82EE-1ABA3168B0D1}"/>
              </a:ext>
            </a:extLst>
          </p:cNvPr>
          <p:cNvSpPr/>
          <p:nvPr userDrawn="1"/>
        </p:nvSpPr>
        <p:spPr>
          <a:xfrm>
            <a:off x="236375" y="228600"/>
            <a:ext cx="11719249" cy="6400800"/>
          </a:xfrm>
          <a:prstGeom prst="round2DiagRect">
            <a:avLst>
              <a:gd name="adj1" fmla="val 3810"/>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 xmlns:a16="http://schemas.microsoft.com/office/drawing/2014/main" id="{512EACBA-99FD-4704-979B-F9A2F6D2D44E}"/>
              </a:ext>
            </a:extLst>
          </p:cNvPr>
          <p:cNvPicPr>
            <a:picLocks noChangeAspect="1"/>
          </p:cNvPicPr>
          <p:nvPr userDrawn="1"/>
        </p:nvPicPr>
        <p:blipFill>
          <a:blip r:embed="rId4"/>
          <a:stretch>
            <a:fillRect/>
          </a:stretch>
        </p:blipFill>
        <p:spPr>
          <a:xfrm>
            <a:off x="11310475" y="299106"/>
            <a:ext cx="589731" cy="520622"/>
          </a:xfrm>
          <a:prstGeom prst="rect">
            <a:avLst/>
          </a:prstGeom>
        </p:spPr>
      </p:pic>
      <p:pic>
        <p:nvPicPr>
          <p:cNvPr id="6" name="Picture 5" descr="A picture containing icon&#10;&#10;Description automatically generated">
            <a:extLst>
              <a:ext uri="{FF2B5EF4-FFF2-40B4-BE49-F238E27FC236}">
                <a16:creationId xmlns="" xmlns:a16="http://schemas.microsoft.com/office/drawing/2014/main" id="{8A9C3291-6F02-4968-972D-98E51A262164}"/>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589203" y="5288973"/>
            <a:ext cx="1256433" cy="1256433"/>
          </a:xfrm>
          <a:prstGeom prst="rect">
            <a:avLst/>
          </a:prstGeom>
        </p:spPr>
      </p:pic>
      <p:pic>
        <p:nvPicPr>
          <p:cNvPr id="7" name="Picture 6">
            <a:extLst>
              <a:ext uri="{FF2B5EF4-FFF2-40B4-BE49-F238E27FC236}">
                <a16:creationId xmlns="" xmlns:a16="http://schemas.microsoft.com/office/drawing/2014/main" id="{2C754DA5-A8B1-47C6-91BC-8EE486452E58}"/>
              </a:ext>
            </a:extLst>
          </p:cNvPr>
          <p:cNvPicPr>
            <a:picLocks noChangeAspect="1"/>
          </p:cNvPicPr>
          <p:nvPr userDrawn="1"/>
        </p:nvPicPr>
        <p:blipFill>
          <a:blip r:embed="rId6">
            <a:extLst>
              <a:ext uri="{BEBA8EAE-BF5A-486C-A8C5-ECC9F3942E4B}">
                <a14:imgProps xmlns:a14="http://schemas.microsoft.com/office/drawing/2010/main">
                  <a14:imgLayer r:embed="rId7">
                    <a14:imgEffect>
                      <a14:backgroundRemoval t="8308" b="93846" l="5066" r="98379">
                        <a14:foregroundMark x1="75279" y1="53538" x2="75279" y2="53538"/>
                        <a14:foregroundMark x1="79230" y1="27692" x2="79939" y2="67077"/>
                        <a14:foregroundMark x1="79939" y1="67077" x2="91692" y2="54154"/>
                        <a14:foregroundMark x1="91692" y1="54154" x2="83587" y2="29231"/>
                        <a14:foregroundMark x1="6180" y1="40923" x2="6180" y2="40923"/>
                        <a14:foregroundMark x1="5268" y1="32615" x2="5268" y2="32615"/>
                        <a14:foregroundMark x1="6586" y1="32615" x2="7295" y2="56308"/>
                        <a14:foregroundMark x1="13678" y1="30769" x2="14590" y2="57846"/>
                        <a14:foregroundMark x1="19250" y1="36308" x2="19250" y2="36308"/>
                        <a14:foregroundMark x1="33435" y1="39692" x2="33435" y2="39692"/>
                        <a14:foregroundMark x1="44174" y1="39692" x2="44174" y2="39692"/>
                        <a14:foregroundMark x1="48531" y1="68308" x2="48531" y2="68308"/>
                        <a14:foregroundMark x1="56332" y1="43692" x2="56332" y2="43692"/>
                        <a14:foregroundMark x1="73961" y1="56308" x2="73961" y2="56308"/>
                        <a14:foregroundMark x1="79230" y1="40308" x2="79230" y2="43692"/>
                        <a14:foregroundMark x1="79230" y1="43692" x2="79230" y2="43692"/>
                        <a14:foregroundMark x1="79230" y1="43692" x2="79230" y2="43692"/>
                        <a14:foregroundMark x1="96150" y1="53538" x2="96150" y2="53538"/>
                        <a14:foregroundMark x1="96150" y1="53538" x2="96150" y2="53538"/>
                        <a14:foregroundMark x1="74569" y1="86154" x2="74569" y2="86154"/>
                        <a14:foregroundMark x1="79433" y1="91077" x2="79433" y2="91077"/>
                        <a14:foregroundMark x1="84904" y1="93846" x2="84904" y2="93846"/>
                        <a14:foregroundMark x1="93414" y1="81231" x2="93414" y2="81231"/>
                        <a14:foregroundMark x1="96150" y1="72923" x2="96150" y2="72923"/>
                        <a14:foregroundMark x1="98176" y1="64000" x2="98176" y2="64000"/>
                        <a14:foregroundMark x1="97467" y1="52923" x2="97467" y2="52923"/>
                        <a14:foregroundMark x1="52381" y1="53538" x2="52381" y2="53538"/>
                        <a14:foregroundMark x1="83789" y1="8615" x2="83789" y2="8615"/>
                        <a14:foregroundMark x1="98480" y1="60923" x2="98480" y2="60923"/>
                        <a14:foregroundMark x1="93110" y1="87077" x2="93110" y2="87077"/>
                        <a14:foregroundMark x1="91489" y1="88923" x2="91489" y2="88923"/>
                        <a14:foregroundMark x1="83283" y1="93846" x2="83283" y2="93846"/>
                        <a14:foregroundMark x1="97670" y1="38154" x2="97670" y2="38154"/>
                        <a14:foregroundMark x1="14184" y1="42769" x2="14184" y2="42769"/>
                      </a14:backgroundRemoval>
                    </a14:imgEffect>
                  </a14:imgLayer>
                </a14:imgProps>
              </a:ext>
            </a:extLst>
          </a:blip>
          <a:stretch>
            <a:fillRect/>
          </a:stretch>
        </p:blipFill>
        <p:spPr>
          <a:xfrm>
            <a:off x="259525" y="6398057"/>
            <a:ext cx="632267" cy="208193"/>
          </a:xfrm>
          <a:prstGeom prst="rect">
            <a:avLst/>
          </a:prstGeom>
        </p:spPr>
      </p:pic>
    </p:spTree>
    <p:extLst>
      <p:ext uri="{BB962C8B-B14F-4D97-AF65-F5344CB8AC3E}">
        <p14:creationId xmlns:p14="http://schemas.microsoft.com/office/powerpoint/2010/main" val="1305573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4" name="Picture 3" descr="Graphical user interface&#10;&#10;Description automatically generated">
            <a:extLst>
              <a:ext uri="{FF2B5EF4-FFF2-40B4-BE49-F238E27FC236}">
                <a16:creationId xmlns="" xmlns:a16="http://schemas.microsoft.com/office/drawing/2014/main" id="{A6472079-1034-47E2-8A04-42ECFACCA274}"/>
              </a:ext>
            </a:extLst>
          </p:cNvPr>
          <p:cNvPicPr>
            <a:picLocks noChangeAspect="1"/>
          </p:cNvPicPr>
          <p:nvPr userDrawn="1"/>
        </p:nvPicPr>
        <p:blipFill>
          <a:blip r:embed="rId2">
            <a:extLst>
              <a:ext uri="{BEBA8EAE-BF5A-486C-A8C5-ECC9F3942E4B}">
                <a14:imgProps xmlns:a14="http://schemas.microsoft.com/office/drawing/2010/main">
                  <a14:imgLayer r:embed="rId3">
                    <a14:imgEffect>
                      <a14:artisticPastelsSmooth/>
                    </a14:imgEffect>
                  </a14:imgLayer>
                </a14:imgProps>
              </a:ext>
              <a:ext uri="{28A0092B-C50C-407E-A947-70E740481C1C}">
                <a14:useLocalDpi xmlns:a14="http://schemas.microsoft.com/office/drawing/2010/main" val="0"/>
              </a:ext>
            </a:extLst>
          </a:blip>
          <a:stretch>
            <a:fillRect/>
          </a:stretch>
        </p:blipFill>
        <p:spPr>
          <a:xfrm>
            <a:off x="-854" y="1"/>
            <a:ext cx="12193709" cy="6858000"/>
          </a:xfrm>
          <a:prstGeom prst="rect">
            <a:avLst/>
          </a:prstGeom>
        </p:spPr>
      </p:pic>
      <p:sp>
        <p:nvSpPr>
          <p:cNvPr id="5" name="Rectangle: Diagonal Corners Rounded 4">
            <a:extLst>
              <a:ext uri="{FF2B5EF4-FFF2-40B4-BE49-F238E27FC236}">
                <a16:creationId xmlns="" xmlns:a16="http://schemas.microsoft.com/office/drawing/2014/main" id="{6D155AC7-76D6-4AFB-82EE-1ABA3168B0D1}"/>
              </a:ext>
            </a:extLst>
          </p:cNvPr>
          <p:cNvSpPr/>
          <p:nvPr userDrawn="1"/>
        </p:nvSpPr>
        <p:spPr>
          <a:xfrm>
            <a:off x="236375" y="228600"/>
            <a:ext cx="11719249" cy="6400800"/>
          </a:xfrm>
          <a:prstGeom prst="round2DiagRect">
            <a:avLst>
              <a:gd name="adj1" fmla="val 3810"/>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 xmlns:a16="http://schemas.microsoft.com/office/drawing/2014/main" id="{512EACBA-99FD-4704-979B-F9A2F6D2D44E}"/>
              </a:ext>
            </a:extLst>
          </p:cNvPr>
          <p:cNvPicPr>
            <a:picLocks noChangeAspect="1"/>
          </p:cNvPicPr>
          <p:nvPr userDrawn="1"/>
        </p:nvPicPr>
        <p:blipFill>
          <a:blip r:embed="rId4"/>
          <a:stretch>
            <a:fillRect/>
          </a:stretch>
        </p:blipFill>
        <p:spPr>
          <a:xfrm>
            <a:off x="11310475" y="299106"/>
            <a:ext cx="589731" cy="520622"/>
          </a:xfrm>
          <a:prstGeom prst="rect">
            <a:avLst/>
          </a:prstGeom>
        </p:spPr>
      </p:pic>
      <p:pic>
        <p:nvPicPr>
          <p:cNvPr id="9" name="Picture 8" descr="A picture containing toy, vector graphics, doll&#10;&#10;Description automatically generated">
            <a:extLst>
              <a:ext uri="{FF2B5EF4-FFF2-40B4-BE49-F238E27FC236}">
                <a16:creationId xmlns="" xmlns:a16="http://schemas.microsoft.com/office/drawing/2014/main" id="{9177DC3B-5747-449F-8020-0C394E86E21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281697" y="4174916"/>
            <a:ext cx="2524990" cy="2524990"/>
          </a:xfrm>
          <a:prstGeom prst="rect">
            <a:avLst/>
          </a:prstGeom>
        </p:spPr>
      </p:pic>
      <p:pic>
        <p:nvPicPr>
          <p:cNvPr id="6" name="Picture 5">
            <a:extLst>
              <a:ext uri="{FF2B5EF4-FFF2-40B4-BE49-F238E27FC236}">
                <a16:creationId xmlns="" xmlns:a16="http://schemas.microsoft.com/office/drawing/2014/main" id="{0D3D1195-218E-4222-A5DA-70726D4831D9}"/>
              </a:ext>
            </a:extLst>
          </p:cNvPr>
          <p:cNvPicPr>
            <a:picLocks noChangeAspect="1"/>
          </p:cNvPicPr>
          <p:nvPr userDrawn="1"/>
        </p:nvPicPr>
        <p:blipFill>
          <a:blip r:embed="rId6">
            <a:extLst>
              <a:ext uri="{BEBA8EAE-BF5A-486C-A8C5-ECC9F3942E4B}">
                <a14:imgProps xmlns:a14="http://schemas.microsoft.com/office/drawing/2010/main">
                  <a14:imgLayer r:embed="rId7">
                    <a14:imgEffect>
                      <a14:backgroundRemoval t="8308" b="93846" l="5066" r="98379">
                        <a14:foregroundMark x1="75279" y1="53538" x2="75279" y2="53538"/>
                        <a14:foregroundMark x1="79230" y1="27692" x2="79939" y2="67077"/>
                        <a14:foregroundMark x1="79939" y1="67077" x2="91692" y2="54154"/>
                        <a14:foregroundMark x1="91692" y1="54154" x2="83587" y2="29231"/>
                        <a14:foregroundMark x1="6180" y1="40923" x2="6180" y2="40923"/>
                        <a14:foregroundMark x1="5268" y1="32615" x2="5268" y2="32615"/>
                        <a14:foregroundMark x1="6586" y1="32615" x2="7295" y2="56308"/>
                        <a14:foregroundMark x1="13678" y1="30769" x2="14590" y2="57846"/>
                        <a14:foregroundMark x1="19250" y1="36308" x2="19250" y2="36308"/>
                        <a14:foregroundMark x1="33435" y1="39692" x2="33435" y2="39692"/>
                        <a14:foregroundMark x1="44174" y1="39692" x2="44174" y2="39692"/>
                        <a14:foregroundMark x1="48531" y1="68308" x2="48531" y2="68308"/>
                        <a14:foregroundMark x1="56332" y1="43692" x2="56332" y2="43692"/>
                        <a14:foregroundMark x1="73961" y1="56308" x2="73961" y2="56308"/>
                        <a14:foregroundMark x1="79230" y1="40308" x2="79230" y2="43692"/>
                        <a14:foregroundMark x1="79230" y1="43692" x2="79230" y2="43692"/>
                        <a14:foregroundMark x1="79230" y1="43692" x2="79230" y2="43692"/>
                        <a14:foregroundMark x1="96150" y1="53538" x2="96150" y2="53538"/>
                        <a14:foregroundMark x1="96150" y1="53538" x2="96150" y2="53538"/>
                        <a14:foregroundMark x1="74569" y1="86154" x2="74569" y2="86154"/>
                        <a14:foregroundMark x1="79433" y1="91077" x2="79433" y2="91077"/>
                        <a14:foregroundMark x1="84904" y1="93846" x2="84904" y2="93846"/>
                        <a14:foregroundMark x1="93414" y1="81231" x2="93414" y2="81231"/>
                        <a14:foregroundMark x1="96150" y1="72923" x2="96150" y2="72923"/>
                        <a14:foregroundMark x1="98176" y1="64000" x2="98176" y2="64000"/>
                        <a14:foregroundMark x1="97467" y1="52923" x2="97467" y2="52923"/>
                        <a14:foregroundMark x1="52381" y1="53538" x2="52381" y2="53538"/>
                        <a14:foregroundMark x1="83789" y1="8615" x2="83789" y2="8615"/>
                        <a14:foregroundMark x1="98480" y1="60923" x2="98480" y2="60923"/>
                        <a14:foregroundMark x1="93110" y1="87077" x2="93110" y2="87077"/>
                        <a14:foregroundMark x1="91489" y1="88923" x2="91489" y2="88923"/>
                        <a14:foregroundMark x1="83283" y1="93846" x2="83283" y2="93846"/>
                        <a14:foregroundMark x1="97670" y1="38154" x2="97670" y2="38154"/>
                        <a14:foregroundMark x1="14184" y1="42769" x2="14184" y2="42769"/>
                      </a14:backgroundRemoval>
                    </a14:imgEffect>
                  </a14:imgLayer>
                </a14:imgProps>
              </a:ext>
            </a:extLst>
          </a:blip>
          <a:stretch>
            <a:fillRect/>
          </a:stretch>
        </p:blipFill>
        <p:spPr>
          <a:xfrm>
            <a:off x="259525" y="6398057"/>
            <a:ext cx="632267" cy="208193"/>
          </a:xfrm>
          <a:prstGeom prst="rect">
            <a:avLst/>
          </a:prstGeom>
        </p:spPr>
      </p:pic>
    </p:spTree>
    <p:extLst>
      <p:ext uri="{BB962C8B-B14F-4D97-AF65-F5344CB8AC3E}">
        <p14:creationId xmlns:p14="http://schemas.microsoft.com/office/powerpoint/2010/main" val="17117874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14:presetBounceEnd="66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000">
                                          <p:cBhvr additive="base">
                                            <p:cTn id="7" dur="750" fill="hold"/>
                                            <p:tgtEl>
                                              <p:spTgt spid="9"/>
                                            </p:tgtEl>
                                            <p:attrNameLst>
                                              <p:attrName>ppt_x</p:attrName>
                                            </p:attrNameLst>
                                          </p:cBhvr>
                                          <p:tavLst>
                                            <p:tav tm="0">
                                              <p:val>
                                                <p:strVal val="1+#ppt_w/2"/>
                                              </p:val>
                                            </p:tav>
                                            <p:tav tm="100000">
                                              <p:val>
                                                <p:strVal val="#ppt_x"/>
                                              </p:val>
                                            </p:tav>
                                          </p:tavLst>
                                        </p:anim>
                                        <p:anim calcmode="lin" valueType="num" p14:bounceEnd="66000">
                                          <p:cBhvr additive="base">
                                            <p:cTn id="8" dur="7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1+#ppt_w/2"/>
                                              </p:val>
                                            </p:tav>
                                            <p:tav tm="100000">
                                              <p:val>
                                                <p:strVal val="#ppt_x"/>
                                              </p:val>
                                            </p:tav>
                                          </p:tavLst>
                                        </p:anim>
                                        <p:anim calcmode="lin" valueType="num">
                                          <p:cBhvr additive="base">
                                            <p:cTn id="8" dur="7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4" name="Picture 3" descr="Graphical user interface&#10;&#10;Description automatically generated">
            <a:extLst>
              <a:ext uri="{FF2B5EF4-FFF2-40B4-BE49-F238E27FC236}">
                <a16:creationId xmlns="" xmlns:a16="http://schemas.microsoft.com/office/drawing/2014/main" id="{A6472079-1034-47E2-8A04-42ECFACCA274}"/>
              </a:ext>
            </a:extLst>
          </p:cNvPr>
          <p:cNvPicPr>
            <a:picLocks noChangeAspect="1"/>
          </p:cNvPicPr>
          <p:nvPr userDrawn="1"/>
        </p:nvPicPr>
        <p:blipFill>
          <a:blip r:embed="rId2">
            <a:extLst>
              <a:ext uri="{BEBA8EAE-BF5A-486C-A8C5-ECC9F3942E4B}">
                <a14:imgProps xmlns:a14="http://schemas.microsoft.com/office/drawing/2010/main">
                  <a14:imgLayer r:embed="rId3">
                    <a14:imgEffect>
                      <a14:artisticPastelsSmooth/>
                    </a14:imgEffect>
                  </a14:imgLayer>
                </a14:imgProps>
              </a:ext>
              <a:ext uri="{28A0092B-C50C-407E-A947-70E740481C1C}">
                <a14:useLocalDpi xmlns:a14="http://schemas.microsoft.com/office/drawing/2010/main" val="0"/>
              </a:ext>
            </a:extLst>
          </a:blip>
          <a:stretch>
            <a:fillRect/>
          </a:stretch>
        </p:blipFill>
        <p:spPr>
          <a:xfrm>
            <a:off x="-854" y="1"/>
            <a:ext cx="12193709" cy="6858000"/>
          </a:xfrm>
          <a:prstGeom prst="rect">
            <a:avLst/>
          </a:prstGeom>
        </p:spPr>
      </p:pic>
      <p:grpSp>
        <p:nvGrpSpPr>
          <p:cNvPr id="6" name="Group 5">
            <a:extLst>
              <a:ext uri="{FF2B5EF4-FFF2-40B4-BE49-F238E27FC236}">
                <a16:creationId xmlns="" xmlns:a16="http://schemas.microsoft.com/office/drawing/2014/main" id="{2C18A811-DE77-4C32-9E2D-64F132EA7AF0}"/>
              </a:ext>
            </a:extLst>
          </p:cNvPr>
          <p:cNvGrpSpPr/>
          <p:nvPr userDrawn="1"/>
        </p:nvGrpSpPr>
        <p:grpSpPr>
          <a:xfrm>
            <a:off x="135255" y="15198"/>
            <a:ext cx="11894186" cy="6825343"/>
            <a:chOff x="217756" y="65357"/>
            <a:chExt cx="11993313" cy="6473286"/>
          </a:xfrm>
          <a:noFill/>
        </p:grpSpPr>
        <p:sp>
          <p:nvSpPr>
            <p:cNvPr id="7" name="Rectangle: Rounded Corners 6">
              <a:extLst>
                <a:ext uri="{FF2B5EF4-FFF2-40B4-BE49-F238E27FC236}">
                  <a16:creationId xmlns="" xmlns:a16="http://schemas.microsoft.com/office/drawing/2014/main" id="{9CB2999E-0BA1-4C89-A59F-8A54F4BE306E}"/>
                </a:ext>
              </a:extLst>
            </p:cNvPr>
            <p:cNvSpPr/>
            <p:nvPr/>
          </p:nvSpPr>
          <p:spPr>
            <a:xfrm>
              <a:off x="472134" y="220134"/>
              <a:ext cx="11738935" cy="6163734"/>
            </a:xfrm>
            <a:custGeom>
              <a:avLst/>
              <a:gdLst>
                <a:gd name="connsiteX0" fmla="*/ 0 w 11738935"/>
                <a:gd name="connsiteY0" fmla="*/ 1027310 h 6163734"/>
                <a:gd name="connsiteX1" fmla="*/ 1027310 w 11738935"/>
                <a:gd name="connsiteY1" fmla="*/ 0 h 6163734"/>
                <a:gd name="connsiteX2" fmla="*/ 10711625 w 11738935"/>
                <a:gd name="connsiteY2" fmla="*/ 0 h 6163734"/>
                <a:gd name="connsiteX3" fmla="*/ 11738935 w 11738935"/>
                <a:gd name="connsiteY3" fmla="*/ 1027310 h 6163734"/>
                <a:gd name="connsiteX4" fmla="*/ 11738935 w 11738935"/>
                <a:gd name="connsiteY4" fmla="*/ 5136424 h 6163734"/>
                <a:gd name="connsiteX5" fmla="*/ 10711625 w 11738935"/>
                <a:gd name="connsiteY5" fmla="*/ 6163734 h 6163734"/>
                <a:gd name="connsiteX6" fmla="*/ 1027310 w 11738935"/>
                <a:gd name="connsiteY6" fmla="*/ 6163734 h 6163734"/>
                <a:gd name="connsiteX7" fmla="*/ 0 w 11738935"/>
                <a:gd name="connsiteY7" fmla="*/ 5136424 h 6163734"/>
                <a:gd name="connsiteX8" fmla="*/ 0 w 11738935"/>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8935" h="6163734" fill="none" extrusionOk="0">
                  <a:moveTo>
                    <a:pt x="0" y="1027310"/>
                  </a:moveTo>
                  <a:cubicBezTo>
                    <a:pt x="74804" y="461661"/>
                    <a:pt x="395065" y="66048"/>
                    <a:pt x="1027310" y="0"/>
                  </a:cubicBezTo>
                  <a:cubicBezTo>
                    <a:pt x="4837526" y="-149292"/>
                    <a:pt x="6070245" y="-15801"/>
                    <a:pt x="10711625" y="0"/>
                  </a:cubicBezTo>
                  <a:cubicBezTo>
                    <a:pt x="11268774" y="43553"/>
                    <a:pt x="11820856" y="457479"/>
                    <a:pt x="11738935" y="1027310"/>
                  </a:cubicBezTo>
                  <a:cubicBezTo>
                    <a:pt x="11666246" y="1764727"/>
                    <a:pt x="11830899" y="3092001"/>
                    <a:pt x="11738935" y="5136424"/>
                  </a:cubicBezTo>
                  <a:cubicBezTo>
                    <a:pt x="11703695" y="5706754"/>
                    <a:pt x="11268353" y="6170046"/>
                    <a:pt x="10711625" y="6163734"/>
                  </a:cubicBezTo>
                  <a:cubicBezTo>
                    <a:pt x="6031130" y="6133955"/>
                    <a:pt x="4424824" y="6071973"/>
                    <a:pt x="1027310" y="6163734"/>
                  </a:cubicBezTo>
                  <a:cubicBezTo>
                    <a:pt x="469192" y="6148488"/>
                    <a:pt x="-45324" y="5718171"/>
                    <a:pt x="0" y="5136424"/>
                  </a:cubicBezTo>
                  <a:cubicBezTo>
                    <a:pt x="-30974" y="4677568"/>
                    <a:pt x="-62159" y="3054072"/>
                    <a:pt x="0" y="1027310"/>
                  </a:cubicBezTo>
                  <a:close/>
                </a:path>
                <a:path w="11738935" h="6163734" stroke="0" extrusionOk="0">
                  <a:moveTo>
                    <a:pt x="0" y="1027310"/>
                  </a:moveTo>
                  <a:cubicBezTo>
                    <a:pt x="-32305" y="467790"/>
                    <a:pt x="535297" y="-74531"/>
                    <a:pt x="1027310" y="0"/>
                  </a:cubicBezTo>
                  <a:cubicBezTo>
                    <a:pt x="5849419" y="28352"/>
                    <a:pt x="8079587" y="106290"/>
                    <a:pt x="10711625" y="0"/>
                  </a:cubicBezTo>
                  <a:cubicBezTo>
                    <a:pt x="11349642" y="-66416"/>
                    <a:pt x="11718134" y="418924"/>
                    <a:pt x="11738935" y="1027310"/>
                  </a:cubicBezTo>
                  <a:cubicBezTo>
                    <a:pt x="11619338" y="2267528"/>
                    <a:pt x="11577927" y="4307684"/>
                    <a:pt x="11738935" y="5136424"/>
                  </a:cubicBezTo>
                  <a:cubicBezTo>
                    <a:pt x="11789297" y="5648271"/>
                    <a:pt x="11224653" y="6130587"/>
                    <a:pt x="10711625" y="6163734"/>
                  </a:cubicBezTo>
                  <a:cubicBezTo>
                    <a:pt x="9604187" y="6046505"/>
                    <a:pt x="2381048" y="6131497"/>
                    <a:pt x="1027310" y="6163734"/>
                  </a:cubicBezTo>
                  <a:cubicBezTo>
                    <a:pt x="475657" y="6078151"/>
                    <a:pt x="-41870" y="5752482"/>
                    <a:pt x="0" y="5136424"/>
                  </a:cubicBezTo>
                  <a:cubicBezTo>
                    <a:pt x="-57225" y="4632224"/>
                    <a:pt x="130478" y="2856224"/>
                    <a:pt x="0" y="1027310"/>
                  </a:cubicBezTo>
                  <a:close/>
                </a:path>
              </a:pathLst>
            </a:custGeom>
            <a:solidFill>
              <a:schemeClr val="bg1"/>
            </a:solidFill>
            <a:ln w="57150">
              <a:solidFill>
                <a:srgbClr val="A3A901"/>
              </a:solidFill>
              <a:extLst>
                <a:ext uri="{C807C97D-BFC1-408E-A445-0C87EB9F89A2}">
                  <ask:lineSketchStyleProps xmlns="" xmlns:ask="http://schemas.microsoft.com/office/drawing/2018/sketchyshapes" sd="41846826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9" name="Rectangle: Rounded Corners 8">
              <a:extLst>
                <a:ext uri="{FF2B5EF4-FFF2-40B4-BE49-F238E27FC236}">
                  <a16:creationId xmlns="" xmlns:a16="http://schemas.microsoft.com/office/drawing/2014/main" id="{8B57871C-7653-40D9-881B-8AD5E6D85701}"/>
                </a:ext>
              </a:extLst>
            </p:cNvPr>
            <p:cNvSpPr/>
            <p:nvPr/>
          </p:nvSpPr>
          <p:spPr>
            <a:xfrm>
              <a:off x="372533" y="220134"/>
              <a:ext cx="11684000" cy="6163734"/>
            </a:xfrm>
            <a:custGeom>
              <a:avLst/>
              <a:gdLst>
                <a:gd name="connsiteX0" fmla="*/ 0 w 11684000"/>
                <a:gd name="connsiteY0" fmla="*/ 1027310 h 6163734"/>
                <a:gd name="connsiteX1" fmla="*/ 1027310 w 11684000"/>
                <a:gd name="connsiteY1" fmla="*/ 0 h 6163734"/>
                <a:gd name="connsiteX2" fmla="*/ 10656690 w 11684000"/>
                <a:gd name="connsiteY2" fmla="*/ 0 h 6163734"/>
                <a:gd name="connsiteX3" fmla="*/ 11684000 w 11684000"/>
                <a:gd name="connsiteY3" fmla="*/ 1027310 h 6163734"/>
                <a:gd name="connsiteX4" fmla="*/ 11684000 w 11684000"/>
                <a:gd name="connsiteY4" fmla="*/ 5136424 h 6163734"/>
                <a:gd name="connsiteX5" fmla="*/ 10656690 w 11684000"/>
                <a:gd name="connsiteY5" fmla="*/ 6163734 h 6163734"/>
                <a:gd name="connsiteX6" fmla="*/ 1027310 w 11684000"/>
                <a:gd name="connsiteY6" fmla="*/ 6163734 h 6163734"/>
                <a:gd name="connsiteX7" fmla="*/ 0 w 11684000"/>
                <a:gd name="connsiteY7" fmla="*/ 5136424 h 6163734"/>
                <a:gd name="connsiteX8" fmla="*/ 0 w 11684000"/>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84000" h="6163734" fill="none" extrusionOk="0">
                  <a:moveTo>
                    <a:pt x="0" y="1027310"/>
                  </a:moveTo>
                  <a:cubicBezTo>
                    <a:pt x="74804" y="461661"/>
                    <a:pt x="395065" y="66048"/>
                    <a:pt x="1027310" y="0"/>
                  </a:cubicBezTo>
                  <a:cubicBezTo>
                    <a:pt x="5305919" y="-149292"/>
                    <a:pt x="6595192" y="-15801"/>
                    <a:pt x="10656690" y="0"/>
                  </a:cubicBezTo>
                  <a:cubicBezTo>
                    <a:pt x="11213839" y="43553"/>
                    <a:pt x="11765921" y="457479"/>
                    <a:pt x="11684000" y="1027310"/>
                  </a:cubicBezTo>
                  <a:cubicBezTo>
                    <a:pt x="11611311" y="1764727"/>
                    <a:pt x="11775964" y="3092001"/>
                    <a:pt x="11684000" y="5136424"/>
                  </a:cubicBezTo>
                  <a:cubicBezTo>
                    <a:pt x="11648760" y="5706754"/>
                    <a:pt x="11213418" y="6170046"/>
                    <a:pt x="10656690" y="6163734"/>
                  </a:cubicBezTo>
                  <a:cubicBezTo>
                    <a:pt x="8527607" y="6133955"/>
                    <a:pt x="3810361" y="6071973"/>
                    <a:pt x="1027310" y="6163734"/>
                  </a:cubicBezTo>
                  <a:cubicBezTo>
                    <a:pt x="469192" y="6148488"/>
                    <a:pt x="-45324" y="5718171"/>
                    <a:pt x="0" y="5136424"/>
                  </a:cubicBezTo>
                  <a:cubicBezTo>
                    <a:pt x="-30974" y="4677568"/>
                    <a:pt x="-62159" y="3054072"/>
                    <a:pt x="0" y="1027310"/>
                  </a:cubicBezTo>
                  <a:close/>
                </a:path>
                <a:path w="11684000" h="6163734" stroke="0" extrusionOk="0">
                  <a:moveTo>
                    <a:pt x="0" y="1027310"/>
                  </a:moveTo>
                  <a:cubicBezTo>
                    <a:pt x="-32305" y="467790"/>
                    <a:pt x="535297" y="-74531"/>
                    <a:pt x="1027310" y="0"/>
                  </a:cubicBezTo>
                  <a:cubicBezTo>
                    <a:pt x="3062595" y="28352"/>
                    <a:pt x="6739809" y="106290"/>
                    <a:pt x="10656690" y="0"/>
                  </a:cubicBezTo>
                  <a:cubicBezTo>
                    <a:pt x="11294707" y="-66416"/>
                    <a:pt x="11663199" y="418924"/>
                    <a:pt x="11684000" y="1027310"/>
                  </a:cubicBezTo>
                  <a:cubicBezTo>
                    <a:pt x="11564403" y="2267528"/>
                    <a:pt x="11522992" y="4307684"/>
                    <a:pt x="11684000" y="5136424"/>
                  </a:cubicBezTo>
                  <a:cubicBezTo>
                    <a:pt x="11734362" y="5648271"/>
                    <a:pt x="11169718" y="6130587"/>
                    <a:pt x="10656690" y="6163734"/>
                  </a:cubicBezTo>
                  <a:cubicBezTo>
                    <a:pt x="6042143" y="6046505"/>
                    <a:pt x="4670391" y="6131497"/>
                    <a:pt x="1027310" y="6163734"/>
                  </a:cubicBezTo>
                  <a:cubicBezTo>
                    <a:pt x="475657" y="6078151"/>
                    <a:pt x="-41870" y="5752482"/>
                    <a:pt x="0" y="5136424"/>
                  </a:cubicBezTo>
                  <a:cubicBezTo>
                    <a:pt x="-57225" y="4632224"/>
                    <a:pt x="130478" y="2856224"/>
                    <a:pt x="0" y="1027310"/>
                  </a:cubicBezTo>
                  <a:close/>
                </a:path>
              </a:pathLst>
            </a:custGeom>
            <a:grpFill/>
            <a:ln w="57150">
              <a:solidFill>
                <a:srgbClr val="F2D670"/>
              </a:solidFill>
              <a:extLst>
                <a:ext uri="{C807C97D-BFC1-408E-A445-0C87EB9F89A2}">
                  <ask:lineSketchStyleProps xmlns="" xmlns:ask="http://schemas.microsoft.com/office/drawing/2018/sketchyshapes" sd="41846826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0" name="Oval 9">
              <a:extLst>
                <a:ext uri="{FF2B5EF4-FFF2-40B4-BE49-F238E27FC236}">
                  <a16:creationId xmlns="" xmlns:a16="http://schemas.microsoft.com/office/drawing/2014/main" id="{D411FB22-5166-4936-BC07-4E607039B275}"/>
                </a:ext>
              </a:extLst>
            </p:cNvPr>
            <p:cNvSpPr/>
            <p:nvPr/>
          </p:nvSpPr>
          <p:spPr>
            <a:xfrm>
              <a:off x="11284753" y="6074315"/>
              <a:ext cx="309553" cy="309553"/>
            </a:xfrm>
            <a:prstGeom prst="ellipse">
              <a:avLst/>
            </a:prstGeom>
            <a:solidFill>
              <a:srgbClr val="F89F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1" name="Oval 10">
              <a:extLst>
                <a:ext uri="{FF2B5EF4-FFF2-40B4-BE49-F238E27FC236}">
                  <a16:creationId xmlns="" xmlns:a16="http://schemas.microsoft.com/office/drawing/2014/main" id="{7E4A763F-F403-4B7C-80F8-8C9FFF0BCBD8}"/>
                </a:ext>
              </a:extLst>
            </p:cNvPr>
            <p:cNvSpPr/>
            <p:nvPr/>
          </p:nvSpPr>
          <p:spPr>
            <a:xfrm>
              <a:off x="11824248" y="807775"/>
              <a:ext cx="309553" cy="309553"/>
            </a:xfrm>
            <a:prstGeom prst="ellipse">
              <a:avLst/>
            </a:prstGeom>
            <a:solidFill>
              <a:srgbClr val="A3A901"/>
            </a:solidFill>
            <a:ln>
              <a:solidFill>
                <a:srgbClr val="A3A9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2" name="Oval 11">
              <a:extLst>
                <a:ext uri="{FF2B5EF4-FFF2-40B4-BE49-F238E27FC236}">
                  <a16:creationId xmlns="" xmlns:a16="http://schemas.microsoft.com/office/drawing/2014/main" id="{A230B091-3795-4736-B507-FB3D584C99B5}"/>
                </a:ext>
              </a:extLst>
            </p:cNvPr>
            <p:cNvSpPr/>
            <p:nvPr/>
          </p:nvSpPr>
          <p:spPr>
            <a:xfrm>
              <a:off x="217756" y="966907"/>
              <a:ext cx="309553" cy="309553"/>
            </a:xfrm>
            <a:prstGeom prst="ellipse">
              <a:avLst/>
            </a:prstGeom>
            <a:solidFill>
              <a:srgbClr val="F2D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3" name="Oval 12">
              <a:extLst>
                <a:ext uri="{FF2B5EF4-FFF2-40B4-BE49-F238E27FC236}">
                  <a16:creationId xmlns="" xmlns:a16="http://schemas.microsoft.com/office/drawing/2014/main" id="{155B6E81-4FFA-414A-A5D4-38B9D77F9156}"/>
                </a:ext>
              </a:extLst>
            </p:cNvPr>
            <p:cNvSpPr/>
            <p:nvPr/>
          </p:nvSpPr>
          <p:spPr>
            <a:xfrm>
              <a:off x="802603" y="6074314"/>
              <a:ext cx="309553" cy="309553"/>
            </a:xfrm>
            <a:prstGeom prst="ellipse">
              <a:avLst/>
            </a:prstGeom>
            <a:solidFill>
              <a:srgbClr val="F2D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4" name="Oval 13">
              <a:extLst>
                <a:ext uri="{FF2B5EF4-FFF2-40B4-BE49-F238E27FC236}">
                  <a16:creationId xmlns="" xmlns:a16="http://schemas.microsoft.com/office/drawing/2014/main" id="{E2CA32BB-4998-4F83-9EBB-E2B72CA98F3D}"/>
                </a:ext>
              </a:extLst>
            </p:cNvPr>
            <p:cNvSpPr/>
            <p:nvPr/>
          </p:nvSpPr>
          <p:spPr>
            <a:xfrm>
              <a:off x="4184438" y="65357"/>
              <a:ext cx="309553" cy="309553"/>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5" name="Oval 14">
              <a:extLst>
                <a:ext uri="{FF2B5EF4-FFF2-40B4-BE49-F238E27FC236}">
                  <a16:creationId xmlns="" xmlns:a16="http://schemas.microsoft.com/office/drawing/2014/main" id="{B2F78BA3-2706-4830-800A-6821A19AC792}"/>
                </a:ext>
              </a:extLst>
            </p:cNvPr>
            <p:cNvSpPr/>
            <p:nvPr/>
          </p:nvSpPr>
          <p:spPr>
            <a:xfrm>
              <a:off x="7980920" y="6229090"/>
              <a:ext cx="309553" cy="309553"/>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6" name="Oval 15">
              <a:extLst>
                <a:ext uri="{FF2B5EF4-FFF2-40B4-BE49-F238E27FC236}">
                  <a16:creationId xmlns="" xmlns:a16="http://schemas.microsoft.com/office/drawing/2014/main" id="{1638BB94-6CDF-4792-B0E7-56C600D94BD2}"/>
                </a:ext>
              </a:extLst>
            </p:cNvPr>
            <p:cNvSpPr/>
            <p:nvPr/>
          </p:nvSpPr>
          <p:spPr>
            <a:xfrm>
              <a:off x="267677" y="860323"/>
              <a:ext cx="204457" cy="204457"/>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pic>
        <p:nvPicPr>
          <p:cNvPr id="17" name="Picture 16">
            <a:extLst>
              <a:ext uri="{FF2B5EF4-FFF2-40B4-BE49-F238E27FC236}">
                <a16:creationId xmlns="" xmlns:a16="http://schemas.microsoft.com/office/drawing/2014/main" id="{EE173351-2319-4C54-A582-6CAD67FEC188}"/>
              </a:ext>
            </a:extLst>
          </p:cNvPr>
          <p:cNvPicPr>
            <a:picLocks noChangeAspect="1"/>
          </p:cNvPicPr>
          <p:nvPr userDrawn="1"/>
        </p:nvPicPr>
        <p:blipFill>
          <a:blip r:embed="rId4"/>
          <a:stretch>
            <a:fillRect/>
          </a:stretch>
        </p:blipFill>
        <p:spPr>
          <a:xfrm>
            <a:off x="10644478" y="657318"/>
            <a:ext cx="932605" cy="823316"/>
          </a:xfrm>
          <a:prstGeom prst="rect">
            <a:avLst/>
          </a:prstGeom>
        </p:spPr>
      </p:pic>
      <p:pic>
        <p:nvPicPr>
          <p:cNvPr id="18" name="Picture 17">
            <a:extLst>
              <a:ext uri="{FF2B5EF4-FFF2-40B4-BE49-F238E27FC236}">
                <a16:creationId xmlns="" xmlns:a16="http://schemas.microsoft.com/office/drawing/2014/main" id="{CA8D1C36-56A8-43C3-B713-18F36105BA39}"/>
              </a:ext>
            </a:extLst>
          </p:cNvPr>
          <p:cNvPicPr>
            <a:picLocks noChangeAspect="1"/>
          </p:cNvPicPr>
          <p:nvPr userDrawn="1"/>
        </p:nvPicPr>
        <p:blipFill>
          <a:blip r:embed="rId5"/>
          <a:stretch>
            <a:fillRect/>
          </a:stretch>
        </p:blipFill>
        <p:spPr>
          <a:xfrm rot="20806844">
            <a:off x="693828" y="5450610"/>
            <a:ext cx="1111380" cy="1090410"/>
          </a:xfrm>
          <a:prstGeom prst="rect">
            <a:avLst/>
          </a:prstGeom>
        </p:spPr>
      </p:pic>
    </p:spTree>
    <p:extLst>
      <p:ext uri="{BB962C8B-B14F-4D97-AF65-F5344CB8AC3E}">
        <p14:creationId xmlns:p14="http://schemas.microsoft.com/office/powerpoint/2010/main" val="27547417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14:presetBounceEnd="62000">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14:bounceEnd="62000">
                                          <p:cBhvr additive="base">
                                            <p:cTn id="7" dur="1000" fill="hold"/>
                                            <p:tgtEl>
                                              <p:spTgt spid="18"/>
                                            </p:tgtEl>
                                            <p:attrNameLst>
                                              <p:attrName>ppt_x</p:attrName>
                                            </p:attrNameLst>
                                          </p:cBhvr>
                                          <p:tavLst>
                                            <p:tav tm="0">
                                              <p:val>
                                                <p:strVal val="1+#ppt_w/2"/>
                                              </p:val>
                                            </p:tav>
                                            <p:tav tm="100000">
                                              <p:val>
                                                <p:strVal val="#ppt_x"/>
                                              </p:val>
                                            </p:tav>
                                          </p:tavLst>
                                        </p:anim>
                                        <p:anim calcmode="lin" valueType="num" p14:bounceEnd="62000">
                                          <p:cBhvr additive="base">
                                            <p:cTn id="8" dur="10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1000" fill="hold"/>
                                            <p:tgtEl>
                                              <p:spTgt spid="18"/>
                                            </p:tgtEl>
                                            <p:attrNameLst>
                                              <p:attrName>ppt_x</p:attrName>
                                            </p:attrNameLst>
                                          </p:cBhvr>
                                          <p:tavLst>
                                            <p:tav tm="0">
                                              <p:val>
                                                <p:strVal val="1+#ppt_w/2"/>
                                              </p:val>
                                            </p:tav>
                                            <p:tav tm="100000">
                                              <p:val>
                                                <p:strVal val="#ppt_x"/>
                                              </p:val>
                                            </p:tav>
                                          </p:tavLst>
                                        </p:anim>
                                        <p:anim calcmode="lin" valueType="num">
                                          <p:cBhvr additive="base">
                                            <p:cTn id="8" dur="10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1398956"/>
      </p:ext>
    </p:extLst>
  </p:cSld>
  <p:clrMap bg1="lt1" tx1="dk1" bg2="lt2" tx2="dk2" accent1="accent1" accent2="accent2" accent3="accent3" accent4="accent4" accent5="accent5" accent6="accent6" hlink="hlink" folHlink="folHlink"/>
  <p:sldLayoutIdLst>
    <p:sldLayoutId id="2147483690" r:id="rId1"/>
    <p:sldLayoutId id="2147483758" r:id="rId2"/>
    <p:sldLayoutId id="2147483759" r:id="rId3"/>
    <p:sldLayoutId id="2147483754" r:id="rId4"/>
    <p:sldLayoutId id="2147483757" r:id="rId5"/>
    <p:sldLayoutId id="2147483756" r:id="rId6"/>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5.png"/><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8.jfif"/><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21.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Graphical user interface, application&#10;&#10;Description automatically generated">
            <a:extLst>
              <a:ext uri="{FF2B5EF4-FFF2-40B4-BE49-F238E27FC236}">
                <a16:creationId xmlns="" xmlns:a16="http://schemas.microsoft.com/office/drawing/2014/main" id="{1652DDDD-4BE5-4248-9D09-2AB7DD2A0FC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51692" y="4526277"/>
            <a:ext cx="2059470" cy="2053292"/>
          </a:xfrm>
          <a:prstGeom prst="rect">
            <a:avLst/>
          </a:prstGeom>
        </p:spPr>
      </p:pic>
      <p:grpSp>
        <p:nvGrpSpPr>
          <p:cNvPr id="2" name="Group 1">
            <a:extLst>
              <a:ext uri="{FF2B5EF4-FFF2-40B4-BE49-F238E27FC236}">
                <a16:creationId xmlns="" xmlns:a16="http://schemas.microsoft.com/office/drawing/2014/main" id="{18E8D005-6EE3-4135-B961-33D35E2CAB3E}"/>
              </a:ext>
            </a:extLst>
          </p:cNvPr>
          <p:cNvGrpSpPr/>
          <p:nvPr/>
        </p:nvGrpSpPr>
        <p:grpSpPr>
          <a:xfrm>
            <a:off x="1366674" y="981390"/>
            <a:ext cx="10582315" cy="3107816"/>
            <a:chOff x="1376005" y="981390"/>
            <a:chExt cx="10582315" cy="3107816"/>
          </a:xfrm>
        </p:grpSpPr>
        <p:grpSp>
          <p:nvGrpSpPr>
            <p:cNvPr id="19" name="Group 18">
              <a:extLst>
                <a:ext uri="{FF2B5EF4-FFF2-40B4-BE49-F238E27FC236}">
                  <a16:creationId xmlns="" xmlns:a16="http://schemas.microsoft.com/office/drawing/2014/main" id="{B70600B9-3D3C-4F35-B55B-D4EE87ED381F}"/>
                </a:ext>
              </a:extLst>
            </p:cNvPr>
            <p:cNvGrpSpPr/>
            <p:nvPr/>
          </p:nvGrpSpPr>
          <p:grpSpPr>
            <a:xfrm>
              <a:off x="1767840" y="981390"/>
              <a:ext cx="10190480" cy="3107816"/>
              <a:chOff x="1778000" y="402270"/>
              <a:chExt cx="10190480" cy="3107816"/>
            </a:xfrm>
          </p:grpSpPr>
          <p:sp>
            <p:nvSpPr>
              <p:cNvPr id="10" name="Freeform: Shape 9">
                <a:extLst>
                  <a:ext uri="{FF2B5EF4-FFF2-40B4-BE49-F238E27FC236}">
                    <a16:creationId xmlns="" xmlns:a16="http://schemas.microsoft.com/office/drawing/2014/main" id="{988A1823-CD89-4DFF-9318-33C2F26318B4}"/>
                  </a:ext>
                </a:extLst>
              </p:cNvPr>
              <p:cNvSpPr/>
              <p:nvPr/>
            </p:nvSpPr>
            <p:spPr>
              <a:xfrm>
                <a:off x="3291840" y="402270"/>
                <a:ext cx="8676640" cy="1651000"/>
              </a:xfrm>
              <a:custGeom>
                <a:avLst/>
                <a:gdLst>
                  <a:gd name="connsiteX0" fmla="*/ 237496 w 9347200"/>
                  <a:gd name="connsiteY0" fmla="*/ 0 h 1651000"/>
                  <a:gd name="connsiteX1" fmla="*/ 1330960 w 9347200"/>
                  <a:gd name="connsiteY1" fmla="*/ 0 h 1651000"/>
                  <a:gd name="connsiteX2" fmla="*/ 7778744 w 9347200"/>
                  <a:gd name="connsiteY2" fmla="*/ 0 h 1651000"/>
                  <a:gd name="connsiteX3" fmla="*/ 9347200 w 9347200"/>
                  <a:gd name="connsiteY3" fmla="*/ 0 h 1651000"/>
                  <a:gd name="connsiteX4" fmla="*/ 9347200 w 9347200"/>
                  <a:gd name="connsiteY4" fmla="*/ 1651000 h 1651000"/>
                  <a:gd name="connsiteX5" fmla="*/ 7778744 w 9347200"/>
                  <a:gd name="connsiteY5" fmla="*/ 1651000 h 1651000"/>
                  <a:gd name="connsiteX6" fmla="*/ 1330960 w 9347200"/>
                  <a:gd name="connsiteY6" fmla="*/ 1651000 h 1651000"/>
                  <a:gd name="connsiteX7" fmla="*/ 237496 w 9347200"/>
                  <a:gd name="connsiteY7" fmla="*/ 1651000 h 1651000"/>
                  <a:gd name="connsiteX8" fmla="*/ 0 w 9347200"/>
                  <a:gd name="connsiteY8" fmla="*/ 1413504 h 1651000"/>
                  <a:gd name="connsiteX9" fmla="*/ 0 w 9347200"/>
                  <a:gd name="connsiteY9" fmla="*/ 237496 h 1651000"/>
                  <a:gd name="connsiteX10" fmla="*/ 237496 w 9347200"/>
                  <a:gd name="connsiteY10" fmla="*/ 0 h 165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347200" h="1651000">
                    <a:moveTo>
                      <a:pt x="237496" y="0"/>
                    </a:moveTo>
                    <a:lnTo>
                      <a:pt x="1330960" y="0"/>
                    </a:lnTo>
                    <a:lnTo>
                      <a:pt x="7778744" y="0"/>
                    </a:lnTo>
                    <a:lnTo>
                      <a:pt x="9347200" y="0"/>
                    </a:lnTo>
                    <a:lnTo>
                      <a:pt x="9347200" y="1651000"/>
                    </a:lnTo>
                    <a:lnTo>
                      <a:pt x="7778744" y="1651000"/>
                    </a:lnTo>
                    <a:lnTo>
                      <a:pt x="1330960" y="1651000"/>
                    </a:lnTo>
                    <a:lnTo>
                      <a:pt x="237496" y="1651000"/>
                    </a:lnTo>
                    <a:cubicBezTo>
                      <a:pt x="106331" y="1651000"/>
                      <a:pt x="0" y="1544669"/>
                      <a:pt x="0" y="1413504"/>
                    </a:cubicBezTo>
                    <a:lnTo>
                      <a:pt x="0" y="237496"/>
                    </a:lnTo>
                    <a:cubicBezTo>
                      <a:pt x="0" y="106331"/>
                      <a:pt x="106331" y="0"/>
                      <a:pt x="237496" y="0"/>
                    </a:cubicBezTo>
                    <a:close/>
                  </a:path>
                </a:pathLst>
              </a:custGeom>
              <a:solidFill>
                <a:srgbClr val="CBE7D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8" name="Group 7">
                <a:extLst>
                  <a:ext uri="{FF2B5EF4-FFF2-40B4-BE49-F238E27FC236}">
                    <a16:creationId xmlns="" xmlns:a16="http://schemas.microsoft.com/office/drawing/2014/main" id="{0E84F1B7-72F7-4D57-B2AF-C01B5AEE5DBC}"/>
                  </a:ext>
                </a:extLst>
              </p:cNvPr>
              <p:cNvGrpSpPr/>
              <p:nvPr/>
            </p:nvGrpSpPr>
            <p:grpSpPr>
              <a:xfrm>
                <a:off x="1778000" y="1519412"/>
                <a:ext cx="10190480" cy="1990674"/>
                <a:chOff x="1442720" y="3140126"/>
                <a:chExt cx="10190480" cy="1990674"/>
              </a:xfrm>
            </p:grpSpPr>
            <p:sp>
              <p:nvSpPr>
                <p:cNvPr id="6" name="Freeform: Shape 5">
                  <a:extLst>
                    <a:ext uri="{FF2B5EF4-FFF2-40B4-BE49-F238E27FC236}">
                      <a16:creationId xmlns="" xmlns:a16="http://schemas.microsoft.com/office/drawing/2014/main" id="{43C6DB78-B927-4A90-AB8E-23FF44CE8959}"/>
                    </a:ext>
                  </a:extLst>
                </p:cNvPr>
                <p:cNvSpPr/>
                <p:nvPr/>
              </p:nvSpPr>
              <p:spPr>
                <a:xfrm>
                  <a:off x="1686560" y="3309963"/>
                  <a:ext cx="9946640" cy="1651000"/>
                </a:xfrm>
                <a:custGeom>
                  <a:avLst/>
                  <a:gdLst>
                    <a:gd name="connsiteX0" fmla="*/ 237496 w 9347200"/>
                    <a:gd name="connsiteY0" fmla="*/ 0 h 1651000"/>
                    <a:gd name="connsiteX1" fmla="*/ 1330960 w 9347200"/>
                    <a:gd name="connsiteY1" fmla="*/ 0 h 1651000"/>
                    <a:gd name="connsiteX2" fmla="*/ 7778744 w 9347200"/>
                    <a:gd name="connsiteY2" fmla="*/ 0 h 1651000"/>
                    <a:gd name="connsiteX3" fmla="*/ 9347200 w 9347200"/>
                    <a:gd name="connsiteY3" fmla="*/ 0 h 1651000"/>
                    <a:gd name="connsiteX4" fmla="*/ 9347200 w 9347200"/>
                    <a:gd name="connsiteY4" fmla="*/ 1651000 h 1651000"/>
                    <a:gd name="connsiteX5" fmla="*/ 7778744 w 9347200"/>
                    <a:gd name="connsiteY5" fmla="*/ 1651000 h 1651000"/>
                    <a:gd name="connsiteX6" fmla="*/ 1330960 w 9347200"/>
                    <a:gd name="connsiteY6" fmla="*/ 1651000 h 1651000"/>
                    <a:gd name="connsiteX7" fmla="*/ 237496 w 9347200"/>
                    <a:gd name="connsiteY7" fmla="*/ 1651000 h 1651000"/>
                    <a:gd name="connsiteX8" fmla="*/ 0 w 9347200"/>
                    <a:gd name="connsiteY8" fmla="*/ 1413504 h 1651000"/>
                    <a:gd name="connsiteX9" fmla="*/ 0 w 9347200"/>
                    <a:gd name="connsiteY9" fmla="*/ 237496 h 1651000"/>
                    <a:gd name="connsiteX10" fmla="*/ 237496 w 9347200"/>
                    <a:gd name="connsiteY10" fmla="*/ 0 h 165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347200" h="1651000">
                      <a:moveTo>
                        <a:pt x="237496" y="0"/>
                      </a:moveTo>
                      <a:lnTo>
                        <a:pt x="1330960" y="0"/>
                      </a:lnTo>
                      <a:lnTo>
                        <a:pt x="7778744" y="0"/>
                      </a:lnTo>
                      <a:lnTo>
                        <a:pt x="9347200" y="0"/>
                      </a:lnTo>
                      <a:lnTo>
                        <a:pt x="9347200" y="1651000"/>
                      </a:lnTo>
                      <a:lnTo>
                        <a:pt x="7778744" y="1651000"/>
                      </a:lnTo>
                      <a:lnTo>
                        <a:pt x="1330960" y="1651000"/>
                      </a:lnTo>
                      <a:lnTo>
                        <a:pt x="237496" y="1651000"/>
                      </a:lnTo>
                      <a:cubicBezTo>
                        <a:pt x="106331" y="1651000"/>
                        <a:pt x="0" y="1544669"/>
                        <a:pt x="0" y="1413504"/>
                      </a:cubicBezTo>
                      <a:lnTo>
                        <a:pt x="0" y="237496"/>
                      </a:lnTo>
                      <a:cubicBezTo>
                        <a:pt x="0" y="106331"/>
                        <a:pt x="106331" y="0"/>
                        <a:pt x="237496" y="0"/>
                      </a:cubicBezTo>
                      <a:close/>
                    </a:path>
                  </a:pathLst>
                </a:custGeom>
                <a:solidFill>
                  <a:srgbClr val="1BB0A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Speech Bubble: Rectangle with Corners Rounded 6">
                  <a:extLst>
                    <a:ext uri="{FF2B5EF4-FFF2-40B4-BE49-F238E27FC236}">
                      <a16:creationId xmlns="" xmlns:a16="http://schemas.microsoft.com/office/drawing/2014/main" id="{902E86B7-7CA2-4FC5-8F44-27C987D77088}"/>
                    </a:ext>
                  </a:extLst>
                </p:cNvPr>
                <p:cNvSpPr/>
                <p:nvPr/>
              </p:nvSpPr>
              <p:spPr>
                <a:xfrm>
                  <a:off x="1442720" y="3140126"/>
                  <a:ext cx="2042160" cy="1990674"/>
                </a:xfrm>
                <a:prstGeom prst="wedgeRoundRectCallout">
                  <a:avLst>
                    <a:gd name="adj1" fmla="val 20461"/>
                    <a:gd name="adj2" fmla="val 65052"/>
                    <a:gd name="adj3" fmla="val 16667"/>
                  </a:avLst>
                </a:prstGeom>
                <a:noFill/>
                <a:ln w="57150">
                  <a:solidFill>
                    <a:srgbClr val="ED33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10">
                <a:extLst>
                  <a:ext uri="{FF2B5EF4-FFF2-40B4-BE49-F238E27FC236}">
                    <a16:creationId xmlns="" xmlns:a16="http://schemas.microsoft.com/office/drawing/2014/main" id="{367EC42D-815B-4892-AB46-0F1E09B1F77C}"/>
                  </a:ext>
                </a:extLst>
              </p:cNvPr>
              <p:cNvSpPr/>
              <p:nvPr/>
            </p:nvSpPr>
            <p:spPr>
              <a:xfrm>
                <a:off x="2021839" y="2160806"/>
                <a:ext cx="1798319" cy="707886"/>
              </a:xfrm>
              <a:prstGeom prst="rect">
                <a:avLst/>
              </a:prstGeom>
            </p:spPr>
            <p:txBody>
              <a:bodyPr wrap="square">
                <a:spAutoFit/>
              </a:bodyPr>
              <a:lstStyle/>
              <a:p>
                <a:pPr algn="ctr" defTabSz="342900"/>
                <a:r>
                  <a:rPr lang="en-US" sz="4000" b="1" dirty="0" smtClean="0">
                    <a:ln w="19050">
                      <a:solidFill>
                        <a:schemeClr val="bg1"/>
                      </a:solidFill>
                    </a:ln>
                    <a:latin typeface="UTM Kabel KT" panose="02040603050506020204" pitchFamily="18" charset="0"/>
                    <a:cs typeface="Times New Roman" panose="02020603050405020304" pitchFamily="18" charset="0"/>
                  </a:rPr>
                  <a:t>BÀI 1 </a:t>
                </a:r>
                <a:endParaRPr lang="en-US" sz="4000" b="1" dirty="0">
                  <a:ln w="19050">
                    <a:solidFill>
                      <a:schemeClr val="bg1"/>
                    </a:solidFill>
                  </a:ln>
                  <a:latin typeface="UTM Kabel KT" panose="02040603050506020204" pitchFamily="18" charset="0"/>
                  <a:cs typeface="Times New Roman" panose="02020603050405020304" pitchFamily="18" charset="0"/>
                </a:endParaRPr>
              </a:p>
            </p:txBody>
          </p:sp>
        </p:grpSp>
        <p:pic>
          <p:nvPicPr>
            <p:cNvPr id="23" name="Picture 22">
              <a:extLst>
                <a:ext uri="{FF2B5EF4-FFF2-40B4-BE49-F238E27FC236}">
                  <a16:creationId xmlns="" xmlns:a16="http://schemas.microsoft.com/office/drawing/2014/main" id="{AB67E219-0EAE-40AA-B49B-83715E1FF661}"/>
                </a:ext>
              </a:extLst>
            </p:cNvPr>
            <p:cNvPicPr>
              <a:picLocks noChangeAspect="1"/>
            </p:cNvPicPr>
            <p:nvPr/>
          </p:nvPicPr>
          <p:blipFill>
            <a:blip r:embed="rId3"/>
            <a:stretch>
              <a:fillRect/>
            </a:stretch>
          </p:blipFill>
          <p:spPr>
            <a:xfrm>
              <a:off x="1376005" y="1183571"/>
              <a:ext cx="8531779" cy="871417"/>
            </a:xfrm>
            <a:prstGeom prst="rect">
              <a:avLst/>
            </a:prstGeom>
          </p:spPr>
        </p:pic>
        <p:pic>
          <p:nvPicPr>
            <p:cNvPr id="25" name="Picture 24">
              <a:extLst>
                <a:ext uri="{FF2B5EF4-FFF2-40B4-BE49-F238E27FC236}">
                  <a16:creationId xmlns="" xmlns:a16="http://schemas.microsoft.com/office/drawing/2014/main" id="{016104D5-EF20-4894-AB46-3A2D447964F9}"/>
                </a:ext>
              </a:extLst>
            </p:cNvPr>
            <p:cNvPicPr>
              <a:picLocks noChangeAspect="1"/>
            </p:cNvPicPr>
            <p:nvPr/>
          </p:nvPicPr>
          <p:blipFill>
            <a:blip r:embed="rId4"/>
            <a:stretch>
              <a:fillRect/>
            </a:stretch>
          </p:blipFill>
          <p:spPr>
            <a:xfrm>
              <a:off x="3923818" y="2415251"/>
              <a:ext cx="8034502" cy="1504118"/>
            </a:xfrm>
            <a:prstGeom prst="rect">
              <a:avLst/>
            </a:prstGeom>
          </p:spPr>
        </p:pic>
      </p:grpSp>
    </p:spTree>
    <p:extLst>
      <p:ext uri="{BB962C8B-B14F-4D97-AF65-F5344CB8AC3E}">
        <p14:creationId xmlns:p14="http://schemas.microsoft.com/office/powerpoint/2010/main" val="37008004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2480B17E-3A23-4372-8439-C4A82BAF6731}"/>
              </a:ext>
            </a:extLst>
          </p:cNvPr>
          <p:cNvSpPr/>
          <p:nvPr/>
        </p:nvSpPr>
        <p:spPr>
          <a:xfrm>
            <a:off x="717841" y="1565368"/>
            <a:ext cx="10756317" cy="4609019"/>
          </a:xfrm>
          <a:prstGeom prst="rect">
            <a:avLst/>
          </a:prstGeom>
        </p:spPr>
        <p:txBody>
          <a:bodyPr wrap="square">
            <a:spAutoFit/>
          </a:bodyPr>
          <a:lstStyle/>
          <a:p>
            <a:pPr algn="just" defTabSz="342900">
              <a:lnSpc>
                <a:spcPct val="135000"/>
              </a:lnSpc>
            </a:pPr>
            <a:r>
              <a:rPr lang="vi-VN" sz="2000" b="1">
                <a:latin typeface="UTM Avo" panose="02040603050506020204" pitchFamily="18" charset="0"/>
                <a:cs typeface="Times New Roman" panose="02020603050405020304" pitchFamily="18" charset="0"/>
              </a:rPr>
              <a:t>1. </a:t>
            </a:r>
            <a:r>
              <a:rPr lang="vi-VN" sz="2000">
                <a:latin typeface="UTM Avo" panose="02040603050506020204" pitchFamily="18" charset="0"/>
                <a:cs typeface="Times New Roman" panose="02020603050405020304" pitchFamily="18" charset="0"/>
              </a:rPr>
              <a:t>Một bộ tai nghe có gắn micro sử dụng cho máy tính là loại thiết bị gì? </a:t>
            </a:r>
            <a:endParaRPr lang="en-US" sz="2000">
              <a:latin typeface="UTM Avo" panose="02040603050506020204" pitchFamily="18" charset="0"/>
              <a:cs typeface="Times New Roman" panose="02020603050405020304" pitchFamily="18" charset="0"/>
            </a:endParaRPr>
          </a:p>
          <a:p>
            <a:pPr algn="just" defTabSz="342900">
              <a:lnSpc>
                <a:spcPct val="135000"/>
              </a:lnSpc>
            </a:pPr>
            <a:r>
              <a:rPr lang="vi-VN" sz="2000">
                <a:latin typeface="UTM Avo" panose="02040603050506020204" pitchFamily="18" charset="0"/>
                <a:cs typeface="Times New Roman" panose="02020603050405020304" pitchFamily="18" charset="0"/>
              </a:rPr>
              <a:t>A. Thiết bị vào.</a:t>
            </a:r>
          </a:p>
          <a:p>
            <a:pPr algn="just" defTabSz="342900">
              <a:lnSpc>
                <a:spcPct val="135000"/>
              </a:lnSpc>
            </a:pPr>
            <a:r>
              <a:rPr lang="vi-VN" sz="2000">
                <a:latin typeface="UTM Avo" panose="02040603050506020204" pitchFamily="18" charset="0"/>
                <a:cs typeface="Times New Roman" panose="02020603050405020304" pitchFamily="18" charset="0"/>
              </a:rPr>
              <a:t>B. Thiết bị ra. </a:t>
            </a:r>
            <a:endParaRPr lang="en-US" sz="2000">
              <a:latin typeface="UTM Avo" panose="02040603050506020204" pitchFamily="18" charset="0"/>
              <a:cs typeface="Times New Roman" panose="02020603050405020304" pitchFamily="18" charset="0"/>
            </a:endParaRPr>
          </a:p>
          <a:p>
            <a:pPr algn="just" defTabSz="342900">
              <a:lnSpc>
                <a:spcPct val="135000"/>
              </a:lnSpc>
            </a:pPr>
            <a:r>
              <a:rPr lang="vi-VN" sz="2000">
                <a:latin typeface="UTM Avo" panose="02040603050506020204" pitchFamily="18" charset="0"/>
                <a:cs typeface="Times New Roman" panose="02020603050405020304" pitchFamily="18" charset="0"/>
              </a:rPr>
              <a:t>C. Thiết bị vừa vào vừa ra.</a:t>
            </a:r>
          </a:p>
          <a:p>
            <a:pPr algn="just" defTabSz="342900">
              <a:lnSpc>
                <a:spcPct val="135000"/>
              </a:lnSpc>
            </a:pPr>
            <a:r>
              <a:rPr lang="vi-VN" sz="2000">
                <a:latin typeface="UTM Avo" panose="02040603050506020204" pitchFamily="18" charset="0"/>
                <a:cs typeface="Times New Roman" panose="02020603050405020304" pitchFamily="18" charset="0"/>
              </a:rPr>
              <a:t>D. Không phải thiết bị vào – ra. </a:t>
            </a:r>
            <a:endParaRPr lang="en-US" sz="2000">
              <a:latin typeface="UTM Avo" panose="02040603050506020204" pitchFamily="18" charset="0"/>
              <a:cs typeface="Times New Roman" panose="02020603050405020304" pitchFamily="18" charset="0"/>
            </a:endParaRPr>
          </a:p>
          <a:p>
            <a:pPr algn="just" defTabSz="342900">
              <a:lnSpc>
                <a:spcPct val="135000"/>
              </a:lnSpc>
            </a:pPr>
            <a:r>
              <a:rPr lang="vi-VN" sz="2000" b="1">
                <a:latin typeface="UTM Avo" panose="02040603050506020204" pitchFamily="18" charset="0"/>
                <a:cs typeface="Times New Roman" panose="02020603050405020304" pitchFamily="18" charset="0"/>
              </a:rPr>
              <a:t>2. </a:t>
            </a:r>
            <a:r>
              <a:rPr lang="vi-VN" sz="2000">
                <a:latin typeface="UTM Avo" panose="02040603050506020204" pitchFamily="18" charset="0"/>
                <a:cs typeface="Times New Roman" panose="02020603050405020304" pitchFamily="18" charset="0"/>
              </a:rPr>
              <a:t>Máy tính của em đang làm việc với một tệp trên thẻ nhớ. Em hãy sắp xếp lại thứ tự các thao tác sau để tắt máy tính an toàn, không làm mất dữ liệu. </a:t>
            </a:r>
            <a:endParaRPr lang="en-US" sz="2000">
              <a:latin typeface="UTM Avo" panose="02040603050506020204" pitchFamily="18" charset="0"/>
              <a:cs typeface="Times New Roman" panose="02020603050405020304" pitchFamily="18" charset="0"/>
            </a:endParaRPr>
          </a:p>
          <a:p>
            <a:pPr algn="just" defTabSz="342900">
              <a:lnSpc>
                <a:spcPct val="135000"/>
              </a:lnSpc>
            </a:pPr>
            <a:r>
              <a:rPr lang="vi-VN" sz="2000">
                <a:latin typeface="UTM Avo" panose="02040603050506020204" pitchFamily="18" charset="0"/>
                <a:cs typeface="Times New Roman" panose="02020603050405020304" pitchFamily="18" charset="0"/>
              </a:rPr>
              <a:t>a) Chọn nút lệnh Shut down để tắt máy tính. </a:t>
            </a:r>
            <a:endParaRPr lang="en-US" sz="2000">
              <a:latin typeface="UTM Avo" panose="02040603050506020204" pitchFamily="18" charset="0"/>
              <a:cs typeface="Times New Roman" panose="02020603050405020304" pitchFamily="18" charset="0"/>
            </a:endParaRPr>
          </a:p>
          <a:p>
            <a:pPr algn="just" defTabSz="342900">
              <a:lnSpc>
                <a:spcPct val="135000"/>
              </a:lnSpc>
            </a:pPr>
            <a:r>
              <a:rPr lang="vi-VN" sz="2000">
                <a:latin typeface="UTM Avo" panose="02040603050506020204" pitchFamily="18" charset="0"/>
                <a:cs typeface="Times New Roman" panose="02020603050405020304" pitchFamily="18" charset="0"/>
              </a:rPr>
              <a:t>b) Đóng tệp đang mở trên thẻ nhớ. </a:t>
            </a:r>
            <a:endParaRPr lang="en-US" sz="2000">
              <a:latin typeface="UTM Avo" panose="02040603050506020204" pitchFamily="18" charset="0"/>
              <a:cs typeface="Times New Roman" panose="02020603050405020304" pitchFamily="18" charset="0"/>
            </a:endParaRPr>
          </a:p>
          <a:p>
            <a:pPr algn="just" defTabSz="342900">
              <a:lnSpc>
                <a:spcPct val="135000"/>
              </a:lnSpc>
            </a:pPr>
            <a:r>
              <a:rPr lang="vi-VN" sz="2000">
                <a:latin typeface="UTM Avo" panose="02040603050506020204" pitchFamily="18" charset="0"/>
                <a:cs typeface="Times New Roman" panose="02020603050405020304" pitchFamily="18" charset="0"/>
              </a:rPr>
              <a:t>c) Chọn “Safe To Remove Hardware” để ngắt kết nối với thẻ nhớ. </a:t>
            </a:r>
            <a:endParaRPr lang="en-US" sz="2000">
              <a:latin typeface="UTM Avo" panose="02040603050506020204" pitchFamily="18" charset="0"/>
              <a:cs typeface="Times New Roman" panose="02020603050405020304" pitchFamily="18" charset="0"/>
            </a:endParaRPr>
          </a:p>
          <a:p>
            <a:pPr algn="just" defTabSz="342900">
              <a:lnSpc>
                <a:spcPct val="135000"/>
              </a:lnSpc>
            </a:pPr>
            <a:r>
              <a:rPr lang="vi-VN" sz="2000">
                <a:latin typeface="UTM Avo" panose="02040603050506020204" pitchFamily="18" charset="0"/>
                <a:cs typeface="Times New Roman" panose="02020603050405020304" pitchFamily="18" charset="0"/>
              </a:rPr>
              <a:t>d) Lưu lại nội dung của tệp.</a:t>
            </a:r>
          </a:p>
        </p:txBody>
      </p:sp>
      <p:sp>
        <p:nvSpPr>
          <p:cNvPr id="5" name="Oval 4">
            <a:extLst>
              <a:ext uri="{FF2B5EF4-FFF2-40B4-BE49-F238E27FC236}">
                <a16:creationId xmlns="" xmlns:a16="http://schemas.microsoft.com/office/drawing/2014/main" id="{94CABB98-2252-4D35-BF1D-DA1AFBF52478}"/>
              </a:ext>
            </a:extLst>
          </p:cNvPr>
          <p:cNvSpPr/>
          <p:nvPr/>
        </p:nvSpPr>
        <p:spPr>
          <a:xfrm>
            <a:off x="686668" y="2821894"/>
            <a:ext cx="443608" cy="44360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6" name="Picture 6">
            <a:extLst>
              <a:ext uri="{FF2B5EF4-FFF2-40B4-BE49-F238E27FC236}">
                <a16:creationId xmlns="" xmlns:a16="http://schemas.microsoft.com/office/drawing/2014/main" id="{399F5859-AEEE-4CC3-9026-F7ABC338222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7229478" y="5780375"/>
            <a:ext cx="3086097" cy="722258"/>
          </a:xfrm>
          <a:prstGeom prst="rect">
            <a:avLst/>
          </a:prstGeom>
        </p:spPr>
      </p:pic>
      <p:sp>
        <p:nvSpPr>
          <p:cNvPr id="7" name="Rectangle 6">
            <a:extLst>
              <a:ext uri="{FF2B5EF4-FFF2-40B4-BE49-F238E27FC236}">
                <a16:creationId xmlns="" xmlns:a16="http://schemas.microsoft.com/office/drawing/2014/main" id="{A6613D19-B1F6-4050-963B-0F1A932D67CB}"/>
              </a:ext>
            </a:extLst>
          </p:cNvPr>
          <p:cNvSpPr/>
          <p:nvPr/>
        </p:nvSpPr>
        <p:spPr>
          <a:xfrm>
            <a:off x="7598357" y="5899001"/>
            <a:ext cx="2701632" cy="460895"/>
          </a:xfrm>
          <a:prstGeom prst="rect">
            <a:avLst/>
          </a:prstGeom>
        </p:spPr>
        <p:txBody>
          <a:bodyPr wrap="square">
            <a:spAutoFit/>
          </a:bodyPr>
          <a:lstStyle/>
          <a:p>
            <a:pPr algn="just" defTabSz="342900">
              <a:lnSpc>
                <a:spcPct val="135000"/>
              </a:lnSpc>
            </a:pPr>
            <a:r>
              <a:rPr lang="en-US" sz="2000">
                <a:solidFill>
                  <a:schemeClr val="bg1"/>
                </a:solidFill>
                <a:latin typeface="UTM Avo" panose="02040603050506020204" pitchFamily="18" charset="0"/>
                <a:cs typeface="Times New Roman" panose="02020603050405020304" pitchFamily="18" charset="0"/>
              </a:rPr>
              <a:t>d) </a:t>
            </a:r>
            <a:r>
              <a:rPr lang="en-US" sz="2000">
                <a:solidFill>
                  <a:schemeClr val="bg1"/>
                </a:solidFill>
                <a:latin typeface="UTM Avo" panose="02040603050506020204" pitchFamily="18" charset="0"/>
                <a:cs typeface="Times New Roman" panose="02020603050405020304" pitchFamily="18" charset="0"/>
                <a:sym typeface="Wingdings" panose="05000000000000000000" pitchFamily="2" charset="2"/>
              </a:rPr>
              <a:t></a:t>
            </a:r>
            <a:r>
              <a:rPr lang="en-US" sz="2000">
                <a:solidFill>
                  <a:schemeClr val="bg1"/>
                </a:solidFill>
                <a:latin typeface="UTM Avo" panose="02040603050506020204" pitchFamily="18" charset="0"/>
                <a:cs typeface="Times New Roman" panose="02020603050405020304" pitchFamily="18" charset="0"/>
              </a:rPr>
              <a:t> b) </a:t>
            </a:r>
            <a:r>
              <a:rPr lang="en-US" sz="2000">
                <a:solidFill>
                  <a:schemeClr val="bg1"/>
                </a:solidFill>
                <a:latin typeface="UTM Avo" panose="02040603050506020204" pitchFamily="18" charset="0"/>
                <a:cs typeface="Times New Roman" panose="02020603050405020304" pitchFamily="18" charset="0"/>
                <a:sym typeface="Wingdings" panose="05000000000000000000" pitchFamily="2" charset="2"/>
              </a:rPr>
              <a:t> </a:t>
            </a:r>
            <a:r>
              <a:rPr lang="en-US" sz="2000">
                <a:solidFill>
                  <a:schemeClr val="bg1"/>
                </a:solidFill>
                <a:latin typeface="UTM Avo" panose="02040603050506020204" pitchFamily="18" charset="0"/>
                <a:cs typeface="Times New Roman" panose="02020603050405020304" pitchFamily="18" charset="0"/>
              </a:rPr>
              <a:t>c) </a:t>
            </a:r>
            <a:r>
              <a:rPr lang="en-US" sz="2000">
                <a:solidFill>
                  <a:schemeClr val="bg1"/>
                </a:solidFill>
                <a:latin typeface="UTM Avo" panose="02040603050506020204" pitchFamily="18" charset="0"/>
                <a:cs typeface="Times New Roman" panose="02020603050405020304" pitchFamily="18" charset="0"/>
                <a:sym typeface="Wingdings" panose="05000000000000000000" pitchFamily="2" charset="2"/>
              </a:rPr>
              <a:t> </a:t>
            </a:r>
            <a:r>
              <a:rPr lang="en-US" sz="2000">
                <a:solidFill>
                  <a:schemeClr val="bg1"/>
                </a:solidFill>
                <a:latin typeface="UTM Avo" panose="02040603050506020204" pitchFamily="18" charset="0"/>
                <a:cs typeface="Times New Roman" panose="02020603050405020304" pitchFamily="18" charset="0"/>
              </a:rPr>
              <a:t>a)</a:t>
            </a:r>
            <a:endParaRPr lang="vi-VN" sz="2000">
              <a:solidFill>
                <a:schemeClr val="bg1"/>
              </a:solidFill>
              <a:latin typeface="UTM Avo" panose="02040603050506020204" pitchFamily="18" charset="0"/>
              <a:cs typeface="Times New Roman" panose="02020603050405020304" pitchFamily="18" charset="0"/>
            </a:endParaRPr>
          </a:p>
        </p:txBody>
      </p:sp>
      <p:pic>
        <p:nvPicPr>
          <p:cNvPr id="8" name="Picture 7">
            <a:extLst>
              <a:ext uri="{FF2B5EF4-FFF2-40B4-BE49-F238E27FC236}">
                <a16:creationId xmlns="" xmlns:a16="http://schemas.microsoft.com/office/drawing/2014/main" id="{A671C315-7330-4005-8EF3-EF95A70DA3C1}"/>
              </a:ext>
            </a:extLst>
          </p:cNvPr>
          <p:cNvPicPr>
            <a:picLocks noChangeAspect="1"/>
          </p:cNvPicPr>
          <p:nvPr/>
        </p:nvPicPr>
        <p:blipFill>
          <a:blip r:embed="rId4"/>
          <a:stretch>
            <a:fillRect/>
          </a:stretch>
        </p:blipFill>
        <p:spPr>
          <a:xfrm>
            <a:off x="395865" y="377154"/>
            <a:ext cx="4145655" cy="1111742"/>
          </a:xfrm>
          <a:prstGeom prst="rect">
            <a:avLst/>
          </a:prstGeom>
        </p:spPr>
      </p:pic>
    </p:spTree>
    <p:extLst>
      <p:ext uri="{BB962C8B-B14F-4D97-AF65-F5344CB8AC3E}">
        <p14:creationId xmlns:p14="http://schemas.microsoft.com/office/powerpoint/2010/main" val="12135307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animEffect transition="in" filter="fade">
                                      <p:cBhvr>
                                        <p:cTn id="17" dur="1000"/>
                                        <p:tgtEl>
                                          <p:spTgt spid="2">
                                            <p:txEl>
                                              <p:pRg st="5" end="5"/>
                                            </p:txEl>
                                          </p:spTgt>
                                        </p:tgtEl>
                                      </p:cBhvr>
                                    </p:animEffect>
                                    <p:anim calcmode="lin" valueType="num">
                                      <p:cBhvr>
                                        <p:cTn id="18"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19" dur="1000" fill="hold"/>
                                        <p:tgtEl>
                                          <p:spTgt spid="2">
                                            <p:txEl>
                                              <p:pRg st="5" end="5"/>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
                                            <p:txEl>
                                              <p:pRg st="6" end="6"/>
                                            </p:txEl>
                                          </p:spTgt>
                                        </p:tgtEl>
                                        <p:attrNameLst>
                                          <p:attrName>style.visibility</p:attrName>
                                        </p:attrNameLst>
                                      </p:cBhvr>
                                      <p:to>
                                        <p:strVal val="visible"/>
                                      </p:to>
                                    </p:set>
                                    <p:animEffect transition="in" filter="fade">
                                      <p:cBhvr>
                                        <p:cTn id="22" dur="1000"/>
                                        <p:tgtEl>
                                          <p:spTgt spid="2">
                                            <p:txEl>
                                              <p:pRg st="6" end="6"/>
                                            </p:txEl>
                                          </p:spTgt>
                                        </p:tgtEl>
                                      </p:cBhvr>
                                    </p:animEffect>
                                    <p:anim calcmode="lin" valueType="num">
                                      <p:cBhvr>
                                        <p:cTn id="23"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24" dur="1000" fill="hold"/>
                                        <p:tgtEl>
                                          <p:spTgt spid="2">
                                            <p:txEl>
                                              <p:pRg st="6" end="6"/>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
                                            <p:txEl>
                                              <p:pRg st="7" end="7"/>
                                            </p:txEl>
                                          </p:spTgt>
                                        </p:tgtEl>
                                        <p:attrNameLst>
                                          <p:attrName>style.visibility</p:attrName>
                                        </p:attrNameLst>
                                      </p:cBhvr>
                                      <p:to>
                                        <p:strVal val="visible"/>
                                      </p:to>
                                    </p:set>
                                    <p:animEffect transition="in" filter="fade">
                                      <p:cBhvr>
                                        <p:cTn id="27" dur="1000"/>
                                        <p:tgtEl>
                                          <p:spTgt spid="2">
                                            <p:txEl>
                                              <p:pRg st="7" end="7"/>
                                            </p:txEl>
                                          </p:spTgt>
                                        </p:tgtEl>
                                      </p:cBhvr>
                                    </p:animEffect>
                                    <p:anim calcmode="lin" valueType="num">
                                      <p:cBhvr>
                                        <p:cTn id="28" dur="10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29" dur="1000" fill="hold"/>
                                        <p:tgtEl>
                                          <p:spTgt spid="2">
                                            <p:txEl>
                                              <p:pRg st="7" end="7"/>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
                                            <p:txEl>
                                              <p:pRg st="8" end="8"/>
                                            </p:txEl>
                                          </p:spTgt>
                                        </p:tgtEl>
                                        <p:attrNameLst>
                                          <p:attrName>style.visibility</p:attrName>
                                        </p:attrNameLst>
                                      </p:cBhvr>
                                      <p:to>
                                        <p:strVal val="visible"/>
                                      </p:to>
                                    </p:set>
                                    <p:animEffect transition="in" filter="fade">
                                      <p:cBhvr>
                                        <p:cTn id="32" dur="1000"/>
                                        <p:tgtEl>
                                          <p:spTgt spid="2">
                                            <p:txEl>
                                              <p:pRg st="8" end="8"/>
                                            </p:txEl>
                                          </p:spTgt>
                                        </p:tgtEl>
                                      </p:cBhvr>
                                    </p:animEffect>
                                    <p:anim calcmode="lin" valueType="num">
                                      <p:cBhvr>
                                        <p:cTn id="33" dur="1000" fill="hold"/>
                                        <p:tgtEl>
                                          <p:spTgt spid="2">
                                            <p:txEl>
                                              <p:pRg st="8" end="8"/>
                                            </p:txEl>
                                          </p:spTgt>
                                        </p:tgtEl>
                                        <p:attrNameLst>
                                          <p:attrName>ppt_x</p:attrName>
                                        </p:attrNameLst>
                                      </p:cBhvr>
                                      <p:tavLst>
                                        <p:tav tm="0">
                                          <p:val>
                                            <p:strVal val="#ppt_x"/>
                                          </p:val>
                                        </p:tav>
                                        <p:tav tm="100000">
                                          <p:val>
                                            <p:strVal val="#ppt_x"/>
                                          </p:val>
                                        </p:tav>
                                      </p:tavLst>
                                    </p:anim>
                                    <p:anim calcmode="lin" valueType="num">
                                      <p:cBhvr>
                                        <p:cTn id="34" dur="1000" fill="hold"/>
                                        <p:tgtEl>
                                          <p:spTgt spid="2">
                                            <p:txEl>
                                              <p:pRg st="8" end="8"/>
                                            </p:txEl>
                                          </p:spTgt>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
                                            <p:txEl>
                                              <p:pRg st="9" end="9"/>
                                            </p:txEl>
                                          </p:spTgt>
                                        </p:tgtEl>
                                        <p:attrNameLst>
                                          <p:attrName>style.visibility</p:attrName>
                                        </p:attrNameLst>
                                      </p:cBhvr>
                                      <p:to>
                                        <p:strVal val="visible"/>
                                      </p:to>
                                    </p:set>
                                    <p:animEffect transition="in" filter="fade">
                                      <p:cBhvr>
                                        <p:cTn id="37" dur="1000"/>
                                        <p:tgtEl>
                                          <p:spTgt spid="2">
                                            <p:txEl>
                                              <p:pRg st="9" end="9"/>
                                            </p:txEl>
                                          </p:spTgt>
                                        </p:tgtEl>
                                      </p:cBhvr>
                                    </p:animEffect>
                                    <p:anim calcmode="lin" valueType="num">
                                      <p:cBhvr>
                                        <p:cTn id="38" dur="1000" fill="hold"/>
                                        <p:tgtEl>
                                          <p:spTgt spid="2">
                                            <p:txEl>
                                              <p:pRg st="9" end="9"/>
                                            </p:txEl>
                                          </p:spTgt>
                                        </p:tgtEl>
                                        <p:attrNameLst>
                                          <p:attrName>ppt_x</p:attrName>
                                        </p:attrNameLst>
                                      </p:cBhvr>
                                      <p:tavLst>
                                        <p:tav tm="0">
                                          <p:val>
                                            <p:strVal val="#ppt_x"/>
                                          </p:val>
                                        </p:tav>
                                        <p:tav tm="100000">
                                          <p:val>
                                            <p:strVal val="#ppt_x"/>
                                          </p:val>
                                        </p:tav>
                                      </p:tavLst>
                                    </p:anim>
                                    <p:anim calcmode="lin" valueType="num">
                                      <p:cBhvr>
                                        <p:cTn id="39" dur="1000" fill="hold"/>
                                        <p:tgtEl>
                                          <p:spTgt spid="2">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grpId="0" nodeType="clickEffect">
                                  <p:stCondLst>
                                    <p:cond delay="0"/>
                                  </p:stCondLst>
                                  <p:childTnLst>
                                    <p:set>
                                      <p:cBhvr>
                                        <p:cTn id="43" dur="1" fill="hold">
                                          <p:stCondLst>
                                            <p:cond delay="0"/>
                                          </p:stCondLst>
                                        </p:cTn>
                                        <p:tgtEl>
                                          <p:spTgt spid="7"/>
                                        </p:tgtEl>
                                        <p:attrNameLst>
                                          <p:attrName>style.visibility</p:attrName>
                                        </p:attrNameLst>
                                      </p:cBhvr>
                                      <p:to>
                                        <p:strVal val="visible"/>
                                      </p:to>
                                    </p:set>
                                    <p:anim calcmode="lin" valueType="num">
                                      <p:cBhvr>
                                        <p:cTn id="44" dur="500" fill="hold"/>
                                        <p:tgtEl>
                                          <p:spTgt spid="7"/>
                                        </p:tgtEl>
                                        <p:attrNameLst>
                                          <p:attrName>ppt_w</p:attrName>
                                        </p:attrNameLst>
                                      </p:cBhvr>
                                      <p:tavLst>
                                        <p:tav tm="0">
                                          <p:val>
                                            <p:fltVal val="0"/>
                                          </p:val>
                                        </p:tav>
                                        <p:tav tm="100000">
                                          <p:val>
                                            <p:strVal val="#ppt_w"/>
                                          </p:val>
                                        </p:tav>
                                      </p:tavLst>
                                    </p:anim>
                                    <p:anim calcmode="lin" valueType="num">
                                      <p:cBhvr>
                                        <p:cTn id="45" dur="500" fill="hold"/>
                                        <p:tgtEl>
                                          <p:spTgt spid="7"/>
                                        </p:tgtEl>
                                        <p:attrNameLst>
                                          <p:attrName>ppt_h</p:attrName>
                                        </p:attrNameLst>
                                      </p:cBhvr>
                                      <p:tavLst>
                                        <p:tav tm="0">
                                          <p:val>
                                            <p:fltVal val="0"/>
                                          </p:val>
                                        </p:tav>
                                        <p:tav tm="100000">
                                          <p:val>
                                            <p:strVal val="#ppt_h"/>
                                          </p:val>
                                        </p:tav>
                                      </p:tavLst>
                                    </p:anim>
                                    <p:animEffect transition="in" filter="fade">
                                      <p:cBhvr>
                                        <p:cTn id="46" dur="500"/>
                                        <p:tgtEl>
                                          <p:spTgt spid="7"/>
                                        </p:tgtEl>
                                      </p:cBhvr>
                                    </p:animEffect>
                                  </p:childTnLst>
                                </p:cTn>
                              </p:par>
                              <p:par>
                                <p:cTn id="47" presetID="53" presetClass="entr" presetSubtype="16" fill="hold" nodeType="withEffect">
                                  <p:stCondLst>
                                    <p:cond delay="0"/>
                                  </p:stCondLst>
                                  <p:childTnLst>
                                    <p:set>
                                      <p:cBhvr>
                                        <p:cTn id="48" dur="1" fill="hold">
                                          <p:stCondLst>
                                            <p:cond delay="0"/>
                                          </p:stCondLst>
                                        </p:cTn>
                                        <p:tgtEl>
                                          <p:spTgt spid="6"/>
                                        </p:tgtEl>
                                        <p:attrNameLst>
                                          <p:attrName>style.visibility</p:attrName>
                                        </p:attrNameLst>
                                      </p:cBhvr>
                                      <p:to>
                                        <p:strVal val="visible"/>
                                      </p:to>
                                    </p:set>
                                    <p:anim calcmode="lin" valueType="num">
                                      <p:cBhvr>
                                        <p:cTn id="49" dur="500" fill="hold"/>
                                        <p:tgtEl>
                                          <p:spTgt spid="6"/>
                                        </p:tgtEl>
                                        <p:attrNameLst>
                                          <p:attrName>ppt_w</p:attrName>
                                        </p:attrNameLst>
                                      </p:cBhvr>
                                      <p:tavLst>
                                        <p:tav tm="0">
                                          <p:val>
                                            <p:fltVal val="0"/>
                                          </p:val>
                                        </p:tav>
                                        <p:tav tm="100000">
                                          <p:val>
                                            <p:strVal val="#ppt_w"/>
                                          </p:val>
                                        </p:tav>
                                      </p:tavLst>
                                    </p:anim>
                                    <p:anim calcmode="lin" valueType="num">
                                      <p:cBhvr>
                                        <p:cTn id="50" dur="500" fill="hold"/>
                                        <p:tgtEl>
                                          <p:spTgt spid="6"/>
                                        </p:tgtEl>
                                        <p:attrNameLst>
                                          <p:attrName>ppt_h</p:attrName>
                                        </p:attrNameLst>
                                      </p:cBhvr>
                                      <p:tavLst>
                                        <p:tav tm="0">
                                          <p:val>
                                            <p:fltVal val="0"/>
                                          </p:val>
                                        </p:tav>
                                        <p:tav tm="100000">
                                          <p:val>
                                            <p:strVal val="#ppt_h"/>
                                          </p:val>
                                        </p:tav>
                                      </p:tavLst>
                                    </p:anim>
                                    <p:animEffect transition="in" filter="fade">
                                      <p:cBhvr>
                                        <p:cTn id="5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D0326857-E18F-468A-8D00-696E3439C6E8}"/>
              </a:ext>
            </a:extLst>
          </p:cNvPr>
          <p:cNvSpPr/>
          <p:nvPr/>
        </p:nvSpPr>
        <p:spPr>
          <a:xfrm>
            <a:off x="717841" y="1565368"/>
            <a:ext cx="10756317" cy="2531527"/>
          </a:xfrm>
          <a:prstGeom prst="rect">
            <a:avLst/>
          </a:prstGeom>
        </p:spPr>
        <p:txBody>
          <a:bodyPr wrap="square">
            <a:spAutoFit/>
          </a:bodyPr>
          <a:lstStyle/>
          <a:p>
            <a:pPr algn="just" defTabSz="342900">
              <a:lnSpc>
                <a:spcPct val="135000"/>
              </a:lnSpc>
            </a:pPr>
            <a:r>
              <a:rPr lang="vi-VN" sz="2000" b="1">
                <a:latin typeface="UTM Avo" panose="02040603050506020204" pitchFamily="18" charset="0"/>
                <a:cs typeface="Times New Roman" panose="02020603050405020304" pitchFamily="18" charset="0"/>
              </a:rPr>
              <a:t>1. </a:t>
            </a:r>
            <a:r>
              <a:rPr lang="vi-VN" sz="2000">
                <a:latin typeface="UTM Avo" panose="02040603050506020204" pitchFamily="18" charset="0"/>
                <a:cs typeface="Times New Roman" panose="02020603050405020304" pitchFamily="18" charset="0"/>
              </a:rPr>
              <a:t>Trên màn hình theo dõi, em thấy một người đứng trước camera an ninh. Người đó có biết em đang theo dõi không? Tại sao? </a:t>
            </a:r>
            <a:endParaRPr lang="en-US" sz="2000">
              <a:latin typeface="UTM Avo" panose="02040603050506020204" pitchFamily="18" charset="0"/>
              <a:cs typeface="Times New Roman" panose="02020603050405020304" pitchFamily="18" charset="0"/>
            </a:endParaRPr>
          </a:p>
          <a:p>
            <a:pPr algn="just" defTabSz="342900">
              <a:lnSpc>
                <a:spcPct val="135000"/>
              </a:lnSpc>
            </a:pPr>
            <a:r>
              <a:rPr lang="vi-VN" sz="2000" b="1">
                <a:latin typeface="UTM Avo" panose="02040603050506020204" pitchFamily="18" charset="0"/>
                <a:cs typeface="Times New Roman" panose="02020603050405020304" pitchFamily="18" charset="0"/>
              </a:rPr>
              <a:t>2.</a:t>
            </a:r>
            <a:r>
              <a:rPr lang="vi-VN" sz="2000">
                <a:latin typeface="UTM Avo" panose="02040603050506020204" pitchFamily="18" charset="0"/>
                <a:cs typeface="Times New Roman" panose="02020603050405020304" pitchFamily="18" charset="0"/>
              </a:rPr>
              <a:t> Máy in của em in ra những kí hiệu không mong muốn và em biết lỗi này là do virus gây ra. Em cần phải diệt virus ở máy in hay máy tính? Tại sao? </a:t>
            </a:r>
            <a:endParaRPr lang="en-US" sz="2000">
              <a:latin typeface="UTM Avo" panose="02040603050506020204" pitchFamily="18" charset="0"/>
              <a:cs typeface="Times New Roman" panose="02020603050405020304" pitchFamily="18" charset="0"/>
            </a:endParaRPr>
          </a:p>
          <a:p>
            <a:pPr algn="just" defTabSz="342900">
              <a:lnSpc>
                <a:spcPct val="135000"/>
              </a:lnSpc>
            </a:pPr>
            <a:r>
              <a:rPr lang="vi-VN" sz="2000" b="1">
                <a:latin typeface="UTM Avo" panose="02040603050506020204" pitchFamily="18" charset="0"/>
                <a:cs typeface="Times New Roman" panose="02020603050405020304" pitchFamily="18" charset="0"/>
              </a:rPr>
              <a:t>3.</a:t>
            </a:r>
            <a:r>
              <a:rPr lang="vi-VN" sz="2000">
                <a:latin typeface="UTM Avo" panose="02040603050506020204" pitchFamily="18" charset="0"/>
                <a:cs typeface="Times New Roman" panose="02020603050405020304" pitchFamily="18" charset="0"/>
              </a:rPr>
              <a:t> Em hãy đề xuất một số quy tắc để giúp các bạn sử dụng phòng máy tính an toàn và hiệu quả.</a:t>
            </a:r>
          </a:p>
        </p:txBody>
      </p:sp>
      <p:pic>
        <p:nvPicPr>
          <p:cNvPr id="3" name="Picture 2">
            <a:extLst>
              <a:ext uri="{FF2B5EF4-FFF2-40B4-BE49-F238E27FC236}">
                <a16:creationId xmlns="" xmlns:a16="http://schemas.microsoft.com/office/drawing/2014/main" id="{54C94E8E-914F-422C-9E83-8C1319255392}"/>
              </a:ext>
            </a:extLst>
          </p:cNvPr>
          <p:cNvPicPr>
            <a:picLocks noChangeAspect="1"/>
          </p:cNvPicPr>
          <p:nvPr/>
        </p:nvPicPr>
        <p:blipFill>
          <a:blip r:embed="rId2"/>
          <a:stretch>
            <a:fillRect/>
          </a:stretch>
        </p:blipFill>
        <p:spPr>
          <a:xfrm>
            <a:off x="395865" y="390803"/>
            <a:ext cx="4145655" cy="1131297"/>
          </a:xfrm>
          <a:prstGeom prst="rect">
            <a:avLst/>
          </a:prstGeom>
        </p:spPr>
      </p:pic>
    </p:spTree>
    <p:extLst>
      <p:ext uri="{BB962C8B-B14F-4D97-AF65-F5344CB8AC3E}">
        <p14:creationId xmlns:p14="http://schemas.microsoft.com/office/powerpoint/2010/main" val="8148855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1000"/>
                                        <p:tgtEl>
                                          <p:spTgt spid="2">
                                            <p:txEl>
                                              <p:pRg st="2" end="2"/>
                                            </p:txEl>
                                          </p:spTgt>
                                        </p:tgtEl>
                                      </p:cBhvr>
                                    </p:animEffect>
                                    <p:anim calcmode="lin" valueType="num">
                                      <p:cBhvr>
                                        <p:cTn id="22"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3" name="组合 1">
            <a:extLst>
              <a:ext uri="{FF2B5EF4-FFF2-40B4-BE49-F238E27FC236}">
                <a16:creationId xmlns="" xmlns:a16="http://schemas.microsoft.com/office/drawing/2014/main" id="{2C6CC85F-80B1-4649-B207-B5609F0D9149}"/>
              </a:ext>
            </a:extLst>
          </p:cNvPr>
          <p:cNvGrpSpPr/>
          <p:nvPr/>
        </p:nvGrpSpPr>
        <p:grpSpPr>
          <a:xfrm>
            <a:off x="2980607" y="1150453"/>
            <a:ext cx="5976143" cy="4679926"/>
            <a:chOff x="2424113" y="688975"/>
            <a:chExt cx="6713537" cy="5619751"/>
          </a:xfrm>
        </p:grpSpPr>
        <p:sp>
          <p:nvSpPr>
            <p:cNvPr id="24" name="AutoShape 3">
              <a:extLst>
                <a:ext uri="{FF2B5EF4-FFF2-40B4-BE49-F238E27FC236}">
                  <a16:creationId xmlns="" xmlns:a16="http://schemas.microsoft.com/office/drawing/2014/main" id="{96F37804-D255-4A9B-A31C-D534DA152B5D}"/>
                </a:ext>
              </a:extLst>
            </p:cNvPr>
            <p:cNvSpPr>
              <a:spLocks noChangeAspect="1" noChangeArrowheads="1" noTextEdit="1"/>
            </p:cNvSpPr>
            <p:nvPr/>
          </p:nvSpPr>
          <p:spPr bwMode="auto">
            <a:xfrm>
              <a:off x="2424113" y="692150"/>
              <a:ext cx="6710362" cy="561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Freeform 24">
              <a:extLst>
                <a:ext uri="{FF2B5EF4-FFF2-40B4-BE49-F238E27FC236}">
                  <a16:creationId xmlns="" xmlns:a16="http://schemas.microsoft.com/office/drawing/2014/main" id="{0510F233-43DE-4063-A25A-4E4D90C9700C}"/>
                </a:ext>
              </a:extLst>
            </p:cNvPr>
            <p:cNvSpPr>
              <a:spLocks/>
            </p:cNvSpPr>
            <p:nvPr/>
          </p:nvSpPr>
          <p:spPr bwMode="auto">
            <a:xfrm>
              <a:off x="2427288" y="1592263"/>
              <a:ext cx="800100" cy="1198563"/>
            </a:xfrm>
            <a:custGeom>
              <a:avLst/>
              <a:gdLst>
                <a:gd name="T0" fmla="*/ 302 w 302"/>
                <a:gd name="T1" fmla="*/ 432 h 452"/>
                <a:gd name="T2" fmla="*/ 289 w 302"/>
                <a:gd name="T3" fmla="*/ 452 h 452"/>
                <a:gd name="T4" fmla="*/ 13 w 302"/>
                <a:gd name="T5" fmla="*/ 452 h 452"/>
                <a:gd name="T6" fmla="*/ 0 w 302"/>
                <a:gd name="T7" fmla="*/ 432 h 452"/>
                <a:gd name="T8" fmla="*/ 0 w 302"/>
                <a:gd name="T9" fmla="*/ 20 h 452"/>
                <a:gd name="T10" fmla="*/ 13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3" y="452"/>
                    <a:pt x="13" y="452"/>
                    <a:pt x="13" y="452"/>
                  </a:cubicBezTo>
                  <a:cubicBezTo>
                    <a:pt x="6" y="452"/>
                    <a:pt x="0" y="443"/>
                    <a:pt x="0" y="432"/>
                  </a:cubicBezTo>
                  <a:cubicBezTo>
                    <a:pt x="0" y="20"/>
                    <a:pt x="0" y="20"/>
                    <a:pt x="0" y="20"/>
                  </a:cubicBezTo>
                  <a:cubicBezTo>
                    <a:pt x="0" y="9"/>
                    <a:pt x="6" y="0"/>
                    <a:pt x="13"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6" name="Freeform 6">
              <a:extLst>
                <a:ext uri="{FF2B5EF4-FFF2-40B4-BE49-F238E27FC236}">
                  <a16:creationId xmlns="" xmlns:a16="http://schemas.microsoft.com/office/drawing/2014/main" id="{D5B3B4D8-2899-4E06-A301-F5AE91FEAC7E}"/>
                </a:ext>
              </a:extLst>
            </p:cNvPr>
            <p:cNvSpPr>
              <a:spLocks/>
            </p:cNvSpPr>
            <p:nvPr/>
          </p:nvSpPr>
          <p:spPr bwMode="auto">
            <a:xfrm>
              <a:off x="3355975" y="703263"/>
              <a:ext cx="800100" cy="1198563"/>
            </a:xfrm>
            <a:custGeom>
              <a:avLst/>
              <a:gdLst>
                <a:gd name="T0" fmla="*/ 302 w 302"/>
                <a:gd name="T1" fmla="*/ 432 h 452"/>
                <a:gd name="T2" fmla="*/ 288 w 302"/>
                <a:gd name="T3" fmla="*/ 452 h 452"/>
                <a:gd name="T4" fmla="*/ 13 w 302"/>
                <a:gd name="T5" fmla="*/ 452 h 452"/>
                <a:gd name="T6" fmla="*/ 0 w 302"/>
                <a:gd name="T7" fmla="*/ 432 h 452"/>
                <a:gd name="T8" fmla="*/ 0 w 302"/>
                <a:gd name="T9" fmla="*/ 20 h 452"/>
                <a:gd name="T10" fmla="*/ 13 w 302"/>
                <a:gd name="T11" fmla="*/ 0 h 452"/>
                <a:gd name="T12" fmla="*/ 288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8" y="452"/>
                  </a:cubicBezTo>
                  <a:cubicBezTo>
                    <a:pt x="13" y="452"/>
                    <a:pt x="13" y="452"/>
                    <a:pt x="13" y="452"/>
                  </a:cubicBezTo>
                  <a:cubicBezTo>
                    <a:pt x="6" y="452"/>
                    <a:pt x="0" y="443"/>
                    <a:pt x="0" y="432"/>
                  </a:cubicBezTo>
                  <a:cubicBezTo>
                    <a:pt x="0" y="20"/>
                    <a:pt x="0" y="20"/>
                    <a:pt x="0" y="20"/>
                  </a:cubicBezTo>
                  <a:cubicBezTo>
                    <a:pt x="0" y="9"/>
                    <a:pt x="6" y="0"/>
                    <a:pt x="13" y="0"/>
                  </a:cubicBezTo>
                  <a:cubicBezTo>
                    <a:pt x="288" y="0"/>
                    <a:pt x="288" y="0"/>
                    <a:pt x="288" y="0"/>
                  </a:cubicBezTo>
                  <a:cubicBezTo>
                    <a:pt x="296" y="0"/>
                    <a:pt x="302" y="9"/>
                    <a:pt x="302" y="20"/>
                  </a:cubicBezTo>
                  <a:lnTo>
                    <a:pt x="302" y="432"/>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7" name="Freeform 7">
              <a:extLst>
                <a:ext uri="{FF2B5EF4-FFF2-40B4-BE49-F238E27FC236}">
                  <a16:creationId xmlns="" xmlns:a16="http://schemas.microsoft.com/office/drawing/2014/main" id="{E5DC7212-55A6-41AB-BC0E-A36C5609930B}"/>
                </a:ext>
              </a:extLst>
            </p:cNvPr>
            <p:cNvSpPr>
              <a:spLocks/>
            </p:cNvSpPr>
            <p:nvPr/>
          </p:nvSpPr>
          <p:spPr bwMode="auto">
            <a:xfrm>
              <a:off x="4254500" y="1127125"/>
              <a:ext cx="801687" cy="1200150"/>
            </a:xfrm>
            <a:custGeom>
              <a:avLst/>
              <a:gdLst>
                <a:gd name="T0" fmla="*/ 302 w 302"/>
                <a:gd name="T1" fmla="*/ 432 h 452"/>
                <a:gd name="T2" fmla="*/ 289 w 302"/>
                <a:gd name="T3" fmla="*/ 452 h 452"/>
                <a:gd name="T4" fmla="*/ 14 w 302"/>
                <a:gd name="T5" fmla="*/ 452 h 452"/>
                <a:gd name="T6" fmla="*/ 0 w 302"/>
                <a:gd name="T7" fmla="*/ 432 h 452"/>
                <a:gd name="T8" fmla="*/ 0 w 302"/>
                <a:gd name="T9" fmla="*/ 20 h 452"/>
                <a:gd name="T10" fmla="*/ 14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4" y="452"/>
                    <a:pt x="14" y="452"/>
                    <a:pt x="14" y="452"/>
                  </a:cubicBezTo>
                  <a:cubicBezTo>
                    <a:pt x="6" y="452"/>
                    <a:pt x="0" y="443"/>
                    <a:pt x="0" y="432"/>
                  </a:cubicBezTo>
                  <a:cubicBezTo>
                    <a:pt x="0" y="20"/>
                    <a:pt x="0" y="20"/>
                    <a:pt x="0" y="20"/>
                  </a:cubicBezTo>
                  <a:cubicBezTo>
                    <a:pt x="0" y="9"/>
                    <a:pt x="6" y="0"/>
                    <a:pt x="14" y="0"/>
                  </a:cubicBezTo>
                  <a:cubicBezTo>
                    <a:pt x="289" y="0"/>
                    <a:pt x="289" y="0"/>
                    <a:pt x="289" y="0"/>
                  </a:cubicBezTo>
                  <a:cubicBezTo>
                    <a:pt x="296" y="0"/>
                    <a:pt x="302" y="9"/>
                    <a:pt x="302" y="20"/>
                  </a:cubicBezTo>
                  <a:lnTo>
                    <a:pt x="302" y="432"/>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8" name="Freeform 8">
              <a:extLst>
                <a:ext uri="{FF2B5EF4-FFF2-40B4-BE49-F238E27FC236}">
                  <a16:creationId xmlns="" xmlns:a16="http://schemas.microsoft.com/office/drawing/2014/main" id="{C6D25AEF-636D-4758-BC36-3DE084FA5FFC}"/>
                </a:ext>
              </a:extLst>
            </p:cNvPr>
            <p:cNvSpPr>
              <a:spLocks/>
            </p:cNvSpPr>
            <p:nvPr/>
          </p:nvSpPr>
          <p:spPr bwMode="auto">
            <a:xfrm>
              <a:off x="4254500" y="2419350"/>
              <a:ext cx="801687" cy="800100"/>
            </a:xfrm>
            <a:custGeom>
              <a:avLst/>
              <a:gdLst>
                <a:gd name="T0" fmla="*/ 302 w 302"/>
                <a:gd name="T1" fmla="*/ 288 h 301"/>
                <a:gd name="T2" fmla="*/ 289 w 302"/>
                <a:gd name="T3" fmla="*/ 301 h 301"/>
                <a:gd name="T4" fmla="*/ 14 w 302"/>
                <a:gd name="T5" fmla="*/ 301 h 301"/>
                <a:gd name="T6" fmla="*/ 0 w 302"/>
                <a:gd name="T7" fmla="*/ 288 h 301"/>
                <a:gd name="T8" fmla="*/ 0 w 302"/>
                <a:gd name="T9" fmla="*/ 13 h 301"/>
                <a:gd name="T10" fmla="*/ 14 w 302"/>
                <a:gd name="T11" fmla="*/ 0 h 301"/>
                <a:gd name="T12" fmla="*/ 289 w 302"/>
                <a:gd name="T13" fmla="*/ 0 h 301"/>
                <a:gd name="T14" fmla="*/ 302 w 302"/>
                <a:gd name="T15" fmla="*/ 13 h 301"/>
                <a:gd name="T16" fmla="*/ 302 w 302"/>
                <a:gd name="T17" fmla="*/ 288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301">
                  <a:moveTo>
                    <a:pt x="302" y="288"/>
                  </a:moveTo>
                  <a:cubicBezTo>
                    <a:pt x="302" y="295"/>
                    <a:pt x="296" y="301"/>
                    <a:pt x="289" y="301"/>
                  </a:cubicBezTo>
                  <a:cubicBezTo>
                    <a:pt x="14" y="301"/>
                    <a:pt x="14" y="301"/>
                    <a:pt x="14" y="301"/>
                  </a:cubicBezTo>
                  <a:cubicBezTo>
                    <a:pt x="6" y="301"/>
                    <a:pt x="0" y="295"/>
                    <a:pt x="0" y="288"/>
                  </a:cubicBezTo>
                  <a:cubicBezTo>
                    <a:pt x="0" y="13"/>
                    <a:pt x="0" y="13"/>
                    <a:pt x="0" y="13"/>
                  </a:cubicBezTo>
                  <a:cubicBezTo>
                    <a:pt x="0" y="6"/>
                    <a:pt x="6" y="0"/>
                    <a:pt x="14" y="0"/>
                  </a:cubicBezTo>
                  <a:cubicBezTo>
                    <a:pt x="289" y="0"/>
                    <a:pt x="289" y="0"/>
                    <a:pt x="289" y="0"/>
                  </a:cubicBezTo>
                  <a:cubicBezTo>
                    <a:pt x="296" y="0"/>
                    <a:pt x="302" y="6"/>
                    <a:pt x="302" y="13"/>
                  </a:cubicBezTo>
                  <a:lnTo>
                    <a:pt x="302" y="288"/>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9" name="Freeform 9">
              <a:extLst>
                <a:ext uri="{FF2B5EF4-FFF2-40B4-BE49-F238E27FC236}">
                  <a16:creationId xmlns="" xmlns:a16="http://schemas.microsoft.com/office/drawing/2014/main" id="{25B2E583-AE1D-42C1-952E-E6AF49F059D8}"/>
                </a:ext>
              </a:extLst>
            </p:cNvPr>
            <p:cNvSpPr>
              <a:spLocks/>
            </p:cNvSpPr>
            <p:nvPr/>
          </p:nvSpPr>
          <p:spPr bwMode="auto">
            <a:xfrm>
              <a:off x="2427288" y="2847975"/>
              <a:ext cx="800100" cy="798513"/>
            </a:xfrm>
            <a:custGeom>
              <a:avLst/>
              <a:gdLst>
                <a:gd name="T0" fmla="*/ 302 w 302"/>
                <a:gd name="T1" fmla="*/ 287 h 301"/>
                <a:gd name="T2" fmla="*/ 289 w 302"/>
                <a:gd name="T3" fmla="*/ 301 h 301"/>
                <a:gd name="T4" fmla="*/ 13 w 302"/>
                <a:gd name="T5" fmla="*/ 301 h 301"/>
                <a:gd name="T6" fmla="*/ 0 w 302"/>
                <a:gd name="T7" fmla="*/ 287 h 301"/>
                <a:gd name="T8" fmla="*/ 0 w 302"/>
                <a:gd name="T9" fmla="*/ 13 h 301"/>
                <a:gd name="T10" fmla="*/ 13 w 302"/>
                <a:gd name="T11" fmla="*/ 0 h 301"/>
                <a:gd name="T12" fmla="*/ 289 w 302"/>
                <a:gd name="T13" fmla="*/ 0 h 301"/>
                <a:gd name="T14" fmla="*/ 302 w 302"/>
                <a:gd name="T15" fmla="*/ 13 h 301"/>
                <a:gd name="T16" fmla="*/ 302 w 302"/>
                <a:gd name="T17" fmla="*/ 28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301">
                  <a:moveTo>
                    <a:pt x="302" y="287"/>
                  </a:moveTo>
                  <a:cubicBezTo>
                    <a:pt x="302" y="295"/>
                    <a:pt x="296" y="301"/>
                    <a:pt x="289" y="301"/>
                  </a:cubicBezTo>
                  <a:cubicBezTo>
                    <a:pt x="13" y="301"/>
                    <a:pt x="13" y="301"/>
                    <a:pt x="13" y="301"/>
                  </a:cubicBezTo>
                  <a:cubicBezTo>
                    <a:pt x="6" y="301"/>
                    <a:pt x="0" y="295"/>
                    <a:pt x="0" y="287"/>
                  </a:cubicBezTo>
                  <a:cubicBezTo>
                    <a:pt x="0" y="13"/>
                    <a:pt x="0" y="13"/>
                    <a:pt x="0" y="13"/>
                  </a:cubicBezTo>
                  <a:cubicBezTo>
                    <a:pt x="0" y="6"/>
                    <a:pt x="6" y="0"/>
                    <a:pt x="13" y="0"/>
                  </a:cubicBezTo>
                  <a:cubicBezTo>
                    <a:pt x="289" y="0"/>
                    <a:pt x="289" y="0"/>
                    <a:pt x="289" y="0"/>
                  </a:cubicBezTo>
                  <a:cubicBezTo>
                    <a:pt x="296" y="0"/>
                    <a:pt x="302" y="6"/>
                    <a:pt x="302" y="13"/>
                  </a:cubicBezTo>
                  <a:lnTo>
                    <a:pt x="302" y="28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0" name="Freeform 10">
              <a:extLst>
                <a:ext uri="{FF2B5EF4-FFF2-40B4-BE49-F238E27FC236}">
                  <a16:creationId xmlns="" xmlns:a16="http://schemas.microsoft.com/office/drawing/2014/main" id="{33A802D5-A787-4B92-BCB5-8E1C86E731B6}"/>
                </a:ext>
              </a:extLst>
            </p:cNvPr>
            <p:cNvSpPr>
              <a:spLocks/>
            </p:cNvSpPr>
            <p:nvPr/>
          </p:nvSpPr>
          <p:spPr bwMode="auto">
            <a:xfrm>
              <a:off x="2854325" y="1165225"/>
              <a:ext cx="381000" cy="379413"/>
            </a:xfrm>
            <a:custGeom>
              <a:avLst/>
              <a:gdLst>
                <a:gd name="T0" fmla="*/ 144 w 144"/>
                <a:gd name="T1" fmla="*/ 137 h 143"/>
                <a:gd name="T2" fmla="*/ 138 w 144"/>
                <a:gd name="T3" fmla="*/ 143 h 143"/>
                <a:gd name="T4" fmla="*/ 6 w 144"/>
                <a:gd name="T5" fmla="*/ 143 h 143"/>
                <a:gd name="T6" fmla="*/ 0 w 144"/>
                <a:gd name="T7" fmla="*/ 137 h 143"/>
                <a:gd name="T8" fmla="*/ 0 w 144"/>
                <a:gd name="T9" fmla="*/ 7 h 143"/>
                <a:gd name="T10" fmla="*/ 6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6" y="143"/>
                    <a:pt x="6" y="143"/>
                    <a:pt x="6" y="143"/>
                  </a:cubicBezTo>
                  <a:cubicBezTo>
                    <a:pt x="3" y="143"/>
                    <a:pt x="0" y="140"/>
                    <a:pt x="0" y="137"/>
                  </a:cubicBezTo>
                  <a:cubicBezTo>
                    <a:pt x="0" y="7"/>
                    <a:pt x="0" y="7"/>
                    <a:pt x="0" y="7"/>
                  </a:cubicBezTo>
                  <a:cubicBezTo>
                    <a:pt x="0" y="3"/>
                    <a:pt x="3" y="0"/>
                    <a:pt x="6" y="0"/>
                  </a:cubicBezTo>
                  <a:cubicBezTo>
                    <a:pt x="138" y="0"/>
                    <a:pt x="138" y="0"/>
                    <a:pt x="138" y="0"/>
                  </a:cubicBezTo>
                  <a:cubicBezTo>
                    <a:pt x="141" y="0"/>
                    <a:pt x="144" y="3"/>
                    <a:pt x="144" y="7"/>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1" name="Freeform 11">
              <a:extLst>
                <a:ext uri="{FF2B5EF4-FFF2-40B4-BE49-F238E27FC236}">
                  <a16:creationId xmlns="" xmlns:a16="http://schemas.microsoft.com/office/drawing/2014/main" id="{6AEE02AB-4BDC-4469-BEEB-58E5D2F3BE85}"/>
                </a:ext>
              </a:extLst>
            </p:cNvPr>
            <p:cNvSpPr>
              <a:spLocks/>
            </p:cNvSpPr>
            <p:nvPr/>
          </p:nvSpPr>
          <p:spPr bwMode="auto">
            <a:xfrm>
              <a:off x="4254500" y="703263"/>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7" y="142"/>
                    <a:pt x="7" y="142"/>
                    <a:pt x="7" y="142"/>
                  </a:cubicBezTo>
                  <a:cubicBezTo>
                    <a:pt x="3" y="142"/>
                    <a:pt x="0" y="139"/>
                    <a:pt x="0" y="136"/>
                  </a:cubicBezTo>
                  <a:cubicBezTo>
                    <a:pt x="0" y="6"/>
                    <a:pt x="0" y="6"/>
                    <a:pt x="0" y="6"/>
                  </a:cubicBezTo>
                  <a:cubicBezTo>
                    <a:pt x="0" y="2"/>
                    <a:pt x="3" y="0"/>
                    <a:pt x="7"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2" name="Freeform 12">
              <a:extLst>
                <a:ext uri="{FF2B5EF4-FFF2-40B4-BE49-F238E27FC236}">
                  <a16:creationId xmlns="" xmlns:a16="http://schemas.microsoft.com/office/drawing/2014/main" id="{6AF9EF2C-B8BB-4594-AA12-A7C2B3ADB4AB}"/>
                </a:ext>
              </a:extLst>
            </p:cNvPr>
            <p:cNvSpPr>
              <a:spLocks/>
            </p:cNvSpPr>
            <p:nvPr/>
          </p:nvSpPr>
          <p:spPr bwMode="auto">
            <a:xfrm>
              <a:off x="6948488" y="688975"/>
              <a:ext cx="382587" cy="379413"/>
            </a:xfrm>
            <a:custGeom>
              <a:avLst/>
              <a:gdLst>
                <a:gd name="T0" fmla="*/ 144 w 144"/>
                <a:gd name="T1" fmla="*/ 137 h 143"/>
                <a:gd name="T2" fmla="*/ 138 w 144"/>
                <a:gd name="T3" fmla="*/ 143 h 143"/>
                <a:gd name="T4" fmla="*/ 7 w 144"/>
                <a:gd name="T5" fmla="*/ 143 h 143"/>
                <a:gd name="T6" fmla="*/ 0 w 144"/>
                <a:gd name="T7" fmla="*/ 137 h 143"/>
                <a:gd name="T8" fmla="*/ 0 w 144"/>
                <a:gd name="T9" fmla="*/ 7 h 143"/>
                <a:gd name="T10" fmla="*/ 7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7" y="143"/>
                    <a:pt x="7" y="143"/>
                    <a:pt x="7" y="143"/>
                  </a:cubicBezTo>
                  <a:cubicBezTo>
                    <a:pt x="3" y="143"/>
                    <a:pt x="0" y="140"/>
                    <a:pt x="0" y="137"/>
                  </a:cubicBezTo>
                  <a:cubicBezTo>
                    <a:pt x="0" y="7"/>
                    <a:pt x="0" y="7"/>
                    <a:pt x="0" y="7"/>
                  </a:cubicBezTo>
                  <a:cubicBezTo>
                    <a:pt x="0" y="3"/>
                    <a:pt x="3" y="0"/>
                    <a:pt x="7" y="0"/>
                  </a:cubicBezTo>
                  <a:cubicBezTo>
                    <a:pt x="138" y="0"/>
                    <a:pt x="138" y="0"/>
                    <a:pt x="138" y="0"/>
                  </a:cubicBezTo>
                  <a:cubicBezTo>
                    <a:pt x="141" y="0"/>
                    <a:pt x="144" y="3"/>
                    <a:pt x="144" y="7"/>
                  </a:cubicBezTo>
                  <a:lnTo>
                    <a:pt x="144" y="13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3" name="Freeform 13">
              <a:extLst>
                <a:ext uri="{FF2B5EF4-FFF2-40B4-BE49-F238E27FC236}">
                  <a16:creationId xmlns="" xmlns:a16="http://schemas.microsoft.com/office/drawing/2014/main" id="{A22CE38D-535D-4CAF-8AF4-13C41A68BB6D}"/>
                </a:ext>
              </a:extLst>
            </p:cNvPr>
            <p:cNvSpPr>
              <a:spLocks/>
            </p:cNvSpPr>
            <p:nvPr/>
          </p:nvSpPr>
          <p:spPr bwMode="auto">
            <a:xfrm>
              <a:off x="8320088" y="1157288"/>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4" name="Freeform 14">
              <a:extLst>
                <a:ext uri="{FF2B5EF4-FFF2-40B4-BE49-F238E27FC236}">
                  <a16:creationId xmlns="" xmlns:a16="http://schemas.microsoft.com/office/drawing/2014/main" id="{39B64302-DA1B-4996-A180-A08EC12E8CF6}"/>
                </a:ext>
              </a:extLst>
            </p:cNvPr>
            <p:cNvSpPr>
              <a:spLocks/>
            </p:cNvSpPr>
            <p:nvPr/>
          </p:nvSpPr>
          <p:spPr bwMode="auto">
            <a:xfrm>
              <a:off x="7845425" y="1976438"/>
              <a:ext cx="381000" cy="377825"/>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7" y="142"/>
                    <a:pt x="7" y="142"/>
                    <a:pt x="7" y="142"/>
                  </a:cubicBezTo>
                  <a:cubicBezTo>
                    <a:pt x="3" y="142"/>
                    <a:pt x="0" y="139"/>
                    <a:pt x="0" y="136"/>
                  </a:cubicBezTo>
                  <a:cubicBezTo>
                    <a:pt x="0" y="6"/>
                    <a:pt x="0" y="6"/>
                    <a:pt x="0" y="6"/>
                  </a:cubicBezTo>
                  <a:cubicBezTo>
                    <a:pt x="0" y="2"/>
                    <a:pt x="3" y="0"/>
                    <a:pt x="7"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5" name="Freeform 15">
              <a:extLst>
                <a:ext uri="{FF2B5EF4-FFF2-40B4-BE49-F238E27FC236}">
                  <a16:creationId xmlns="" xmlns:a16="http://schemas.microsoft.com/office/drawing/2014/main" id="{A30D1B24-4AA2-4F12-8789-6062A4B00180}"/>
                </a:ext>
              </a:extLst>
            </p:cNvPr>
            <p:cNvSpPr>
              <a:spLocks/>
            </p:cNvSpPr>
            <p:nvPr/>
          </p:nvSpPr>
          <p:spPr bwMode="auto">
            <a:xfrm>
              <a:off x="8320088" y="3717925"/>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6" name="Freeform 16">
              <a:extLst>
                <a:ext uri="{FF2B5EF4-FFF2-40B4-BE49-F238E27FC236}">
                  <a16:creationId xmlns="" xmlns:a16="http://schemas.microsoft.com/office/drawing/2014/main" id="{D621600D-6724-4750-A869-B7C63B67DA46}"/>
                </a:ext>
              </a:extLst>
            </p:cNvPr>
            <p:cNvSpPr>
              <a:spLocks/>
            </p:cNvSpPr>
            <p:nvPr/>
          </p:nvSpPr>
          <p:spPr bwMode="auto">
            <a:xfrm>
              <a:off x="8320088" y="2425700"/>
              <a:ext cx="817562" cy="790575"/>
            </a:xfrm>
            <a:custGeom>
              <a:avLst/>
              <a:gdLst>
                <a:gd name="T0" fmla="*/ 308 w 308"/>
                <a:gd name="T1" fmla="*/ 285 h 298"/>
                <a:gd name="T2" fmla="*/ 295 w 308"/>
                <a:gd name="T3" fmla="*/ 298 h 298"/>
                <a:gd name="T4" fmla="*/ 14 w 308"/>
                <a:gd name="T5" fmla="*/ 298 h 298"/>
                <a:gd name="T6" fmla="*/ 0 w 308"/>
                <a:gd name="T7" fmla="*/ 285 h 298"/>
                <a:gd name="T8" fmla="*/ 0 w 308"/>
                <a:gd name="T9" fmla="*/ 13 h 298"/>
                <a:gd name="T10" fmla="*/ 14 w 308"/>
                <a:gd name="T11" fmla="*/ 0 h 298"/>
                <a:gd name="T12" fmla="*/ 295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5" y="298"/>
                  </a:cubicBezTo>
                  <a:cubicBezTo>
                    <a:pt x="14" y="298"/>
                    <a:pt x="14" y="298"/>
                    <a:pt x="14" y="298"/>
                  </a:cubicBezTo>
                  <a:cubicBezTo>
                    <a:pt x="7" y="298"/>
                    <a:pt x="0" y="292"/>
                    <a:pt x="0" y="285"/>
                  </a:cubicBezTo>
                  <a:cubicBezTo>
                    <a:pt x="0" y="13"/>
                    <a:pt x="0" y="13"/>
                    <a:pt x="0" y="13"/>
                  </a:cubicBezTo>
                  <a:cubicBezTo>
                    <a:pt x="0" y="6"/>
                    <a:pt x="7" y="0"/>
                    <a:pt x="14" y="0"/>
                  </a:cubicBezTo>
                  <a:cubicBezTo>
                    <a:pt x="295" y="0"/>
                    <a:pt x="295" y="0"/>
                    <a:pt x="295" y="0"/>
                  </a:cubicBezTo>
                  <a:cubicBezTo>
                    <a:pt x="302" y="0"/>
                    <a:pt x="308" y="6"/>
                    <a:pt x="308" y="13"/>
                  </a:cubicBezTo>
                  <a:lnTo>
                    <a:pt x="308" y="285"/>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7" name="Freeform 17">
              <a:extLst>
                <a:ext uri="{FF2B5EF4-FFF2-40B4-BE49-F238E27FC236}">
                  <a16:creationId xmlns="" xmlns:a16="http://schemas.microsoft.com/office/drawing/2014/main" id="{ECE8626B-FB43-409C-A027-541E3CD43BDB}"/>
                </a:ext>
              </a:extLst>
            </p:cNvPr>
            <p:cNvSpPr>
              <a:spLocks/>
            </p:cNvSpPr>
            <p:nvPr/>
          </p:nvSpPr>
          <p:spPr bwMode="auto">
            <a:xfrm>
              <a:off x="7418388" y="2411413"/>
              <a:ext cx="815975" cy="792163"/>
            </a:xfrm>
            <a:custGeom>
              <a:avLst/>
              <a:gdLst>
                <a:gd name="T0" fmla="*/ 308 w 308"/>
                <a:gd name="T1" fmla="*/ 285 h 298"/>
                <a:gd name="T2" fmla="*/ 294 w 308"/>
                <a:gd name="T3" fmla="*/ 298 h 298"/>
                <a:gd name="T4" fmla="*/ 14 w 308"/>
                <a:gd name="T5" fmla="*/ 298 h 298"/>
                <a:gd name="T6" fmla="*/ 0 w 308"/>
                <a:gd name="T7" fmla="*/ 285 h 298"/>
                <a:gd name="T8" fmla="*/ 0 w 308"/>
                <a:gd name="T9" fmla="*/ 13 h 298"/>
                <a:gd name="T10" fmla="*/ 14 w 308"/>
                <a:gd name="T11" fmla="*/ 0 h 298"/>
                <a:gd name="T12" fmla="*/ 294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4" y="298"/>
                  </a:cubicBezTo>
                  <a:cubicBezTo>
                    <a:pt x="14" y="298"/>
                    <a:pt x="14" y="298"/>
                    <a:pt x="14" y="298"/>
                  </a:cubicBezTo>
                  <a:cubicBezTo>
                    <a:pt x="6" y="298"/>
                    <a:pt x="0" y="292"/>
                    <a:pt x="0" y="285"/>
                  </a:cubicBezTo>
                  <a:cubicBezTo>
                    <a:pt x="0" y="13"/>
                    <a:pt x="0" y="13"/>
                    <a:pt x="0" y="13"/>
                  </a:cubicBezTo>
                  <a:cubicBezTo>
                    <a:pt x="0" y="6"/>
                    <a:pt x="6" y="0"/>
                    <a:pt x="14" y="0"/>
                  </a:cubicBezTo>
                  <a:cubicBezTo>
                    <a:pt x="294" y="0"/>
                    <a:pt x="294" y="0"/>
                    <a:pt x="294" y="0"/>
                  </a:cubicBezTo>
                  <a:cubicBezTo>
                    <a:pt x="302" y="0"/>
                    <a:pt x="308" y="6"/>
                    <a:pt x="308" y="13"/>
                  </a:cubicBezTo>
                  <a:lnTo>
                    <a:pt x="308" y="285"/>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8" name="Freeform 18">
              <a:extLst>
                <a:ext uri="{FF2B5EF4-FFF2-40B4-BE49-F238E27FC236}">
                  <a16:creationId xmlns="" xmlns:a16="http://schemas.microsoft.com/office/drawing/2014/main" id="{B4D258B4-846A-4E33-BC05-D6C0F8980487}"/>
                </a:ext>
              </a:extLst>
            </p:cNvPr>
            <p:cNvSpPr>
              <a:spLocks/>
            </p:cNvSpPr>
            <p:nvPr/>
          </p:nvSpPr>
          <p:spPr bwMode="auto">
            <a:xfrm>
              <a:off x="6534150" y="1562100"/>
              <a:ext cx="817562" cy="792163"/>
            </a:xfrm>
            <a:custGeom>
              <a:avLst/>
              <a:gdLst>
                <a:gd name="T0" fmla="*/ 308 w 308"/>
                <a:gd name="T1" fmla="*/ 285 h 298"/>
                <a:gd name="T2" fmla="*/ 294 w 308"/>
                <a:gd name="T3" fmla="*/ 298 h 298"/>
                <a:gd name="T4" fmla="*/ 13 w 308"/>
                <a:gd name="T5" fmla="*/ 298 h 298"/>
                <a:gd name="T6" fmla="*/ 0 w 308"/>
                <a:gd name="T7" fmla="*/ 285 h 298"/>
                <a:gd name="T8" fmla="*/ 0 w 308"/>
                <a:gd name="T9" fmla="*/ 13 h 298"/>
                <a:gd name="T10" fmla="*/ 13 w 308"/>
                <a:gd name="T11" fmla="*/ 0 h 298"/>
                <a:gd name="T12" fmla="*/ 294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4" y="298"/>
                  </a:cubicBezTo>
                  <a:cubicBezTo>
                    <a:pt x="13" y="298"/>
                    <a:pt x="13" y="298"/>
                    <a:pt x="13" y="298"/>
                  </a:cubicBezTo>
                  <a:cubicBezTo>
                    <a:pt x="6" y="298"/>
                    <a:pt x="0" y="292"/>
                    <a:pt x="0" y="285"/>
                  </a:cubicBezTo>
                  <a:cubicBezTo>
                    <a:pt x="0" y="13"/>
                    <a:pt x="0" y="13"/>
                    <a:pt x="0" y="13"/>
                  </a:cubicBezTo>
                  <a:cubicBezTo>
                    <a:pt x="0" y="6"/>
                    <a:pt x="6" y="0"/>
                    <a:pt x="13" y="0"/>
                  </a:cubicBezTo>
                  <a:cubicBezTo>
                    <a:pt x="294" y="0"/>
                    <a:pt x="294" y="0"/>
                    <a:pt x="294" y="0"/>
                  </a:cubicBezTo>
                  <a:cubicBezTo>
                    <a:pt x="302" y="0"/>
                    <a:pt x="308" y="6"/>
                    <a:pt x="308" y="13"/>
                  </a:cubicBezTo>
                  <a:lnTo>
                    <a:pt x="308" y="285"/>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39" name="Freeform 19">
              <a:extLst>
                <a:ext uri="{FF2B5EF4-FFF2-40B4-BE49-F238E27FC236}">
                  <a16:creationId xmlns="" xmlns:a16="http://schemas.microsoft.com/office/drawing/2014/main" id="{C8195DB7-3FEF-40C7-B7F8-C0BD1ADFD77D}"/>
                </a:ext>
              </a:extLst>
            </p:cNvPr>
            <p:cNvSpPr>
              <a:spLocks/>
            </p:cNvSpPr>
            <p:nvPr/>
          </p:nvSpPr>
          <p:spPr bwMode="auto">
            <a:xfrm>
              <a:off x="8320088" y="1584325"/>
              <a:ext cx="817562" cy="790575"/>
            </a:xfrm>
            <a:custGeom>
              <a:avLst/>
              <a:gdLst>
                <a:gd name="T0" fmla="*/ 308 w 308"/>
                <a:gd name="T1" fmla="*/ 285 h 298"/>
                <a:gd name="T2" fmla="*/ 295 w 308"/>
                <a:gd name="T3" fmla="*/ 298 h 298"/>
                <a:gd name="T4" fmla="*/ 14 w 308"/>
                <a:gd name="T5" fmla="*/ 298 h 298"/>
                <a:gd name="T6" fmla="*/ 0 w 308"/>
                <a:gd name="T7" fmla="*/ 285 h 298"/>
                <a:gd name="T8" fmla="*/ 0 w 308"/>
                <a:gd name="T9" fmla="*/ 14 h 298"/>
                <a:gd name="T10" fmla="*/ 14 w 308"/>
                <a:gd name="T11" fmla="*/ 0 h 298"/>
                <a:gd name="T12" fmla="*/ 295 w 308"/>
                <a:gd name="T13" fmla="*/ 0 h 298"/>
                <a:gd name="T14" fmla="*/ 308 w 308"/>
                <a:gd name="T15" fmla="*/ 14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5" y="298"/>
                  </a:cubicBezTo>
                  <a:cubicBezTo>
                    <a:pt x="14" y="298"/>
                    <a:pt x="14" y="298"/>
                    <a:pt x="14" y="298"/>
                  </a:cubicBezTo>
                  <a:cubicBezTo>
                    <a:pt x="7" y="298"/>
                    <a:pt x="0" y="292"/>
                    <a:pt x="0" y="285"/>
                  </a:cubicBezTo>
                  <a:cubicBezTo>
                    <a:pt x="0" y="14"/>
                    <a:pt x="0" y="14"/>
                    <a:pt x="0" y="14"/>
                  </a:cubicBezTo>
                  <a:cubicBezTo>
                    <a:pt x="0" y="6"/>
                    <a:pt x="7" y="0"/>
                    <a:pt x="14" y="0"/>
                  </a:cubicBezTo>
                  <a:cubicBezTo>
                    <a:pt x="295" y="0"/>
                    <a:pt x="295" y="0"/>
                    <a:pt x="295" y="0"/>
                  </a:cubicBezTo>
                  <a:cubicBezTo>
                    <a:pt x="302" y="0"/>
                    <a:pt x="308" y="6"/>
                    <a:pt x="308" y="14"/>
                  </a:cubicBezTo>
                  <a:lnTo>
                    <a:pt x="308" y="285"/>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0" name="Freeform 20">
              <a:extLst>
                <a:ext uri="{FF2B5EF4-FFF2-40B4-BE49-F238E27FC236}">
                  <a16:creationId xmlns="" xmlns:a16="http://schemas.microsoft.com/office/drawing/2014/main" id="{446FF0C3-3437-4D5D-BA15-872119D4E111}"/>
                </a:ext>
              </a:extLst>
            </p:cNvPr>
            <p:cNvSpPr>
              <a:spLocks/>
            </p:cNvSpPr>
            <p:nvPr/>
          </p:nvSpPr>
          <p:spPr bwMode="auto">
            <a:xfrm>
              <a:off x="7423150" y="4614863"/>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41" name="Freeform 21">
              <a:extLst>
                <a:ext uri="{FF2B5EF4-FFF2-40B4-BE49-F238E27FC236}">
                  <a16:creationId xmlns="" xmlns:a16="http://schemas.microsoft.com/office/drawing/2014/main" id="{88FAF475-E03B-445A-83A7-A0168B7A2929}"/>
                </a:ext>
              </a:extLst>
            </p:cNvPr>
            <p:cNvSpPr>
              <a:spLocks/>
            </p:cNvSpPr>
            <p:nvPr/>
          </p:nvSpPr>
          <p:spPr bwMode="auto">
            <a:xfrm>
              <a:off x="6486525" y="5483225"/>
              <a:ext cx="382587" cy="379413"/>
            </a:xfrm>
            <a:custGeom>
              <a:avLst/>
              <a:gdLst>
                <a:gd name="T0" fmla="*/ 144 w 144"/>
                <a:gd name="T1" fmla="*/ 137 h 143"/>
                <a:gd name="T2" fmla="*/ 137 w 144"/>
                <a:gd name="T3" fmla="*/ 143 h 143"/>
                <a:gd name="T4" fmla="*/ 6 w 144"/>
                <a:gd name="T5" fmla="*/ 143 h 143"/>
                <a:gd name="T6" fmla="*/ 0 w 144"/>
                <a:gd name="T7" fmla="*/ 137 h 143"/>
                <a:gd name="T8" fmla="*/ 0 w 144"/>
                <a:gd name="T9" fmla="*/ 6 h 143"/>
                <a:gd name="T10" fmla="*/ 6 w 144"/>
                <a:gd name="T11" fmla="*/ 0 h 143"/>
                <a:gd name="T12" fmla="*/ 137 w 144"/>
                <a:gd name="T13" fmla="*/ 0 h 143"/>
                <a:gd name="T14" fmla="*/ 144 w 144"/>
                <a:gd name="T15" fmla="*/ 6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7" y="143"/>
                  </a:cubicBezTo>
                  <a:cubicBezTo>
                    <a:pt x="6" y="143"/>
                    <a:pt x="6" y="143"/>
                    <a:pt x="6" y="143"/>
                  </a:cubicBezTo>
                  <a:cubicBezTo>
                    <a:pt x="3" y="143"/>
                    <a:pt x="0" y="140"/>
                    <a:pt x="0" y="137"/>
                  </a:cubicBezTo>
                  <a:cubicBezTo>
                    <a:pt x="0" y="6"/>
                    <a:pt x="0" y="6"/>
                    <a:pt x="0" y="6"/>
                  </a:cubicBezTo>
                  <a:cubicBezTo>
                    <a:pt x="0" y="3"/>
                    <a:pt x="3" y="0"/>
                    <a:pt x="6" y="0"/>
                  </a:cubicBezTo>
                  <a:cubicBezTo>
                    <a:pt x="137" y="0"/>
                    <a:pt x="137" y="0"/>
                    <a:pt x="137" y="0"/>
                  </a:cubicBezTo>
                  <a:cubicBezTo>
                    <a:pt x="141" y="0"/>
                    <a:pt x="144" y="3"/>
                    <a:pt x="144" y="6"/>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2" name="Freeform 22">
              <a:extLst>
                <a:ext uri="{FF2B5EF4-FFF2-40B4-BE49-F238E27FC236}">
                  <a16:creationId xmlns="" xmlns:a16="http://schemas.microsoft.com/office/drawing/2014/main" id="{1865E573-CDAB-4975-958D-52B077E338BC}"/>
                </a:ext>
              </a:extLst>
            </p:cNvPr>
            <p:cNvSpPr>
              <a:spLocks/>
            </p:cNvSpPr>
            <p:nvPr/>
          </p:nvSpPr>
          <p:spPr bwMode="auto">
            <a:xfrm>
              <a:off x="5554663" y="5929313"/>
              <a:ext cx="722312" cy="379413"/>
            </a:xfrm>
            <a:custGeom>
              <a:avLst/>
              <a:gdLst>
                <a:gd name="T0" fmla="*/ 272 w 272"/>
                <a:gd name="T1" fmla="*/ 137 h 143"/>
                <a:gd name="T2" fmla="*/ 260 w 272"/>
                <a:gd name="T3" fmla="*/ 143 h 143"/>
                <a:gd name="T4" fmla="*/ 12 w 272"/>
                <a:gd name="T5" fmla="*/ 143 h 143"/>
                <a:gd name="T6" fmla="*/ 0 w 272"/>
                <a:gd name="T7" fmla="*/ 137 h 143"/>
                <a:gd name="T8" fmla="*/ 0 w 272"/>
                <a:gd name="T9" fmla="*/ 7 h 143"/>
                <a:gd name="T10" fmla="*/ 12 w 272"/>
                <a:gd name="T11" fmla="*/ 0 h 143"/>
                <a:gd name="T12" fmla="*/ 260 w 272"/>
                <a:gd name="T13" fmla="*/ 0 h 143"/>
                <a:gd name="T14" fmla="*/ 272 w 272"/>
                <a:gd name="T15" fmla="*/ 7 h 143"/>
                <a:gd name="T16" fmla="*/ 272 w 272"/>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2" h="143">
                  <a:moveTo>
                    <a:pt x="272" y="137"/>
                  </a:moveTo>
                  <a:cubicBezTo>
                    <a:pt x="272" y="140"/>
                    <a:pt x="266" y="143"/>
                    <a:pt x="260" y="143"/>
                  </a:cubicBezTo>
                  <a:cubicBezTo>
                    <a:pt x="12" y="143"/>
                    <a:pt x="12" y="143"/>
                    <a:pt x="12" y="143"/>
                  </a:cubicBezTo>
                  <a:cubicBezTo>
                    <a:pt x="5" y="143"/>
                    <a:pt x="0" y="140"/>
                    <a:pt x="0" y="137"/>
                  </a:cubicBezTo>
                  <a:cubicBezTo>
                    <a:pt x="0" y="7"/>
                    <a:pt x="0" y="7"/>
                    <a:pt x="0" y="7"/>
                  </a:cubicBezTo>
                  <a:cubicBezTo>
                    <a:pt x="0" y="3"/>
                    <a:pt x="5" y="0"/>
                    <a:pt x="12" y="0"/>
                  </a:cubicBezTo>
                  <a:cubicBezTo>
                    <a:pt x="260" y="0"/>
                    <a:pt x="260" y="0"/>
                    <a:pt x="260" y="0"/>
                  </a:cubicBezTo>
                  <a:cubicBezTo>
                    <a:pt x="266" y="0"/>
                    <a:pt x="272" y="3"/>
                    <a:pt x="272" y="7"/>
                  </a:cubicBezTo>
                  <a:lnTo>
                    <a:pt x="272" y="13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3" name="Freeform 23">
              <a:extLst>
                <a:ext uri="{FF2B5EF4-FFF2-40B4-BE49-F238E27FC236}">
                  <a16:creationId xmlns="" xmlns:a16="http://schemas.microsoft.com/office/drawing/2014/main" id="{4A985ED5-8112-404F-BB55-1F9E159066CE}"/>
                </a:ext>
              </a:extLst>
            </p:cNvPr>
            <p:cNvSpPr>
              <a:spLocks/>
            </p:cNvSpPr>
            <p:nvPr/>
          </p:nvSpPr>
          <p:spPr bwMode="auto">
            <a:xfrm>
              <a:off x="6510338" y="5026025"/>
              <a:ext cx="817562" cy="377825"/>
            </a:xfrm>
            <a:custGeom>
              <a:avLst/>
              <a:gdLst>
                <a:gd name="T0" fmla="*/ 308 w 308"/>
                <a:gd name="T1" fmla="*/ 136 h 142"/>
                <a:gd name="T2" fmla="*/ 295 w 308"/>
                <a:gd name="T3" fmla="*/ 142 h 142"/>
                <a:gd name="T4" fmla="*/ 14 w 308"/>
                <a:gd name="T5" fmla="*/ 142 h 142"/>
                <a:gd name="T6" fmla="*/ 0 w 308"/>
                <a:gd name="T7" fmla="*/ 136 h 142"/>
                <a:gd name="T8" fmla="*/ 0 w 308"/>
                <a:gd name="T9" fmla="*/ 6 h 142"/>
                <a:gd name="T10" fmla="*/ 14 w 308"/>
                <a:gd name="T11" fmla="*/ 0 h 142"/>
                <a:gd name="T12" fmla="*/ 295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5" y="142"/>
                  </a:cubicBezTo>
                  <a:cubicBezTo>
                    <a:pt x="14" y="142"/>
                    <a:pt x="14" y="142"/>
                    <a:pt x="14" y="142"/>
                  </a:cubicBezTo>
                  <a:cubicBezTo>
                    <a:pt x="6" y="142"/>
                    <a:pt x="0" y="140"/>
                    <a:pt x="0" y="136"/>
                  </a:cubicBezTo>
                  <a:cubicBezTo>
                    <a:pt x="0" y="6"/>
                    <a:pt x="0" y="6"/>
                    <a:pt x="0" y="6"/>
                  </a:cubicBezTo>
                  <a:cubicBezTo>
                    <a:pt x="0" y="3"/>
                    <a:pt x="6" y="0"/>
                    <a:pt x="14" y="0"/>
                  </a:cubicBezTo>
                  <a:cubicBezTo>
                    <a:pt x="295" y="0"/>
                    <a:pt x="295" y="0"/>
                    <a:pt x="295"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4" name="Freeform 24">
              <a:extLst>
                <a:ext uri="{FF2B5EF4-FFF2-40B4-BE49-F238E27FC236}">
                  <a16:creationId xmlns="" xmlns:a16="http://schemas.microsoft.com/office/drawing/2014/main" id="{B9B4BA42-CEFC-477D-AAD1-92B56619B100}"/>
                </a:ext>
              </a:extLst>
            </p:cNvPr>
            <p:cNvSpPr>
              <a:spLocks/>
            </p:cNvSpPr>
            <p:nvPr/>
          </p:nvSpPr>
          <p:spPr bwMode="auto">
            <a:xfrm>
              <a:off x="6510338" y="1122363"/>
              <a:ext cx="817562" cy="379413"/>
            </a:xfrm>
            <a:custGeom>
              <a:avLst/>
              <a:gdLst>
                <a:gd name="T0" fmla="*/ 308 w 308"/>
                <a:gd name="T1" fmla="*/ 136 h 143"/>
                <a:gd name="T2" fmla="*/ 295 w 308"/>
                <a:gd name="T3" fmla="*/ 143 h 143"/>
                <a:gd name="T4" fmla="*/ 14 w 308"/>
                <a:gd name="T5" fmla="*/ 143 h 143"/>
                <a:gd name="T6" fmla="*/ 0 w 308"/>
                <a:gd name="T7" fmla="*/ 136 h 143"/>
                <a:gd name="T8" fmla="*/ 0 w 308"/>
                <a:gd name="T9" fmla="*/ 6 h 143"/>
                <a:gd name="T10" fmla="*/ 14 w 308"/>
                <a:gd name="T11" fmla="*/ 0 h 143"/>
                <a:gd name="T12" fmla="*/ 295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5" y="143"/>
                  </a:cubicBezTo>
                  <a:cubicBezTo>
                    <a:pt x="14" y="143"/>
                    <a:pt x="14" y="143"/>
                    <a:pt x="14" y="143"/>
                  </a:cubicBezTo>
                  <a:cubicBezTo>
                    <a:pt x="6" y="143"/>
                    <a:pt x="0" y="140"/>
                    <a:pt x="0" y="136"/>
                  </a:cubicBezTo>
                  <a:cubicBezTo>
                    <a:pt x="0" y="6"/>
                    <a:pt x="0" y="6"/>
                    <a:pt x="0" y="6"/>
                  </a:cubicBezTo>
                  <a:cubicBezTo>
                    <a:pt x="0" y="3"/>
                    <a:pt x="6" y="0"/>
                    <a:pt x="14" y="0"/>
                  </a:cubicBezTo>
                  <a:cubicBezTo>
                    <a:pt x="295" y="0"/>
                    <a:pt x="295" y="0"/>
                    <a:pt x="295"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5" name="Freeform 25">
              <a:extLst>
                <a:ext uri="{FF2B5EF4-FFF2-40B4-BE49-F238E27FC236}">
                  <a16:creationId xmlns="" xmlns:a16="http://schemas.microsoft.com/office/drawing/2014/main" id="{2CE17DD6-3BBA-4441-B1E5-054F5B8A9ABB}"/>
                </a:ext>
              </a:extLst>
            </p:cNvPr>
            <p:cNvSpPr>
              <a:spLocks/>
            </p:cNvSpPr>
            <p:nvPr/>
          </p:nvSpPr>
          <p:spPr bwMode="auto">
            <a:xfrm>
              <a:off x="7418388" y="4181475"/>
              <a:ext cx="815975" cy="377825"/>
            </a:xfrm>
            <a:custGeom>
              <a:avLst/>
              <a:gdLst>
                <a:gd name="T0" fmla="*/ 308 w 308"/>
                <a:gd name="T1" fmla="*/ 136 h 142"/>
                <a:gd name="T2" fmla="*/ 294 w 308"/>
                <a:gd name="T3" fmla="*/ 142 h 142"/>
                <a:gd name="T4" fmla="*/ 14 w 308"/>
                <a:gd name="T5" fmla="*/ 142 h 142"/>
                <a:gd name="T6" fmla="*/ 0 w 308"/>
                <a:gd name="T7" fmla="*/ 136 h 142"/>
                <a:gd name="T8" fmla="*/ 0 w 308"/>
                <a:gd name="T9" fmla="*/ 6 h 142"/>
                <a:gd name="T10" fmla="*/ 14 w 308"/>
                <a:gd name="T11" fmla="*/ 0 h 142"/>
                <a:gd name="T12" fmla="*/ 294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4" y="142"/>
                  </a:cubicBezTo>
                  <a:cubicBezTo>
                    <a:pt x="14" y="142"/>
                    <a:pt x="14" y="142"/>
                    <a:pt x="14" y="142"/>
                  </a:cubicBezTo>
                  <a:cubicBezTo>
                    <a:pt x="6" y="142"/>
                    <a:pt x="0" y="140"/>
                    <a:pt x="0" y="136"/>
                  </a:cubicBezTo>
                  <a:cubicBezTo>
                    <a:pt x="0" y="6"/>
                    <a:pt x="0" y="6"/>
                    <a:pt x="0" y="6"/>
                  </a:cubicBezTo>
                  <a:cubicBezTo>
                    <a:pt x="0" y="3"/>
                    <a:pt x="6" y="0"/>
                    <a:pt x="14" y="0"/>
                  </a:cubicBezTo>
                  <a:cubicBezTo>
                    <a:pt x="294" y="0"/>
                    <a:pt x="294" y="0"/>
                    <a:pt x="294" y="0"/>
                  </a:cubicBezTo>
                  <a:cubicBezTo>
                    <a:pt x="302" y="0"/>
                    <a:pt x="308" y="3"/>
                    <a:pt x="308" y="6"/>
                  </a:cubicBezTo>
                  <a:lnTo>
                    <a:pt x="308"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6" name="Freeform 26">
              <a:extLst>
                <a:ext uri="{FF2B5EF4-FFF2-40B4-BE49-F238E27FC236}">
                  <a16:creationId xmlns="" xmlns:a16="http://schemas.microsoft.com/office/drawing/2014/main" id="{E9B3D340-EC01-4036-B03B-4703C1ED7BA3}"/>
                </a:ext>
              </a:extLst>
            </p:cNvPr>
            <p:cNvSpPr>
              <a:spLocks/>
            </p:cNvSpPr>
            <p:nvPr/>
          </p:nvSpPr>
          <p:spPr bwMode="auto">
            <a:xfrm>
              <a:off x="7418388" y="3733800"/>
              <a:ext cx="815975" cy="379413"/>
            </a:xfrm>
            <a:custGeom>
              <a:avLst/>
              <a:gdLst>
                <a:gd name="T0" fmla="*/ 308 w 308"/>
                <a:gd name="T1" fmla="*/ 136 h 143"/>
                <a:gd name="T2" fmla="*/ 294 w 308"/>
                <a:gd name="T3" fmla="*/ 143 h 143"/>
                <a:gd name="T4" fmla="*/ 14 w 308"/>
                <a:gd name="T5" fmla="*/ 143 h 143"/>
                <a:gd name="T6" fmla="*/ 0 w 308"/>
                <a:gd name="T7" fmla="*/ 136 h 143"/>
                <a:gd name="T8" fmla="*/ 0 w 308"/>
                <a:gd name="T9" fmla="*/ 6 h 143"/>
                <a:gd name="T10" fmla="*/ 14 w 308"/>
                <a:gd name="T11" fmla="*/ 0 h 143"/>
                <a:gd name="T12" fmla="*/ 294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4" y="143"/>
                  </a:cubicBezTo>
                  <a:cubicBezTo>
                    <a:pt x="14" y="143"/>
                    <a:pt x="14" y="143"/>
                    <a:pt x="14" y="143"/>
                  </a:cubicBezTo>
                  <a:cubicBezTo>
                    <a:pt x="6" y="143"/>
                    <a:pt x="0" y="140"/>
                    <a:pt x="0" y="136"/>
                  </a:cubicBezTo>
                  <a:cubicBezTo>
                    <a:pt x="0" y="6"/>
                    <a:pt x="0" y="6"/>
                    <a:pt x="0" y="6"/>
                  </a:cubicBezTo>
                  <a:cubicBezTo>
                    <a:pt x="0" y="3"/>
                    <a:pt x="6" y="0"/>
                    <a:pt x="14" y="0"/>
                  </a:cubicBezTo>
                  <a:cubicBezTo>
                    <a:pt x="294" y="0"/>
                    <a:pt x="294" y="0"/>
                    <a:pt x="294"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7" name="Freeform 27">
              <a:extLst>
                <a:ext uri="{FF2B5EF4-FFF2-40B4-BE49-F238E27FC236}">
                  <a16:creationId xmlns="" xmlns:a16="http://schemas.microsoft.com/office/drawing/2014/main" id="{F2B8D980-9442-4FCB-BD10-185D1A79EAFD}"/>
                </a:ext>
              </a:extLst>
            </p:cNvPr>
            <p:cNvSpPr>
              <a:spLocks/>
            </p:cNvSpPr>
            <p:nvPr/>
          </p:nvSpPr>
          <p:spPr bwMode="auto">
            <a:xfrm>
              <a:off x="8320088" y="3268663"/>
              <a:ext cx="817562" cy="377825"/>
            </a:xfrm>
            <a:custGeom>
              <a:avLst/>
              <a:gdLst>
                <a:gd name="T0" fmla="*/ 308 w 308"/>
                <a:gd name="T1" fmla="*/ 136 h 142"/>
                <a:gd name="T2" fmla="*/ 295 w 308"/>
                <a:gd name="T3" fmla="*/ 142 h 142"/>
                <a:gd name="T4" fmla="*/ 14 w 308"/>
                <a:gd name="T5" fmla="*/ 142 h 142"/>
                <a:gd name="T6" fmla="*/ 0 w 308"/>
                <a:gd name="T7" fmla="*/ 136 h 142"/>
                <a:gd name="T8" fmla="*/ 0 w 308"/>
                <a:gd name="T9" fmla="*/ 6 h 142"/>
                <a:gd name="T10" fmla="*/ 14 w 308"/>
                <a:gd name="T11" fmla="*/ 0 h 142"/>
                <a:gd name="T12" fmla="*/ 295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5" y="142"/>
                  </a:cubicBezTo>
                  <a:cubicBezTo>
                    <a:pt x="14" y="142"/>
                    <a:pt x="14" y="142"/>
                    <a:pt x="14" y="142"/>
                  </a:cubicBezTo>
                  <a:cubicBezTo>
                    <a:pt x="7" y="142"/>
                    <a:pt x="0" y="140"/>
                    <a:pt x="0" y="136"/>
                  </a:cubicBezTo>
                  <a:cubicBezTo>
                    <a:pt x="0" y="6"/>
                    <a:pt x="0" y="6"/>
                    <a:pt x="0" y="6"/>
                  </a:cubicBezTo>
                  <a:cubicBezTo>
                    <a:pt x="0" y="3"/>
                    <a:pt x="7" y="0"/>
                    <a:pt x="14" y="0"/>
                  </a:cubicBezTo>
                  <a:cubicBezTo>
                    <a:pt x="295" y="0"/>
                    <a:pt x="295" y="0"/>
                    <a:pt x="295" y="0"/>
                  </a:cubicBezTo>
                  <a:cubicBezTo>
                    <a:pt x="302" y="0"/>
                    <a:pt x="308" y="3"/>
                    <a:pt x="308" y="6"/>
                  </a:cubicBezTo>
                  <a:lnTo>
                    <a:pt x="308"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8" name="Freeform 28">
              <a:extLst>
                <a:ext uri="{FF2B5EF4-FFF2-40B4-BE49-F238E27FC236}">
                  <a16:creationId xmlns="" xmlns:a16="http://schemas.microsoft.com/office/drawing/2014/main" id="{85911E16-34EC-4BE8-A277-08F4B1A67DE2}"/>
                </a:ext>
              </a:extLst>
            </p:cNvPr>
            <p:cNvSpPr>
              <a:spLocks/>
            </p:cNvSpPr>
            <p:nvPr/>
          </p:nvSpPr>
          <p:spPr bwMode="auto">
            <a:xfrm>
              <a:off x="6534150" y="3733800"/>
              <a:ext cx="817562" cy="379413"/>
            </a:xfrm>
            <a:custGeom>
              <a:avLst/>
              <a:gdLst>
                <a:gd name="T0" fmla="*/ 308 w 308"/>
                <a:gd name="T1" fmla="*/ 136 h 143"/>
                <a:gd name="T2" fmla="*/ 294 w 308"/>
                <a:gd name="T3" fmla="*/ 143 h 143"/>
                <a:gd name="T4" fmla="*/ 13 w 308"/>
                <a:gd name="T5" fmla="*/ 143 h 143"/>
                <a:gd name="T6" fmla="*/ 0 w 308"/>
                <a:gd name="T7" fmla="*/ 136 h 143"/>
                <a:gd name="T8" fmla="*/ 0 w 308"/>
                <a:gd name="T9" fmla="*/ 6 h 143"/>
                <a:gd name="T10" fmla="*/ 13 w 308"/>
                <a:gd name="T11" fmla="*/ 0 h 143"/>
                <a:gd name="T12" fmla="*/ 294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4" y="143"/>
                  </a:cubicBezTo>
                  <a:cubicBezTo>
                    <a:pt x="13" y="143"/>
                    <a:pt x="13" y="143"/>
                    <a:pt x="13" y="143"/>
                  </a:cubicBezTo>
                  <a:cubicBezTo>
                    <a:pt x="6" y="143"/>
                    <a:pt x="0" y="140"/>
                    <a:pt x="0" y="136"/>
                  </a:cubicBezTo>
                  <a:cubicBezTo>
                    <a:pt x="0" y="6"/>
                    <a:pt x="0" y="6"/>
                    <a:pt x="0" y="6"/>
                  </a:cubicBezTo>
                  <a:cubicBezTo>
                    <a:pt x="0" y="3"/>
                    <a:pt x="6" y="0"/>
                    <a:pt x="13" y="0"/>
                  </a:cubicBezTo>
                  <a:cubicBezTo>
                    <a:pt x="294" y="0"/>
                    <a:pt x="294" y="0"/>
                    <a:pt x="294" y="0"/>
                  </a:cubicBezTo>
                  <a:cubicBezTo>
                    <a:pt x="302" y="0"/>
                    <a:pt x="308" y="3"/>
                    <a:pt x="308" y="6"/>
                  </a:cubicBezTo>
                  <a:lnTo>
                    <a:pt x="308"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9" name="Freeform 29">
              <a:extLst>
                <a:ext uri="{FF2B5EF4-FFF2-40B4-BE49-F238E27FC236}">
                  <a16:creationId xmlns="" xmlns:a16="http://schemas.microsoft.com/office/drawing/2014/main" id="{4F1A3DF0-A097-4B67-968F-B60672337A66}"/>
                </a:ext>
              </a:extLst>
            </p:cNvPr>
            <p:cNvSpPr>
              <a:spLocks/>
            </p:cNvSpPr>
            <p:nvPr/>
          </p:nvSpPr>
          <p:spPr bwMode="auto">
            <a:xfrm>
              <a:off x="5159375" y="5483225"/>
              <a:ext cx="379412" cy="379413"/>
            </a:xfrm>
            <a:custGeom>
              <a:avLst/>
              <a:gdLst>
                <a:gd name="T0" fmla="*/ 143 w 143"/>
                <a:gd name="T1" fmla="*/ 137 h 143"/>
                <a:gd name="T2" fmla="*/ 137 w 143"/>
                <a:gd name="T3" fmla="*/ 143 h 143"/>
                <a:gd name="T4" fmla="*/ 6 w 143"/>
                <a:gd name="T5" fmla="*/ 143 h 143"/>
                <a:gd name="T6" fmla="*/ 0 w 143"/>
                <a:gd name="T7" fmla="*/ 137 h 143"/>
                <a:gd name="T8" fmla="*/ 0 w 143"/>
                <a:gd name="T9" fmla="*/ 6 h 143"/>
                <a:gd name="T10" fmla="*/ 6 w 143"/>
                <a:gd name="T11" fmla="*/ 0 h 143"/>
                <a:gd name="T12" fmla="*/ 137 w 143"/>
                <a:gd name="T13" fmla="*/ 0 h 143"/>
                <a:gd name="T14" fmla="*/ 143 w 143"/>
                <a:gd name="T15" fmla="*/ 6 h 143"/>
                <a:gd name="T16" fmla="*/ 143 w 143"/>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3">
                  <a:moveTo>
                    <a:pt x="143" y="137"/>
                  </a:moveTo>
                  <a:cubicBezTo>
                    <a:pt x="143" y="140"/>
                    <a:pt x="141" y="143"/>
                    <a:pt x="137" y="143"/>
                  </a:cubicBezTo>
                  <a:cubicBezTo>
                    <a:pt x="6" y="143"/>
                    <a:pt x="6" y="143"/>
                    <a:pt x="6" y="143"/>
                  </a:cubicBezTo>
                  <a:cubicBezTo>
                    <a:pt x="2" y="143"/>
                    <a:pt x="0" y="140"/>
                    <a:pt x="0" y="137"/>
                  </a:cubicBezTo>
                  <a:cubicBezTo>
                    <a:pt x="0" y="6"/>
                    <a:pt x="0" y="6"/>
                    <a:pt x="0" y="6"/>
                  </a:cubicBezTo>
                  <a:cubicBezTo>
                    <a:pt x="0" y="3"/>
                    <a:pt x="2" y="0"/>
                    <a:pt x="6" y="0"/>
                  </a:cubicBezTo>
                  <a:cubicBezTo>
                    <a:pt x="137" y="0"/>
                    <a:pt x="137" y="0"/>
                    <a:pt x="137" y="0"/>
                  </a:cubicBezTo>
                  <a:cubicBezTo>
                    <a:pt x="141" y="0"/>
                    <a:pt x="143" y="3"/>
                    <a:pt x="143" y="6"/>
                  </a:cubicBezTo>
                  <a:lnTo>
                    <a:pt x="143" y="137"/>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50" name="Freeform 30">
              <a:extLst>
                <a:ext uri="{FF2B5EF4-FFF2-40B4-BE49-F238E27FC236}">
                  <a16:creationId xmlns="" xmlns:a16="http://schemas.microsoft.com/office/drawing/2014/main" id="{B462CC04-E75E-484C-80CB-C323F951C73A}"/>
                </a:ext>
              </a:extLst>
            </p:cNvPr>
            <p:cNvSpPr>
              <a:spLocks/>
            </p:cNvSpPr>
            <p:nvPr/>
          </p:nvSpPr>
          <p:spPr bwMode="auto">
            <a:xfrm>
              <a:off x="3838575" y="4614863"/>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1" name="Freeform 31">
              <a:extLst>
                <a:ext uri="{FF2B5EF4-FFF2-40B4-BE49-F238E27FC236}">
                  <a16:creationId xmlns="" xmlns:a16="http://schemas.microsoft.com/office/drawing/2014/main" id="{8ED94519-1B51-4A42-B79F-0508C1ACE880}"/>
                </a:ext>
              </a:extLst>
            </p:cNvPr>
            <p:cNvSpPr>
              <a:spLocks/>
            </p:cNvSpPr>
            <p:nvPr/>
          </p:nvSpPr>
          <p:spPr bwMode="auto">
            <a:xfrm>
              <a:off x="4284663" y="4614863"/>
              <a:ext cx="379412" cy="788988"/>
            </a:xfrm>
            <a:custGeom>
              <a:avLst/>
              <a:gdLst>
                <a:gd name="T0" fmla="*/ 143 w 143"/>
                <a:gd name="T1" fmla="*/ 284 h 297"/>
                <a:gd name="T2" fmla="*/ 137 w 143"/>
                <a:gd name="T3" fmla="*/ 297 h 297"/>
                <a:gd name="T4" fmla="*/ 6 w 143"/>
                <a:gd name="T5" fmla="*/ 297 h 297"/>
                <a:gd name="T6" fmla="*/ 0 w 143"/>
                <a:gd name="T7" fmla="*/ 284 h 297"/>
                <a:gd name="T8" fmla="*/ 0 w 143"/>
                <a:gd name="T9" fmla="*/ 13 h 297"/>
                <a:gd name="T10" fmla="*/ 6 w 143"/>
                <a:gd name="T11" fmla="*/ 0 h 297"/>
                <a:gd name="T12" fmla="*/ 137 w 143"/>
                <a:gd name="T13" fmla="*/ 0 h 297"/>
                <a:gd name="T14" fmla="*/ 143 w 143"/>
                <a:gd name="T15" fmla="*/ 13 h 297"/>
                <a:gd name="T16" fmla="*/ 143 w 143"/>
                <a:gd name="T17" fmla="*/ 28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297">
                  <a:moveTo>
                    <a:pt x="143" y="284"/>
                  </a:moveTo>
                  <a:cubicBezTo>
                    <a:pt x="143" y="292"/>
                    <a:pt x="141" y="297"/>
                    <a:pt x="137" y="297"/>
                  </a:cubicBezTo>
                  <a:cubicBezTo>
                    <a:pt x="6" y="297"/>
                    <a:pt x="6" y="297"/>
                    <a:pt x="6" y="297"/>
                  </a:cubicBezTo>
                  <a:cubicBezTo>
                    <a:pt x="2" y="297"/>
                    <a:pt x="0" y="292"/>
                    <a:pt x="0" y="284"/>
                  </a:cubicBezTo>
                  <a:cubicBezTo>
                    <a:pt x="0" y="13"/>
                    <a:pt x="0" y="13"/>
                    <a:pt x="0" y="13"/>
                  </a:cubicBezTo>
                  <a:cubicBezTo>
                    <a:pt x="0" y="6"/>
                    <a:pt x="2" y="0"/>
                    <a:pt x="6" y="0"/>
                  </a:cubicBezTo>
                  <a:cubicBezTo>
                    <a:pt x="137" y="0"/>
                    <a:pt x="137" y="0"/>
                    <a:pt x="137" y="0"/>
                  </a:cubicBezTo>
                  <a:cubicBezTo>
                    <a:pt x="141" y="0"/>
                    <a:pt x="143" y="6"/>
                    <a:pt x="143" y="13"/>
                  </a:cubicBezTo>
                  <a:lnTo>
                    <a:pt x="143" y="284"/>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2" name="Freeform 32">
              <a:extLst>
                <a:ext uri="{FF2B5EF4-FFF2-40B4-BE49-F238E27FC236}">
                  <a16:creationId xmlns="" xmlns:a16="http://schemas.microsoft.com/office/drawing/2014/main" id="{D7A6CF31-BF6F-4671-9FAA-721289DFA42E}"/>
                </a:ext>
              </a:extLst>
            </p:cNvPr>
            <p:cNvSpPr>
              <a:spLocks/>
            </p:cNvSpPr>
            <p:nvPr/>
          </p:nvSpPr>
          <p:spPr bwMode="auto">
            <a:xfrm>
              <a:off x="6942138" y="4184650"/>
              <a:ext cx="382587" cy="788988"/>
            </a:xfrm>
            <a:custGeom>
              <a:avLst/>
              <a:gdLst>
                <a:gd name="T0" fmla="*/ 144 w 144"/>
                <a:gd name="T1" fmla="*/ 284 h 297"/>
                <a:gd name="T2" fmla="*/ 137 w 144"/>
                <a:gd name="T3" fmla="*/ 297 h 297"/>
                <a:gd name="T4" fmla="*/ 6 w 144"/>
                <a:gd name="T5" fmla="*/ 297 h 297"/>
                <a:gd name="T6" fmla="*/ 0 w 144"/>
                <a:gd name="T7" fmla="*/ 284 h 297"/>
                <a:gd name="T8" fmla="*/ 0 w 144"/>
                <a:gd name="T9" fmla="*/ 13 h 297"/>
                <a:gd name="T10" fmla="*/ 6 w 144"/>
                <a:gd name="T11" fmla="*/ 0 h 297"/>
                <a:gd name="T12" fmla="*/ 137 w 144"/>
                <a:gd name="T13" fmla="*/ 0 h 297"/>
                <a:gd name="T14" fmla="*/ 144 w 144"/>
                <a:gd name="T15" fmla="*/ 13 h 297"/>
                <a:gd name="T16" fmla="*/ 144 w 144"/>
                <a:gd name="T17" fmla="*/ 28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297">
                  <a:moveTo>
                    <a:pt x="144" y="284"/>
                  </a:moveTo>
                  <a:cubicBezTo>
                    <a:pt x="144" y="291"/>
                    <a:pt x="141" y="297"/>
                    <a:pt x="137" y="297"/>
                  </a:cubicBezTo>
                  <a:cubicBezTo>
                    <a:pt x="6" y="297"/>
                    <a:pt x="6" y="297"/>
                    <a:pt x="6" y="297"/>
                  </a:cubicBezTo>
                  <a:cubicBezTo>
                    <a:pt x="3" y="297"/>
                    <a:pt x="0" y="291"/>
                    <a:pt x="0" y="284"/>
                  </a:cubicBezTo>
                  <a:cubicBezTo>
                    <a:pt x="0" y="13"/>
                    <a:pt x="0" y="13"/>
                    <a:pt x="0" y="13"/>
                  </a:cubicBezTo>
                  <a:cubicBezTo>
                    <a:pt x="0" y="6"/>
                    <a:pt x="3" y="0"/>
                    <a:pt x="6" y="0"/>
                  </a:cubicBezTo>
                  <a:cubicBezTo>
                    <a:pt x="137" y="0"/>
                    <a:pt x="137" y="0"/>
                    <a:pt x="137" y="0"/>
                  </a:cubicBezTo>
                  <a:cubicBezTo>
                    <a:pt x="141" y="0"/>
                    <a:pt x="144" y="6"/>
                    <a:pt x="144" y="13"/>
                  </a:cubicBezTo>
                  <a:lnTo>
                    <a:pt x="144" y="284"/>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3" name="Freeform 33">
              <a:extLst>
                <a:ext uri="{FF2B5EF4-FFF2-40B4-BE49-F238E27FC236}">
                  <a16:creationId xmlns="" xmlns:a16="http://schemas.microsoft.com/office/drawing/2014/main" id="{4DA6197D-968E-4547-B4DD-9D32DA530C80}"/>
                </a:ext>
              </a:extLst>
            </p:cNvPr>
            <p:cNvSpPr>
              <a:spLocks/>
            </p:cNvSpPr>
            <p:nvPr/>
          </p:nvSpPr>
          <p:spPr bwMode="auto">
            <a:xfrm>
              <a:off x="2854325" y="3697288"/>
              <a:ext cx="381000" cy="379413"/>
            </a:xfrm>
            <a:custGeom>
              <a:avLst/>
              <a:gdLst>
                <a:gd name="T0" fmla="*/ 144 w 144"/>
                <a:gd name="T1" fmla="*/ 137 h 143"/>
                <a:gd name="T2" fmla="*/ 138 w 144"/>
                <a:gd name="T3" fmla="*/ 143 h 143"/>
                <a:gd name="T4" fmla="*/ 7 w 144"/>
                <a:gd name="T5" fmla="*/ 143 h 143"/>
                <a:gd name="T6" fmla="*/ 0 w 144"/>
                <a:gd name="T7" fmla="*/ 137 h 143"/>
                <a:gd name="T8" fmla="*/ 0 w 144"/>
                <a:gd name="T9" fmla="*/ 7 h 143"/>
                <a:gd name="T10" fmla="*/ 7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7" y="143"/>
                    <a:pt x="7" y="143"/>
                    <a:pt x="7" y="143"/>
                  </a:cubicBezTo>
                  <a:cubicBezTo>
                    <a:pt x="3" y="143"/>
                    <a:pt x="0" y="140"/>
                    <a:pt x="0" y="137"/>
                  </a:cubicBezTo>
                  <a:cubicBezTo>
                    <a:pt x="0" y="7"/>
                    <a:pt x="0" y="7"/>
                    <a:pt x="0" y="7"/>
                  </a:cubicBezTo>
                  <a:cubicBezTo>
                    <a:pt x="0" y="3"/>
                    <a:pt x="3" y="0"/>
                    <a:pt x="7" y="0"/>
                  </a:cubicBezTo>
                  <a:cubicBezTo>
                    <a:pt x="138" y="0"/>
                    <a:pt x="138" y="0"/>
                    <a:pt x="138" y="0"/>
                  </a:cubicBezTo>
                  <a:cubicBezTo>
                    <a:pt x="141" y="0"/>
                    <a:pt x="144" y="3"/>
                    <a:pt x="144" y="7"/>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4" name="Freeform 34">
              <a:extLst>
                <a:ext uri="{FF2B5EF4-FFF2-40B4-BE49-F238E27FC236}">
                  <a16:creationId xmlns="" xmlns:a16="http://schemas.microsoft.com/office/drawing/2014/main" id="{D3C9F0CA-4BAA-47B4-BA79-3D34FDDB3093}"/>
                </a:ext>
              </a:extLst>
            </p:cNvPr>
            <p:cNvSpPr>
              <a:spLocks/>
            </p:cNvSpPr>
            <p:nvPr/>
          </p:nvSpPr>
          <p:spPr bwMode="auto">
            <a:xfrm>
              <a:off x="5159375" y="4181475"/>
              <a:ext cx="379412" cy="377825"/>
            </a:xfrm>
            <a:custGeom>
              <a:avLst/>
              <a:gdLst>
                <a:gd name="T0" fmla="*/ 143 w 143"/>
                <a:gd name="T1" fmla="*/ 136 h 142"/>
                <a:gd name="T2" fmla="*/ 137 w 143"/>
                <a:gd name="T3" fmla="*/ 142 h 142"/>
                <a:gd name="T4" fmla="*/ 6 w 143"/>
                <a:gd name="T5" fmla="*/ 142 h 142"/>
                <a:gd name="T6" fmla="*/ 0 w 143"/>
                <a:gd name="T7" fmla="*/ 136 h 142"/>
                <a:gd name="T8" fmla="*/ 0 w 143"/>
                <a:gd name="T9" fmla="*/ 6 h 142"/>
                <a:gd name="T10" fmla="*/ 6 w 143"/>
                <a:gd name="T11" fmla="*/ 0 h 142"/>
                <a:gd name="T12" fmla="*/ 137 w 143"/>
                <a:gd name="T13" fmla="*/ 0 h 142"/>
                <a:gd name="T14" fmla="*/ 143 w 143"/>
                <a:gd name="T15" fmla="*/ 6 h 142"/>
                <a:gd name="T16" fmla="*/ 143 w 143"/>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2">
                  <a:moveTo>
                    <a:pt x="143" y="136"/>
                  </a:moveTo>
                  <a:cubicBezTo>
                    <a:pt x="143" y="140"/>
                    <a:pt x="141" y="142"/>
                    <a:pt x="137" y="142"/>
                  </a:cubicBezTo>
                  <a:cubicBezTo>
                    <a:pt x="6" y="142"/>
                    <a:pt x="6" y="142"/>
                    <a:pt x="6" y="142"/>
                  </a:cubicBezTo>
                  <a:cubicBezTo>
                    <a:pt x="2" y="142"/>
                    <a:pt x="0" y="140"/>
                    <a:pt x="0" y="136"/>
                  </a:cubicBezTo>
                  <a:cubicBezTo>
                    <a:pt x="0" y="6"/>
                    <a:pt x="0" y="6"/>
                    <a:pt x="0" y="6"/>
                  </a:cubicBezTo>
                  <a:cubicBezTo>
                    <a:pt x="0" y="3"/>
                    <a:pt x="2" y="0"/>
                    <a:pt x="6" y="0"/>
                  </a:cubicBezTo>
                  <a:cubicBezTo>
                    <a:pt x="137" y="0"/>
                    <a:pt x="137" y="0"/>
                    <a:pt x="137" y="0"/>
                  </a:cubicBezTo>
                  <a:cubicBezTo>
                    <a:pt x="141" y="0"/>
                    <a:pt x="143" y="3"/>
                    <a:pt x="143" y="6"/>
                  </a:cubicBezTo>
                  <a:lnTo>
                    <a:pt x="143"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55" name="Freeform 35">
              <a:extLst>
                <a:ext uri="{FF2B5EF4-FFF2-40B4-BE49-F238E27FC236}">
                  <a16:creationId xmlns="" xmlns:a16="http://schemas.microsoft.com/office/drawing/2014/main" id="{C0926FC1-276C-4B39-9A3A-523A86234176}"/>
                </a:ext>
              </a:extLst>
            </p:cNvPr>
            <p:cNvSpPr>
              <a:spLocks/>
            </p:cNvSpPr>
            <p:nvPr/>
          </p:nvSpPr>
          <p:spPr bwMode="auto">
            <a:xfrm>
              <a:off x="7426325" y="1976438"/>
              <a:ext cx="381000" cy="377825"/>
            </a:xfrm>
            <a:custGeom>
              <a:avLst/>
              <a:gdLst>
                <a:gd name="T0" fmla="*/ 144 w 144"/>
                <a:gd name="T1" fmla="*/ 136 h 142"/>
                <a:gd name="T2" fmla="*/ 138 w 144"/>
                <a:gd name="T3" fmla="*/ 142 h 142"/>
                <a:gd name="T4" fmla="*/ 6 w 144"/>
                <a:gd name="T5" fmla="*/ 142 h 142"/>
                <a:gd name="T6" fmla="*/ 0 w 144"/>
                <a:gd name="T7" fmla="*/ 136 h 142"/>
                <a:gd name="T8" fmla="*/ 0 w 144"/>
                <a:gd name="T9" fmla="*/ 6 h 142"/>
                <a:gd name="T10" fmla="*/ 6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6" y="142"/>
                    <a:pt x="6" y="142"/>
                    <a:pt x="6" y="142"/>
                  </a:cubicBezTo>
                  <a:cubicBezTo>
                    <a:pt x="3" y="142"/>
                    <a:pt x="0" y="139"/>
                    <a:pt x="0" y="136"/>
                  </a:cubicBezTo>
                  <a:cubicBezTo>
                    <a:pt x="0" y="6"/>
                    <a:pt x="0" y="6"/>
                    <a:pt x="0" y="6"/>
                  </a:cubicBezTo>
                  <a:cubicBezTo>
                    <a:pt x="0" y="2"/>
                    <a:pt x="3" y="0"/>
                    <a:pt x="6"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6" name="Freeform 36">
              <a:extLst>
                <a:ext uri="{FF2B5EF4-FFF2-40B4-BE49-F238E27FC236}">
                  <a16:creationId xmlns="" xmlns:a16="http://schemas.microsoft.com/office/drawing/2014/main" id="{26C9039D-D265-4917-95DD-DBE0AED5E301}"/>
                </a:ext>
              </a:extLst>
            </p:cNvPr>
            <p:cNvSpPr>
              <a:spLocks/>
            </p:cNvSpPr>
            <p:nvPr/>
          </p:nvSpPr>
          <p:spPr bwMode="auto">
            <a:xfrm>
              <a:off x="7845425" y="3268663"/>
              <a:ext cx="381000" cy="377825"/>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7" name="Freeform 37">
              <a:extLst>
                <a:ext uri="{FF2B5EF4-FFF2-40B4-BE49-F238E27FC236}">
                  <a16:creationId xmlns="" xmlns:a16="http://schemas.microsoft.com/office/drawing/2014/main" id="{F51D5F3D-71A7-4CB3-8A2A-62FBC16ECD30}"/>
                </a:ext>
              </a:extLst>
            </p:cNvPr>
            <p:cNvSpPr>
              <a:spLocks/>
            </p:cNvSpPr>
            <p:nvPr/>
          </p:nvSpPr>
          <p:spPr bwMode="auto">
            <a:xfrm>
              <a:off x="7426325" y="3268663"/>
              <a:ext cx="381000" cy="377825"/>
            </a:xfrm>
            <a:custGeom>
              <a:avLst/>
              <a:gdLst>
                <a:gd name="T0" fmla="*/ 144 w 144"/>
                <a:gd name="T1" fmla="*/ 136 h 142"/>
                <a:gd name="T2" fmla="*/ 138 w 144"/>
                <a:gd name="T3" fmla="*/ 142 h 142"/>
                <a:gd name="T4" fmla="*/ 6 w 144"/>
                <a:gd name="T5" fmla="*/ 142 h 142"/>
                <a:gd name="T6" fmla="*/ 0 w 144"/>
                <a:gd name="T7" fmla="*/ 136 h 142"/>
                <a:gd name="T8" fmla="*/ 0 w 144"/>
                <a:gd name="T9" fmla="*/ 6 h 142"/>
                <a:gd name="T10" fmla="*/ 6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6" y="142"/>
                    <a:pt x="6" y="142"/>
                    <a:pt x="6" y="142"/>
                  </a:cubicBezTo>
                  <a:cubicBezTo>
                    <a:pt x="3" y="142"/>
                    <a:pt x="0" y="140"/>
                    <a:pt x="0" y="136"/>
                  </a:cubicBezTo>
                  <a:cubicBezTo>
                    <a:pt x="0" y="6"/>
                    <a:pt x="0" y="6"/>
                    <a:pt x="0" y="6"/>
                  </a:cubicBezTo>
                  <a:cubicBezTo>
                    <a:pt x="0" y="3"/>
                    <a:pt x="3" y="0"/>
                    <a:pt x="6"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8" name="Freeform 38">
              <a:extLst>
                <a:ext uri="{FF2B5EF4-FFF2-40B4-BE49-F238E27FC236}">
                  <a16:creationId xmlns="" xmlns:a16="http://schemas.microsoft.com/office/drawing/2014/main" id="{463A32C7-479A-4B51-BAB3-AA5F8904332D}"/>
                </a:ext>
              </a:extLst>
            </p:cNvPr>
            <p:cNvSpPr>
              <a:spLocks/>
            </p:cNvSpPr>
            <p:nvPr/>
          </p:nvSpPr>
          <p:spPr bwMode="auto">
            <a:xfrm>
              <a:off x="6027738" y="3268663"/>
              <a:ext cx="379412" cy="377825"/>
            </a:xfrm>
            <a:custGeom>
              <a:avLst/>
              <a:gdLst>
                <a:gd name="T0" fmla="*/ 143 w 143"/>
                <a:gd name="T1" fmla="*/ 136 h 142"/>
                <a:gd name="T2" fmla="*/ 137 w 143"/>
                <a:gd name="T3" fmla="*/ 142 h 142"/>
                <a:gd name="T4" fmla="*/ 6 w 143"/>
                <a:gd name="T5" fmla="*/ 142 h 142"/>
                <a:gd name="T6" fmla="*/ 0 w 143"/>
                <a:gd name="T7" fmla="*/ 136 h 142"/>
                <a:gd name="T8" fmla="*/ 0 w 143"/>
                <a:gd name="T9" fmla="*/ 6 h 142"/>
                <a:gd name="T10" fmla="*/ 6 w 143"/>
                <a:gd name="T11" fmla="*/ 0 h 142"/>
                <a:gd name="T12" fmla="*/ 137 w 143"/>
                <a:gd name="T13" fmla="*/ 0 h 142"/>
                <a:gd name="T14" fmla="*/ 143 w 143"/>
                <a:gd name="T15" fmla="*/ 6 h 142"/>
                <a:gd name="T16" fmla="*/ 143 w 143"/>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2">
                  <a:moveTo>
                    <a:pt x="143" y="136"/>
                  </a:moveTo>
                  <a:cubicBezTo>
                    <a:pt x="143" y="140"/>
                    <a:pt x="141" y="142"/>
                    <a:pt x="137" y="142"/>
                  </a:cubicBezTo>
                  <a:cubicBezTo>
                    <a:pt x="6" y="142"/>
                    <a:pt x="6" y="142"/>
                    <a:pt x="6" y="142"/>
                  </a:cubicBezTo>
                  <a:cubicBezTo>
                    <a:pt x="2" y="142"/>
                    <a:pt x="0" y="140"/>
                    <a:pt x="0" y="136"/>
                  </a:cubicBezTo>
                  <a:cubicBezTo>
                    <a:pt x="0" y="6"/>
                    <a:pt x="0" y="6"/>
                    <a:pt x="0" y="6"/>
                  </a:cubicBezTo>
                  <a:cubicBezTo>
                    <a:pt x="0" y="3"/>
                    <a:pt x="2" y="0"/>
                    <a:pt x="6" y="0"/>
                  </a:cubicBezTo>
                  <a:cubicBezTo>
                    <a:pt x="137" y="0"/>
                    <a:pt x="137" y="0"/>
                    <a:pt x="137" y="0"/>
                  </a:cubicBezTo>
                  <a:cubicBezTo>
                    <a:pt x="141" y="0"/>
                    <a:pt x="143" y="3"/>
                    <a:pt x="143" y="6"/>
                  </a:cubicBezTo>
                  <a:lnTo>
                    <a:pt x="143"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9" name="Freeform 39">
              <a:extLst>
                <a:ext uri="{FF2B5EF4-FFF2-40B4-BE49-F238E27FC236}">
                  <a16:creationId xmlns="" xmlns:a16="http://schemas.microsoft.com/office/drawing/2014/main" id="{258DD1E4-D60D-4DEF-A219-EB7C38A9720E}"/>
                </a:ext>
              </a:extLst>
            </p:cNvPr>
            <p:cNvSpPr>
              <a:spLocks/>
            </p:cNvSpPr>
            <p:nvPr/>
          </p:nvSpPr>
          <p:spPr bwMode="auto">
            <a:xfrm>
              <a:off x="6035675" y="3733800"/>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0" name="Freeform 40">
              <a:extLst>
                <a:ext uri="{FF2B5EF4-FFF2-40B4-BE49-F238E27FC236}">
                  <a16:creationId xmlns="" xmlns:a16="http://schemas.microsoft.com/office/drawing/2014/main" id="{870D3001-83D2-4DC2-8FDD-208F7BE655E6}"/>
                </a:ext>
              </a:extLst>
            </p:cNvPr>
            <p:cNvSpPr>
              <a:spLocks/>
            </p:cNvSpPr>
            <p:nvPr/>
          </p:nvSpPr>
          <p:spPr bwMode="auto">
            <a:xfrm>
              <a:off x="5170488" y="1562100"/>
              <a:ext cx="1230312" cy="1643063"/>
            </a:xfrm>
            <a:custGeom>
              <a:avLst/>
              <a:gdLst>
                <a:gd name="T0" fmla="*/ 464 w 464"/>
                <a:gd name="T1" fmla="*/ 592 h 619"/>
                <a:gd name="T2" fmla="*/ 443 w 464"/>
                <a:gd name="T3" fmla="*/ 619 h 619"/>
                <a:gd name="T4" fmla="*/ 21 w 464"/>
                <a:gd name="T5" fmla="*/ 619 h 619"/>
                <a:gd name="T6" fmla="*/ 0 w 464"/>
                <a:gd name="T7" fmla="*/ 592 h 619"/>
                <a:gd name="T8" fmla="*/ 0 w 464"/>
                <a:gd name="T9" fmla="*/ 28 h 619"/>
                <a:gd name="T10" fmla="*/ 21 w 464"/>
                <a:gd name="T11" fmla="*/ 0 h 619"/>
                <a:gd name="T12" fmla="*/ 443 w 464"/>
                <a:gd name="T13" fmla="*/ 0 h 619"/>
                <a:gd name="T14" fmla="*/ 464 w 464"/>
                <a:gd name="T15" fmla="*/ 28 h 619"/>
                <a:gd name="T16" fmla="*/ 464 w 464"/>
                <a:gd name="T17" fmla="*/ 592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4" h="619">
                  <a:moveTo>
                    <a:pt x="464" y="592"/>
                  </a:moveTo>
                  <a:cubicBezTo>
                    <a:pt x="464" y="607"/>
                    <a:pt x="454" y="619"/>
                    <a:pt x="443" y="619"/>
                  </a:cubicBezTo>
                  <a:cubicBezTo>
                    <a:pt x="21" y="619"/>
                    <a:pt x="21" y="619"/>
                    <a:pt x="21" y="619"/>
                  </a:cubicBezTo>
                  <a:cubicBezTo>
                    <a:pt x="9" y="619"/>
                    <a:pt x="0" y="607"/>
                    <a:pt x="0" y="592"/>
                  </a:cubicBezTo>
                  <a:cubicBezTo>
                    <a:pt x="0" y="28"/>
                    <a:pt x="0" y="28"/>
                    <a:pt x="0" y="28"/>
                  </a:cubicBezTo>
                  <a:cubicBezTo>
                    <a:pt x="0" y="12"/>
                    <a:pt x="9" y="0"/>
                    <a:pt x="21" y="0"/>
                  </a:cubicBezTo>
                  <a:cubicBezTo>
                    <a:pt x="443" y="0"/>
                    <a:pt x="443" y="0"/>
                    <a:pt x="443" y="0"/>
                  </a:cubicBezTo>
                  <a:cubicBezTo>
                    <a:pt x="454" y="0"/>
                    <a:pt x="464" y="12"/>
                    <a:pt x="464" y="28"/>
                  </a:cubicBezTo>
                  <a:lnTo>
                    <a:pt x="464" y="59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1" name="Freeform 41">
              <a:extLst>
                <a:ext uri="{FF2B5EF4-FFF2-40B4-BE49-F238E27FC236}">
                  <a16:creationId xmlns="" xmlns:a16="http://schemas.microsoft.com/office/drawing/2014/main" id="{F49E952E-8D94-4BFD-B940-69187D07D709}"/>
                </a:ext>
              </a:extLst>
            </p:cNvPr>
            <p:cNvSpPr>
              <a:spLocks/>
            </p:cNvSpPr>
            <p:nvPr/>
          </p:nvSpPr>
          <p:spPr bwMode="auto">
            <a:xfrm>
              <a:off x="4703763" y="4625975"/>
              <a:ext cx="835025" cy="777875"/>
            </a:xfrm>
            <a:custGeom>
              <a:avLst/>
              <a:gdLst>
                <a:gd name="T0" fmla="*/ 315 w 315"/>
                <a:gd name="T1" fmla="*/ 280 h 293"/>
                <a:gd name="T2" fmla="*/ 301 w 315"/>
                <a:gd name="T3" fmla="*/ 293 h 293"/>
                <a:gd name="T4" fmla="*/ 14 w 315"/>
                <a:gd name="T5" fmla="*/ 293 h 293"/>
                <a:gd name="T6" fmla="*/ 0 w 315"/>
                <a:gd name="T7" fmla="*/ 280 h 293"/>
                <a:gd name="T8" fmla="*/ 0 w 315"/>
                <a:gd name="T9" fmla="*/ 13 h 293"/>
                <a:gd name="T10" fmla="*/ 14 w 315"/>
                <a:gd name="T11" fmla="*/ 0 h 293"/>
                <a:gd name="T12" fmla="*/ 301 w 315"/>
                <a:gd name="T13" fmla="*/ 0 h 293"/>
                <a:gd name="T14" fmla="*/ 315 w 315"/>
                <a:gd name="T15" fmla="*/ 13 h 293"/>
                <a:gd name="T16" fmla="*/ 315 w 315"/>
                <a:gd name="T17" fmla="*/ 28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5" h="293">
                  <a:moveTo>
                    <a:pt x="315" y="280"/>
                  </a:moveTo>
                  <a:cubicBezTo>
                    <a:pt x="315" y="288"/>
                    <a:pt x="309" y="293"/>
                    <a:pt x="301" y="293"/>
                  </a:cubicBezTo>
                  <a:cubicBezTo>
                    <a:pt x="14" y="293"/>
                    <a:pt x="14" y="293"/>
                    <a:pt x="14" y="293"/>
                  </a:cubicBezTo>
                  <a:cubicBezTo>
                    <a:pt x="6" y="293"/>
                    <a:pt x="0" y="288"/>
                    <a:pt x="0" y="280"/>
                  </a:cubicBezTo>
                  <a:cubicBezTo>
                    <a:pt x="0" y="13"/>
                    <a:pt x="0" y="13"/>
                    <a:pt x="0" y="13"/>
                  </a:cubicBezTo>
                  <a:cubicBezTo>
                    <a:pt x="0" y="6"/>
                    <a:pt x="6" y="0"/>
                    <a:pt x="14" y="0"/>
                  </a:cubicBezTo>
                  <a:cubicBezTo>
                    <a:pt x="301" y="0"/>
                    <a:pt x="301" y="0"/>
                    <a:pt x="301" y="0"/>
                  </a:cubicBezTo>
                  <a:cubicBezTo>
                    <a:pt x="309" y="0"/>
                    <a:pt x="315" y="6"/>
                    <a:pt x="315" y="13"/>
                  </a:cubicBezTo>
                  <a:lnTo>
                    <a:pt x="315" y="280"/>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2" name="Freeform 42">
              <a:extLst>
                <a:ext uri="{FF2B5EF4-FFF2-40B4-BE49-F238E27FC236}">
                  <a16:creationId xmlns="" xmlns:a16="http://schemas.microsoft.com/office/drawing/2014/main" id="{1E5CC48C-A6AF-4347-B4A4-ABAE741FE41F}"/>
                </a:ext>
              </a:extLst>
            </p:cNvPr>
            <p:cNvSpPr>
              <a:spLocks/>
            </p:cNvSpPr>
            <p:nvPr/>
          </p:nvSpPr>
          <p:spPr bwMode="auto">
            <a:xfrm>
              <a:off x="5605463" y="5068888"/>
              <a:ext cx="817562" cy="779463"/>
            </a:xfrm>
            <a:custGeom>
              <a:avLst/>
              <a:gdLst>
                <a:gd name="T0" fmla="*/ 308 w 308"/>
                <a:gd name="T1" fmla="*/ 281 h 294"/>
                <a:gd name="T2" fmla="*/ 294 w 308"/>
                <a:gd name="T3" fmla="*/ 294 h 294"/>
                <a:gd name="T4" fmla="*/ 14 w 308"/>
                <a:gd name="T5" fmla="*/ 294 h 294"/>
                <a:gd name="T6" fmla="*/ 0 w 308"/>
                <a:gd name="T7" fmla="*/ 281 h 294"/>
                <a:gd name="T8" fmla="*/ 0 w 308"/>
                <a:gd name="T9" fmla="*/ 13 h 294"/>
                <a:gd name="T10" fmla="*/ 14 w 308"/>
                <a:gd name="T11" fmla="*/ 0 h 294"/>
                <a:gd name="T12" fmla="*/ 294 w 308"/>
                <a:gd name="T13" fmla="*/ 0 h 294"/>
                <a:gd name="T14" fmla="*/ 308 w 308"/>
                <a:gd name="T15" fmla="*/ 13 h 294"/>
                <a:gd name="T16" fmla="*/ 308 w 308"/>
                <a:gd name="T17" fmla="*/ 281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4">
                  <a:moveTo>
                    <a:pt x="308" y="281"/>
                  </a:moveTo>
                  <a:cubicBezTo>
                    <a:pt x="308" y="288"/>
                    <a:pt x="302" y="294"/>
                    <a:pt x="294" y="294"/>
                  </a:cubicBezTo>
                  <a:cubicBezTo>
                    <a:pt x="14" y="294"/>
                    <a:pt x="14" y="294"/>
                    <a:pt x="14" y="294"/>
                  </a:cubicBezTo>
                  <a:cubicBezTo>
                    <a:pt x="6" y="294"/>
                    <a:pt x="0" y="288"/>
                    <a:pt x="0" y="281"/>
                  </a:cubicBezTo>
                  <a:cubicBezTo>
                    <a:pt x="0" y="13"/>
                    <a:pt x="0" y="13"/>
                    <a:pt x="0" y="13"/>
                  </a:cubicBezTo>
                  <a:cubicBezTo>
                    <a:pt x="0" y="6"/>
                    <a:pt x="6" y="0"/>
                    <a:pt x="14" y="0"/>
                  </a:cubicBezTo>
                  <a:cubicBezTo>
                    <a:pt x="294" y="0"/>
                    <a:pt x="294" y="0"/>
                    <a:pt x="294" y="0"/>
                  </a:cubicBezTo>
                  <a:cubicBezTo>
                    <a:pt x="302" y="0"/>
                    <a:pt x="308" y="6"/>
                    <a:pt x="308" y="13"/>
                  </a:cubicBezTo>
                  <a:lnTo>
                    <a:pt x="308" y="281"/>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3" name="Freeform 43">
              <a:extLst>
                <a:ext uri="{FF2B5EF4-FFF2-40B4-BE49-F238E27FC236}">
                  <a16:creationId xmlns="" xmlns:a16="http://schemas.microsoft.com/office/drawing/2014/main" id="{9FE3AAA6-983C-40A9-8F1C-B812655D6946}"/>
                </a:ext>
              </a:extLst>
            </p:cNvPr>
            <p:cNvSpPr>
              <a:spLocks/>
            </p:cNvSpPr>
            <p:nvPr/>
          </p:nvSpPr>
          <p:spPr bwMode="auto">
            <a:xfrm>
              <a:off x="5167313" y="3316288"/>
              <a:ext cx="809625" cy="777875"/>
            </a:xfrm>
            <a:custGeom>
              <a:avLst/>
              <a:gdLst>
                <a:gd name="T0" fmla="*/ 305 w 305"/>
                <a:gd name="T1" fmla="*/ 280 h 293"/>
                <a:gd name="T2" fmla="*/ 291 w 305"/>
                <a:gd name="T3" fmla="*/ 293 h 293"/>
                <a:gd name="T4" fmla="*/ 13 w 305"/>
                <a:gd name="T5" fmla="*/ 293 h 293"/>
                <a:gd name="T6" fmla="*/ 0 w 305"/>
                <a:gd name="T7" fmla="*/ 280 h 293"/>
                <a:gd name="T8" fmla="*/ 0 w 305"/>
                <a:gd name="T9" fmla="*/ 13 h 293"/>
                <a:gd name="T10" fmla="*/ 13 w 305"/>
                <a:gd name="T11" fmla="*/ 0 h 293"/>
                <a:gd name="T12" fmla="*/ 291 w 305"/>
                <a:gd name="T13" fmla="*/ 0 h 293"/>
                <a:gd name="T14" fmla="*/ 305 w 305"/>
                <a:gd name="T15" fmla="*/ 13 h 293"/>
                <a:gd name="T16" fmla="*/ 305 w 305"/>
                <a:gd name="T17" fmla="*/ 28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5" h="293">
                  <a:moveTo>
                    <a:pt x="305" y="280"/>
                  </a:moveTo>
                  <a:cubicBezTo>
                    <a:pt x="305" y="288"/>
                    <a:pt x="299" y="293"/>
                    <a:pt x="291" y="293"/>
                  </a:cubicBezTo>
                  <a:cubicBezTo>
                    <a:pt x="13" y="293"/>
                    <a:pt x="13" y="293"/>
                    <a:pt x="13" y="293"/>
                  </a:cubicBezTo>
                  <a:cubicBezTo>
                    <a:pt x="6" y="293"/>
                    <a:pt x="0" y="288"/>
                    <a:pt x="0" y="280"/>
                  </a:cubicBezTo>
                  <a:cubicBezTo>
                    <a:pt x="0" y="13"/>
                    <a:pt x="0" y="13"/>
                    <a:pt x="0" y="13"/>
                  </a:cubicBezTo>
                  <a:cubicBezTo>
                    <a:pt x="0" y="6"/>
                    <a:pt x="6" y="0"/>
                    <a:pt x="13" y="0"/>
                  </a:cubicBezTo>
                  <a:cubicBezTo>
                    <a:pt x="291" y="0"/>
                    <a:pt x="291" y="0"/>
                    <a:pt x="291" y="0"/>
                  </a:cubicBezTo>
                  <a:cubicBezTo>
                    <a:pt x="299" y="0"/>
                    <a:pt x="305" y="6"/>
                    <a:pt x="305" y="13"/>
                  </a:cubicBezTo>
                  <a:lnTo>
                    <a:pt x="305" y="280"/>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4" name="Freeform 44">
              <a:extLst>
                <a:ext uri="{FF2B5EF4-FFF2-40B4-BE49-F238E27FC236}">
                  <a16:creationId xmlns="" xmlns:a16="http://schemas.microsoft.com/office/drawing/2014/main" id="{CCC666AD-2635-48AC-BB69-17CED0467E79}"/>
                </a:ext>
              </a:extLst>
            </p:cNvPr>
            <p:cNvSpPr>
              <a:spLocks/>
            </p:cNvSpPr>
            <p:nvPr/>
          </p:nvSpPr>
          <p:spPr bwMode="auto">
            <a:xfrm>
              <a:off x="7426325" y="703263"/>
              <a:ext cx="800100" cy="1198563"/>
            </a:xfrm>
            <a:custGeom>
              <a:avLst/>
              <a:gdLst>
                <a:gd name="T0" fmla="*/ 302 w 302"/>
                <a:gd name="T1" fmla="*/ 432 h 452"/>
                <a:gd name="T2" fmla="*/ 289 w 302"/>
                <a:gd name="T3" fmla="*/ 452 h 452"/>
                <a:gd name="T4" fmla="*/ 13 w 302"/>
                <a:gd name="T5" fmla="*/ 452 h 452"/>
                <a:gd name="T6" fmla="*/ 0 w 302"/>
                <a:gd name="T7" fmla="*/ 432 h 452"/>
                <a:gd name="T8" fmla="*/ 0 w 302"/>
                <a:gd name="T9" fmla="*/ 20 h 452"/>
                <a:gd name="T10" fmla="*/ 13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3" y="452"/>
                    <a:pt x="13" y="452"/>
                    <a:pt x="13" y="452"/>
                  </a:cubicBezTo>
                  <a:cubicBezTo>
                    <a:pt x="6" y="452"/>
                    <a:pt x="0" y="443"/>
                    <a:pt x="0" y="432"/>
                  </a:cubicBezTo>
                  <a:cubicBezTo>
                    <a:pt x="0" y="20"/>
                    <a:pt x="0" y="20"/>
                    <a:pt x="0" y="20"/>
                  </a:cubicBezTo>
                  <a:cubicBezTo>
                    <a:pt x="0" y="9"/>
                    <a:pt x="6" y="0"/>
                    <a:pt x="13"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5" name="Freeform 45">
              <a:extLst>
                <a:ext uri="{FF2B5EF4-FFF2-40B4-BE49-F238E27FC236}">
                  <a16:creationId xmlns="" xmlns:a16="http://schemas.microsoft.com/office/drawing/2014/main" id="{AEE195D8-6357-4095-AA8D-2A2694C12801}"/>
                </a:ext>
              </a:extLst>
            </p:cNvPr>
            <p:cNvSpPr>
              <a:spLocks/>
            </p:cNvSpPr>
            <p:nvPr/>
          </p:nvSpPr>
          <p:spPr bwMode="auto">
            <a:xfrm>
              <a:off x="6546850" y="2419350"/>
              <a:ext cx="801687" cy="1200150"/>
            </a:xfrm>
            <a:custGeom>
              <a:avLst/>
              <a:gdLst>
                <a:gd name="T0" fmla="*/ 302 w 302"/>
                <a:gd name="T1" fmla="*/ 432 h 452"/>
                <a:gd name="T2" fmla="*/ 289 w 302"/>
                <a:gd name="T3" fmla="*/ 452 h 452"/>
                <a:gd name="T4" fmla="*/ 14 w 302"/>
                <a:gd name="T5" fmla="*/ 452 h 452"/>
                <a:gd name="T6" fmla="*/ 0 w 302"/>
                <a:gd name="T7" fmla="*/ 432 h 452"/>
                <a:gd name="T8" fmla="*/ 0 w 302"/>
                <a:gd name="T9" fmla="*/ 20 h 452"/>
                <a:gd name="T10" fmla="*/ 14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4" y="452"/>
                    <a:pt x="14" y="452"/>
                    <a:pt x="14" y="452"/>
                  </a:cubicBezTo>
                  <a:cubicBezTo>
                    <a:pt x="6" y="452"/>
                    <a:pt x="0" y="443"/>
                    <a:pt x="0" y="432"/>
                  </a:cubicBezTo>
                  <a:cubicBezTo>
                    <a:pt x="0" y="20"/>
                    <a:pt x="0" y="20"/>
                    <a:pt x="0" y="20"/>
                  </a:cubicBezTo>
                  <a:cubicBezTo>
                    <a:pt x="0" y="9"/>
                    <a:pt x="6" y="0"/>
                    <a:pt x="14"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6" name="Freeform 46">
              <a:extLst>
                <a:ext uri="{FF2B5EF4-FFF2-40B4-BE49-F238E27FC236}">
                  <a16:creationId xmlns="" xmlns:a16="http://schemas.microsoft.com/office/drawing/2014/main" id="{18BB957F-1EE8-4FF0-85A8-5227C4852FC1}"/>
                </a:ext>
              </a:extLst>
            </p:cNvPr>
            <p:cNvSpPr>
              <a:spLocks/>
            </p:cNvSpPr>
            <p:nvPr/>
          </p:nvSpPr>
          <p:spPr bwMode="auto">
            <a:xfrm>
              <a:off x="5605463" y="4206875"/>
              <a:ext cx="1223962" cy="766763"/>
            </a:xfrm>
            <a:custGeom>
              <a:avLst/>
              <a:gdLst>
                <a:gd name="T0" fmla="*/ 461 w 461"/>
                <a:gd name="T1" fmla="*/ 276 h 289"/>
                <a:gd name="T2" fmla="*/ 441 w 461"/>
                <a:gd name="T3" fmla="*/ 289 h 289"/>
                <a:gd name="T4" fmla="*/ 20 w 461"/>
                <a:gd name="T5" fmla="*/ 289 h 289"/>
                <a:gd name="T6" fmla="*/ 0 w 461"/>
                <a:gd name="T7" fmla="*/ 276 h 289"/>
                <a:gd name="T8" fmla="*/ 0 w 461"/>
                <a:gd name="T9" fmla="*/ 13 h 289"/>
                <a:gd name="T10" fmla="*/ 20 w 461"/>
                <a:gd name="T11" fmla="*/ 0 h 289"/>
                <a:gd name="T12" fmla="*/ 441 w 461"/>
                <a:gd name="T13" fmla="*/ 0 h 289"/>
                <a:gd name="T14" fmla="*/ 461 w 461"/>
                <a:gd name="T15" fmla="*/ 13 h 289"/>
                <a:gd name="T16" fmla="*/ 461 w 461"/>
                <a:gd name="T17" fmla="*/ 276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1" h="289">
                  <a:moveTo>
                    <a:pt x="461" y="276"/>
                  </a:moveTo>
                  <a:cubicBezTo>
                    <a:pt x="461" y="283"/>
                    <a:pt x="452" y="289"/>
                    <a:pt x="441" y="289"/>
                  </a:cubicBezTo>
                  <a:cubicBezTo>
                    <a:pt x="20" y="289"/>
                    <a:pt x="20" y="289"/>
                    <a:pt x="20" y="289"/>
                  </a:cubicBezTo>
                  <a:cubicBezTo>
                    <a:pt x="9" y="289"/>
                    <a:pt x="0" y="283"/>
                    <a:pt x="0" y="276"/>
                  </a:cubicBezTo>
                  <a:cubicBezTo>
                    <a:pt x="0" y="13"/>
                    <a:pt x="0" y="13"/>
                    <a:pt x="0" y="13"/>
                  </a:cubicBezTo>
                  <a:cubicBezTo>
                    <a:pt x="0" y="6"/>
                    <a:pt x="9" y="0"/>
                    <a:pt x="20" y="0"/>
                  </a:cubicBezTo>
                  <a:cubicBezTo>
                    <a:pt x="441" y="0"/>
                    <a:pt x="441" y="0"/>
                    <a:pt x="441" y="0"/>
                  </a:cubicBezTo>
                  <a:cubicBezTo>
                    <a:pt x="452" y="0"/>
                    <a:pt x="461" y="6"/>
                    <a:pt x="461" y="13"/>
                  </a:cubicBezTo>
                  <a:lnTo>
                    <a:pt x="461" y="276"/>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7" name="Freeform 47">
              <a:extLst>
                <a:ext uri="{FF2B5EF4-FFF2-40B4-BE49-F238E27FC236}">
                  <a16:creationId xmlns="" xmlns:a16="http://schemas.microsoft.com/office/drawing/2014/main" id="{CADECC54-B54F-467C-B5B0-1CE0E77A6E97}"/>
                </a:ext>
              </a:extLst>
            </p:cNvPr>
            <p:cNvSpPr>
              <a:spLocks/>
            </p:cNvSpPr>
            <p:nvPr/>
          </p:nvSpPr>
          <p:spPr bwMode="auto">
            <a:xfrm>
              <a:off x="3352800" y="3322638"/>
              <a:ext cx="1716087" cy="1201738"/>
            </a:xfrm>
            <a:custGeom>
              <a:avLst/>
              <a:gdLst>
                <a:gd name="T0" fmla="*/ 647 w 647"/>
                <a:gd name="T1" fmla="*/ 433 h 453"/>
                <a:gd name="T2" fmla="*/ 618 w 647"/>
                <a:gd name="T3" fmla="*/ 453 h 453"/>
                <a:gd name="T4" fmla="*/ 29 w 647"/>
                <a:gd name="T5" fmla="*/ 453 h 453"/>
                <a:gd name="T6" fmla="*/ 0 w 647"/>
                <a:gd name="T7" fmla="*/ 433 h 453"/>
                <a:gd name="T8" fmla="*/ 0 w 647"/>
                <a:gd name="T9" fmla="*/ 20 h 453"/>
                <a:gd name="T10" fmla="*/ 29 w 647"/>
                <a:gd name="T11" fmla="*/ 0 h 453"/>
                <a:gd name="T12" fmla="*/ 618 w 647"/>
                <a:gd name="T13" fmla="*/ 0 h 453"/>
                <a:gd name="T14" fmla="*/ 647 w 647"/>
                <a:gd name="T15" fmla="*/ 20 h 453"/>
                <a:gd name="T16" fmla="*/ 647 w 647"/>
                <a:gd name="T17" fmla="*/ 433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7" h="453">
                  <a:moveTo>
                    <a:pt x="647" y="433"/>
                  </a:moveTo>
                  <a:cubicBezTo>
                    <a:pt x="647" y="444"/>
                    <a:pt x="634" y="453"/>
                    <a:pt x="618" y="453"/>
                  </a:cubicBezTo>
                  <a:cubicBezTo>
                    <a:pt x="29" y="453"/>
                    <a:pt x="29" y="453"/>
                    <a:pt x="29" y="453"/>
                  </a:cubicBezTo>
                  <a:cubicBezTo>
                    <a:pt x="13" y="453"/>
                    <a:pt x="0" y="444"/>
                    <a:pt x="0" y="433"/>
                  </a:cubicBezTo>
                  <a:cubicBezTo>
                    <a:pt x="0" y="20"/>
                    <a:pt x="0" y="20"/>
                    <a:pt x="0" y="20"/>
                  </a:cubicBezTo>
                  <a:cubicBezTo>
                    <a:pt x="0" y="9"/>
                    <a:pt x="13" y="0"/>
                    <a:pt x="29" y="0"/>
                  </a:cubicBezTo>
                  <a:cubicBezTo>
                    <a:pt x="618" y="0"/>
                    <a:pt x="618" y="0"/>
                    <a:pt x="618" y="0"/>
                  </a:cubicBezTo>
                  <a:cubicBezTo>
                    <a:pt x="634" y="0"/>
                    <a:pt x="647" y="9"/>
                    <a:pt x="647" y="20"/>
                  </a:cubicBezTo>
                  <a:lnTo>
                    <a:pt x="647" y="433"/>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8" name="Freeform 48">
              <a:extLst>
                <a:ext uri="{FF2B5EF4-FFF2-40B4-BE49-F238E27FC236}">
                  <a16:creationId xmlns="" xmlns:a16="http://schemas.microsoft.com/office/drawing/2014/main" id="{180124DB-F2AE-47AC-981D-66F4BB1CB4F0}"/>
                </a:ext>
              </a:extLst>
            </p:cNvPr>
            <p:cNvSpPr>
              <a:spLocks/>
            </p:cNvSpPr>
            <p:nvPr/>
          </p:nvSpPr>
          <p:spPr bwMode="auto">
            <a:xfrm>
              <a:off x="3355975" y="2014538"/>
              <a:ext cx="800100" cy="1209675"/>
            </a:xfrm>
            <a:custGeom>
              <a:avLst/>
              <a:gdLst>
                <a:gd name="T0" fmla="*/ 302 w 302"/>
                <a:gd name="T1" fmla="*/ 436 h 456"/>
                <a:gd name="T2" fmla="*/ 288 w 302"/>
                <a:gd name="T3" fmla="*/ 456 h 456"/>
                <a:gd name="T4" fmla="*/ 13 w 302"/>
                <a:gd name="T5" fmla="*/ 456 h 456"/>
                <a:gd name="T6" fmla="*/ 0 w 302"/>
                <a:gd name="T7" fmla="*/ 436 h 456"/>
                <a:gd name="T8" fmla="*/ 0 w 302"/>
                <a:gd name="T9" fmla="*/ 20 h 456"/>
                <a:gd name="T10" fmla="*/ 13 w 302"/>
                <a:gd name="T11" fmla="*/ 0 h 456"/>
                <a:gd name="T12" fmla="*/ 288 w 302"/>
                <a:gd name="T13" fmla="*/ 0 h 456"/>
                <a:gd name="T14" fmla="*/ 302 w 302"/>
                <a:gd name="T15" fmla="*/ 20 h 456"/>
                <a:gd name="T16" fmla="*/ 302 w 302"/>
                <a:gd name="T17" fmla="*/ 436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6">
                  <a:moveTo>
                    <a:pt x="302" y="436"/>
                  </a:moveTo>
                  <a:cubicBezTo>
                    <a:pt x="302" y="447"/>
                    <a:pt x="296" y="456"/>
                    <a:pt x="288" y="456"/>
                  </a:cubicBezTo>
                  <a:cubicBezTo>
                    <a:pt x="13" y="456"/>
                    <a:pt x="13" y="456"/>
                    <a:pt x="13" y="456"/>
                  </a:cubicBezTo>
                  <a:cubicBezTo>
                    <a:pt x="6" y="456"/>
                    <a:pt x="0" y="447"/>
                    <a:pt x="0" y="436"/>
                  </a:cubicBezTo>
                  <a:cubicBezTo>
                    <a:pt x="0" y="20"/>
                    <a:pt x="0" y="20"/>
                    <a:pt x="0" y="20"/>
                  </a:cubicBezTo>
                  <a:cubicBezTo>
                    <a:pt x="0" y="9"/>
                    <a:pt x="6" y="0"/>
                    <a:pt x="13" y="0"/>
                  </a:cubicBezTo>
                  <a:cubicBezTo>
                    <a:pt x="288" y="0"/>
                    <a:pt x="288" y="0"/>
                    <a:pt x="288" y="0"/>
                  </a:cubicBezTo>
                  <a:cubicBezTo>
                    <a:pt x="296" y="0"/>
                    <a:pt x="302" y="9"/>
                    <a:pt x="302" y="20"/>
                  </a:cubicBezTo>
                  <a:lnTo>
                    <a:pt x="302" y="436"/>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9" name="Rectangle 49">
              <a:extLst>
                <a:ext uri="{FF2B5EF4-FFF2-40B4-BE49-F238E27FC236}">
                  <a16:creationId xmlns="" xmlns:a16="http://schemas.microsoft.com/office/drawing/2014/main" id="{15F1DBC8-B663-4CB9-9B42-271E4CB93563}"/>
                </a:ext>
              </a:extLst>
            </p:cNvPr>
            <p:cNvSpPr>
              <a:spLocks noChangeArrowheads="1"/>
            </p:cNvSpPr>
            <p:nvPr/>
          </p:nvSpPr>
          <p:spPr bwMode="auto">
            <a:xfrm>
              <a:off x="7464697" y="1984678"/>
              <a:ext cx="606005" cy="369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0" i="0" u="none" strike="noStrike" cap="none" normalizeH="0" baseline="0" dirty="0">
                  <a:ln>
                    <a:noFill/>
                  </a:ln>
                  <a:solidFill>
                    <a:srgbClr val="FFFFFF"/>
                  </a:solidFill>
                  <a:effectLst/>
                  <a:latin typeface="iCiel Cadena"/>
                  <a:ea typeface="微软雅黑" panose="020B0503020204020204" pitchFamily="34" charset="-122"/>
                </a:rPr>
                <a:t>LOVE</a:t>
              </a:r>
              <a:endParaRPr kumimoji="0" lang="zh-CN" altLang="zh-CN" sz="1600" b="0" i="0" u="none" strike="noStrike" cap="none" normalizeH="0" baseline="0" dirty="0">
                <a:ln>
                  <a:noFill/>
                </a:ln>
                <a:solidFill>
                  <a:schemeClr val="tx1"/>
                </a:solidFill>
                <a:effectLst/>
                <a:latin typeface="iCiel Cadena"/>
              </a:endParaRPr>
            </a:p>
          </p:txBody>
        </p:sp>
        <p:sp>
          <p:nvSpPr>
            <p:cNvPr id="70" name="Rectangle 50">
              <a:extLst>
                <a:ext uri="{FF2B5EF4-FFF2-40B4-BE49-F238E27FC236}">
                  <a16:creationId xmlns="" xmlns:a16="http://schemas.microsoft.com/office/drawing/2014/main" id="{41E5E95D-8AE9-420E-ABD9-6F7DD481F1B6}"/>
                </a:ext>
              </a:extLst>
            </p:cNvPr>
            <p:cNvSpPr>
              <a:spLocks noChangeArrowheads="1"/>
            </p:cNvSpPr>
            <p:nvPr/>
          </p:nvSpPr>
          <p:spPr bwMode="auto">
            <a:xfrm>
              <a:off x="2908300" y="1149350"/>
              <a:ext cx="138662" cy="425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zh-CN" sz="2300" dirty="0">
                  <a:solidFill>
                    <a:srgbClr val="FFFFFF"/>
                  </a:solidFill>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1" name="Rectangle 51">
              <a:extLst>
                <a:ext uri="{FF2B5EF4-FFF2-40B4-BE49-F238E27FC236}">
                  <a16:creationId xmlns="" xmlns:a16="http://schemas.microsoft.com/office/drawing/2014/main" id="{66B708E3-0311-4D3D-AC73-EE47BD38CE95}"/>
                </a:ext>
              </a:extLst>
            </p:cNvPr>
            <p:cNvSpPr>
              <a:spLocks noChangeArrowheads="1"/>
            </p:cNvSpPr>
            <p:nvPr/>
          </p:nvSpPr>
          <p:spPr bwMode="auto">
            <a:xfrm>
              <a:off x="2908300" y="3684587"/>
              <a:ext cx="14586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2" name="Rectangle 52">
              <a:extLst>
                <a:ext uri="{FF2B5EF4-FFF2-40B4-BE49-F238E27FC236}">
                  <a16:creationId xmlns="" xmlns:a16="http://schemas.microsoft.com/office/drawing/2014/main" id="{FBDF44F0-B975-4DBF-80DF-F60717F3BD3F}"/>
                </a:ext>
              </a:extLst>
            </p:cNvPr>
            <p:cNvSpPr>
              <a:spLocks noChangeArrowheads="1"/>
            </p:cNvSpPr>
            <p:nvPr/>
          </p:nvSpPr>
          <p:spPr bwMode="auto">
            <a:xfrm>
              <a:off x="8366125" y="1149350"/>
              <a:ext cx="260350" cy="425022"/>
            </a:xfrm>
            <a:prstGeom prst="rect">
              <a:avLst/>
            </a:prstGeom>
            <a:noFill/>
            <a:ln>
              <a:noFill/>
            </a:ln>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300" b="0" i="0" u="none" strike="noStrike" cap="none" normalizeH="0" baseline="0" dirty="0">
                  <a:ln>
                    <a:noFill/>
                  </a:ln>
                  <a:solidFill>
                    <a:schemeClr val="bg1"/>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bg1"/>
                </a:solidFill>
                <a:effectLst/>
                <a:latin typeface="iCiel Cadena"/>
              </a:endParaRPr>
            </a:p>
          </p:txBody>
        </p:sp>
        <p:sp>
          <p:nvSpPr>
            <p:cNvPr id="73" name="Rectangle 53">
              <a:extLst>
                <a:ext uri="{FF2B5EF4-FFF2-40B4-BE49-F238E27FC236}">
                  <a16:creationId xmlns="" xmlns:a16="http://schemas.microsoft.com/office/drawing/2014/main" id="{1FB81681-A380-4158-9AF9-F7EFD2BDCA80}"/>
                </a:ext>
              </a:extLst>
            </p:cNvPr>
            <p:cNvSpPr>
              <a:spLocks noChangeArrowheads="1"/>
            </p:cNvSpPr>
            <p:nvPr/>
          </p:nvSpPr>
          <p:spPr bwMode="auto">
            <a:xfrm>
              <a:off x="6526213" y="5449888"/>
              <a:ext cx="14586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4" name="Rectangle 54">
              <a:extLst>
                <a:ext uri="{FF2B5EF4-FFF2-40B4-BE49-F238E27FC236}">
                  <a16:creationId xmlns="" xmlns:a16="http://schemas.microsoft.com/office/drawing/2014/main" id="{2FA22E07-C71A-482B-9422-81D404CC81E4}"/>
                </a:ext>
              </a:extLst>
            </p:cNvPr>
            <p:cNvSpPr>
              <a:spLocks noChangeArrowheads="1"/>
            </p:cNvSpPr>
            <p:nvPr/>
          </p:nvSpPr>
          <p:spPr bwMode="auto">
            <a:xfrm>
              <a:off x="7436353" y="3302375"/>
              <a:ext cx="600963" cy="332626"/>
            </a:xfrm>
            <a:prstGeom prst="rect">
              <a:avLst/>
            </a:prstGeom>
            <a:noFill/>
            <a:ln>
              <a:noFill/>
            </a:ln>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b="0" i="0" u="none" strike="noStrike" cap="none" normalizeH="0" baseline="0" dirty="0">
                  <a:ln>
                    <a:noFill/>
                  </a:ln>
                  <a:solidFill>
                    <a:schemeClr val="bg1"/>
                  </a:solidFill>
                  <a:effectLst/>
                  <a:latin typeface="iCiel Cadena"/>
                  <a:ea typeface="微软雅黑" panose="020B0503020204020204" pitchFamily="34" charset="-122"/>
                </a:rPr>
                <a:t>PIRCE</a:t>
              </a:r>
              <a:endParaRPr kumimoji="0" lang="zh-CN" altLang="zh-CN" sz="1400" b="0" i="0" u="none" strike="noStrike" cap="none" normalizeH="0" baseline="0" dirty="0">
                <a:ln>
                  <a:noFill/>
                </a:ln>
                <a:solidFill>
                  <a:schemeClr val="bg1"/>
                </a:solidFill>
                <a:effectLst/>
                <a:latin typeface="iCiel Cadena"/>
              </a:endParaRPr>
            </a:p>
          </p:txBody>
        </p:sp>
        <p:sp>
          <p:nvSpPr>
            <p:cNvPr id="75" name="Rectangle 55">
              <a:extLst>
                <a:ext uri="{FF2B5EF4-FFF2-40B4-BE49-F238E27FC236}">
                  <a16:creationId xmlns="" xmlns:a16="http://schemas.microsoft.com/office/drawing/2014/main" id="{F4994BDB-0663-453D-8693-5509DC8D4AF5}"/>
                </a:ext>
              </a:extLst>
            </p:cNvPr>
            <p:cNvSpPr>
              <a:spLocks noChangeArrowheads="1"/>
            </p:cNvSpPr>
            <p:nvPr/>
          </p:nvSpPr>
          <p:spPr bwMode="auto">
            <a:xfrm>
              <a:off x="6073774" y="3275013"/>
              <a:ext cx="217897"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G</a:t>
              </a:r>
              <a:endParaRPr kumimoji="0" lang="zh-CN" altLang="zh-CN" sz="1800" b="0" i="0" u="none" strike="noStrike" cap="none" normalizeH="0" baseline="0" dirty="0">
                <a:ln>
                  <a:noFill/>
                </a:ln>
                <a:solidFill>
                  <a:schemeClr val="tx1"/>
                </a:solidFill>
                <a:effectLst/>
                <a:latin typeface="iCiel Cadena"/>
              </a:endParaRPr>
            </a:p>
          </p:txBody>
        </p:sp>
        <p:sp>
          <p:nvSpPr>
            <p:cNvPr id="76" name="Rectangle 56">
              <a:extLst>
                <a:ext uri="{FF2B5EF4-FFF2-40B4-BE49-F238E27FC236}">
                  <a16:creationId xmlns="" xmlns:a16="http://schemas.microsoft.com/office/drawing/2014/main" id="{9A64F0FB-6F84-4FFF-9CB8-EAFD443A43AC}"/>
                </a:ext>
              </a:extLst>
            </p:cNvPr>
            <p:cNvSpPr>
              <a:spLocks noChangeArrowheads="1"/>
            </p:cNvSpPr>
            <p:nvPr/>
          </p:nvSpPr>
          <p:spPr bwMode="auto">
            <a:xfrm>
              <a:off x="6073774" y="3709988"/>
              <a:ext cx="158470"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S</a:t>
              </a:r>
              <a:endParaRPr kumimoji="0" lang="zh-CN" altLang="zh-CN" sz="1800" b="0" i="0" u="none" strike="noStrike" cap="none" normalizeH="0" baseline="0" dirty="0">
                <a:ln>
                  <a:noFill/>
                </a:ln>
                <a:solidFill>
                  <a:schemeClr val="tx1"/>
                </a:solidFill>
                <a:effectLst/>
                <a:latin typeface="iCiel Cadena"/>
              </a:endParaRPr>
            </a:p>
          </p:txBody>
        </p:sp>
        <p:sp>
          <p:nvSpPr>
            <p:cNvPr id="77" name="Rectangle 57">
              <a:extLst>
                <a:ext uri="{FF2B5EF4-FFF2-40B4-BE49-F238E27FC236}">
                  <a16:creationId xmlns="" xmlns:a16="http://schemas.microsoft.com/office/drawing/2014/main" id="{E4C505D5-C5ED-434D-8653-EE649CADCB6F}"/>
                </a:ext>
              </a:extLst>
            </p:cNvPr>
            <p:cNvSpPr>
              <a:spLocks noChangeArrowheads="1"/>
            </p:cNvSpPr>
            <p:nvPr/>
          </p:nvSpPr>
          <p:spPr bwMode="auto">
            <a:xfrm>
              <a:off x="4335463" y="4602163"/>
              <a:ext cx="16927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T</a:t>
              </a:r>
              <a:endParaRPr kumimoji="0" lang="zh-CN" altLang="zh-CN" sz="1800" b="0" i="0" u="none" strike="noStrike" cap="none" normalizeH="0" baseline="0" dirty="0">
                <a:ln>
                  <a:noFill/>
                </a:ln>
                <a:solidFill>
                  <a:schemeClr val="tx1"/>
                </a:solidFill>
                <a:effectLst/>
                <a:latin typeface="iCiel Cadena"/>
              </a:endParaRPr>
            </a:p>
          </p:txBody>
        </p:sp>
        <p:sp>
          <p:nvSpPr>
            <p:cNvPr id="78" name="Rectangle 58">
              <a:extLst>
                <a:ext uri="{FF2B5EF4-FFF2-40B4-BE49-F238E27FC236}">
                  <a16:creationId xmlns="" xmlns:a16="http://schemas.microsoft.com/office/drawing/2014/main" id="{DEFF40AE-ED0F-4466-ABCE-E566165508D5}"/>
                </a:ext>
              </a:extLst>
            </p:cNvPr>
            <p:cNvSpPr>
              <a:spLocks noChangeArrowheads="1"/>
            </p:cNvSpPr>
            <p:nvPr/>
          </p:nvSpPr>
          <p:spPr bwMode="auto">
            <a:xfrm>
              <a:off x="4335463" y="4948238"/>
              <a:ext cx="21609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H</a:t>
              </a:r>
              <a:endParaRPr kumimoji="0" lang="zh-CN" altLang="zh-CN" sz="1800" b="0" i="0" u="none" strike="noStrike" cap="none" normalizeH="0" baseline="0" dirty="0">
                <a:ln>
                  <a:noFill/>
                </a:ln>
                <a:solidFill>
                  <a:schemeClr val="tx1"/>
                </a:solidFill>
                <a:effectLst/>
                <a:latin typeface="iCiel Cadena"/>
              </a:endParaRPr>
            </a:p>
          </p:txBody>
        </p:sp>
      </p:grpSp>
      <p:sp>
        <p:nvSpPr>
          <p:cNvPr id="79" name="Rectangle 78"/>
          <p:cNvSpPr/>
          <p:nvPr/>
        </p:nvSpPr>
        <p:spPr>
          <a:xfrm>
            <a:off x="1967602" y="3249041"/>
            <a:ext cx="8417625" cy="830997"/>
          </a:xfrm>
          <a:prstGeom prst="rect">
            <a:avLst/>
          </a:prstGeom>
          <a:solidFill>
            <a:schemeClr val="bg1"/>
          </a:solidFill>
        </p:spPr>
        <p:txBody>
          <a:bodyPr wrap="none" lIns="91440" tIns="45720" rIns="91440" bIns="45720">
            <a:spAutoFit/>
          </a:bodyPr>
          <a:lstStyle/>
          <a:p>
            <a:pPr algn="ctr"/>
            <a:r>
              <a:rPr lang="en-US" sz="4800" b="1" dirty="0">
                <a:ln w="22225">
                  <a:solidFill>
                    <a:schemeClr val="accent2"/>
                  </a:solidFill>
                  <a:prstDash val="solid"/>
                </a:ln>
                <a:solidFill>
                  <a:schemeClr val="accent2">
                    <a:lumMod val="75000"/>
                  </a:schemeClr>
                </a:solidFill>
                <a:latin typeface="Times New Roman" panose="02020603050405020304" pitchFamily="18" charset="0"/>
                <a:cs typeface="Times New Roman" panose="02020603050405020304" pitchFamily="18" charset="0"/>
              </a:rPr>
              <a:t>TẠM BIỆT VÀ HẸN GẶP LẠI</a:t>
            </a:r>
          </a:p>
        </p:txBody>
      </p:sp>
      <p:pic>
        <p:nvPicPr>
          <p:cNvPr id="83" name="图片 14">
            <a:extLst>
              <a:ext uri="{FF2B5EF4-FFF2-40B4-BE49-F238E27FC236}">
                <a16:creationId xmlns="" xmlns:a16="http://schemas.microsoft.com/office/drawing/2014/main" id="{24C4C1C4-43C3-40EE-887E-6B37C3452A6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37270" y="4748311"/>
            <a:ext cx="4084635" cy="2041582"/>
          </a:xfrm>
          <a:prstGeom prst="rect">
            <a:avLst/>
          </a:prstGeom>
        </p:spPr>
      </p:pic>
    </p:spTree>
    <p:extLst>
      <p:ext uri="{BB962C8B-B14F-4D97-AF65-F5344CB8AC3E}">
        <p14:creationId xmlns:p14="http://schemas.microsoft.com/office/powerpoint/2010/main" val="21769427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E5FDE546-1337-43B5-8564-6AE143F7E05D}"/>
              </a:ext>
            </a:extLst>
          </p:cNvPr>
          <p:cNvPicPr>
            <a:picLocks noChangeAspect="1"/>
          </p:cNvPicPr>
          <p:nvPr/>
        </p:nvPicPr>
        <p:blipFill>
          <a:blip r:embed="rId2"/>
          <a:stretch>
            <a:fillRect/>
          </a:stretch>
        </p:blipFill>
        <p:spPr>
          <a:xfrm>
            <a:off x="2567498" y="1212159"/>
            <a:ext cx="7057003" cy="3609234"/>
          </a:xfrm>
          <a:prstGeom prst="rect">
            <a:avLst/>
          </a:prstGeom>
        </p:spPr>
      </p:pic>
      <p:sp>
        <p:nvSpPr>
          <p:cNvPr id="6" name="Rectangle 5">
            <a:extLst>
              <a:ext uri="{FF2B5EF4-FFF2-40B4-BE49-F238E27FC236}">
                <a16:creationId xmlns="" xmlns:a16="http://schemas.microsoft.com/office/drawing/2014/main" id="{89973433-0DB0-4615-A1A1-8869E5406CF2}"/>
              </a:ext>
            </a:extLst>
          </p:cNvPr>
          <p:cNvSpPr/>
          <p:nvPr/>
        </p:nvSpPr>
        <p:spPr>
          <a:xfrm>
            <a:off x="1236290" y="5333979"/>
            <a:ext cx="9719417" cy="869533"/>
          </a:xfrm>
          <a:prstGeom prst="rect">
            <a:avLst/>
          </a:prstGeom>
        </p:spPr>
        <p:txBody>
          <a:bodyPr wrap="square">
            <a:spAutoFit/>
          </a:bodyPr>
          <a:lstStyle/>
          <a:p>
            <a:pPr algn="ctr" defTabSz="342900">
              <a:lnSpc>
                <a:spcPct val="135000"/>
              </a:lnSpc>
            </a:pPr>
            <a:r>
              <a:rPr lang="en-US" sz="2000" i="1">
                <a:solidFill>
                  <a:srgbClr val="FF0000"/>
                </a:solidFill>
                <a:latin typeface="UTM Avo" panose="02040603050506020204" pitchFamily="18" charset="0"/>
                <a:cs typeface="Times New Roman" panose="02020603050405020304" pitchFamily="18" charset="0"/>
              </a:rPr>
              <a:t>Theo em, t</a:t>
            </a:r>
            <a:r>
              <a:rPr lang="vi-VN" sz="2000" i="1">
                <a:solidFill>
                  <a:srgbClr val="FF0000"/>
                </a:solidFill>
                <a:latin typeface="UTM Avo" panose="02040603050506020204" pitchFamily="18" charset="0"/>
                <a:cs typeface="Times New Roman" panose="02020603050405020304" pitchFamily="18" charset="0"/>
              </a:rPr>
              <a:t>hành phần </a:t>
            </a:r>
            <a:r>
              <a:rPr lang="en-US" sz="2000" i="1">
                <a:solidFill>
                  <a:srgbClr val="FF0000"/>
                </a:solidFill>
                <a:latin typeface="UTM Avo" panose="02040603050506020204" pitchFamily="18" charset="0"/>
                <a:cs typeface="Times New Roman" panose="02020603050405020304" pitchFamily="18" charset="0"/>
              </a:rPr>
              <a:t>nào </a:t>
            </a:r>
            <a:r>
              <a:rPr lang="vi-VN" sz="2000" i="1">
                <a:solidFill>
                  <a:srgbClr val="FF0000"/>
                </a:solidFill>
                <a:latin typeface="UTM Avo" panose="02040603050506020204" pitchFamily="18" charset="0"/>
                <a:cs typeface="Times New Roman" panose="02020603050405020304" pitchFamily="18" charset="0"/>
              </a:rPr>
              <a:t>đóng vai trò quan trọng, giúp máy tính trao đổi dữ liệu với thế giới bên ngoài</a:t>
            </a:r>
            <a:r>
              <a:rPr lang="en-US" sz="2000" i="1">
                <a:solidFill>
                  <a:srgbClr val="FF0000"/>
                </a:solidFill>
                <a:latin typeface="UTM Avo" panose="02040603050506020204" pitchFamily="18" charset="0"/>
                <a:cs typeface="Times New Roman" panose="02020603050405020304" pitchFamily="18" charset="0"/>
              </a:rPr>
              <a:t>?</a:t>
            </a:r>
            <a:endParaRPr lang="vi-VN" sz="2000" i="1">
              <a:solidFill>
                <a:srgbClr val="FF0000"/>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8423007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 xmlns:a16="http://schemas.microsoft.com/office/drawing/2014/main" id="{BF05CACA-FC86-4A09-99C8-53DEEE45480F}"/>
              </a:ext>
            </a:extLst>
          </p:cNvPr>
          <p:cNvSpPr/>
          <p:nvPr/>
        </p:nvSpPr>
        <p:spPr>
          <a:xfrm>
            <a:off x="614526" y="292955"/>
            <a:ext cx="8211146" cy="684803"/>
          </a:xfrm>
          <a:prstGeom prst="rect">
            <a:avLst/>
          </a:prstGeom>
        </p:spPr>
        <p:txBody>
          <a:bodyPr wrap="square">
            <a:spAutoFit/>
          </a:bodyPr>
          <a:lstStyle/>
          <a:p>
            <a:pPr defTabSz="342900">
              <a:lnSpc>
                <a:spcPct val="150000"/>
              </a:lnSpc>
            </a:pPr>
            <a:r>
              <a:rPr lang="en-US" sz="2800" b="1">
                <a:solidFill>
                  <a:srgbClr val="F03C69"/>
                </a:solidFill>
                <a:latin typeface="SVN-SAF" panose="02040603050506020204" pitchFamily="18" charset="0"/>
                <a:cs typeface="Times New Roman" panose="02020603050405020304" pitchFamily="18" charset="0"/>
              </a:rPr>
              <a:t>1. THIẾT BỊ VÀO - RA</a:t>
            </a:r>
            <a:endParaRPr lang="vi-VN" sz="2800" b="1">
              <a:solidFill>
                <a:srgbClr val="F03C69"/>
              </a:solidFill>
              <a:cs typeface="Times New Roman" panose="02020603050405020304" pitchFamily="18" charset="0"/>
            </a:endParaRPr>
          </a:p>
        </p:txBody>
      </p:sp>
      <p:grpSp>
        <p:nvGrpSpPr>
          <p:cNvPr id="11" name="Group 10">
            <a:extLst>
              <a:ext uri="{FF2B5EF4-FFF2-40B4-BE49-F238E27FC236}">
                <a16:creationId xmlns="" xmlns:a16="http://schemas.microsoft.com/office/drawing/2014/main" id="{0E75C4E2-4627-4ABD-ACA9-9CF878685F42}"/>
              </a:ext>
            </a:extLst>
          </p:cNvPr>
          <p:cNvGrpSpPr/>
          <p:nvPr/>
        </p:nvGrpSpPr>
        <p:grpSpPr>
          <a:xfrm>
            <a:off x="614525" y="1172483"/>
            <a:ext cx="10824275" cy="2479040"/>
            <a:chOff x="1117599" y="3528268"/>
            <a:chExt cx="10824275" cy="2479040"/>
          </a:xfrm>
        </p:grpSpPr>
        <p:grpSp>
          <p:nvGrpSpPr>
            <p:cNvPr id="10" name="Group 9">
              <a:extLst>
                <a:ext uri="{FF2B5EF4-FFF2-40B4-BE49-F238E27FC236}">
                  <a16:creationId xmlns="" xmlns:a16="http://schemas.microsoft.com/office/drawing/2014/main" id="{47129611-B319-4F9F-BD09-C4B96DED013B}"/>
                </a:ext>
              </a:extLst>
            </p:cNvPr>
            <p:cNvGrpSpPr/>
            <p:nvPr/>
          </p:nvGrpSpPr>
          <p:grpSpPr>
            <a:xfrm>
              <a:off x="1117599" y="3528268"/>
              <a:ext cx="10824275" cy="2479040"/>
              <a:chOff x="1493519" y="3891280"/>
              <a:chExt cx="10824275" cy="2479040"/>
            </a:xfrm>
          </p:grpSpPr>
          <p:sp>
            <p:nvSpPr>
              <p:cNvPr id="12" name="Rectangle: Rounded Corners 11">
                <a:extLst>
                  <a:ext uri="{FF2B5EF4-FFF2-40B4-BE49-F238E27FC236}">
                    <a16:creationId xmlns="" xmlns:a16="http://schemas.microsoft.com/office/drawing/2014/main" id="{BED920E5-FB13-4F3D-8C0F-0595AF26514E}"/>
                  </a:ext>
                </a:extLst>
              </p:cNvPr>
              <p:cNvSpPr/>
              <p:nvPr/>
            </p:nvSpPr>
            <p:spPr>
              <a:xfrm>
                <a:off x="1493520" y="3891280"/>
                <a:ext cx="4572000" cy="958098"/>
              </a:xfrm>
              <a:prstGeom prst="roundRect">
                <a:avLst>
                  <a:gd name="adj" fmla="val 24968"/>
                </a:avLst>
              </a:prstGeom>
              <a:solidFill>
                <a:srgbClr val="79C8BB"/>
              </a:solidFill>
              <a:ln w="28575">
                <a:solidFill>
                  <a:srgbClr val="79C8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Rounded Corners 1">
                <a:extLst>
                  <a:ext uri="{FF2B5EF4-FFF2-40B4-BE49-F238E27FC236}">
                    <a16:creationId xmlns="" xmlns:a16="http://schemas.microsoft.com/office/drawing/2014/main" id="{3FDCD77D-0C47-4653-9492-55C0E3681AF2}"/>
                  </a:ext>
                </a:extLst>
              </p:cNvPr>
              <p:cNvSpPr/>
              <p:nvPr/>
            </p:nvSpPr>
            <p:spPr>
              <a:xfrm>
                <a:off x="1493519" y="4460240"/>
                <a:ext cx="10824275" cy="1910080"/>
              </a:xfrm>
              <a:prstGeom prst="roundRect">
                <a:avLst>
                  <a:gd name="adj" fmla="val 12944"/>
                </a:avLst>
              </a:prstGeom>
              <a:solidFill>
                <a:schemeClr val="bg1"/>
              </a:solidFill>
              <a:ln w="19050">
                <a:solidFill>
                  <a:srgbClr val="79C8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 xmlns:a16="http://schemas.microsoft.com/office/drawing/2014/main" id="{ABAD6ABD-A150-4770-8560-5FDA0E832454}"/>
                  </a:ext>
                </a:extLst>
              </p:cNvPr>
              <p:cNvSpPr/>
              <p:nvPr/>
            </p:nvSpPr>
            <p:spPr>
              <a:xfrm>
                <a:off x="1632193" y="3941639"/>
                <a:ext cx="1913647" cy="459485"/>
              </a:xfrm>
              <a:prstGeom prst="rect">
                <a:avLst/>
              </a:prstGeom>
            </p:spPr>
            <p:txBody>
              <a:bodyPr wrap="square">
                <a:spAutoFit/>
              </a:bodyPr>
              <a:lstStyle/>
              <a:p>
                <a:pPr algn="just" defTabSz="342900">
                  <a:lnSpc>
                    <a:spcPct val="135000"/>
                  </a:lnSpc>
                </a:pPr>
                <a:r>
                  <a:rPr lang="en-US" sz="2000" b="1">
                    <a:latin typeface="UTM Avo" panose="02040603050506020204" pitchFamily="18" charset="0"/>
                    <a:cs typeface="Times New Roman" panose="02020603050405020304" pitchFamily="18" charset="0"/>
                  </a:rPr>
                  <a:t>Hoạt động 1</a:t>
                </a:r>
                <a:endParaRPr lang="vi-VN" sz="2000" b="1">
                  <a:latin typeface="UTM Avo" panose="02040603050506020204" pitchFamily="18" charset="0"/>
                  <a:cs typeface="Times New Roman" panose="02020603050405020304" pitchFamily="18" charset="0"/>
                </a:endParaRPr>
              </a:p>
            </p:txBody>
          </p:sp>
          <p:sp>
            <p:nvSpPr>
              <p:cNvPr id="15" name="Rectangle: Rounded Corners 14">
                <a:extLst>
                  <a:ext uri="{FF2B5EF4-FFF2-40B4-BE49-F238E27FC236}">
                    <a16:creationId xmlns="" xmlns:a16="http://schemas.microsoft.com/office/drawing/2014/main" id="{74A0C4B0-C454-4065-BB02-6BB3F9D116A9}"/>
                  </a:ext>
                </a:extLst>
              </p:cNvPr>
              <p:cNvSpPr/>
              <p:nvPr/>
            </p:nvSpPr>
            <p:spPr>
              <a:xfrm>
                <a:off x="3469640" y="3936428"/>
                <a:ext cx="2545080" cy="912950"/>
              </a:xfrm>
              <a:prstGeom prst="roundRect">
                <a:avLst>
                  <a:gd name="adj" fmla="val 25052"/>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Rectangle 16">
              <a:extLst>
                <a:ext uri="{FF2B5EF4-FFF2-40B4-BE49-F238E27FC236}">
                  <a16:creationId xmlns="" xmlns:a16="http://schemas.microsoft.com/office/drawing/2014/main" id="{07F1CCD9-F314-4575-AF33-A180B788177B}"/>
                </a:ext>
              </a:extLst>
            </p:cNvPr>
            <p:cNvSpPr/>
            <p:nvPr/>
          </p:nvSpPr>
          <p:spPr>
            <a:xfrm>
              <a:off x="3093720" y="3578627"/>
              <a:ext cx="2545079" cy="463140"/>
            </a:xfrm>
            <a:prstGeom prst="rect">
              <a:avLst/>
            </a:prstGeom>
          </p:spPr>
          <p:txBody>
            <a:bodyPr wrap="square">
              <a:spAutoFit/>
            </a:bodyPr>
            <a:lstStyle/>
            <a:p>
              <a:pPr algn="ctr" defTabSz="342900">
                <a:lnSpc>
                  <a:spcPct val="135000"/>
                </a:lnSpc>
              </a:pPr>
              <a:r>
                <a:rPr lang="en-US" sz="2000" b="1">
                  <a:latin typeface="UTM Avo" panose="02040603050506020204" pitchFamily="18" charset="0"/>
                  <a:cs typeface="Times New Roman" panose="02020603050405020304" pitchFamily="18" charset="0"/>
                </a:rPr>
                <a:t>Thiết bị vào – ra </a:t>
              </a:r>
              <a:endParaRPr lang="vi-VN" sz="2000" b="1">
                <a:latin typeface="UTM Avo" panose="02040603050506020204" pitchFamily="18" charset="0"/>
                <a:cs typeface="Times New Roman" panose="02020603050405020304" pitchFamily="18" charset="0"/>
              </a:endParaRPr>
            </a:p>
          </p:txBody>
        </p:sp>
      </p:grpSp>
      <p:sp>
        <p:nvSpPr>
          <p:cNvPr id="20" name="Rectangle 19">
            <a:extLst>
              <a:ext uri="{FF2B5EF4-FFF2-40B4-BE49-F238E27FC236}">
                <a16:creationId xmlns="" xmlns:a16="http://schemas.microsoft.com/office/drawing/2014/main" id="{398E869B-F65A-4254-A3E0-2B78A1C9C21C}"/>
              </a:ext>
            </a:extLst>
          </p:cNvPr>
          <p:cNvSpPr/>
          <p:nvPr/>
        </p:nvSpPr>
        <p:spPr>
          <a:xfrm>
            <a:off x="753199" y="1846218"/>
            <a:ext cx="10121247" cy="1700530"/>
          </a:xfrm>
          <a:prstGeom prst="rect">
            <a:avLst/>
          </a:prstGeom>
        </p:spPr>
        <p:txBody>
          <a:bodyPr wrap="square">
            <a:spAutoFit/>
          </a:bodyPr>
          <a:lstStyle/>
          <a:p>
            <a:pPr algn="just" defTabSz="342900">
              <a:lnSpc>
                <a:spcPct val="135000"/>
              </a:lnSpc>
            </a:pPr>
            <a:r>
              <a:rPr lang="vi-VN" sz="2000">
                <a:latin typeface="UTM Avo" panose="02040603050506020204" pitchFamily="18" charset="0"/>
                <a:cs typeface="Times New Roman" panose="02020603050405020304" pitchFamily="18" charset="0"/>
              </a:rPr>
              <a:t>Em hãy quan sát Hình 1.1 và trả lời các câu hỏi sau: </a:t>
            </a:r>
            <a:endParaRPr lang="en-US" sz="2000">
              <a:latin typeface="UTM Avo" panose="02040603050506020204" pitchFamily="18" charset="0"/>
              <a:cs typeface="Times New Roman" panose="02020603050405020304" pitchFamily="18" charset="0"/>
            </a:endParaRPr>
          </a:p>
          <a:p>
            <a:pPr algn="just" defTabSz="342900">
              <a:lnSpc>
                <a:spcPct val="135000"/>
              </a:lnSpc>
            </a:pPr>
            <a:r>
              <a:rPr lang="vi-VN" sz="2000" b="1">
                <a:latin typeface="UTM Avo" panose="02040603050506020204" pitchFamily="18" charset="0"/>
                <a:cs typeface="Times New Roman" panose="02020603050405020304" pitchFamily="18" charset="0"/>
              </a:rPr>
              <a:t>1. </a:t>
            </a:r>
            <a:r>
              <a:rPr lang="vi-VN" sz="2000">
                <a:latin typeface="UTM Avo" panose="02040603050506020204" pitchFamily="18" charset="0"/>
                <a:cs typeface="Times New Roman" panose="02020603050405020304" pitchFamily="18" charset="0"/>
              </a:rPr>
              <a:t>Các thiết bị trong hình làm việc với dạng thông tin nào? </a:t>
            </a:r>
            <a:endParaRPr lang="en-US" sz="2000">
              <a:latin typeface="UTM Avo" panose="02040603050506020204" pitchFamily="18" charset="0"/>
              <a:cs typeface="Times New Roman" panose="02020603050405020304" pitchFamily="18" charset="0"/>
            </a:endParaRPr>
          </a:p>
          <a:p>
            <a:pPr algn="just" defTabSz="342900">
              <a:lnSpc>
                <a:spcPct val="135000"/>
              </a:lnSpc>
            </a:pPr>
            <a:r>
              <a:rPr lang="vi-VN" sz="2000" b="1">
                <a:latin typeface="UTM Avo" panose="02040603050506020204" pitchFamily="18" charset="0"/>
                <a:cs typeface="Times New Roman" panose="02020603050405020304" pitchFamily="18" charset="0"/>
              </a:rPr>
              <a:t>2.</a:t>
            </a:r>
            <a:r>
              <a:rPr lang="vi-VN" sz="2000">
                <a:latin typeface="UTM Avo" panose="02040603050506020204" pitchFamily="18" charset="0"/>
                <a:cs typeface="Times New Roman" panose="02020603050405020304" pitchFamily="18" charset="0"/>
              </a:rPr>
              <a:t> Thiết bị nào tiếp nhận thông tin và chuyển vào máy tính? </a:t>
            </a:r>
            <a:endParaRPr lang="en-US" sz="2000">
              <a:latin typeface="UTM Avo" panose="02040603050506020204" pitchFamily="18" charset="0"/>
              <a:cs typeface="Times New Roman" panose="02020603050405020304" pitchFamily="18" charset="0"/>
            </a:endParaRPr>
          </a:p>
          <a:p>
            <a:pPr algn="just" defTabSz="342900">
              <a:lnSpc>
                <a:spcPct val="135000"/>
              </a:lnSpc>
            </a:pPr>
            <a:r>
              <a:rPr lang="vi-VN" sz="2000" b="1">
                <a:latin typeface="UTM Avo" panose="02040603050506020204" pitchFamily="18" charset="0"/>
                <a:cs typeface="Times New Roman" panose="02020603050405020304" pitchFamily="18" charset="0"/>
              </a:rPr>
              <a:t>3. </a:t>
            </a:r>
            <a:r>
              <a:rPr lang="vi-VN" sz="2000">
                <a:latin typeface="UTM Avo" panose="02040603050506020204" pitchFamily="18" charset="0"/>
                <a:cs typeface="Times New Roman" panose="02020603050405020304" pitchFamily="18" charset="0"/>
              </a:rPr>
              <a:t>Thiết bị nào nhận thông tin từ máy tính đưa ra bên ngoài?</a:t>
            </a:r>
          </a:p>
        </p:txBody>
      </p:sp>
      <p:pic>
        <p:nvPicPr>
          <p:cNvPr id="21" name="Picture 20">
            <a:extLst>
              <a:ext uri="{FF2B5EF4-FFF2-40B4-BE49-F238E27FC236}">
                <a16:creationId xmlns="" xmlns:a16="http://schemas.microsoft.com/office/drawing/2014/main" id="{733EFF20-65AC-48D9-ADB0-44FB673437F8}"/>
              </a:ext>
            </a:extLst>
          </p:cNvPr>
          <p:cNvPicPr>
            <a:picLocks noChangeAspect="1"/>
          </p:cNvPicPr>
          <p:nvPr/>
        </p:nvPicPr>
        <p:blipFill>
          <a:blip r:embed="rId2"/>
          <a:stretch>
            <a:fillRect/>
          </a:stretch>
        </p:blipFill>
        <p:spPr>
          <a:xfrm>
            <a:off x="8375072" y="1151932"/>
            <a:ext cx="2754007" cy="2459090"/>
          </a:xfrm>
          <a:prstGeom prst="rect">
            <a:avLst/>
          </a:prstGeom>
        </p:spPr>
      </p:pic>
    </p:spTree>
    <p:extLst>
      <p:ext uri="{BB962C8B-B14F-4D97-AF65-F5344CB8AC3E}">
        <p14:creationId xmlns:p14="http://schemas.microsoft.com/office/powerpoint/2010/main" val="32817657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500"/>
                                        <p:tgtEl>
                                          <p:spTgt spid="11"/>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500"/>
                                        <p:tgtEl>
                                          <p:spTgt spid="2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1" nodeType="clickEffect">
                                  <p:stCondLst>
                                    <p:cond delay="0"/>
                                  </p:stCondLst>
                                  <p:childTnLst>
                                    <p:set>
                                      <p:cBhvr>
                                        <p:cTn id="24" dur="1" fill="hold">
                                          <p:stCondLst>
                                            <p:cond delay="0"/>
                                          </p:stCondLst>
                                        </p:cTn>
                                        <p:tgtEl>
                                          <p:spTgt spid="20">
                                            <p:txEl>
                                              <p:pRg st="0" end="0"/>
                                            </p:txEl>
                                          </p:spTgt>
                                        </p:tgtEl>
                                        <p:attrNameLst>
                                          <p:attrName>style.visibility</p:attrName>
                                        </p:attrNameLst>
                                      </p:cBhvr>
                                      <p:to>
                                        <p:strVal val="visible"/>
                                      </p:to>
                                    </p:set>
                                    <p:animEffect transition="in" filter="fade">
                                      <p:cBhvr>
                                        <p:cTn id="25" dur="500"/>
                                        <p:tgtEl>
                                          <p:spTgt spid="20">
                                            <p:txEl>
                                              <p:pRg st="0" end="0"/>
                                            </p:txEl>
                                          </p:spTgt>
                                        </p:tgtEl>
                                      </p:cBhvr>
                                    </p:animEffect>
                                  </p:childTnLst>
                                </p:cTn>
                              </p:par>
                              <p:par>
                                <p:cTn id="26" presetID="10" presetClass="entr" presetSubtype="0" fill="hold" grpId="1" nodeType="withEffect">
                                  <p:stCondLst>
                                    <p:cond delay="0"/>
                                  </p:stCondLst>
                                  <p:childTnLst>
                                    <p:set>
                                      <p:cBhvr>
                                        <p:cTn id="27" dur="1" fill="hold">
                                          <p:stCondLst>
                                            <p:cond delay="0"/>
                                          </p:stCondLst>
                                        </p:cTn>
                                        <p:tgtEl>
                                          <p:spTgt spid="20">
                                            <p:txEl>
                                              <p:pRg st="1" end="1"/>
                                            </p:txEl>
                                          </p:spTgt>
                                        </p:tgtEl>
                                        <p:attrNameLst>
                                          <p:attrName>style.visibility</p:attrName>
                                        </p:attrNameLst>
                                      </p:cBhvr>
                                      <p:to>
                                        <p:strVal val="visible"/>
                                      </p:to>
                                    </p:set>
                                    <p:animEffect transition="in" filter="fade">
                                      <p:cBhvr>
                                        <p:cTn id="28" dur="500"/>
                                        <p:tgtEl>
                                          <p:spTgt spid="20">
                                            <p:txEl>
                                              <p:pRg st="1" end="1"/>
                                            </p:txEl>
                                          </p:spTgt>
                                        </p:tgtEl>
                                      </p:cBhvr>
                                    </p:animEffect>
                                  </p:childTnLst>
                                </p:cTn>
                              </p:par>
                              <p:par>
                                <p:cTn id="29" presetID="10" presetClass="entr" presetSubtype="0" fill="hold" grpId="1" nodeType="withEffect">
                                  <p:stCondLst>
                                    <p:cond delay="0"/>
                                  </p:stCondLst>
                                  <p:childTnLst>
                                    <p:set>
                                      <p:cBhvr>
                                        <p:cTn id="30" dur="1" fill="hold">
                                          <p:stCondLst>
                                            <p:cond delay="0"/>
                                          </p:stCondLst>
                                        </p:cTn>
                                        <p:tgtEl>
                                          <p:spTgt spid="20">
                                            <p:txEl>
                                              <p:pRg st="2" end="2"/>
                                            </p:txEl>
                                          </p:spTgt>
                                        </p:tgtEl>
                                        <p:attrNameLst>
                                          <p:attrName>style.visibility</p:attrName>
                                        </p:attrNameLst>
                                      </p:cBhvr>
                                      <p:to>
                                        <p:strVal val="visible"/>
                                      </p:to>
                                    </p:set>
                                    <p:animEffect transition="in" filter="fade">
                                      <p:cBhvr>
                                        <p:cTn id="31" dur="500"/>
                                        <p:tgtEl>
                                          <p:spTgt spid="20">
                                            <p:txEl>
                                              <p:pRg st="2" end="2"/>
                                            </p:txEl>
                                          </p:spTgt>
                                        </p:tgtEl>
                                      </p:cBhvr>
                                    </p:animEffect>
                                  </p:childTnLst>
                                </p:cTn>
                              </p:par>
                              <p:par>
                                <p:cTn id="32" presetID="10" presetClass="entr" presetSubtype="0" fill="hold" grpId="1" nodeType="withEffect">
                                  <p:stCondLst>
                                    <p:cond delay="0"/>
                                  </p:stCondLst>
                                  <p:childTnLst>
                                    <p:set>
                                      <p:cBhvr>
                                        <p:cTn id="33" dur="1" fill="hold">
                                          <p:stCondLst>
                                            <p:cond delay="0"/>
                                          </p:stCondLst>
                                        </p:cTn>
                                        <p:tgtEl>
                                          <p:spTgt spid="20">
                                            <p:txEl>
                                              <p:pRg st="3" end="3"/>
                                            </p:txEl>
                                          </p:spTgt>
                                        </p:tgtEl>
                                        <p:attrNameLst>
                                          <p:attrName>style.visibility</p:attrName>
                                        </p:attrNameLst>
                                      </p:cBhvr>
                                      <p:to>
                                        <p:strVal val="visible"/>
                                      </p:to>
                                    </p:set>
                                    <p:animEffect transition="in" filter="fade">
                                      <p:cBhvr>
                                        <p:cTn id="34" dur="500"/>
                                        <p:tgtEl>
                                          <p:spTgt spid="20">
                                            <p:txEl>
                                              <p:pRg st="3" end="3"/>
                                            </p:txEl>
                                          </p:spTgt>
                                        </p:tgtEl>
                                      </p:cBhvr>
                                    </p:animEffect>
                                  </p:childTnLst>
                                </p:cTn>
                              </p:par>
                            </p:childTnLst>
                          </p:cTn>
                        </p:par>
                        <p:par>
                          <p:cTn id="35" fill="hold">
                            <p:stCondLst>
                              <p:cond delay="500"/>
                            </p:stCondLst>
                            <p:childTnLst>
                              <p:par>
                                <p:cTn id="36" presetID="10" presetClass="entr" presetSubtype="0" fill="hold" grpId="0" nodeType="after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fade">
                                      <p:cBhvr>
                                        <p:cTn id="38" dur="500"/>
                                        <p:tgtEl>
                                          <p:spTgt spid="20"/>
                                        </p:tgtEl>
                                      </p:cBhvr>
                                    </p:animEffect>
                                  </p:childTnLst>
                                </p:cTn>
                              </p:par>
                            </p:childTnLst>
                          </p:cTn>
                        </p:par>
                      </p:childTnLst>
                    </p:cTn>
                  </p:par>
                  <p:par>
                    <p:cTn id="39" fill="hold">
                      <p:stCondLst>
                        <p:cond delay="indefinite"/>
                      </p:stCondLst>
                      <p:childTnLst>
                        <p:par>
                          <p:cTn id="40" fill="hold">
                            <p:stCondLst>
                              <p:cond delay="0"/>
                            </p:stCondLst>
                            <p:childTnLst>
                              <p:par>
                                <p:cTn id="41" presetID="26" presetClass="emph" presetSubtype="0" fill="hold" nodeType="clickEffect">
                                  <p:stCondLst>
                                    <p:cond delay="0"/>
                                  </p:stCondLst>
                                  <p:childTnLst>
                                    <p:animEffect transition="out" filter="fade">
                                      <p:cBhvr>
                                        <p:cTn id="42" dur="500" tmFilter="0, 0; .2, .5; .8, .5; 1, 0"/>
                                        <p:tgtEl>
                                          <p:spTgt spid="20">
                                            <p:txEl>
                                              <p:pRg st="1" end="1"/>
                                            </p:txEl>
                                          </p:spTgt>
                                        </p:tgtEl>
                                      </p:cBhvr>
                                    </p:animEffect>
                                    <p:animScale>
                                      <p:cBhvr>
                                        <p:cTn id="43" dur="250" autoRev="1" fill="hold"/>
                                        <p:tgtEl>
                                          <p:spTgt spid="20">
                                            <p:txEl>
                                              <p:pRg st="1" end="1"/>
                                            </p:txEl>
                                          </p:spTgt>
                                        </p:tgtEl>
                                      </p:cBhvr>
                                      <p:by x="105000" y="105000"/>
                                    </p:animScale>
                                  </p:childTnLst>
                                </p:cTn>
                              </p:par>
                            </p:childTnLst>
                          </p:cTn>
                        </p:par>
                      </p:childTnLst>
                    </p:cTn>
                  </p:par>
                  <p:par>
                    <p:cTn id="44" fill="hold">
                      <p:stCondLst>
                        <p:cond delay="indefinite"/>
                      </p:stCondLst>
                      <p:childTnLst>
                        <p:par>
                          <p:cTn id="45" fill="hold">
                            <p:stCondLst>
                              <p:cond delay="0"/>
                            </p:stCondLst>
                            <p:childTnLst>
                              <p:par>
                                <p:cTn id="46" presetID="26" presetClass="emph" presetSubtype="0" fill="hold" nodeType="clickEffect">
                                  <p:stCondLst>
                                    <p:cond delay="0"/>
                                  </p:stCondLst>
                                  <p:childTnLst>
                                    <p:animEffect transition="out" filter="fade">
                                      <p:cBhvr>
                                        <p:cTn id="47" dur="500" tmFilter="0, 0; .2, .5; .8, .5; 1, 0"/>
                                        <p:tgtEl>
                                          <p:spTgt spid="20">
                                            <p:txEl>
                                              <p:pRg st="2" end="2"/>
                                            </p:txEl>
                                          </p:spTgt>
                                        </p:tgtEl>
                                      </p:cBhvr>
                                    </p:animEffect>
                                    <p:animScale>
                                      <p:cBhvr>
                                        <p:cTn id="48" dur="250" autoRev="1" fill="hold"/>
                                        <p:tgtEl>
                                          <p:spTgt spid="20">
                                            <p:txEl>
                                              <p:pRg st="2" end="2"/>
                                            </p:txEl>
                                          </p:spTgt>
                                        </p:tgtEl>
                                      </p:cBhvr>
                                      <p:by x="105000" y="105000"/>
                                    </p:animScale>
                                  </p:childTnLst>
                                </p:cTn>
                              </p:par>
                            </p:childTnLst>
                          </p:cTn>
                        </p:par>
                      </p:childTnLst>
                    </p:cTn>
                  </p:par>
                  <p:par>
                    <p:cTn id="49" fill="hold">
                      <p:stCondLst>
                        <p:cond delay="indefinite"/>
                      </p:stCondLst>
                      <p:childTnLst>
                        <p:par>
                          <p:cTn id="50" fill="hold">
                            <p:stCondLst>
                              <p:cond delay="0"/>
                            </p:stCondLst>
                            <p:childTnLst>
                              <p:par>
                                <p:cTn id="51" presetID="26" presetClass="emph" presetSubtype="0" fill="hold" nodeType="clickEffect">
                                  <p:stCondLst>
                                    <p:cond delay="0"/>
                                  </p:stCondLst>
                                  <p:childTnLst>
                                    <p:animEffect transition="out" filter="fade">
                                      <p:cBhvr>
                                        <p:cTn id="52" dur="500" tmFilter="0, 0; .2, .5; .8, .5; 1, 0"/>
                                        <p:tgtEl>
                                          <p:spTgt spid="20">
                                            <p:txEl>
                                              <p:pRg st="3" end="3"/>
                                            </p:txEl>
                                          </p:spTgt>
                                        </p:tgtEl>
                                      </p:cBhvr>
                                    </p:animEffect>
                                    <p:animScale>
                                      <p:cBhvr>
                                        <p:cTn id="53" dur="250" autoRev="1" fill="hold"/>
                                        <p:tgtEl>
                                          <p:spTgt spid="20">
                                            <p:txEl>
                                              <p:pRg st="3" end="3"/>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0" grpId="0"/>
      <p:bldP spid="20" grpId="1" uiExpand="1" build="allAtOnce"/>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3EF9794C-0893-4DDC-A604-3CBEE818DB3E}"/>
              </a:ext>
            </a:extLst>
          </p:cNvPr>
          <p:cNvPicPr>
            <a:picLocks noChangeAspect="1"/>
          </p:cNvPicPr>
          <p:nvPr/>
        </p:nvPicPr>
        <p:blipFill>
          <a:blip r:embed="rId2"/>
          <a:stretch>
            <a:fillRect/>
          </a:stretch>
        </p:blipFill>
        <p:spPr>
          <a:xfrm>
            <a:off x="1283044" y="2281814"/>
            <a:ext cx="9425750" cy="4202674"/>
          </a:xfrm>
          <a:prstGeom prst="rect">
            <a:avLst/>
          </a:prstGeom>
        </p:spPr>
      </p:pic>
      <p:sp>
        <p:nvSpPr>
          <p:cNvPr id="4" name="Rectangle 3">
            <a:extLst>
              <a:ext uri="{FF2B5EF4-FFF2-40B4-BE49-F238E27FC236}">
                <a16:creationId xmlns="" xmlns:a16="http://schemas.microsoft.com/office/drawing/2014/main" id="{C3CD655F-EF03-4E0B-BBB2-F4A3BF6EDF02}"/>
              </a:ext>
            </a:extLst>
          </p:cNvPr>
          <p:cNvSpPr/>
          <p:nvPr/>
        </p:nvSpPr>
        <p:spPr>
          <a:xfrm>
            <a:off x="1247561" y="400483"/>
            <a:ext cx="3728874" cy="1285032"/>
          </a:xfrm>
          <a:prstGeom prst="rect">
            <a:avLst/>
          </a:prstGeom>
        </p:spPr>
        <p:txBody>
          <a:bodyPr wrap="square">
            <a:spAutoFit/>
          </a:bodyPr>
          <a:lstStyle/>
          <a:p>
            <a:pPr algn="ctr" defTabSz="342900">
              <a:lnSpc>
                <a:spcPct val="135000"/>
              </a:lnSpc>
            </a:pPr>
            <a:r>
              <a:rPr lang="en-US" sz="2000" b="1">
                <a:solidFill>
                  <a:srgbClr val="FF0000"/>
                </a:solidFill>
                <a:latin typeface="UTM Avo" panose="02040603050506020204" pitchFamily="18" charset="0"/>
                <a:cs typeface="Times New Roman" panose="02020603050405020304" pitchFamily="18" charset="0"/>
              </a:rPr>
              <a:t>Thiết bị vào </a:t>
            </a:r>
          </a:p>
          <a:p>
            <a:pPr algn="ctr" defTabSz="342900">
              <a:lnSpc>
                <a:spcPct val="135000"/>
              </a:lnSpc>
            </a:pPr>
            <a:r>
              <a:rPr lang="vi-VN" sz="2000">
                <a:latin typeface="UTM Avo" panose="02040603050506020204" pitchFamily="18" charset="0"/>
                <a:cs typeface="Times New Roman" panose="02020603050405020304" pitchFamily="18" charset="0"/>
              </a:rPr>
              <a:t>được dùng để đưa thông tin vào máy tính</a:t>
            </a:r>
          </a:p>
        </p:txBody>
      </p:sp>
      <p:sp>
        <p:nvSpPr>
          <p:cNvPr id="5" name="Rectangle 4">
            <a:extLst>
              <a:ext uri="{FF2B5EF4-FFF2-40B4-BE49-F238E27FC236}">
                <a16:creationId xmlns="" xmlns:a16="http://schemas.microsoft.com/office/drawing/2014/main" id="{A264A61F-DF6B-4F9A-B9BF-5FDE23CE293C}"/>
              </a:ext>
            </a:extLst>
          </p:cNvPr>
          <p:cNvSpPr/>
          <p:nvPr/>
        </p:nvSpPr>
        <p:spPr>
          <a:xfrm>
            <a:off x="7150521" y="400483"/>
            <a:ext cx="3728874" cy="1285032"/>
          </a:xfrm>
          <a:prstGeom prst="rect">
            <a:avLst/>
          </a:prstGeom>
        </p:spPr>
        <p:txBody>
          <a:bodyPr wrap="square">
            <a:spAutoFit/>
          </a:bodyPr>
          <a:lstStyle/>
          <a:p>
            <a:pPr algn="ctr" defTabSz="342900">
              <a:lnSpc>
                <a:spcPct val="135000"/>
              </a:lnSpc>
            </a:pPr>
            <a:r>
              <a:rPr lang="en-US" sz="2000" b="1">
                <a:solidFill>
                  <a:srgbClr val="FF0000"/>
                </a:solidFill>
                <a:latin typeface="UTM Avo" panose="02040603050506020204" pitchFamily="18" charset="0"/>
                <a:cs typeface="Times New Roman" panose="02020603050405020304" pitchFamily="18" charset="0"/>
              </a:rPr>
              <a:t>Thiết bị ra </a:t>
            </a:r>
          </a:p>
          <a:p>
            <a:pPr algn="ctr" defTabSz="342900">
              <a:lnSpc>
                <a:spcPct val="135000"/>
              </a:lnSpc>
            </a:pPr>
            <a:r>
              <a:rPr lang="vi-VN" sz="2000">
                <a:latin typeface="UTM Avo" panose="02040603050506020204" pitchFamily="18" charset="0"/>
                <a:cs typeface="Times New Roman" panose="02020603050405020304" pitchFamily="18" charset="0"/>
              </a:rPr>
              <a:t>được dùng để đưa dữ liệu từ</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máy tính ra bên ngoài</a:t>
            </a:r>
          </a:p>
        </p:txBody>
      </p:sp>
      <p:sp>
        <p:nvSpPr>
          <p:cNvPr id="7" name="Arrow: Down 6">
            <a:extLst>
              <a:ext uri="{FF2B5EF4-FFF2-40B4-BE49-F238E27FC236}">
                <a16:creationId xmlns="" xmlns:a16="http://schemas.microsoft.com/office/drawing/2014/main" id="{5B048E39-56EB-4D7B-8862-427FBEF81311}"/>
              </a:ext>
            </a:extLst>
          </p:cNvPr>
          <p:cNvSpPr/>
          <p:nvPr/>
        </p:nvSpPr>
        <p:spPr>
          <a:xfrm>
            <a:off x="2776718" y="1822831"/>
            <a:ext cx="670560" cy="448818"/>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Down 7">
            <a:extLst>
              <a:ext uri="{FF2B5EF4-FFF2-40B4-BE49-F238E27FC236}">
                <a16:creationId xmlns="" xmlns:a16="http://schemas.microsoft.com/office/drawing/2014/main" id="{304FC062-6E37-404E-9A99-642BE2DE4128}"/>
              </a:ext>
            </a:extLst>
          </p:cNvPr>
          <p:cNvSpPr/>
          <p:nvPr/>
        </p:nvSpPr>
        <p:spPr>
          <a:xfrm>
            <a:off x="8679678" y="1822831"/>
            <a:ext cx="670560" cy="448818"/>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295030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 calcmode="lin" valueType="num">
                                      <p:cBhvr>
                                        <p:cTn id="7"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4">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4">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 calcmode="lin" valueType="num">
                                      <p:cBhvr>
                                        <p:cTn id="14"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5">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a:extLst>
              <a:ext uri="{FF2B5EF4-FFF2-40B4-BE49-F238E27FC236}">
                <a16:creationId xmlns="" xmlns:a16="http://schemas.microsoft.com/office/drawing/2014/main" id="{C32F4D05-3E13-43D7-A35A-A62C6C48537D}"/>
              </a:ext>
            </a:extLst>
          </p:cNvPr>
          <p:cNvGrpSpPr/>
          <p:nvPr/>
        </p:nvGrpSpPr>
        <p:grpSpPr>
          <a:xfrm>
            <a:off x="520645" y="4939544"/>
            <a:ext cx="10570890" cy="1691678"/>
            <a:chOff x="541427" y="4307442"/>
            <a:chExt cx="10570890" cy="1691678"/>
          </a:xfrm>
        </p:grpSpPr>
        <p:grpSp>
          <p:nvGrpSpPr>
            <p:cNvPr id="19" name="Group 18">
              <a:extLst>
                <a:ext uri="{FF2B5EF4-FFF2-40B4-BE49-F238E27FC236}">
                  <a16:creationId xmlns="" xmlns:a16="http://schemas.microsoft.com/office/drawing/2014/main" id="{91E502FB-D5FF-4352-9767-940BAAF00FEF}"/>
                </a:ext>
              </a:extLst>
            </p:cNvPr>
            <p:cNvGrpSpPr/>
            <p:nvPr/>
          </p:nvGrpSpPr>
          <p:grpSpPr>
            <a:xfrm>
              <a:off x="541427" y="4307442"/>
              <a:ext cx="10550107" cy="1691678"/>
              <a:chOff x="541575" y="4359396"/>
              <a:chExt cx="10400346" cy="1691678"/>
            </a:xfrm>
          </p:grpSpPr>
          <p:sp>
            <p:nvSpPr>
              <p:cNvPr id="14" name="Rectangle: Rounded Corners 13">
                <a:extLst>
                  <a:ext uri="{FF2B5EF4-FFF2-40B4-BE49-F238E27FC236}">
                    <a16:creationId xmlns="" xmlns:a16="http://schemas.microsoft.com/office/drawing/2014/main" id="{03A2503F-8D7F-4D46-A420-7165C9216BA9}"/>
                  </a:ext>
                </a:extLst>
              </p:cNvPr>
              <p:cNvSpPr/>
              <p:nvPr/>
            </p:nvSpPr>
            <p:spPr>
              <a:xfrm>
                <a:off x="1181534" y="4594429"/>
                <a:ext cx="9760387" cy="1456645"/>
              </a:xfrm>
              <a:prstGeom prst="roundRect">
                <a:avLst/>
              </a:prstGeom>
              <a:solidFill>
                <a:srgbClr val="FCBB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 xmlns:a16="http://schemas.microsoft.com/office/drawing/2014/main" id="{CA139A0C-B85F-4DDB-ACD4-11DE355BD820}"/>
                  </a:ext>
                </a:extLst>
              </p:cNvPr>
              <p:cNvPicPr>
                <a:picLocks noChangeAspect="1"/>
              </p:cNvPicPr>
              <p:nvPr/>
            </p:nvPicPr>
            <p:blipFill>
              <a:blip r:embed="rId2"/>
              <a:stretch>
                <a:fillRect/>
              </a:stretch>
            </p:blipFill>
            <p:spPr>
              <a:xfrm>
                <a:off x="541575" y="4359396"/>
                <a:ext cx="962441" cy="885725"/>
              </a:xfrm>
              <a:prstGeom prst="rect">
                <a:avLst/>
              </a:prstGeom>
            </p:spPr>
          </p:pic>
        </p:grpSp>
        <p:sp>
          <p:nvSpPr>
            <p:cNvPr id="18" name="Rectangle 17">
              <a:extLst>
                <a:ext uri="{FF2B5EF4-FFF2-40B4-BE49-F238E27FC236}">
                  <a16:creationId xmlns="" xmlns:a16="http://schemas.microsoft.com/office/drawing/2014/main" id="{1EDF4BFD-A091-40FA-93F2-1F5F3FA2CCC9}"/>
                </a:ext>
              </a:extLst>
            </p:cNvPr>
            <p:cNvSpPr/>
            <p:nvPr/>
          </p:nvSpPr>
          <p:spPr>
            <a:xfrm>
              <a:off x="1514259" y="4644163"/>
              <a:ext cx="9598058" cy="454035"/>
            </a:xfrm>
            <a:prstGeom prst="rect">
              <a:avLst/>
            </a:prstGeom>
          </p:spPr>
          <p:txBody>
            <a:bodyPr wrap="square">
              <a:spAutoFit/>
            </a:bodyPr>
            <a:lstStyle/>
            <a:p>
              <a:pPr algn="just" defTabSz="342900">
                <a:lnSpc>
                  <a:spcPct val="135000"/>
                </a:lnSpc>
              </a:pPr>
              <a:endParaRPr lang="vi-VN" sz="2000">
                <a:latin typeface="UTM Avo" panose="02040603050506020204" pitchFamily="18" charset="0"/>
                <a:cs typeface="Times New Roman" panose="02020603050405020304" pitchFamily="18" charset="0"/>
              </a:endParaRPr>
            </a:p>
          </p:txBody>
        </p:sp>
        <p:sp>
          <p:nvSpPr>
            <p:cNvPr id="22" name="Rectangle 21">
              <a:extLst>
                <a:ext uri="{FF2B5EF4-FFF2-40B4-BE49-F238E27FC236}">
                  <a16:creationId xmlns="" xmlns:a16="http://schemas.microsoft.com/office/drawing/2014/main" id="{E0A540A4-E2EC-46A0-83A2-C802D125FD6C}"/>
                </a:ext>
              </a:extLst>
            </p:cNvPr>
            <p:cNvSpPr/>
            <p:nvPr/>
          </p:nvSpPr>
          <p:spPr>
            <a:xfrm>
              <a:off x="1440466" y="4684258"/>
              <a:ext cx="9598058" cy="1173078"/>
            </a:xfrm>
            <a:prstGeom prst="rect">
              <a:avLst/>
            </a:prstGeom>
          </p:spPr>
          <p:txBody>
            <a:bodyPr wrap="square">
              <a:spAutoFit/>
            </a:bodyPr>
            <a:lstStyle/>
            <a:p>
              <a:pPr algn="just" defTabSz="342900">
                <a:lnSpc>
                  <a:spcPct val="135000"/>
                </a:lnSpc>
              </a:pPr>
              <a:r>
                <a:rPr lang="vi-VN" dirty="0">
                  <a:latin typeface="UTM Avo" panose="02040603050506020204" pitchFamily="18" charset="0"/>
                  <a:cs typeface="Times New Roman" panose="02020603050405020304" pitchFamily="18" charset="0"/>
                </a:rPr>
                <a:t>• </a:t>
              </a:r>
              <a:r>
                <a:rPr lang="vi-VN" b="1" dirty="0">
                  <a:latin typeface="UTM Avo" panose="02040603050506020204" pitchFamily="18" charset="0"/>
                  <a:cs typeface="Times New Roman" panose="02020603050405020304" pitchFamily="18" charset="0"/>
                </a:rPr>
                <a:t>Thiết bị vào </a:t>
              </a:r>
              <a:r>
                <a:rPr lang="vi-VN" dirty="0">
                  <a:latin typeface="UTM Avo" panose="02040603050506020204" pitchFamily="18" charset="0"/>
                  <a:cs typeface="Times New Roman" panose="02020603050405020304" pitchFamily="18" charset="0"/>
                </a:rPr>
                <a:t>được dùng để nhập dữ liệu và mệnh lệnh vào máy tính. </a:t>
              </a:r>
              <a:endParaRPr lang="en-US" dirty="0">
                <a:latin typeface="UTM Avo" panose="02040603050506020204" pitchFamily="18" charset="0"/>
                <a:cs typeface="Times New Roman" panose="02020603050405020304" pitchFamily="18" charset="0"/>
              </a:endParaRPr>
            </a:p>
            <a:p>
              <a:pPr algn="just" defTabSz="342900">
                <a:lnSpc>
                  <a:spcPct val="135000"/>
                </a:lnSpc>
              </a:pPr>
              <a:r>
                <a:rPr lang="vi-VN" dirty="0">
                  <a:latin typeface="UTM Avo" panose="02040603050506020204" pitchFamily="18" charset="0"/>
                  <a:cs typeface="Times New Roman" panose="02020603050405020304" pitchFamily="18" charset="0"/>
                </a:rPr>
                <a:t>• </a:t>
              </a:r>
              <a:r>
                <a:rPr lang="vi-VN" b="1" dirty="0">
                  <a:latin typeface="UTM Avo" panose="02040603050506020204" pitchFamily="18" charset="0"/>
                  <a:cs typeface="Times New Roman" panose="02020603050405020304" pitchFamily="18" charset="0"/>
                </a:rPr>
                <a:t>Thiết bị ra </a:t>
              </a:r>
              <a:r>
                <a:rPr lang="vi-VN" dirty="0">
                  <a:latin typeface="UTM Avo" panose="02040603050506020204" pitchFamily="18" charset="0"/>
                  <a:cs typeface="Times New Roman" panose="02020603050405020304" pitchFamily="18" charset="0"/>
                </a:rPr>
                <a:t>gửi thông tin từ máy tính ra để con người nhận biết được. </a:t>
              </a:r>
              <a:endParaRPr lang="en-US" dirty="0">
                <a:latin typeface="UTM Avo" panose="02040603050506020204" pitchFamily="18" charset="0"/>
                <a:cs typeface="Times New Roman" panose="02020603050405020304" pitchFamily="18" charset="0"/>
              </a:endParaRPr>
            </a:p>
            <a:p>
              <a:pPr algn="just" defTabSz="342900">
                <a:lnSpc>
                  <a:spcPct val="135000"/>
                </a:lnSpc>
              </a:pPr>
              <a:r>
                <a:rPr lang="vi-VN" dirty="0">
                  <a:latin typeface="UTM Avo" panose="02040603050506020204" pitchFamily="18" charset="0"/>
                  <a:cs typeface="Times New Roman" panose="02020603050405020304" pitchFamily="18" charset="0"/>
                </a:rPr>
                <a:t>• Các thiết bị vào – ra có nhiều loại, có những công dụng và hình dạng khác nhau.</a:t>
              </a:r>
            </a:p>
          </p:txBody>
        </p:sp>
      </p:grpSp>
      <p:pic>
        <p:nvPicPr>
          <p:cNvPr id="5" name="Picture 4">
            <a:extLst>
              <a:ext uri="{FF2B5EF4-FFF2-40B4-BE49-F238E27FC236}">
                <a16:creationId xmlns="" xmlns:a16="http://schemas.microsoft.com/office/drawing/2014/main" id="{FB818211-60C3-40A3-9006-F99CBDD87341}"/>
              </a:ext>
            </a:extLst>
          </p:cNvPr>
          <p:cNvPicPr>
            <a:picLocks noChangeAspect="1"/>
          </p:cNvPicPr>
          <p:nvPr/>
        </p:nvPicPr>
        <p:blipFill>
          <a:blip r:embed="rId3"/>
          <a:stretch>
            <a:fillRect/>
          </a:stretch>
        </p:blipFill>
        <p:spPr>
          <a:xfrm>
            <a:off x="2950741" y="2951743"/>
            <a:ext cx="6028838" cy="2222834"/>
          </a:xfrm>
          <a:prstGeom prst="rect">
            <a:avLst/>
          </a:prstGeom>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18283" y="332509"/>
            <a:ext cx="7493754" cy="2389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435868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9" presetClass="entr" presetSubtype="0" decel="100000" fill="hold" nodeType="clickEffect">
                                  <p:stCondLst>
                                    <p:cond delay="0"/>
                                  </p:stCondLst>
                                  <p:childTnLst>
                                    <p:set>
                                      <p:cBhvr>
                                        <p:cTn id="13" dur="1" fill="hold">
                                          <p:stCondLst>
                                            <p:cond delay="0"/>
                                          </p:stCondLst>
                                        </p:cTn>
                                        <p:tgtEl>
                                          <p:spTgt spid="23"/>
                                        </p:tgtEl>
                                        <p:attrNameLst>
                                          <p:attrName>style.visibility</p:attrName>
                                        </p:attrNameLst>
                                      </p:cBhvr>
                                      <p:to>
                                        <p:strVal val="visible"/>
                                      </p:to>
                                    </p:set>
                                    <p:anim calcmode="lin" valueType="num">
                                      <p:cBhvr>
                                        <p:cTn id="14" dur="500" fill="hold"/>
                                        <p:tgtEl>
                                          <p:spTgt spid="23"/>
                                        </p:tgtEl>
                                        <p:attrNameLst>
                                          <p:attrName>ppt_w</p:attrName>
                                        </p:attrNameLst>
                                      </p:cBhvr>
                                      <p:tavLst>
                                        <p:tav tm="0">
                                          <p:val>
                                            <p:fltVal val="0"/>
                                          </p:val>
                                        </p:tav>
                                        <p:tav tm="100000">
                                          <p:val>
                                            <p:strVal val="#ppt_w"/>
                                          </p:val>
                                        </p:tav>
                                      </p:tavLst>
                                    </p:anim>
                                    <p:anim calcmode="lin" valueType="num">
                                      <p:cBhvr>
                                        <p:cTn id="15" dur="500" fill="hold"/>
                                        <p:tgtEl>
                                          <p:spTgt spid="23"/>
                                        </p:tgtEl>
                                        <p:attrNameLst>
                                          <p:attrName>ppt_h</p:attrName>
                                        </p:attrNameLst>
                                      </p:cBhvr>
                                      <p:tavLst>
                                        <p:tav tm="0">
                                          <p:val>
                                            <p:fltVal val="0"/>
                                          </p:val>
                                        </p:tav>
                                        <p:tav tm="100000">
                                          <p:val>
                                            <p:strVal val="#ppt_h"/>
                                          </p:val>
                                        </p:tav>
                                      </p:tavLst>
                                    </p:anim>
                                    <p:anim calcmode="lin" valueType="num">
                                      <p:cBhvr>
                                        <p:cTn id="16" dur="500" fill="hold"/>
                                        <p:tgtEl>
                                          <p:spTgt spid="23"/>
                                        </p:tgtEl>
                                        <p:attrNameLst>
                                          <p:attrName>style.rotation</p:attrName>
                                        </p:attrNameLst>
                                      </p:cBhvr>
                                      <p:tavLst>
                                        <p:tav tm="0">
                                          <p:val>
                                            <p:fltVal val="360"/>
                                          </p:val>
                                        </p:tav>
                                        <p:tav tm="100000">
                                          <p:val>
                                            <p:fltVal val="0"/>
                                          </p:val>
                                        </p:tav>
                                      </p:tavLst>
                                    </p:anim>
                                    <p:animEffect transition="in" filter="fade">
                                      <p:cBhvr>
                                        <p:cTn id="1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clipart&#10;&#10;Description automatically generated">
            <a:extLst>
              <a:ext uri="{FF2B5EF4-FFF2-40B4-BE49-F238E27FC236}">
                <a16:creationId xmlns="" xmlns:a16="http://schemas.microsoft.com/office/drawing/2014/main" id="{D636F84B-0104-4574-A2F1-F0BAB54F28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89818" y="4331074"/>
            <a:ext cx="3246824" cy="2033155"/>
          </a:xfrm>
          <a:prstGeom prst="rect">
            <a:avLst/>
          </a:prstGeom>
        </p:spPr>
      </p:pic>
      <p:grpSp>
        <p:nvGrpSpPr>
          <p:cNvPr id="27" name="Group 26">
            <a:extLst>
              <a:ext uri="{FF2B5EF4-FFF2-40B4-BE49-F238E27FC236}">
                <a16:creationId xmlns="" xmlns:a16="http://schemas.microsoft.com/office/drawing/2014/main" id="{F1F1C1B5-6351-4753-8249-F093E13E86EA}"/>
              </a:ext>
            </a:extLst>
          </p:cNvPr>
          <p:cNvGrpSpPr/>
          <p:nvPr/>
        </p:nvGrpSpPr>
        <p:grpSpPr>
          <a:xfrm>
            <a:off x="601971" y="425316"/>
            <a:ext cx="10501714" cy="3384684"/>
            <a:chOff x="601971" y="425316"/>
            <a:chExt cx="10501714" cy="3384684"/>
          </a:xfrm>
        </p:grpSpPr>
        <p:grpSp>
          <p:nvGrpSpPr>
            <p:cNvPr id="13" name="Group 12">
              <a:extLst>
                <a:ext uri="{FF2B5EF4-FFF2-40B4-BE49-F238E27FC236}">
                  <a16:creationId xmlns="" xmlns:a16="http://schemas.microsoft.com/office/drawing/2014/main" id="{73AD56F0-21AA-4416-A56D-33413AC0381C}"/>
                </a:ext>
              </a:extLst>
            </p:cNvPr>
            <p:cNvGrpSpPr/>
            <p:nvPr/>
          </p:nvGrpSpPr>
          <p:grpSpPr>
            <a:xfrm>
              <a:off x="1181969" y="716236"/>
              <a:ext cx="9921716" cy="3093764"/>
              <a:chOff x="1190601" y="4542475"/>
              <a:chExt cx="9921716" cy="3093764"/>
            </a:xfrm>
          </p:grpSpPr>
          <p:sp>
            <p:nvSpPr>
              <p:cNvPr id="17" name="Rectangle: Rounded Corners 16">
                <a:extLst>
                  <a:ext uri="{FF2B5EF4-FFF2-40B4-BE49-F238E27FC236}">
                    <a16:creationId xmlns="" xmlns:a16="http://schemas.microsoft.com/office/drawing/2014/main" id="{ECDBD66C-8C27-4CDD-8C98-B3D12CAA0C84}"/>
                  </a:ext>
                </a:extLst>
              </p:cNvPr>
              <p:cNvSpPr/>
              <p:nvPr/>
            </p:nvSpPr>
            <p:spPr>
              <a:xfrm>
                <a:off x="1190601" y="4542475"/>
                <a:ext cx="9900933" cy="3093764"/>
              </a:xfrm>
              <a:prstGeom prst="roundRect">
                <a:avLst>
                  <a:gd name="adj" fmla="val 11737"/>
                </a:avLst>
              </a:prstGeom>
              <a:solidFill>
                <a:srgbClr val="C2E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 xmlns:a16="http://schemas.microsoft.com/office/drawing/2014/main" id="{35FA6956-5C19-40FC-B3A2-9794F92035AA}"/>
                  </a:ext>
                </a:extLst>
              </p:cNvPr>
              <p:cNvSpPr/>
              <p:nvPr/>
            </p:nvSpPr>
            <p:spPr>
              <a:xfrm>
                <a:off x="1514259" y="4644163"/>
                <a:ext cx="9598058" cy="454035"/>
              </a:xfrm>
              <a:prstGeom prst="rect">
                <a:avLst/>
              </a:prstGeom>
            </p:spPr>
            <p:txBody>
              <a:bodyPr wrap="square">
                <a:spAutoFit/>
              </a:bodyPr>
              <a:lstStyle/>
              <a:p>
                <a:pPr algn="just" defTabSz="342900">
                  <a:lnSpc>
                    <a:spcPct val="135000"/>
                  </a:lnSpc>
                </a:pPr>
                <a:endParaRPr lang="vi-VN" sz="2000">
                  <a:latin typeface="UTM Avo" panose="02040603050506020204" pitchFamily="18" charset="0"/>
                  <a:cs typeface="Times New Roman" panose="02020603050405020304" pitchFamily="18" charset="0"/>
                </a:endParaRPr>
              </a:p>
            </p:txBody>
          </p:sp>
          <p:sp>
            <p:nvSpPr>
              <p:cNvPr id="16" name="Rectangle 15">
                <a:extLst>
                  <a:ext uri="{FF2B5EF4-FFF2-40B4-BE49-F238E27FC236}">
                    <a16:creationId xmlns="" xmlns:a16="http://schemas.microsoft.com/office/drawing/2014/main" id="{B7DA1AC4-55ED-43FF-830F-7BD957063B87}"/>
                  </a:ext>
                </a:extLst>
              </p:cNvPr>
              <p:cNvSpPr/>
              <p:nvPr/>
            </p:nvSpPr>
            <p:spPr>
              <a:xfrm>
                <a:off x="1440466" y="4684258"/>
                <a:ext cx="9598058" cy="2796984"/>
              </a:xfrm>
              <a:prstGeom prst="rect">
                <a:avLst/>
              </a:prstGeom>
            </p:spPr>
            <p:txBody>
              <a:bodyPr wrap="square">
                <a:spAutoFit/>
              </a:bodyPr>
              <a:lstStyle/>
              <a:p>
                <a:pPr algn="just" defTabSz="342900">
                  <a:lnSpc>
                    <a:spcPct val="150000"/>
                  </a:lnSpc>
                </a:pPr>
                <a:r>
                  <a:rPr lang="vi-VN" sz="2000" b="1">
                    <a:latin typeface="UTM Avo" panose="02040603050506020204" pitchFamily="18" charset="0"/>
                    <a:cs typeface="Times New Roman" panose="02020603050405020304" pitchFamily="18" charset="0"/>
                  </a:rPr>
                  <a:t>1. </a:t>
                </a:r>
                <a:r>
                  <a:rPr lang="vi-VN" sz="2000">
                    <a:latin typeface="UTM Avo" panose="02040603050506020204" pitchFamily="18" charset="0"/>
                    <a:cs typeface="Times New Roman" panose="02020603050405020304" pitchFamily="18" charset="0"/>
                  </a:rPr>
                  <a:t>Em hãy cho biết máy ảnh nhập dữ liệu dạng nào vào máy tính? </a:t>
                </a:r>
                <a:endParaRPr lang="en-US" sz="2000">
                  <a:latin typeface="UTM Avo" panose="02040603050506020204" pitchFamily="18" charset="0"/>
                  <a:cs typeface="Times New Roman" panose="02020603050405020304" pitchFamily="18" charset="0"/>
                </a:endParaRPr>
              </a:p>
              <a:p>
                <a:pPr algn="just" defTabSz="342900">
                  <a:lnSpc>
                    <a:spcPct val="150000"/>
                  </a:lnSpc>
                </a:pP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A. Con số.</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B. Văn bản. </a:t>
                </a:r>
                <a:endParaRPr lang="en-US" sz="2000">
                  <a:latin typeface="UTM Avo" panose="02040603050506020204" pitchFamily="18" charset="0"/>
                  <a:cs typeface="Times New Roman" panose="02020603050405020304" pitchFamily="18" charset="0"/>
                </a:endParaRPr>
              </a:p>
              <a:p>
                <a:pPr algn="just" defTabSz="342900">
                  <a:lnSpc>
                    <a:spcPct val="150000"/>
                  </a:lnSpc>
                </a:pP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C. Hình ảnh.</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D.</a:t>
                </a:r>
                <a:r>
                  <a:rPr lang="en-US" sz="2000">
                    <a:latin typeface="UTM Avo" panose="02040603050506020204" pitchFamily="18" charset="0"/>
                    <a:cs typeface="Times New Roman" panose="02020603050405020304" pitchFamily="18" charset="0"/>
                  </a:rPr>
                  <a:t> Â</a:t>
                </a:r>
                <a:r>
                  <a:rPr lang="vi-VN" sz="2000">
                    <a:latin typeface="UTM Avo" panose="02040603050506020204" pitchFamily="18" charset="0"/>
                    <a:cs typeface="Times New Roman" panose="02020603050405020304" pitchFamily="18" charset="0"/>
                  </a:rPr>
                  <a:t>m thanh. </a:t>
                </a:r>
                <a:endParaRPr lang="en-US" sz="2000">
                  <a:latin typeface="UTM Avo" panose="02040603050506020204" pitchFamily="18" charset="0"/>
                  <a:cs typeface="Times New Roman" panose="02020603050405020304" pitchFamily="18" charset="0"/>
                </a:endParaRPr>
              </a:p>
              <a:p>
                <a:pPr algn="just" defTabSz="342900">
                  <a:lnSpc>
                    <a:spcPct val="150000"/>
                  </a:lnSpc>
                </a:pPr>
                <a:r>
                  <a:rPr lang="vi-VN" sz="2000" b="1">
                    <a:latin typeface="UTM Avo" panose="02040603050506020204" pitchFamily="18" charset="0"/>
                    <a:cs typeface="Times New Roman" panose="02020603050405020304" pitchFamily="18" charset="0"/>
                  </a:rPr>
                  <a:t>2. </a:t>
                </a:r>
                <a:r>
                  <a:rPr lang="vi-VN" sz="2000">
                    <a:latin typeface="UTM Avo" panose="02040603050506020204" pitchFamily="18" charset="0"/>
                    <a:cs typeface="Times New Roman" panose="02020603050405020304" pitchFamily="18" charset="0"/>
                  </a:rPr>
                  <a:t>Thiết bị nào chuyển dữ liệu âm thanh từ máy tính ra ngoài? </a:t>
                </a:r>
                <a:endParaRPr lang="en-US" sz="2000">
                  <a:latin typeface="UTM Avo" panose="02040603050506020204" pitchFamily="18" charset="0"/>
                  <a:cs typeface="Times New Roman" panose="02020603050405020304" pitchFamily="18" charset="0"/>
                </a:endParaRPr>
              </a:p>
              <a:p>
                <a:pPr algn="just" defTabSz="342900">
                  <a:lnSpc>
                    <a:spcPct val="150000"/>
                  </a:lnSpc>
                </a:pP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A. Máy ảnh.</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B. Micro. </a:t>
                </a:r>
                <a:endParaRPr lang="en-US" sz="2000">
                  <a:latin typeface="UTM Avo" panose="02040603050506020204" pitchFamily="18" charset="0"/>
                  <a:cs typeface="Times New Roman" panose="02020603050405020304" pitchFamily="18" charset="0"/>
                </a:endParaRPr>
              </a:p>
              <a:p>
                <a:pPr algn="just" defTabSz="342900">
                  <a:lnSpc>
                    <a:spcPct val="150000"/>
                  </a:lnSpc>
                </a:pP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C. Màn hình.</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D. Loa.</a:t>
                </a:r>
              </a:p>
            </p:txBody>
          </p:sp>
        </p:grpSp>
        <p:pic>
          <p:nvPicPr>
            <p:cNvPr id="24" name="Picture 23">
              <a:extLst>
                <a:ext uri="{FF2B5EF4-FFF2-40B4-BE49-F238E27FC236}">
                  <a16:creationId xmlns="" xmlns:a16="http://schemas.microsoft.com/office/drawing/2014/main" id="{72C86AA5-E876-4CB4-92C2-B434D3E9FBC4}"/>
                </a:ext>
              </a:extLst>
            </p:cNvPr>
            <p:cNvPicPr>
              <a:picLocks noChangeAspect="1"/>
            </p:cNvPicPr>
            <p:nvPr/>
          </p:nvPicPr>
          <p:blipFill>
            <a:blip r:embed="rId4"/>
            <a:stretch>
              <a:fillRect/>
            </a:stretch>
          </p:blipFill>
          <p:spPr>
            <a:xfrm>
              <a:off x="601971" y="425316"/>
              <a:ext cx="903656" cy="885726"/>
            </a:xfrm>
            <a:prstGeom prst="rect">
              <a:avLst/>
            </a:prstGeom>
          </p:spPr>
        </p:pic>
        <p:pic>
          <p:nvPicPr>
            <p:cNvPr id="26" name="Picture 25">
              <a:extLst>
                <a:ext uri="{FF2B5EF4-FFF2-40B4-BE49-F238E27FC236}">
                  <a16:creationId xmlns="" xmlns:a16="http://schemas.microsoft.com/office/drawing/2014/main" id="{60259513-3A3B-487C-851C-62A8883ED233}"/>
                </a:ext>
              </a:extLst>
            </p:cNvPr>
            <p:cNvPicPr>
              <a:picLocks noChangeAspect="1"/>
            </p:cNvPicPr>
            <p:nvPr/>
          </p:nvPicPr>
          <p:blipFill>
            <a:blip r:embed="rId5"/>
            <a:stretch>
              <a:fillRect/>
            </a:stretch>
          </p:blipFill>
          <p:spPr>
            <a:xfrm>
              <a:off x="10433338" y="704537"/>
              <a:ext cx="661756" cy="554444"/>
            </a:xfrm>
            <a:prstGeom prst="rect">
              <a:avLst/>
            </a:prstGeom>
          </p:spPr>
        </p:pic>
      </p:grpSp>
      <p:pic>
        <p:nvPicPr>
          <p:cNvPr id="29" name="Picture 4" descr="Káº¿t quáº£ hÃ¬nh áº£nh cho right icon">
            <a:extLst>
              <a:ext uri="{FF2B5EF4-FFF2-40B4-BE49-F238E27FC236}">
                <a16:creationId xmlns="" xmlns:a16="http://schemas.microsoft.com/office/drawing/2014/main" id="{5840E999-F1DE-419D-A594-95136CC09A9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13670" y="1793033"/>
            <a:ext cx="463478" cy="463478"/>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descr="Káº¿t quáº£ hÃ¬nh áº£nh cho right icon">
            <a:extLst>
              <a:ext uri="{FF2B5EF4-FFF2-40B4-BE49-F238E27FC236}">
                <a16:creationId xmlns="" xmlns:a16="http://schemas.microsoft.com/office/drawing/2014/main" id="{7EE365C2-0D62-4D5A-A394-44500AF97BC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74188" y="3203224"/>
            <a:ext cx="463478" cy="4634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83620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dung-www_nhacchuongvui_com.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 xmlns:a16="http://schemas.microsoft.com/office/drawing/2014/main" id="{BF05CACA-FC86-4A09-99C8-53DEEE45480F}"/>
              </a:ext>
            </a:extLst>
          </p:cNvPr>
          <p:cNvSpPr/>
          <p:nvPr/>
        </p:nvSpPr>
        <p:spPr>
          <a:xfrm>
            <a:off x="614526" y="292955"/>
            <a:ext cx="8211146" cy="684803"/>
          </a:xfrm>
          <a:prstGeom prst="rect">
            <a:avLst/>
          </a:prstGeom>
        </p:spPr>
        <p:txBody>
          <a:bodyPr wrap="square">
            <a:spAutoFit/>
          </a:bodyPr>
          <a:lstStyle/>
          <a:p>
            <a:pPr defTabSz="342900">
              <a:lnSpc>
                <a:spcPct val="150000"/>
              </a:lnSpc>
            </a:pPr>
            <a:r>
              <a:rPr lang="en-US" sz="2800" b="1">
                <a:solidFill>
                  <a:srgbClr val="F03C69"/>
                </a:solidFill>
                <a:latin typeface="SVN-SAF" panose="02040603050506020204" pitchFamily="18" charset="0"/>
                <a:cs typeface="Times New Roman" panose="02020603050405020304" pitchFamily="18" charset="0"/>
              </a:rPr>
              <a:t>2. AN TOÀN THIẾT BỊ</a:t>
            </a:r>
            <a:endParaRPr lang="vi-VN" sz="2800" b="1">
              <a:solidFill>
                <a:srgbClr val="F03C69"/>
              </a:solidFill>
              <a:cs typeface="Times New Roman" panose="02020603050405020304" pitchFamily="18" charset="0"/>
            </a:endParaRPr>
          </a:p>
        </p:txBody>
      </p:sp>
      <p:grpSp>
        <p:nvGrpSpPr>
          <p:cNvPr id="11" name="Group 10">
            <a:extLst>
              <a:ext uri="{FF2B5EF4-FFF2-40B4-BE49-F238E27FC236}">
                <a16:creationId xmlns="" xmlns:a16="http://schemas.microsoft.com/office/drawing/2014/main" id="{0E75C4E2-4627-4ABD-ACA9-9CF878685F42}"/>
              </a:ext>
            </a:extLst>
          </p:cNvPr>
          <p:cNvGrpSpPr/>
          <p:nvPr/>
        </p:nvGrpSpPr>
        <p:grpSpPr>
          <a:xfrm>
            <a:off x="614523" y="1054201"/>
            <a:ext cx="10962953" cy="5321150"/>
            <a:chOff x="1117599" y="3528268"/>
            <a:chExt cx="10962953" cy="5321150"/>
          </a:xfrm>
        </p:grpSpPr>
        <p:grpSp>
          <p:nvGrpSpPr>
            <p:cNvPr id="10" name="Group 9">
              <a:extLst>
                <a:ext uri="{FF2B5EF4-FFF2-40B4-BE49-F238E27FC236}">
                  <a16:creationId xmlns="" xmlns:a16="http://schemas.microsoft.com/office/drawing/2014/main" id="{47129611-B319-4F9F-BD09-C4B96DED013B}"/>
                </a:ext>
              </a:extLst>
            </p:cNvPr>
            <p:cNvGrpSpPr/>
            <p:nvPr/>
          </p:nvGrpSpPr>
          <p:grpSpPr>
            <a:xfrm>
              <a:off x="1117599" y="3528268"/>
              <a:ext cx="10962953" cy="5321150"/>
              <a:chOff x="1493519" y="3891280"/>
              <a:chExt cx="10962953" cy="5321150"/>
            </a:xfrm>
          </p:grpSpPr>
          <p:sp>
            <p:nvSpPr>
              <p:cNvPr id="12" name="Rectangle: Rounded Corners 11">
                <a:extLst>
                  <a:ext uri="{FF2B5EF4-FFF2-40B4-BE49-F238E27FC236}">
                    <a16:creationId xmlns="" xmlns:a16="http://schemas.microsoft.com/office/drawing/2014/main" id="{BED920E5-FB13-4F3D-8C0F-0595AF26514E}"/>
                  </a:ext>
                </a:extLst>
              </p:cNvPr>
              <p:cNvSpPr/>
              <p:nvPr/>
            </p:nvSpPr>
            <p:spPr>
              <a:xfrm>
                <a:off x="1493520" y="3891280"/>
                <a:ext cx="5557674" cy="958098"/>
              </a:xfrm>
              <a:prstGeom prst="roundRect">
                <a:avLst>
                  <a:gd name="adj" fmla="val 24968"/>
                </a:avLst>
              </a:prstGeom>
              <a:solidFill>
                <a:srgbClr val="79C8BB"/>
              </a:solidFill>
              <a:ln w="28575">
                <a:solidFill>
                  <a:srgbClr val="79C8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Rounded Corners 1">
                <a:extLst>
                  <a:ext uri="{FF2B5EF4-FFF2-40B4-BE49-F238E27FC236}">
                    <a16:creationId xmlns="" xmlns:a16="http://schemas.microsoft.com/office/drawing/2014/main" id="{3FDCD77D-0C47-4653-9492-55C0E3681AF2}"/>
                  </a:ext>
                </a:extLst>
              </p:cNvPr>
              <p:cNvSpPr/>
              <p:nvPr/>
            </p:nvSpPr>
            <p:spPr>
              <a:xfrm>
                <a:off x="1493519" y="4460240"/>
                <a:ext cx="10962953" cy="4752190"/>
              </a:xfrm>
              <a:prstGeom prst="roundRect">
                <a:avLst>
                  <a:gd name="adj" fmla="val 4103"/>
                </a:avLst>
              </a:prstGeom>
              <a:solidFill>
                <a:schemeClr val="bg1"/>
              </a:solidFill>
              <a:ln w="19050">
                <a:solidFill>
                  <a:srgbClr val="79C8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 xmlns:a16="http://schemas.microsoft.com/office/drawing/2014/main" id="{ABAD6ABD-A150-4770-8560-5FDA0E832454}"/>
                  </a:ext>
                </a:extLst>
              </p:cNvPr>
              <p:cNvSpPr/>
              <p:nvPr/>
            </p:nvSpPr>
            <p:spPr>
              <a:xfrm>
                <a:off x="1632193" y="3941639"/>
                <a:ext cx="1913647" cy="459485"/>
              </a:xfrm>
              <a:prstGeom prst="rect">
                <a:avLst/>
              </a:prstGeom>
            </p:spPr>
            <p:txBody>
              <a:bodyPr wrap="square">
                <a:spAutoFit/>
              </a:bodyPr>
              <a:lstStyle/>
              <a:p>
                <a:pPr algn="just" defTabSz="342900">
                  <a:lnSpc>
                    <a:spcPct val="135000"/>
                  </a:lnSpc>
                </a:pPr>
                <a:r>
                  <a:rPr lang="en-US" sz="2000" b="1">
                    <a:latin typeface="UTM Avo" panose="02040603050506020204" pitchFamily="18" charset="0"/>
                    <a:cs typeface="Times New Roman" panose="02020603050405020304" pitchFamily="18" charset="0"/>
                  </a:rPr>
                  <a:t>Hoạt động 3</a:t>
                </a:r>
                <a:endParaRPr lang="vi-VN" sz="2000" b="1">
                  <a:latin typeface="UTM Avo" panose="02040603050506020204" pitchFamily="18" charset="0"/>
                  <a:cs typeface="Times New Roman" panose="02020603050405020304" pitchFamily="18" charset="0"/>
                </a:endParaRPr>
              </a:p>
            </p:txBody>
          </p:sp>
          <p:sp>
            <p:nvSpPr>
              <p:cNvPr id="15" name="Rectangle: Rounded Corners 14">
                <a:extLst>
                  <a:ext uri="{FF2B5EF4-FFF2-40B4-BE49-F238E27FC236}">
                    <a16:creationId xmlns="" xmlns:a16="http://schemas.microsoft.com/office/drawing/2014/main" id="{74A0C4B0-C454-4065-BB02-6BB3F9D116A9}"/>
                  </a:ext>
                </a:extLst>
              </p:cNvPr>
              <p:cNvSpPr/>
              <p:nvPr/>
            </p:nvSpPr>
            <p:spPr>
              <a:xfrm>
                <a:off x="3469640" y="3936428"/>
                <a:ext cx="3505354" cy="912950"/>
              </a:xfrm>
              <a:prstGeom prst="roundRect">
                <a:avLst>
                  <a:gd name="adj" fmla="val 25052"/>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Rectangle 16">
              <a:extLst>
                <a:ext uri="{FF2B5EF4-FFF2-40B4-BE49-F238E27FC236}">
                  <a16:creationId xmlns="" xmlns:a16="http://schemas.microsoft.com/office/drawing/2014/main" id="{07F1CCD9-F314-4575-AF33-A180B788177B}"/>
                </a:ext>
              </a:extLst>
            </p:cNvPr>
            <p:cNvSpPr/>
            <p:nvPr/>
          </p:nvSpPr>
          <p:spPr>
            <a:xfrm>
              <a:off x="3093720" y="3578627"/>
              <a:ext cx="3505353" cy="463140"/>
            </a:xfrm>
            <a:prstGeom prst="rect">
              <a:avLst/>
            </a:prstGeom>
          </p:spPr>
          <p:txBody>
            <a:bodyPr wrap="square">
              <a:spAutoFit/>
            </a:bodyPr>
            <a:lstStyle/>
            <a:p>
              <a:pPr algn="ctr" defTabSz="342900">
                <a:lnSpc>
                  <a:spcPct val="135000"/>
                </a:lnSpc>
              </a:pPr>
              <a:r>
                <a:rPr lang="en-US" sz="2000" b="1">
                  <a:latin typeface="UTM Avo" panose="02040603050506020204" pitchFamily="18" charset="0"/>
                  <a:cs typeface="Times New Roman" panose="02020603050405020304" pitchFamily="18" charset="0"/>
                </a:rPr>
                <a:t>Kết nối thiết bị vào – ra </a:t>
              </a:r>
              <a:endParaRPr lang="vi-VN" sz="2000" b="1">
                <a:latin typeface="UTM Avo" panose="02040603050506020204" pitchFamily="18" charset="0"/>
                <a:cs typeface="Times New Roman" panose="02020603050405020304" pitchFamily="18" charset="0"/>
              </a:endParaRPr>
            </a:p>
          </p:txBody>
        </p:sp>
      </p:grpSp>
      <p:sp>
        <p:nvSpPr>
          <p:cNvPr id="20" name="Rectangle 19">
            <a:extLst>
              <a:ext uri="{FF2B5EF4-FFF2-40B4-BE49-F238E27FC236}">
                <a16:creationId xmlns="" xmlns:a16="http://schemas.microsoft.com/office/drawing/2014/main" id="{398E869B-F65A-4254-A3E0-2B78A1C9C21C}"/>
              </a:ext>
            </a:extLst>
          </p:cNvPr>
          <p:cNvSpPr/>
          <p:nvPr/>
        </p:nvSpPr>
        <p:spPr>
          <a:xfrm>
            <a:off x="785786" y="1733603"/>
            <a:ext cx="4151974" cy="4157357"/>
          </a:xfrm>
          <a:prstGeom prst="rect">
            <a:avLst/>
          </a:prstGeom>
        </p:spPr>
        <p:txBody>
          <a:bodyPr wrap="square">
            <a:spAutoFit/>
          </a:bodyPr>
          <a:lstStyle/>
          <a:p>
            <a:pPr algn="just" defTabSz="342900">
              <a:lnSpc>
                <a:spcPct val="135000"/>
              </a:lnSpc>
            </a:pPr>
            <a:r>
              <a:rPr lang="vi-VN">
                <a:latin typeface="UTM Avo" panose="02040603050506020204" pitchFamily="18" charset="0"/>
                <a:cs typeface="Times New Roman" panose="02020603050405020304" pitchFamily="18" charset="0"/>
              </a:rPr>
              <a:t>Một máy tính để bàn có các cổng kết nối như Hình 1.5. </a:t>
            </a:r>
            <a:endParaRPr lang="en-US">
              <a:latin typeface="UTM Avo" panose="02040603050506020204" pitchFamily="18" charset="0"/>
              <a:cs typeface="Times New Roman" panose="02020603050405020304" pitchFamily="18" charset="0"/>
            </a:endParaRPr>
          </a:p>
          <a:p>
            <a:pPr algn="just" defTabSz="342900">
              <a:lnSpc>
                <a:spcPct val="135000"/>
              </a:lnSpc>
            </a:pPr>
            <a:r>
              <a:rPr lang="vi-VN" b="1">
                <a:latin typeface="UTM Avo" panose="02040603050506020204" pitchFamily="18" charset="0"/>
                <a:cs typeface="Times New Roman" panose="02020603050405020304" pitchFamily="18" charset="0"/>
              </a:rPr>
              <a:t>1. </a:t>
            </a:r>
            <a:r>
              <a:rPr lang="vi-VN">
                <a:latin typeface="UTM Avo" panose="02040603050506020204" pitchFamily="18" charset="0"/>
                <a:cs typeface="Times New Roman" panose="02020603050405020304" pitchFamily="18" charset="0"/>
              </a:rPr>
              <a:t>Em hãy lắp các thiết bị sau vào đúng cổng của nó bằng cách ghép mỗi chữ cái với số tương ứng:</a:t>
            </a:r>
            <a:endParaRPr lang="en-US">
              <a:latin typeface="UTM Avo" panose="02040603050506020204" pitchFamily="18" charset="0"/>
              <a:cs typeface="Times New Roman" panose="02020603050405020304" pitchFamily="18" charset="0"/>
            </a:endParaRPr>
          </a:p>
          <a:p>
            <a:pPr algn="just" defTabSz="342900">
              <a:lnSpc>
                <a:spcPct val="135000"/>
              </a:lnSpc>
            </a:pPr>
            <a:r>
              <a:rPr lang="en-US">
                <a:latin typeface="UTM Avo" panose="02040603050506020204" pitchFamily="18" charset="0"/>
                <a:cs typeface="Times New Roman" panose="02020603050405020304" pitchFamily="18" charset="0"/>
              </a:rPr>
              <a:t>	</a:t>
            </a:r>
            <a:r>
              <a:rPr lang="vi-VN">
                <a:latin typeface="UTM Avo" panose="02040603050506020204" pitchFamily="18" charset="0"/>
                <a:cs typeface="Times New Roman" panose="02020603050405020304" pitchFamily="18" charset="0"/>
              </a:rPr>
              <a:t>a)</a:t>
            </a:r>
            <a:r>
              <a:rPr lang="en-US">
                <a:latin typeface="UTM Avo" panose="02040603050506020204" pitchFamily="18" charset="0"/>
                <a:cs typeface="Times New Roman" panose="02020603050405020304" pitchFamily="18" charset="0"/>
              </a:rPr>
              <a:t> </a:t>
            </a:r>
            <a:r>
              <a:rPr lang="vi-VN">
                <a:latin typeface="UTM Avo" panose="02040603050506020204" pitchFamily="18" charset="0"/>
                <a:cs typeface="Times New Roman" panose="02020603050405020304" pitchFamily="18" charset="0"/>
              </a:rPr>
              <a:t>Bàn phím;</a:t>
            </a:r>
            <a:r>
              <a:rPr lang="en-US">
                <a:latin typeface="UTM Avo" panose="02040603050506020204" pitchFamily="18" charset="0"/>
                <a:cs typeface="Times New Roman" panose="02020603050405020304" pitchFamily="18" charset="0"/>
              </a:rPr>
              <a:t>	</a:t>
            </a:r>
            <a:r>
              <a:rPr lang="vi-VN">
                <a:latin typeface="UTM Avo" panose="02040603050506020204" pitchFamily="18" charset="0"/>
                <a:cs typeface="Times New Roman" panose="02020603050405020304" pitchFamily="18" charset="0"/>
              </a:rPr>
              <a:t>b) Dây mạng</a:t>
            </a:r>
            <a:r>
              <a:rPr lang="en-US">
                <a:latin typeface="UTM Avo" panose="02040603050506020204" pitchFamily="18" charset="0"/>
                <a:cs typeface="Times New Roman" panose="02020603050405020304" pitchFamily="18" charset="0"/>
              </a:rPr>
              <a:t>;</a:t>
            </a:r>
          </a:p>
          <a:p>
            <a:pPr algn="just" defTabSz="342900">
              <a:lnSpc>
                <a:spcPct val="135000"/>
              </a:lnSpc>
            </a:pPr>
            <a:r>
              <a:rPr lang="en-US">
                <a:latin typeface="UTM Avo" panose="02040603050506020204" pitchFamily="18" charset="0"/>
                <a:cs typeface="Times New Roman" panose="02020603050405020304" pitchFamily="18" charset="0"/>
              </a:rPr>
              <a:t>	</a:t>
            </a:r>
            <a:r>
              <a:rPr lang="vi-VN">
                <a:latin typeface="UTM Avo" panose="02040603050506020204" pitchFamily="18" charset="0"/>
                <a:cs typeface="Times New Roman" panose="02020603050405020304" pitchFamily="18" charset="0"/>
              </a:rPr>
              <a:t>c) Chuột; </a:t>
            </a:r>
            <a:r>
              <a:rPr lang="en-US">
                <a:latin typeface="UTM Avo" panose="02040603050506020204" pitchFamily="18" charset="0"/>
                <a:cs typeface="Times New Roman" panose="02020603050405020304" pitchFamily="18" charset="0"/>
              </a:rPr>
              <a:t>		</a:t>
            </a:r>
            <a:r>
              <a:rPr lang="vi-VN">
                <a:latin typeface="UTM Avo" panose="02040603050506020204" pitchFamily="18" charset="0"/>
                <a:cs typeface="Times New Roman" panose="02020603050405020304" pitchFamily="18" charset="0"/>
              </a:rPr>
              <a:t>d) Màn hình; </a:t>
            </a:r>
            <a:endParaRPr lang="en-US">
              <a:latin typeface="UTM Avo" panose="02040603050506020204" pitchFamily="18" charset="0"/>
              <a:cs typeface="Times New Roman" panose="02020603050405020304" pitchFamily="18" charset="0"/>
            </a:endParaRPr>
          </a:p>
          <a:p>
            <a:pPr algn="just" defTabSz="342900">
              <a:lnSpc>
                <a:spcPct val="135000"/>
              </a:lnSpc>
            </a:pPr>
            <a:r>
              <a:rPr lang="en-US">
                <a:latin typeface="UTM Avo" panose="02040603050506020204" pitchFamily="18" charset="0"/>
                <a:cs typeface="Times New Roman" panose="02020603050405020304" pitchFamily="18" charset="0"/>
              </a:rPr>
              <a:t>	</a:t>
            </a:r>
            <a:r>
              <a:rPr lang="vi-VN">
                <a:latin typeface="UTM Avo" panose="02040603050506020204" pitchFamily="18" charset="0"/>
                <a:cs typeface="Times New Roman" panose="02020603050405020304" pitchFamily="18" charset="0"/>
              </a:rPr>
              <a:t>e) Tai nghe. </a:t>
            </a:r>
            <a:endParaRPr lang="en-US">
              <a:latin typeface="UTM Avo" panose="02040603050506020204" pitchFamily="18" charset="0"/>
              <a:cs typeface="Times New Roman" panose="02020603050405020304" pitchFamily="18" charset="0"/>
            </a:endParaRPr>
          </a:p>
          <a:p>
            <a:pPr algn="just" defTabSz="342900">
              <a:lnSpc>
                <a:spcPct val="135000"/>
              </a:lnSpc>
            </a:pPr>
            <a:r>
              <a:rPr lang="vi-VN" b="1">
                <a:latin typeface="UTM Avo" panose="02040603050506020204" pitchFamily="18" charset="0"/>
                <a:cs typeface="Times New Roman" panose="02020603050405020304" pitchFamily="18" charset="0"/>
              </a:rPr>
              <a:t>2. </a:t>
            </a:r>
            <a:r>
              <a:rPr lang="vi-VN">
                <a:latin typeface="UTM Avo" panose="02040603050506020204" pitchFamily="18" charset="0"/>
                <a:cs typeface="Times New Roman" panose="02020603050405020304" pitchFamily="18" charset="0"/>
              </a:rPr>
              <a:t>Việc cấp nguồn điện cho máy tính cần được thực hiện trước hay sau các kết nối trên? Tại sao?</a:t>
            </a:r>
          </a:p>
        </p:txBody>
      </p:sp>
      <p:sp>
        <p:nvSpPr>
          <p:cNvPr id="30" name="Rectangle 29">
            <a:extLst>
              <a:ext uri="{FF2B5EF4-FFF2-40B4-BE49-F238E27FC236}">
                <a16:creationId xmlns="" xmlns:a16="http://schemas.microsoft.com/office/drawing/2014/main" id="{F9FD7519-96FF-4994-91E0-3684352AA446}"/>
              </a:ext>
            </a:extLst>
          </p:cNvPr>
          <p:cNvSpPr/>
          <p:nvPr/>
        </p:nvSpPr>
        <p:spPr>
          <a:xfrm>
            <a:off x="3393361" y="5493489"/>
            <a:ext cx="8201942" cy="620619"/>
          </a:xfrm>
          <a:prstGeom prst="rect">
            <a:avLst/>
          </a:prstGeom>
        </p:spPr>
        <p:txBody>
          <a:bodyPr wrap="square">
            <a:spAutoFit/>
          </a:bodyPr>
          <a:lstStyle/>
          <a:p>
            <a:pPr algn="ctr" defTabSz="342900">
              <a:lnSpc>
                <a:spcPct val="135000"/>
              </a:lnSpc>
            </a:pPr>
            <a:r>
              <a:rPr lang="en-US" sz="2800" b="1">
                <a:solidFill>
                  <a:srgbClr val="0000FF"/>
                </a:solidFill>
                <a:latin typeface="UTM Avo" panose="02040603050506020204" pitchFamily="18" charset="0"/>
                <a:cs typeface="Times New Roman" panose="02020603050405020304" pitchFamily="18" charset="0"/>
              </a:rPr>
              <a:t>a) </a:t>
            </a:r>
            <a:r>
              <a:rPr lang="en-US" sz="2800" b="1">
                <a:solidFill>
                  <a:srgbClr val="0000FF"/>
                </a:solidFill>
                <a:latin typeface="UTM Avo" panose="02040603050506020204" pitchFamily="18" charset="0"/>
                <a:cs typeface="Times New Roman" panose="02020603050405020304" pitchFamily="18" charset="0"/>
                <a:sym typeface="Wingdings" panose="05000000000000000000" pitchFamily="2" charset="2"/>
              </a:rPr>
              <a:t> </a:t>
            </a:r>
            <a:r>
              <a:rPr lang="en-US" sz="2800" b="1">
                <a:solidFill>
                  <a:srgbClr val="0000FF"/>
                </a:solidFill>
                <a:latin typeface="UTM Avo" panose="02040603050506020204" pitchFamily="18" charset="0"/>
                <a:cs typeface="Times New Roman" panose="02020603050405020304" pitchFamily="18" charset="0"/>
              </a:rPr>
              <a:t>7		b) </a:t>
            </a:r>
            <a:r>
              <a:rPr lang="en-US" sz="2800" b="1">
                <a:solidFill>
                  <a:srgbClr val="0000FF"/>
                </a:solidFill>
                <a:latin typeface="UTM Avo" panose="02040603050506020204" pitchFamily="18" charset="0"/>
                <a:cs typeface="Times New Roman" panose="02020603050405020304" pitchFamily="18" charset="0"/>
                <a:sym typeface="Wingdings" panose="05000000000000000000" pitchFamily="2" charset="2"/>
              </a:rPr>
              <a:t> </a:t>
            </a:r>
            <a:r>
              <a:rPr lang="en-US" sz="2800" b="1">
                <a:solidFill>
                  <a:srgbClr val="0000FF"/>
                </a:solidFill>
                <a:latin typeface="UTM Avo" panose="02040603050506020204" pitchFamily="18" charset="0"/>
                <a:cs typeface="Times New Roman" panose="02020603050405020304" pitchFamily="18" charset="0"/>
              </a:rPr>
              <a:t>6		c) </a:t>
            </a:r>
            <a:r>
              <a:rPr lang="en-US" sz="2800" b="1">
                <a:solidFill>
                  <a:srgbClr val="0000FF"/>
                </a:solidFill>
                <a:latin typeface="UTM Avo" panose="02040603050506020204" pitchFamily="18" charset="0"/>
                <a:cs typeface="Times New Roman" panose="02020603050405020304" pitchFamily="18" charset="0"/>
                <a:sym typeface="Wingdings" panose="05000000000000000000" pitchFamily="2" charset="2"/>
              </a:rPr>
              <a:t> </a:t>
            </a:r>
            <a:r>
              <a:rPr lang="en-US" sz="2800" b="1">
                <a:solidFill>
                  <a:srgbClr val="0000FF"/>
                </a:solidFill>
                <a:latin typeface="UTM Avo" panose="02040603050506020204" pitchFamily="18" charset="0"/>
                <a:cs typeface="Times New Roman" panose="02020603050405020304" pitchFamily="18" charset="0"/>
              </a:rPr>
              <a:t>7		d) </a:t>
            </a:r>
            <a:r>
              <a:rPr lang="en-US" sz="2800" b="1">
                <a:solidFill>
                  <a:srgbClr val="0000FF"/>
                </a:solidFill>
                <a:latin typeface="UTM Avo" panose="02040603050506020204" pitchFamily="18" charset="0"/>
                <a:cs typeface="Times New Roman" panose="02020603050405020304" pitchFamily="18" charset="0"/>
                <a:sym typeface="Wingdings" panose="05000000000000000000" pitchFamily="2" charset="2"/>
              </a:rPr>
              <a:t> </a:t>
            </a:r>
            <a:r>
              <a:rPr lang="en-US" sz="2800" b="1">
                <a:solidFill>
                  <a:srgbClr val="0000FF"/>
                </a:solidFill>
                <a:latin typeface="UTM Avo" panose="02040603050506020204" pitchFamily="18" charset="0"/>
                <a:cs typeface="Times New Roman" panose="02020603050405020304" pitchFamily="18" charset="0"/>
              </a:rPr>
              <a:t>3		e)</a:t>
            </a:r>
            <a:r>
              <a:rPr lang="en-US" sz="2800" b="1">
                <a:solidFill>
                  <a:srgbClr val="0000FF"/>
                </a:solidFill>
                <a:latin typeface="UTM Avo" panose="02040603050506020204" pitchFamily="18" charset="0"/>
                <a:cs typeface="Times New Roman" panose="02020603050405020304" pitchFamily="18" charset="0"/>
                <a:sym typeface="Wingdings" panose="05000000000000000000" pitchFamily="2" charset="2"/>
              </a:rPr>
              <a:t>  </a:t>
            </a:r>
            <a:r>
              <a:rPr lang="en-US" sz="2800" b="1">
                <a:solidFill>
                  <a:srgbClr val="0000FF"/>
                </a:solidFill>
                <a:latin typeface="UTM Avo" panose="02040603050506020204" pitchFamily="18" charset="0"/>
                <a:cs typeface="Times New Roman" panose="02020603050405020304" pitchFamily="18" charset="0"/>
              </a:rPr>
              <a:t>4	</a:t>
            </a:r>
            <a:r>
              <a:rPr lang="en-US" sz="1100" b="1">
                <a:solidFill>
                  <a:srgbClr val="0000FF"/>
                </a:solidFill>
                <a:latin typeface="UTM Avo" panose="02040603050506020204" pitchFamily="18" charset="0"/>
                <a:cs typeface="Times New Roman" panose="02020603050405020304" pitchFamily="18" charset="0"/>
              </a:rPr>
              <a:t> 	</a:t>
            </a:r>
            <a:r>
              <a:rPr lang="en-US" sz="2800" b="1">
                <a:solidFill>
                  <a:srgbClr val="0000FF"/>
                </a:solidFill>
                <a:latin typeface="UTM Avo" panose="02040603050506020204" pitchFamily="18" charset="0"/>
                <a:cs typeface="Times New Roman" panose="02020603050405020304" pitchFamily="18" charset="0"/>
              </a:rPr>
              <a:t>f</a:t>
            </a:r>
            <a:r>
              <a:rPr lang="en-US" sz="1100" b="1">
                <a:solidFill>
                  <a:srgbClr val="0000FF"/>
                </a:solidFill>
                <a:latin typeface="UTM Avo" panose="02040603050506020204" pitchFamily="18" charset="0"/>
                <a:cs typeface="Times New Roman" panose="02020603050405020304" pitchFamily="18" charset="0"/>
              </a:rPr>
              <a:t> </a:t>
            </a:r>
            <a:r>
              <a:rPr lang="en-US" sz="2800" b="1">
                <a:solidFill>
                  <a:srgbClr val="0000FF"/>
                </a:solidFill>
                <a:latin typeface="UTM Avo" panose="02040603050506020204" pitchFamily="18" charset="0"/>
                <a:cs typeface="Times New Roman" panose="02020603050405020304" pitchFamily="18" charset="0"/>
              </a:rPr>
              <a:t>)</a:t>
            </a:r>
            <a:r>
              <a:rPr lang="en-US" sz="2800" b="1">
                <a:solidFill>
                  <a:srgbClr val="0000FF"/>
                </a:solidFill>
                <a:latin typeface="UTM Avo" panose="02040603050506020204" pitchFamily="18" charset="0"/>
                <a:cs typeface="Times New Roman" panose="02020603050405020304" pitchFamily="18" charset="0"/>
                <a:sym typeface="Wingdings" panose="05000000000000000000" pitchFamily="2" charset="2"/>
              </a:rPr>
              <a:t>  </a:t>
            </a:r>
            <a:r>
              <a:rPr lang="en-US" sz="2800" b="1">
                <a:solidFill>
                  <a:srgbClr val="0000FF"/>
                </a:solidFill>
                <a:latin typeface="UTM Avo" panose="02040603050506020204" pitchFamily="18" charset="0"/>
                <a:cs typeface="Times New Roman" panose="02020603050405020304" pitchFamily="18" charset="0"/>
              </a:rPr>
              <a:t>8</a:t>
            </a:r>
            <a:endParaRPr lang="vi-VN" sz="2800" b="1">
              <a:solidFill>
                <a:srgbClr val="0000FF"/>
              </a:solidFill>
              <a:latin typeface="UTM Avo" panose="02040603050506020204" pitchFamily="18" charset="0"/>
              <a:cs typeface="Times New Roman" panose="02020603050405020304" pitchFamily="18" charset="0"/>
            </a:endParaRPr>
          </a:p>
        </p:txBody>
      </p:sp>
      <p:pic>
        <p:nvPicPr>
          <p:cNvPr id="6" name="Picture 5">
            <a:extLst>
              <a:ext uri="{FF2B5EF4-FFF2-40B4-BE49-F238E27FC236}">
                <a16:creationId xmlns="" xmlns:a16="http://schemas.microsoft.com/office/drawing/2014/main" id="{70FFCBD7-57EF-4C4E-98C6-8AE790B28A9E}"/>
              </a:ext>
            </a:extLst>
          </p:cNvPr>
          <p:cNvPicPr>
            <a:picLocks noChangeAspect="1"/>
          </p:cNvPicPr>
          <p:nvPr/>
        </p:nvPicPr>
        <p:blipFill>
          <a:blip r:embed="rId2"/>
          <a:stretch>
            <a:fillRect/>
          </a:stretch>
        </p:blipFill>
        <p:spPr>
          <a:xfrm>
            <a:off x="5214687" y="1850590"/>
            <a:ext cx="6191527" cy="3544661"/>
          </a:xfrm>
          <a:prstGeom prst="rect">
            <a:avLst/>
          </a:prstGeom>
        </p:spPr>
      </p:pic>
    </p:spTree>
    <p:extLst>
      <p:ext uri="{BB962C8B-B14F-4D97-AF65-F5344CB8AC3E}">
        <p14:creationId xmlns:p14="http://schemas.microsoft.com/office/powerpoint/2010/main" val="3094354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1" nodeType="clickEffect">
                                  <p:stCondLst>
                                    <p:cond delay="0"/>
                                  </p:stCondLst>
                                  <p:childTnLst>
                                    <p:set>
                                      <p:cBhvr>
                                        <p:cTn id="20" dur="1" fill="hold">
                                          <p:stCondLst>
                                            <p:cond delay="0"/>
                                          </p:stCondLst>
                                        </p:cTn>
                                        <p:tgtEl>
                                          <p:spTgt spid="20">
                                            <p:txEl>
                                              <p:pRg st="0" end="0"/>
                                            </p:txEl>
                                          </p:spTgt>
                                        </p:tgtEl>
                                        <p:attrNameLst>
                                          <p:attrName>style.visibility</p:attrName>
                                        </p:attrNameLst>
                                      </p:cBhvr>
                                      <p:to>
                                        <p:strVal val="visible"/>
                                      </p:to>
                                    </p:set>
                                    <p:animEffect transition="in" filter="fade">
                                      <p:cBhvr>
                                        <p:cTn id="21" dur="500"/>
                                        <p:tgtEl>
                                          <p:spTgt spid="20">
                                            <p:txEl>
                                              <p:pRg st="0" end="0"/>
                                            </p:txEl>
                                          </p:spTgt>
                                        </p:tgtEl>
                                      </p:cBhvr>
                                    </p:animEffect>
                                  </p:childTnLst>
                                </p:cTn>
                              </p:par>
                            </p:childTnLst>
                          </p:cTn>
                        </p:par>
                        <p:par>
                          <p:cTn id="22" fill="hold">
                            <p:stCondLst>
                              <p:cond delay="500"/>
                            </p:stCondLst>
                            <p:childTnLst>
                              <p:par>
                                <p:cTn id="23" presetID="53" presetClass="entr" presetSubtype="16" fill="hold" nodeType="after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500" fill="hold"/>
                                        <p:tgtEl>
                                          <p:spTgt spid="6"/>
                                        </p:tgtEl>
                                        <p:attrNameLst>
                                          <p:attrName>ppt_w</p:attrName>
                                        </p:attrNameLst>
                                      </p:cBhvr>
                                      <p:tavLst>
                                        <p:tav tm="0">
                                          <p:val>
                                            <p:fltVal val="0"/>
                                          </p:val>
                                        </p:tav>
                                        <p:tav tm="100000">
                                          <p:val>
                                            <p:strVal val="#ppt_w"/>
                                          </p:val>
                                        </p:tav>
                                      </p:tavLst>
                                    </p:anim>
                                    <p:anim calcmode="lin" valueType="num">
                                      <p:cBhvr>
                                        <p:cTn id="26" dur="500" fill="hold"/>
                                        <p:tgtEl>
                                          <p:spTgt spid="6"/>
                                        </p:tgtEl>
                                        <p:attrNameLst>
                                          <p:attrName>ppt_h</p:attrName>
                                        </p:attrNameLst>
                                      </p:cBhvr>
                                      <p:tavLst>
                                        <p:tav tm="0">
                                          <p:val>
                                            <p:fltVal val="0"/>
                                          </p:val>
                                        </p:tav>
                                        <p:tav tm="100000">
                                          <p:val>
                                            <p:strVal val="#ppt_h"/>
                                          </p:val>
                                        </p:tav>
                                      </p:tavLst>
                                    </p:anim>
                                    <p:animEffect transition="in" filter="fade">
                                      <p:cBhvr>
                                        <p:cTn id="27" dur="500"/>
                                        <p:tgtEl>
                                          <p:spTgt spid="6"/>
                                        </p:tgtEl>
                                      </p:cBhvr>
                                    </p:animEffect>
                                  </p:childTnLst>
                                </p:cTn>
                              </p:par>
                              <p:par>
                                <p:cTn id="28" presetID="10" presetClass="entr" presetSubtype="0" fill="hold" grpId="1" nodeType="withEffect">
                                  <p:stCondLst>
                                    <p:cond delay="0"/>
                                  </p:stCondLst>
                                  <p:childTnLst>
                                    <p:set>
                                      <p:cBhvr>
                                        <p:cTn id="29" dur="1" fill="hold">
                                          <p:stCondLst>
                                            <p:cond delay="0"/>
                                          </p:stCondLst>
                                        </p:cTn>
                                        <p:tgtEl>
                                          <p:spTgt spid="20">
                                            <p:txEl>
                                              <p:pRg st="1" end="1"/>
                                            </p:txEl>
                                          </p:spTgt>
                                        </p:tgtEl>
                                        <p:attrNameLst>
                                          <p:attrName>style.visibility</p:attrName>
                                        </p:attrNameLst>
                                      </p:cBhvr>
                                      <p:to>
                                        <p:strVal val="visible"/>
                                      </p:to>
                                    </p:set>
                                    <p:animEffect transition="in" filter="fade">
                                      <p:cBhvr>
                                        <p:cTn id="30" dur="500"/>
                                        <p:tgtEl>
                                          <p:spTgt spid="20">
                                            <p:txEl>
                                              <p:pRg st="1" end="1"/>
                                            </p:txEl>
                                          </p:spTgt>
                                        </p:tgtEl>
                                      </p:cBhvr>
                                    </p:animEffect>
                                  </p:childTnLst>
                                </p:cTn>
                              </p:par>
                              <p:par>
                                <p:cTn id="31" presetID="10" presetClass="entr" presetSubtype="0" fill="hold" grpId="1" nodeType="withEffect">
                                  <p:stCondLst>
                                    <p:cond delay="0"/>
                                  </p:stCondLst>
                                  <p:childTnLst>
                                    <p:set>
                                      <p:cBhvr>
                                        <p:cTn id="32" dur="1" fill="hold">
                                          <p:stCondLst>
                                            <p:cond delay="0"/>
                                          </p:stCondLst>
                                        </p:cTn>
                                        <p:tgtEl>
                                          <p:spTgt spid="20">
                                            <p:txEl>
                                              <p:pRg st="2" end="2"/>
                                            </p:txEl>
                                          </p:spTgt>
                                        </p:tgtEl>
                                        <p:attrNameLst>
                                          <p:attrName>style.visibility</p:attrName>
                                        </p:attrNameLst>
                                      </p:cBhvr>
                                      <p:to>
                                        <p:strVal val="visible"/>
                                      </p:to>
                                    </p:set>
                                    <p:animEffect transition="in" filter="fade">
                                      <p:cBhvr>
                                        <p:cTn id="33" dur="500"/>
                                        <p:tgtEl>
                                          <p:spTgt spid="20">
                                            <p:txEl>
                                              <p:pRg st="2" end="2"/>
                                            </p:txEl>
                                          </p:spTgt>
                                        </p:tgtEl>
                                      </p:cBhvr>
                                    </p:animEffect>
                                  </p:childTnLst>
                                </p:cTn>
                              </p:par>
                              <p:par>
                                <p:cTn id="34" presetID="10" presetClass="entr" presetSubtype="0" fill="hold" grpId="1" nodeType="withEffect">
                                  <p:stCondLst>
                                    <p:cond delay="0"/>
                                  </p:stCondLst>
                                  <p:childTnLst>
                                    <p:set>
                                      <p:cBhvr>
                                        <p:cTn id="35" dur="1" fill="hold">
                                          <p:stCondLst>
                                            <p:cond delay="0"/>
                                          </p:stCondLst>
                                        </p:cTn>
                                        <p:tgtEl>
                                          <p:spTgt spid="20">
                                            <p:txEl>
                                              <p:pRg st="3" end="3"/>
                                            </p:txEl>
                                          </p:spTgt>
                                        </p:tgtEl>
                                        <p:attrNameLst>
                                          <p:attrName>style.visibility</p:attrName>
                                        </p:attrNameLst>
                                      </p:cBhvr>
                                      <p:to>
                                        <p:strVal val="visible"/>
                                      </p:to>
                                    </p:set>
                                    <p:animEffect transition="in" filter="fade">
                                      <p:cBhvr>
                                        <p:cTn id="36" dur="500"/>
                                        <p:tgtEl>
                                          <p:spTgt spid="20">
                                            <p:txEl>
                                              <p:pRg st="3" end="3"/>
                                            </p:txEl>
                                          </p:spTgt>
                                        </p:tgtEl>
                                      </p:cBhvr>
                                    </p:animEffect>
                                  </p:childTnLst>
                                </p:cTn>
                              </p:par>
                              <p:par>
                                <p:cTn id="37" presetID="10" presetClass="entr" presetSubtype="0" fill="hold" grpId="1" nodeType="withEffect">
                                  <p:stCondLst>
                                    <p:cond delay="0"/>
                                  </p:stCondLst>
                                  <p:childTnLst>
                                    <p:set>
                                      <p:cBhvr>
                                        <p:cTn id="38" dur="1" fill="hold">
                                          <p:stCondLst>
                                            <p:cond delay="0"/>
                                          </p:stCondLst>
                                        </p:cTn>
                                        <p:tgtEl>
                                          <p:spTgt spid="20">
                                            <p:txEl>
                                              <p:pRg st="4" end="4"/>
                                            </p:txEl>
                                          </p:spTgt>
                                        </p:tgtEl>
                                        <p:attrNameLst>
                                          <p:attrName>style.visibility</p:attrName>
                                        </p:attrNameLst>
                                      </p:cBhvr>
                                      <p:to>
                                        <p:strVal val="visible"/>
                                      </p:to>
                                    </p:set>
                                    <p:animEffect transition="in" filter="fade">
                                      <p:cBhvr>
                                        <p:cTn id="39" dur="500"/>
                                        <p:tgtEl>
                                          <p:spTgt spid="20">
                                            <p:txEl>
                                              <p:pRg st="4" end="4"/>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1" nodeType="clickEffect">
                                  <p:stCondLst>
                                    <p:cond delay="0"/>
                                  </p:stCondLst>
                                  <p:childTnLst>
                                    <p:set>
                                      <p:cBhvr>
                                        <p:cTn id="43" dur="1" fill="hold">
                                          <p:stCondLst>
                                            <p:cond delay="0"/>
                                          </p:stCondLst>
                                        </p:cTn>
                                        <p:tgtEl>
                                          <p:spTgt spid="20">
                                            <p:txEl>
                                              <p:pRg st="5" end="5"/>
                                            </p:txEl>
                                          </p:spTgt>
                                        </p:tgtEl>
                                        <p:attrNameLst>
                                          <p:attrName>style.visibility</p:attrName>
                                        </p:attrNameLst>
                                      </p:cBhvr>
                                      <p:to>
                                        <p:strVal val="visible"/>
                                      </p:to>
                                    </p:set>
                                    <p:animEffect transition="in" filter="fade">
                                      <p:cBhvr>
                                        <p:cTn id="44" dur="500"/>
                                        <p:tgtEl>
                                          <p:spTgt spid="20">
                                            <p:txEl>
                                              <p:pRg st="5" end="5"/>
                                            </p:txEl>
                                          </p:spTgt>
                                        </p:tgtEl>
                                      </p:cBhvr>
                                    </p:animEffect>
                                  </p:childTnLst>
                                </p:cTn>
                              </p:par>
                            </p:childTnLst>
                          </p:cTn>
                        </p:par>
                        <p:par>
                          <p:cTn id="45" fill="hold">
                            <p:stCondLst>
                              <p:cond delay="500"/>
                            </p:stCondLst>
                            <p:childTnLst>
                              <p:par>
                                <p:cTn id="46" presetID="10" presetClass="entr" presetSubtype="0" fill="hold" grpId="0" nodeType="after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fade">
                                      <p:cBhvr>
                                        <p:cTn id="48" dur="500"/>
                                        <p:tgtEl>
                                          <p:spTgt spid="20"/>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nodeType="clickEffect">
                                  <p:stCondLst>
                                    <p:cond delay="0"/>
                                  </p:stCondLst>
                                  <p:childTnLst>
                                    <p:set>
                                      <p:cBhvr>
                                        <p:cTn id="52" dur="1" fill="hold">
                                          <p:stCondLst>
                                            <p:cond delay="0"/>
                                          </p:stCondLst>
                                        </p:cTn>
                                        <p:tgtEl>
                                          <p:spTgt spid="30">
                                            <p:txEl>
                                              <p:pRg st="0" end="0"/>
                                            </p:txEl>
                                          </p:spTgt>
                                        </p:tgtEl>
                                        <p:attrNameLst>
                                          <p:attrName>style.visibility</p:attrName>
                                        </p:attrNameLst>
                                      </p:cBhvr>
                                      <p:to>
                                        <p:strVal val="visible"/>
                                      </p:to>
                                    </p:set>
                                    <p:animEffect transition="in" filter="randombar(horizontal)">
                                      <p:cBhvr>
                                        <p:cTn id="53" dur="500"/>
                                        <p:tgtEl>
                                          <p:spTgt spid="3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0" grpId="0"/>
      <p:bldP spid="20" grpId="1" uiExpand="1" build="allAtOnce"/>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ABB72B39-3DF9-47B6-AC0D-E7CEC97E0C5D}"/>
              </a:ext>
            </a:extLst>
          </p:cNvPr>
          <p:cNvPicPr>
            <a:picLocks noChangeAspect="1"/>
          </p:cNvPicPr>
          <p:nvPr/>
        </p:nvPicPr>
        <p:blipFill>
          <a:blip r:embed="rId2"/>
          <a:stretch>
            <a:fillRect/>
          </a:stretch>
        </p:blipFill>
        <p:spPr>
          <a:xfrm>
            <a:off x="1286610" y="1136560"/>
            <a:ext cx="9664768" cy="3074056"/>
          </a:xfrm>
          <a:prstGeom prst="rect">
            <a:avLst/>
          </a:prstGeom>
        </p:spPr>
      </p:pic>
    </p:spTree>
    <p:extLst>
      <p:ext uri="{BB962C8B-B14F-4D97-AF65-F5344CB8AC3E}">
        <p14:creationId xmlns:p14="http://schemas.microsoft.com/office/powerpoint/2010/main" val="1155402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95A6EB5A-C119-4359-9BB1-8B5F570B88D0}"/>
              </a:ext>
            </a:extLst>
          </p:cNvPr>
          <p:cNvGrpSpPr/>
          <p:nvPr/>
        </p:nvGrpSpPr>
        <p:grpSpPr>
          <a:xfrm>
            <a:off x="510254" y="496936"/>
            <a:ext cx="10570890" cy="1691678"/>
            <a:chOff x="541427" y="4307442"/>
            <a:chExt cx="10570890" cy="1691678"/>
          </a:xfrm>
        </p:grpSpPr>
        <p:grpSp>
          <p:nvGrpSpPr>
            <p:cNvPr id="3" name="Group 2">
              <a:extLst>
                <a:ext uri="{FF2B5EF4-FFF2-40B4-BE49-F238E27FC236}">
                  <a16:creationId xmlns="" xmlns:a16="http://schemas.microsoft.com/office/drawing/2014/main" id="{47F1EE86-6A87-463D-8EE0-0AC5F65A0A2D}"/>
                </a:ext>
              </a:extLst>
            </p:cNvPr>
            <p:cNvGrpSpPr/>
            <p:nvPr/>
          </p:nvGrpSpPr>
          <p:grpSpPr>
            <a:xfrm>
              <a:off x="541427" y="4307442"/>
              <a:ext cx="10550107" cy="1691678"/>
              <a:chOff x="541575" y="4359396"/>
              <a:chExt cx="10400346" cy="1691678"/>
            </a:xfrm>
          </p:grpSpPr>
          <p:sp>
            <p:nvSpPr>
              <p:cNvPr id="6" name="Rectangle: Rounded Corners 5">
                <a:extLst>
                  <a:ext uri="{FF2B5EF4-FFF2-40B4-BE49-F238E27FC236}">
                    <a16:creationId xmlns="" xmlns:a16="http://schemas.microsoft.com/office/drawing/2014/main" id="{3BC28452-8C26-4DB5-B7CE-B79195DD0A16}"/>
                  </a:ext>
                </a:extLst>
              </p:cNvPr>
              <p:cNvSpPr/>
              <p:nvPr/>
            </p:nvSpPr>
            <p:spPr>
              <a:xfrm>
                <a:off x="1181534" y="4594429"/>
                <a:ext cx="9760387" cy="1456645"/>
              </a:xfrm>
              <a:prstGeom prst="roundRect">
                <a:avLst/>
              </a:prstGeom>
              <a:solidFill>
                <a:srgbClr val="FCBB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 xmlns:a16="http://schemas.microsoft.com/office/drawing/2014/main" id="{2F777F69-317D-42D2-AF8A-893DA8E8AE37}"/>
                  </a:ext>
                </a:extLst>
              </p:cNvPr>
              <p:cNvPicPr>
                <a:picLocks noChangeAspect="1"/>
              </p:cNvPicPr>
              <p:nvPr/>
            </p:nvPicPr>
            <p:blipFill>
              <a:blip r:embed="rId3"/>
              <a:stretch>
                <a:fillRect/>
              </a:stretch>
            </p:blipFill>
            <p:spPr>
              <a:xfrm>
                <a:off x="541575" y="4359396"/>
                <a:ext cx="962441" cy="885725"/>
              </a:xfrm>
              <a:prstGeom prst="rect">
                <a:avLst/>
              </a:prstGeom>
            </p:spPr>
          </p:pic>
        </p:grpSp>
        <p:sp>
          <p:nvSpPr>
            <p:cNvPr id="4" name="Rectangle 3">
              <a:extLst>
                <a:ext uri="{FF2B5EF4-FFF2-40B4-BE49-F238E27FC236}">
                  <a16:creationId xmlns="" xmlns:a16="http://schemas.microsoft.com/office/drawing/2014/main" id="{966C40B7-FE7C-487A-B86A-56F5962CE103}"/>
                </a:ext>
              </a:extLst>
            </p:cNvPr>
            <p:cNvSpPr/>
            <p:nvPr/>
          </p:nvSpPr>
          <p:spPr>
            <a:xfrm>
              <a:off x="1514259" y="4644163"/>
              <a:ext cx="9598058" cy="454035"/>
            </a:xfrm>
            <a:prstGeom prst="rect">
              <a:avLst/>
            </a:prstGeom>
          </p:spPr>
          <p:txBody>
            <a:bodyPr wrap="square">
              <a:spAutoFit/>
            </a:bodyPr>
            <a:lstStyle/>
            <a:p>
              <a:pPr algn="just" defTabSz="342900">
                <a:lnSpc>
                  <a:spcPct val="135000"/>
                </a:lnSpc>
              </a:pPr>
              <a:endParaRPr lang="vi-VN" sz="2000">
                <a:latin typeface="UTM Avo" panose="02040603050506020204" pitchFamily="18" charset="0"/>
                <a:cs typeface="Times New Roman" panose="02020603050405020304" pitchFamily="18" charset="0"/>
              </a:endParaRPr>
            </a:p>
          </p:txBody>
        </p:sp>
        <p:sp>
          <p:nvSpPr>
            <p:cNvPr id="5" name="Rectangle 4">
              <a:extLst>
                <a:ext uri="{FF2B5EF4-FFF2-40B4-BE49-F238E27FC236}">
                  <a16:creationId xmlns="" xmlns:a16="http://schemas.microsoft.com/office/drawing/2014/main" id="{6F45E349-FAA1-4CD2-BFF2-87BC95CD1FE2}"/>
                </a:ext>
              </a:extLst>
            </p:cNvPr>
            <p:cNvSpPr/>
            <p:nvPr/>
          </p:nvSpPr>
          <p:spPr>
            <a:xfrm>
              <a:off x="1445083" y="4630305"/>
              <a:ext cx="9598058" cy="1293175"/>
            </a:xfrm>
            <a:prstGeom prst="rect">
              <a:avLst/>
            </a:prstGeom>
          </p:spPr>
          <p:txBody>
            <a:bodyPr wrap="square">
              <a:spAutoFit/>
            </a:bodyPr>
            <a:lstStyle/>
            <a:p>
              <a:pPr algn="just" defTabSz="342900">
                <a:lnSpc>
                  <a:spcPct val="135000"/>
                </a:lnSpc>
              </a:pPr>
              <a:r>
                <a:rPr lang="vi-VN" sz="2000">
                  <a:latin typeface="UTM Avo" panose="02040603050506020204" pitchFamily="18" charset="0"/>
                  <a:cs typeface="Times New Roman" panose="02020603050405020304" pitchFamily="18" charset="0"/>
                </a:rPr>
                <a:t>• Đọc kĩ hướng dẫn của nhà sản xuất trước khi sử dụng thiết bị. </a:t>
              </a:r>
              <a:endParaRPr lang="en-US" sz="2000">
                <a:latin typeface="UTM Avo" panose="02040603050506020204" pitchFamily="18" charset="0"/>
                <a:cs typeface="Times New Roman" panose="02020603050405020304" pitchFamily="18" charset="0"/>
              </a:endParaRPr>
            </a:p>
            <a:p>
              <a:pPr algn="just" defTabSz="342900">
                <a:lnSpc>
                  <a:spcPct val="135000"/>
                </a:lnSpc>
              </a:pPr>
              <a:r>
                <a:rPr lang="vi-VN" sz="2000">
                  <a:latin typeface="UTM Avo" panose="02040603050506020204" pitchFamily="18" charset="0"/>
                  <a:cs typeface="Times New Roman" panose="02020603050405020304" pitchFamily="18" charset="0"/>
                </a:rPr>
                <a:t>• Kết nối các thiết bị đúng cách. </a:t>
              </a:r>
              <a:endParaRPr lang="en-US" sz="2000">
                <a:latin typeface="UTM Avo" panose="02040603050506020204" pitchFamily="18" charset="0"/>
                <a:cs typeface="Times New Roman" panose="02020603050405020304" pitchFamily="18" charset="0"/>
              </a:endParaRPr>
            </a:p>
            <a:p>
              <a:pPr algn="just" defTabSz="342900">
                <a:lnSpc>
                  <a:spcPct val="135000"/>
                </a:lnSpc>
              </a:pPr>
              <a:r>
                <a:rPr lang="vi-VN" sz="2000">
                  <a:latin typeface="UTM Avo" panose="02040603050506020204" pitchFamily="18" charset="0"/>
                  <a:cs typeface="Times New Roman" panose="02020603050405020304" pitchFamily="18" charset="0"/>
                </a:rPr>
                <a:t>• Giữ gìn nơi làm việc với máy tính gọn gàng, ngăn nắp, vệ sinh, khô ráo.</a:t>
              </a:r>
            </a:p>
          </p:txBody>
        </p:sp>
      </p:grpSp>
      <p:grpSp>
        <p:nvGrpSpPr>
          <p:cNvPr id="8" name="Group 7">
            <a:extLst>
              <a:ext uri="{FF2B5EF4-FFF2-40B4-BE49-F238E27FC236}">
                <a16:creationId xmlns="" xmlns:a16="http://schemas.microsoft.com/office/drawing/2014/main" id="{33688E74-B0CD-4625-BF25-53246D46A774}"/>
              </a:ext>
            </a:extLst>
          </p:cNvPr>
          <p:cNvGrpSpPr/>
          <p:nvPr/>
        </p:nvGrpSpPr>
        <p:grpSpPr>
          <a:xfrm>
            <a:off x="510254" y="2423647"/>
            <a:ext cx="10501714" cy="3384684"/>
            <a:chOff x="601971" y="425316"/>
            <a:chExt cx="10501714" cy="3384684"/>
          </a:xfrm>
        </p:grpSpPr>
        <p:grpSp>
          <p:nvGrpSpPr>
            <p:cNvPr id="9" name="Group 8">
              <a:extLst>
                <a:ext uri="{FF2B5EF4-FFF2-40B4-BE49-F238E27FC236}">
                  <a16:creationId xmlns="" xmlns:a16="http://schemas.microsoft.com/office/drawing/2014/main" id="{2E85F7BF-AD31-4BAD-AFD3-E873281EAFF0}"/>
                </a:ext>
              </a:extLst>
            </p:cNvPr>
            <p:cNvGrpSpPr/>
            <p:nvPr/>
          </p:nvGrpSpPr>
          <p:grpSpPr>
            <a:xfrm>
              <a:off x="1181969" y="716236"/>
              <a:ext cx="9921716" cy="3093764"/>
              <a:chOff x="1190601" y="4542475"/>
              <a:chExt cx="9921716" cy="3093764"/>
            </a:xfrm>
          </p:grpSpPr>
          <p:sp>
            <p:nvSpPr>
              <p:cNvPr id="12" name="Rectangle: Rounded Corners 11">
                <a:extLst>
                  <a:ext uri="{FF2B5EF4-FFF2-40B4-BE49-F238E27FC236}">
                    <a16:creationId xmlns="" xmlns:a16="http://schemas.microsoft.com/office/drawing/2014/main" id="{2CFD1F8B-89D2-4580-8532-AF624EE1EB40}"/>
                  </a:ext>
                </a:extLst>
              </p:cNvPr>
              <p:cNvSpPr/>
              <p:nvPr/>
            </p:nvSpPr>
            <p:spPr>
              <a:xfrm>
                <a:off x="1190601" y="4542475"/>
                <a:ext cx="9900933" cy="3093764"/>
              </a:xfrm>
              <a:prstGeom prst="roundRect">
                <a:avLst>
                  <a:gd name="adj" fmla="val 11737"/>
                </a:avLst>
              </a:prstGeom>
              <a:solidFill>
                <a:srgbClr val="C2E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 xmlns:a16="http://schemas.microsoft.com/office/drawing/2014/main" id="{B8947526-9080-4AE1-92B4-6A9D18D45732}"/>
                  </a:ext>
                </a:extLst>
              </p:cNvPr>
              <p:cNvSpPr/>
              <p:nvPr/>
            </p:nvSpPr>
            <p:spPr>
              <a:xfrm>
                <a:off x="1514259" y="4644163"/>
                <a:ext cx="9598058" cy="454035"/>
              </a:xfrm>
              <a:prstGeom prst="rect">
                <a:avLst/>
              </a:prstGeom>
            </p:spPr>
            <p:txBody>
              <a:bodyPr wrap="square">
                <a:spAutoFit/>
              </a:bodyPr>
              <a:lstStyle/>
              <a:p>
                <a:pPr algn="just" defTabSz="342900">
                  <a:lnSpc>
                    <a:spcPct val="135000"/>
                  </a:lnSpc>
                </a:pPr>
                <a:endParaRPr lang="vi-VN" sz="2000">
                  <a:latin typeface="UTM Avo" panose="02040603050506020204" pitchFamily="18" charset="0"/>
                  <a:cs typeface="Times New Roman" panose="02020603050405020304" pitchFamily="18" charset="0"/>
                </a:endParaRPr>
              </a:p>
            </p:txBody>
          </p:sp>
          <p:sp>
            <p:nvSpPr>
              <p:cNvPr id="14" name="Rectangle 13">
                <a:extLst>
                  <a:ext uri="{FF2B5EF4-FFF2-40B4-BE49-F238E27FC236}">
                    <a16:creationId xmlns="" xmlns:a16="http://schemas.microsoft.com/office/drawing/2014/main" id="{42EC3FD4-011B-4882-947E-7AFAC9CB298F}"/>
                  </a:ext>
                </a:extLst>
              </p:cNvPr>
              <p:cNvSpPr/>
              <p:nvPr/>
            </p:nvSpPr>
            <p:spPr>
              <a:xfrm>
                <a:off x="1752504" y="4684258"/>
                <a:ext cx="9286020" cy="2796984"/>
              </a:xfrm>
              <a:prstGeom prst="rect">
                <a:avLst/>
              </a:prstGeom>
            </p:spPr>
            <p:txBody>
              <a:bodyPr wrap="square">
                <a:spAutoFit/>
              </a:bodyPr>
              <a:lstStyle/>
              <a:p>
                <a:pPr algn="just" defTabSz="342900">
                  <a:lnSpc>
                    <a:spcPct val="150000"/>
                  </a:lnSpc>
                </a:pPr>
                <a:r>
                  <a:rPr lang="vi-VN" sz="2000" b="1">
                    <a:latin typeface="UTM Avo" panose="02040603050506020204" pitchFamily="18" charset="0"/>
                    <a:cs typeface="Times New Roman" panose="02020603050405020304" pitchFamily="18" charset="0"/>
                  </a:rPr>
                  <a:t>1. </a:t>
                </a:r>
                <a:r>
                  <a:rPr lang="vi-VN" sz="2000">
                    <a:latin typeface="UTM Avo" panose="02040603050506020204" pitchFamily="18" charset="0"/>
                    <a:cs typeface="Times New Roman" panose="02020603050405020304" pitchFamily="18" charset="0"/>
                  </a:rPr>
                  <a:t>Thao tác nào sau đây tắt máy tính một cách an toàn? </a:t>
                </a:r>
                <a:endParaRPr lang="en-US" sz="2000">
                  <a:latin typeface="UTM Avo" panose="02040603050506020204" pitchFamily="18" charset="0"/>
                  <a:cs typeface="Times New Roman" panose="02020603050405020304" pitchFamily="18" charset="0"/>
                </a:endParaRPr>
              </a:p>
              <a:p>
                <a:pPr algn="just" defTabSz="342900">
                  <a:lnSpc>
                    <a:spcPct val="150000"/>
                  </a:lnSpc>
                </a:pPr>
                <a:r>
                  <a:rPr lang="vi-VN" sz="2000">
                    <a:latin typeface="UTM Avo" panose="02040603050506020204" pitchFamily="18" charset="0"/>
                    <a:cs typeface="Times New Roman" panose="02020603050405020304" pitchFamily="18" charset="0"/>
                  </a:rPr>
                  <a:t>A. Sử dụng nút lệnh Restart của Windows. </a:t>
                </a:r>
                <a:endParaRPr lang="en-US" sz="2000">
                  <a:latin typeface="UTM Avo" panose="02040603050506020204" pitchFamily="18" charset="0"/>
                  <a:cs typeface="Times New Roman" panose="02020603050405020304" pitchFamily="18" charset="0"/>
                </a:endParaRPr>
              </a:p>
              <a:p>
                <a:pPr algn="just" defTabSz="342900">
                  <a:lnSpc>
                    <a:spcPct val="150000"/>
                  </a:lnSpc>
                </a:pPr>
                <a:r>
                  <a:rPr lang="vi-VN" sz="2000">
                    <a:latin typeface="UTM Avo" panose="02040603050506020204" pitchFamily="18" charset="0"/>
                    <a:cs typeface="Times New Roman" panose="02020603050405020304" pitchFamily="18" charset="0"/>
                  </a:rPr>
                  <a:t>B. Sử dụng nút lệnh Shut down của Windows.</a:t>
                </a:r>
                <a:endParaRPr lang="en-US" sz="2000">
                  <a:latin typeface="UTM Avo" panose="02040603050506020204" pitchFamily="18" charset="0"/>
                  <a:cs typeface="Times New Roman" panose="02020603050405020304" pitchFamily="18" charset="0"/>
                </a:endParaRPr>
              </a:p>
              <a:p>
                <a:pPr algn="just" defTabSz="342900">
                  <a:lnSpc>
                    <a:spcPct val="150000"/>
                  </a:lnSpc>
                </a:pPr>
                <a:r>
                  <a:rPr lang="vi-VN" sz="2000">
                    <a:latin typeface="UTM Avo" panose="02040603050506020204" pitchFamily="18" charset="0"/>
                    <a:cs typeface="Times New Roman" panose="02020603050405020304" pitchFamily="18" charset="0"/>
                  </a:rPr>
                  <a:t>C. Nhấn giữ công tắc nguồn vài giây.</a:t>
                </a:r>
                <a:endParaRPr lang="en-US" sz="2000">
                  <a:latin typeface="UTM Avo" panose="02040603050506020204" pitchFamily="18" charset="0"/>
                  <a:cs typeface="Times New Roman" panose="02020603050405020304" pitchFamily="18" charset="0"/>
                </a:endParaRPr>
              </a:p>
              <a:p>
                <a:pPr algn="just" defTabSz="342900">
                  <a:lnSpc>
                    <a:spcPct val="150000"/>
                  </a:lnSpc>
                </a:pPr>
                <a:r>
                  <a:rPr lang="vi-VN" sz="2000">
                    <a:latin typeface="UTM Avo" panose="02040603050506020204" pitchFamily="18" charset="0"/>
                    <a:cs typeface="Times New Roman" panose="02020603050405020304" pitchFamily="18" charset="0"/>
                  </a:rPr>
                  <a:t>D. Rút dây nguồn khỏi ổ cắm. </a:t>
                </a:r>
                <a:endParaRPr lang="en-US" sz="2000">
                  <a:latin typeface="UTM Avo" panose="02040603050506020204" pitchFamily="18" charset="0"/>
                  <a:cs typeface="Times New Roman" panose="02020603050405020304" pitchFamily="18" charset="0"/>
                </a:endParaRPr>
              </a:p>
              <a:p>
                <a:pPr algn="just" defTabSz="342900">
                  <a:lnSpc>
                    <a:spcPct val="150000"/>
                  </a:lnSpc>
                </a:pPr>
                <a:r>
                  <a:rPr lang="vi-VN" sz="2000" b="1">
                    <a:latin typeface="UTM Avo" panose="02040603050506020204" pitchFamily="18" charset="0"/>
                    <a:cs typeface="Times New Roman" panose="02020603050405020304" pitchFamily="18" charset="0"/>
                  </a:rPr>
                  <a:t>2. </a:t>
                </a:r>
                <a:r>
                  <a:rPr lang="vi-VN" sz="2000">
                    <a:latin typeface="UTM Avo" panose="02040603050506020204" pitchFamily="18" charset="0"/>
                    <a:cs typeface="Times New Roman" panose="02020603050405020304" pitchFamily="18" charset="0"/>
                  </a:rPr>
                  <a:t>Tại sao không nên vừa ăn vừa sử dụng máy tính?.</a:t>
                </a:r>
              </a:p>
            </p:txBody>
          </p:sp>
        </p:grpSp>
        <p:pic>
          <p:nvPicPr>
            <p:cNvPr id="10" name="Picture 9">
              <a:extLst>
                <a:ext uri="{FF2B5EF4-FFF2-40B4-BE49-F238E27FC236}">
                  <a16:creationId xmlns="" xmlns:a16="http://schemas.microsoft.com/office/drawing/2014/main" id="{5CBEBAAE-B465-4784-9F33-DEF37E1411B4}"/>
                </a:ext>
              </a:extLst>
            </p:cNvPr>
            <p:cNvPicPr>
              <a:picLocks noChangeAspect="1"/>
            </p:cNvPicPr>
            <p:nvPr/>
          </p:nvPicPr>
          <p:blipFill>
            <a:blip r:embed="rId4"/>
            <a:stretch>
              <a:fillRect/>
            </a:stretch>
          </p:blipFill>
          <p:spPr>
            <a:xfrm>
              <a:off x="601971" y="425316"/>
              <a:ext cx="903656" cy="885726"/>
            </a:xfrm>
            <a:prstGeom prst="rect">
              <a:avLst/>
            </a:prstGeom>
          </p:spPr>
        </p:pic>
        <p:pic>
          <p:nvPicPr>
            <p:cNvPr id="11" name="Picture 10">
              <a:extLst>
                <a:ext uri="{FF2B5EF4-FFF2-40B4-BE49-F238E27FC236}">
                  <a16:creationId xmlns="" xmlns:a16="http://schemas.microsoft.com/office/drawing/2014/main" id="{DDE0B2A9-78B1-4B0C-AAE1-F05CD170A207}"/>
                </a:ext>
              </a:extLst>
            </p:cNvPr>
            <p:cNvPicPr>
              <a:picLocks noChangeAspect="1"/>
            </p:cNvPicPr>
            <p:nvPr/>
          </p:nvPicPr>
          <p:blipFill>
            <a:blip r:embed="rId5"/>
            <a:stretch>
              <a:fillRect/>
            </a:stretch>
          </p:blipFill>
          <p:spPr>
            <a:xfrm>
              <a:off x="10433338" y="704537"/>
              <a:ext cx="661756" cy="554444"/>
            </a:xfrm>
            <a:prstGeom prst="rect">
              <a:avLst/>
            </a:prstGeom>
          </p:spPr>
        </p:pic>
      </p:grpSp>
      <p:pic>
        <p:nvPicPr>
          <p:cNvPr id="18" name="Picture 17">
            <a:extLst>
              <a:ext uri="{FF2B5EF4-FFF2-40B4-BE49-F238E27FC236}">
                <a16:creationId xmlns="" xmlns:a16="http://schemas.microsoft.com/office/drawing/2014/main" id="{9CEC84F9-5413-46D4-998B-CAEB1A21E02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186858" y="5130748"/>
            <a:ext cx="1661664" cy="1328737"/>
          </a:xfrm>
          <a:prstGeom prst="rect">
            <a:avLst/>
          </a:prstGeom>
        </p:spPr>
      </p:pic>
      <p:pic>
        <p:nvPicPr>
          <p:cNvPr id="19" name="Picture 4" descr="Káº¿t quáº£ hÃ¬nh áº£nh cho right icon">
            <a:extLst>
              <a:ext uri="{FF2B5EF4-FFF2-40B4-BE49-F238E27FC236}">
                <a16:creationId xmlns="" xmlns:a16="http://schemas.microsoft.com/office/drawing/2014/main" id="{68905235-5307-45CA-9E4E-AA3D85F7B52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76485" y="3844093"/>
            <a:ext cx="463478" cy="4634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24194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360"/>
                                          </p:val>
                                        </p:tav>
                                        <p:tav tm="100000">
                                          <p:val>
                                            <p:fltVal val="0"/>
                                          </p:val>
                                        </p:tav>
                                      </p:tavLst>
                                    </p:anim>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childTnLst>
                          </p:cTn>
                        </p:par>
                        <p:par>
                          <p:cTn id="18" fill="hold">
                            <p:stCondLst>
                              <p:cond delay="500"/>
                            </p:stCondLst>
                            <p:childTnLst>
                              <p:par>
                                <p:cTn id="19" presetID="2" presetClass="entr" presetSubtype="2" fill="hold" nodeType="after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additive="base">
                                        <p:cTn id="21" dur="500" fill="hold"/>
                                        <p:tgtEl>
                                          <p:spTgt spid="18"/>
                                        </p:tgtEl>
                                        <p:attrNameLst>
                                          <p:attrName>ppt_x</p:attrName>
                                        </p:attrNameLst>
                                      </p:cBhvr>
                                      <p:tavLst>
                                        <p:tav tm="0">
                                          <p:val>
                                            <p:strVal val="1+#ppt_w/2"/>
                                          </p:val>
                                        </p:tav>
                                        <p:tav tm="100000">
                                          <p:val>
                                            <p:strVal val="#ppt_x"/>
                                          </p:val>
                                        </p:tav>
                                      </p:tavLst>
                                    </p:anim>
                                    <p:anim calcmode="lin" valueType="num">
                                      <p:cBhvr additive="base">
                                        <p:cTn id="22" dur="500" fill="hold"/>
                                        <p:tgtEl>
                                          <p:spTgt spid="18"/>
                                        </p:tgtEl>
                                        <p:attrNameLst>
                                          <p:attrName>ppt_y</p:attrName>
                                        </p:attrNameLst>
                                      </p:cBhvr>
                                      <p:tavLst>
                                        <p:tav tm="0">
                                          <p:val>
                                            <p:strVal val="#ppt_y"/>
                                          </p:val>
                                        </p:tav>
                                        <p:tav tm="100000">
                                          <p:val>
                                            <p:strVal val="#ppt_y"/>
                                          </p:val>
                                        </p:tav>
                                      </p:tavLst>
                                    </p:anim>
                                  </p:childTnLst>
                                </p:cTn>
                              </p:par>
                            </p:childTnLst>
                          </p:cTn>
                        </p:par>
                        <p:par>
                          <p:cTn id="23" fill="hold">
                            <p:stCondLst>
                              <p:cond delay="1000"/>
                            </p:stCondLst>
                            <p:childTnLst>
                              <p:par>
                                <p:cTn id="24" presetID="32" presetClass="emph" presetSubtype="0" fill="hold" nodeType="afterEffect">
                                  <p:stCondLst>
                                    <p:cond delay="0"/>
                                  </p:stCondLst>
                                  <p:childTnLst>
                                    <p:animRot by="120000">
                                      <p:cBhvr>
                                        <p:cTn id="25" dur="100" fill="hold">
                                          <p:stCondLst>
                                            <p:cond delay="0"/>
                                          </p:stCondLst>
                                        </p:cTn>
                                        <p:tgtEl>
                                          <p:spTgt spid="18"/>
                                        </p:tgtEl>
                                        <p:attrNameLst>
                                          <p:attrName>r</p:attrName>
                                        </p:attrNameLst>
                                      </p:cBhvr>
                                    </p:animRot>
                                    <p:animRot by="-240000">
                                      <p:cBhvr>
                                        <p:cTn id="26" dur="200" fill="hold">
                                          <p:stCondLst>
                                            <p:cond delay="200"/>
                                          </p:stCondLst>
                                        </p:cTn>
                                        <p:tgtEl>
                                          <p:spTgt spid="18"/>
                                        </p:tgtEl>
                                        <p:attrNameLst>
                                          <p:attrName>r</p:attrName>
                                        </p:attrNameLst>
                                      </p:cBhvr>
                                    </p:animRot>
                                    <p:animRot by="240000">
                                      <p:cBhvr>
                                        <p:cTn id="27" dur="200" fill="hold">
                                          <p:stCondLst>
                                            <p:cond delay="400"/>
                                          </p:stCondLst>
                                        </p:cTn>
                                        <p:tgtEl>
                                          <p:spTgt spid="18"/>
                                        </p:tgtEl>
                                        <p:attrNameLst>
                                          <p:attrName>r</p:attrName>
                                        </p:attrNameLst>
                                      </p:cBhvr>
                                    </p:animRot>
                                    <p:animRot by="-240000">
                                      <p:cBhvr>
                                        <p:cTn id="28" dur="200" fill="hold">
                                          <p:stCondLst>
                                            <p:cond delay="600"/>
                                          </p:stCondLst>
                                        </p:cTn>
                                        <p:tgtEl>
                                          <p:spTgt spid="18"/>
                                        </p:tgtEl>
                                        <p:attrNameLst>
                                          <p:attrName>r</p:attrName>
                                        </p:attrNameLst>
                                      </p:cBhvr>
                                    </p:animRot>
                                    <p:animRot by="120000">
                                      <p:cBhvr>
                                        <p:cTn id="29" dur="200" fill="hold">
                                          <p:stCondLst>
                                            <p:cond delay="800"/>
                                          </p:stCondLst>
                                        </p:cTn>
                                        <p:tgtEl>
                                          <p:spTgt spid="18"/>
                                        </p:tgtEl>
                                        <p:attrNameLst>
                                          <p:attrName>r</p:attrName>
                                        </p:attrNameLst>
                                      </p:cBhvr>
                                    </p:animRo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主题">
  <a:themeElements>
    <a:clrScheme name="Office">
      <a:dk1>
        <a:srgbClr val="000000"/>
      </a:dk1>
      <a:lt1>
        <a:srgbClr val="FFFFFF"/>
      </a:lt1>
      <a:dk2>
        <a:srgbClr val="44546A"/>
      </a:dk2>
      <a:lt2>
        <a:srgbClr val="E7E6E6"/>
      </a:lt2>
      <a:accent1>
        <a:srgbClr val="008A3B"/>
      </a:accent1>
      <a:accent2>
        <a:srgbClr val="7DC8FF"/>
      </a:accent2>
      <a:accent3>
        <a:srgbClr val="56AF35"/>
      </a:accent3>
      <a:accent4>
        <a:srgbClr val="CDD500"/>
      </a:accent4>
      <a:accent5>
        <a:srgbClr val="4472C4"/>
      </a:accent5>
      <a:accent6>
        <a:srgbClr val="F95421"/>
      </a:accent6>
      <a:hlink>
        <a:srgbClr val="0563C1"/>
      </a:hlink>
      <a:folHlink>
        <a:srgbClr val="954F72"/>
      </a:folHlink>
    </a:clrScheme>
    <a:fontScheme name="zezbname">
      <a:majorFont>
        <a:latin typeface="Segoe Print"/>
        <a:ea typeface="方正黑体_GBK"/>
        <a:cs typeface=""/>
      </a:majorFont>
      <a:minorFont>
        <a:latin typeface="Segoe Print"/>
        <a:ea typeface="方正黑体_GBK"/>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9257</TotalTime>
  <Words>640</Words>
  <Application>Microsoft Office PowerPoint</Application>
  <PresentationFormat>Custom</PresentationFormat>
  <Paragraphs>67</Paragraphs>
  <Slides>12</Slides>
  <Notes>1</Notes>
  <HiddenSlides>0</HiddenSlides>
  <MMClips>0</MMClips>
  <ScaleCrop>false</ScaleCrop>
  <HeadingPairs>
    <vt:vector size="4" baseType="variant">
      <vt:variant>
        <vt:lpstr>Theme</vt:lpstr>
      </vt:variant>
      <vt:variant>
        <vt:i4>1</vt:i4>
      </vt:variant>
      <vt:variant>
        <vt:lpstr>Slide Titles</vt:lpstr>
      </vt:variant>
      <vt:variant>
        <vt:i4>12</vt:i4>
      </vt:variant>
    </vt:vector>
  </HeadingPairs>
  <TitlesOfParts>
    <vt:vector size="13" baseType="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Uyen Uyen</dc:creator>
  <cp:lastModifiedBy>ASUS</cp:lastModifiedBy>
  <cp:revision>495</cp:revision>
  <dcterms:created xsi:type="dcterms:W3CDTF">2021-11-14T08:33:55Z</dcterms:created>
  <dcterms:modified xsi:type="dcterms:W3CDTF">2023-09-04T12:59:02Z</dcterms:modified>
</cp:coreProperties>
</file>