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9" r:id="rId3"/>
    <p:sldId id="267" r:id="rId4"/>
    <p:sldId id="269" r:id="rId5"/>
    <p:sldId id="303" r:id="rId6"/>
    <p:sldId id="985" r:id="rId7"/>
    <p:sldId id="986" r:id="rId8"/>
    <p:sldId id="988" r:id="rId9"/>
    <p:sldId id="989" r:id="rId10"/>
    <p:sldId id="990" r:id="rId11"/>
    <p:sldId id="991" r:id="rId12"/>
    <p:sldId id="992" r:id="rId13"/>
    <p:sldId id="313" r:id="rId14"/>
    <p:sldId id="896" r:id="rId15"/>
    <p:sldId id="993" r:id="rId16"/>
    <p:sldId id="994" r:id="rId17"/>
    <p:sldId id="1035" r:id="rId18"/>
    <p:sldId id="1036" r:id="rId19"/>
    <p:sldId id="1037" r:id="rId20"/>
    <p:sldId id="1029" r:id="rId21"/>
    <p:sldId id="1030" r:id="rId22"/>
    <p:sldId id="1031" r:id="rId23"/>
    <p:sldId id="1032" r:id="rId24"/>
    <p:sldId id="1033" r:id="rId25"/>
    <p:sldId id="1034" r:id="rId26"/>
    <p:sldId id="964" r:id="rId27"/>
    <p:sldId id="995" r:id="rId28"/>
    <p:sldId id="996" r:id="rId29"/>
    <p:sldId id="997" r:id="rId30"/>
    <p:sldId id="998" r:id="rId31"/>
    <p:sldId id="999" r:id="rId32"/>
    <p:sldId id="908" r:id="rId33"/>
    <p:sldId id="905" r:id="rId34"/>
    <p:sldId id="1003" r:id="rId35"/>
    <p:sldId id="1004" r:id="rId36"/>
    <p:sldId id="959" r:id="rId37"/>
    <p:sldId id="1007" r:id="rId38"/>
    <p:sldId id="1008" r:id="rId39"/>
    <p:sldId id="1044" r:id="rId40"/>
    <p:sldId id="1039" r:id="rId41"/>
    <p:sldId id="1040" r:id="rId42"/>
    <p:sldId id="1041" r:id="rId43"/>
    <p:sldId id="1042" r:id="rId44"/>
    <p:sldId id="1043" r:id="rId45"/>
    <p:sldId id="926" r:id="rId46"/>
    <p:sldId id="969" r:id="rId47"/>
    <p:sldId id="1010" r:id="rId48"/>
    <p:sldId id="1011" r:id="rId49"/>
    <p:sldId id="1012" r:id="rId50"/>
    <p:sldId id="1013" r:id="rId51"/>
    <p:sldId id="1014" r:id="rId52"/>
    <p:sldId id="1017" r:id="rId53"/>
    <p:sldId id="1018" r:id="rId54"/>
    <p:sldId id="1020" r:id="rId55"/>
    <p:sldId id="1021" r:id="rId56"/>
    <p:sldId id="1022" r:id="rId57"/>
    <p:sldId id="1023" r:id="rId58"/>
    <p:sldId id="970" r:id="rId59"/>
    <p:sldId id="1024" r:id="rId60"/>
    <p:sldId id="1025" r:id="rId61"/>
    <p:sldId id="1026" r:id="rId62"/>
    <p:sldId id="1027" r:id="rId63"/>
    <p:sldId id="1028" r:id="rId64"/>
    <p:sldId id="296" r:id="rId65"/>
    <p:sldId id="298" r:id="rId66"/>
    <p:sldId id="299" r:id="rId67"/>
    <p:sldId id="30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846C2A-A30E-5181-731B-C488C3919233}" v="98" dt="2024-06-19T03:35:26.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7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2EA68E42-0762-4B89-B1E2-02FA50561C80}"/>
    <pc:docChg chg="modSld">
      <pc:chgData name="Phan Van Rieu (Hugo)" userId="032e726b-b6b7-45df-b0ca-e82fb010a48a" providerId="ADAL" clId="{2EA68E42-0762-4B89-B1E2-02FA50561C80}" dt="2024-06-09T12:02:40.947" v="16" actId="20577"/>
      <pc:docMkLst>
        <pc:docMk/>
      </pc:docMkLst>
      <pc:sldChg chg="modSp mod">
        <pc:chgData name="Phan Van Rieu (Hugo)" userId="032e726b-b6b7-45df-b0ca-e82fb010a48a" providerId="ADAL" clId="{2EA68E42-0762-4B89-B1E2-02FA50561C80}" dt="2024-06-09T11:59:27.121" v="1" actId="20577"/>
        <pc:sldMkLst>
          <pc:docMk/>
          <pc:sldMk cId="1772680085" sldId="256"/>
        </pc:sldMkLst>
        <pc:spChg chg="mod">
          <ac:chgData name="Phan Van Rieu (Hugo)" userId="032e726b-b6b7-45df-b0ca-e82fb010a48a" providerId="ADAL" clId="{2EA68E42-0762-4B89-B1E2-02FA50561C80}" dt="2024-06-09T11:59:27.121" v="1" actId="20577"/>
          <ac:spMkLst>
            <pc:docMk/>
            <pc:sldMk cId="1772680085" sldId="256"/>
            <ac:spMk id="3" creationId="{00000000-0000-0000-0000-000000000000}"/>
          </ac:spMkLst>
        </pc:spChg>
      </pc:sldChg>
      <pc:sldChg chg="modSp mod">
        <pc:chgData name="Phan Van Rieu (Hugo)" userId="032e726b-b6b7-45df-b0ca-e82fb010a48a" providerId="ADAL" clId="{2EA68E42-0762-4B89-B1E2-02FA50561C80}" dt="2024-06-09T12:02:40.947" v="16" actId="20577"/>
        <pc:sldMkLst>
          <pc:docMk/>
          <pc:sldMk cId="3206653493" sldId="959"/>
        </pc:sldMkLst>
        <pc:spChg chg="mod">
          <ac:chgData name="Phan Van Rieu (Hugo)" userId="032e726b-b6b7-45df-b0ca-e82fb010a48a" providerId="ADAL" clId="{2EA68E42-0762-4B89-B1E2-02FA50561C80}" dt="2024-06-09T12:02:40.947" v="16" actId="20577"/>
          <ac:spMkLst>
            <pc:docMk/>
            <pc:sldMk cId="3206653493" sldId="959"/>
            <ac:spMk id="4" creationId="{9BD15CC7-0E96-6BD5-6962-8758D2DE50AF}"/>
          </ac:spMkLst>
        </pc:spChg>
      </pc:sldChg>
      <pc:sldChg chg="modSp mod">
        <pc:chgData name="Phan Van Rieu (Hugo)" userId="032e726b-b6b7-45df-b0ca-e82fb010a48a" providerId="ADAL" clId="{2EA68E42-0762-4B89-B1E2-02FA50561C80}" dt="2024-06-09T12:01:54.747" v="11" actId="14100"/>
        <pc:sldMkLst>
          <pc:docMk/>
          <pc:sldMk cId="1583667720" sldId="1035"/>
        </pc:sldMkLst>
        <pc:spChg chg="mod">
          <ac:chgData name="Phan Van Rieu (Hugo)" userId="032e726b-b6b7-45df-b0ca-e82fb010a48a" providerId="ADAL" clId="{2EA68E42-0762-4B89-B1E2-02FA50561C80}" dt="2024-06-09T12:01:54.747" v="11" actId="14100"/>
          <ac:spMkLst>
            <pc:docMk/>
            <pc:sldMk cId="1583667720" sldId="1035"/>
            <ac:spMk id="8" creationId="{4A9A7505-1A73-57C3-CFED-4BC3B2BF2305}"/>
          </ac:spMkLst>
        </pc:spChg>
      </pc:sldChg>
    </pc:docChg>
  </pc:docChgLst>
  <pc:docChgLst>
    <pc:chgData name="Người dùng Khách" userId="S::urn:spo:anon#392bc3ea33591c2f25ef6f415ece77c7932a7202272e5afa28d163124299228b::" providerId="AD" clId="Web-{AF846C2A-A30E-5181-731B-C488C3919233}"/>
    <pc:docChg chg="modSld">
      <pc:chgData name="Người dùng Khách" userId="S::urn:spo:anon#392bc3ea33591c2f25ef6f415ece77c7932a7202272e5afa28d163124299228b::" providerId="AD" clId="Web-{AF846C2A-A30E-5181-731B-C488C3919233}" dt="2024-06-19T03:35:26.461" v="53" actId="20577"/>
      <pc:docMkLst>
        <pc:docMk/>
      </pc:docMkLst>
      <pc:sldChg chg="modSp">
        <pc:chgData name="Người dùng Khách" userId="S::urn:spo:anon#392bc3ea33591c2f25ef6f415ece77c7932a7202272e5afa28d163124299228b::" providerId="AD" clId="Web-{AF846C2A-A30E-5181-731B-C488C3919233}" dt="2024-06-19T02:18:38.493" v="2" actId="20577"/>
        <pc:sldMkLst>
          <pc:docMk/>
          <pc:sldMk cId="1825314947" sldId="303"/>
        </pc:sldMkLst>
        <pc:spChg chg="mod">
          <ac:chgData name="Người dùng Khách" userId="S::urn:spo:anon#392bc3ea33591c2f25ef6f415ece77c7932a7202272e5afa28d163124299228b::" providerId="AD" clId="Web-{AF846C2A-A30E-5181-731B-C488C3919233}" dt="2024-06-19T02:18:38.493" v="2" actId="20577"/>
          <ac:spMkLst>
            <pc:docMk/>
            <pc:sldMk cId="1825314947" sldId="303"/>
            <ac:spMk id="2" creationId="{89728336-BC60-AA65-6107-64DA69CAB6FE}"/>
          </ac:spMkLst>
        </pc:spChg>
      </pc:sldChg>
      <pc:sldChg chg="delSp modSp">
        <pc:chgData name="Người dùng Khách" userId="S::urn:spo:anon#392bc3ea33591c2f25ef6f415ece77c7932a7202272e5afa28d163124299228b::" providerId="AD" clId="Web-{AF846C2A-A30E-5181-731B-C488C3919233}" dt="2024-06-19T02:51:59.756" v="8" actId="20577"/>
        <pc:sldMkLst>
          <pc:docMk/>
          <pc:sldMk cId="243746758" sldId="896"/>
        </pc:sldMkLst>
        <pc:spChg chg="mod">
          <ac:chgData name="Người dùng Khách" userId="S::urn:spo:anon#392bc3ea33591c2f25ef6f415ece77c7932a7202272e5afa28d163124299228b::" providerId="AD" clId="Web-{AF846C2A-A30E-5181-731B-C488C3919233}" dt="2024-06-19T02:51:59.756" v="8" actId="20577"/>
          <ac:spMkLst>
            <pc:docMk/>
            <pc:sldMk cId="243746758" sldId="896"/>
            <ac:spMk id="8" creationId="{4A9A7505-1A73-57C3-CFED-4BC3B2BF2305}"/>
          </ac:spMkLst>
        </pc:spChg>
        <pc:spChg chg="del">
          <ac:chgData name="Người dùng Khách" userId="S::urn:spo:anon#392bc3ea33591c2f25ef6f415ece77c7932a7202272e5afa28d163124299228b::" providerId="AD" clId="Web-{AF846C2A-A30E-5181-731B-C488C3919233}" dt="2024-06-19T02:51:54.522" v="3"/>
          <ac:spMkLst>
            <pc:docMk/>
            <pc:sldMk cId="243746758" sldId="896"/>
            <ac:spMk id="24" creationId="{8E881B94-3D00-42B4-347F-9E5054FCB306}"/>
          </ac:spMkLst>
        </pc:spChg>
      </pc:sldChg>
      <pc:sldChg chg="modSp">
        <pc:chgData name="Người dùng Khách" userId="S::urn:spo:anon#392bc3ea33591c2f25ef6f415ece77c7932a7202272e5afa28d163124299228b::" providerId="AD" clId="Web-{AF846C2A-A30E-5181-731B-C488C3919233}" dt="2024-06-19T03:34:45.600" v="45" actId="14100"/>
        <pc:sldMkLst>
          <pc:docMk/>
          <pc:sldMk cId="3799395479" sldId="964"/>
        </pc:sldMkLst>
        <pc:spChg chg="mod">
          <ac:chgData name="Người dùng Khách" userId="S::urn:spo:anon#392bc3ea33591c2f25ef6f415ece77c7932a7202272e5afa28d163124299228b::" providerId="AD" clId="Web-{AF846C2A-A30E-5181-731B-C488C3919233}" dt="2024-06-19T03:34:41.225" v="43" actId="20577"/>
          <ac:spMkLst>
            <pc:docMk/>
            <pc:sldMk cId="3799395479" sldId="964"/>
            <ac:spMk id="2" creationId="{E3393243-5A9F-14ED-130A-AF7AC6B5E185}"/>
          </ac:spMkLst>
        </pc:spChg>
        <pc:spChg chg="mod">
          <ac:chgData name="Người dùng Khách" userId="S::urn:spo:anon#392bc3ea33591c2f25ef6f415ece77c7932a7202272e5afa28d163124299228b::" providerId="AD" clId="Web-{AF846C2A-A30E-5181-731B-C488C3919233}" dt="2024-06-19T03:34:45.600" v="45" actId="14100"/>
          <ac:spMkLst>
            <pc:docMk/>
            <pc:sldMk cId="3799395479" sldId="964"/>
            <ac:spMk id="13" creationId="{3B6D60C5-1CFB-529E-B0C8-A08C7E3BBAD7}"/>
          </ac:spMkLst>
        </pc:spChg>
        <pc:picChg chg="mod">
          <ac:chgData name="Người dùng Khách" userId="S::urn:spo:anon#392bc3ea33591c2f25ef6f415ece77c7932a7202272e5afa28d163124299228b::" providerId="AD" clId="Web-{AF846C2A-A30E-5181-731B-C488C3919233}" dt="2024-06-19T03:34:43.897" v="44" actId="1076"/>
          <ac:picMkLst>
            <pc:docMk/>
            <pc:sldMk cId="3799395479" sldId="964"/>
            <ac:picMk id="6" creationId="{77159C95-FBF8-97AC-4B07-8F9EF8E27CE1}"/>
          </ac:picMkLst>
        </pc:picChg>
      </pc:sldChg>
      <pc:sldChg chg="modSp">
        <pc:chgData name="Người dùng Khách" userId="S::urn:spo:anon#392bc3ea33591c2f25ef6f415ece77c7932a7202272e5afa28d163124299228b::" providerId="AD" clId="Web-{AF846C2A-A30E-5181-731B-C488C3919233}" dt="2024-06-19T03:34:59.492" v="49" actId="14100"/>
        <pc:sldMkLst>
          <pc:docMk/>
          <pc:sldMk cId="3139309647" sldId="995"/>
        </pc:sldMkLst>
        <pc:spChg chg="mod">
          <ac:chgData name="Người dùng Khách" userId="S::urn:spo:anon#392bc3ea33591c2f25ef6f415ece77c7932a7202272e5afa28d163124299228b::" providerId="AD" clId="Web-{AF846C2A-A30E-5181-731B-C488C3919233}" dt="2024-06-19T03:34:56.241" v="48" actId="20577"/>
          <ac:spMkLst>
            <pc:docMk/>
            <pc:sldMk cId="3139309647" sldId="995"/>
            <ac:spMk id="2" creationId="{E3393243-5A9F-14ED-130A-AF7AC6B5E185}"/>
          </ac:spMkLst>
        </pc:spChg>
        <pc:spChg chg="mod">
          <ac:chgData name="Người dùng Khách" userId="S::urn:spo:anon#392bc3ea33591c2f25ef6f415ece77c7932a7202272e5afa28d163124299228b::" providerId="AD" clId="Web-{AF846C2A-A30E-5181-731B-C488C3919233}" dt="2024-06-19T03:34:59.492" v="49" actId="14100"/>
          <ac:spMkLst>
            <pc:docMk/>
            <pc:sldMk cId="3139309647" sldId="995"/>
            <ac:spMk id="13" creationId="{3B6D60C5-1CFB-529E-B0C8-A08C7E3BBAD7}"/>
          </ac:spMkLst>
        </pc:spChg>
      </pc:sldChg>
      <pc:sldChg chg="modSp">
        <pc:chgData name="Người dùng Khách" userId="S::urn:spo:anon#392bc3ea33591c2f25ef6f415ece77c7932a7202272e5afa28d163124299228b::" providerId="AD" clId="Web-{AF846C2A-A30E-5181-731B-C488C3919233}" dt="2024-06-19T03:34:51.414" v="47" actId="14100"/>
        <pc:sldMkLst>
          <pc:docMk/>
          <pc:sldMk cId="2511511370" sldId="996"/>
        </pc:sldMkLst>
        <pc:spChg chg="mod">
          <ac:chgData name="Người dùng Khách" userId="S::urn:spo:anon#392bc3ea33591c2f25ef6f415ece77c7932a7202272e5afa28d163124299228b::" providerId="AD" clId="Web-{AF846C2A-A30E-5181-731B-C488C3919233}" dt="2024-06-19T03:34:51.414" v="47" actId="14100"/>
          <ac:spMkLst>
            <pc:docMk/>
            <pc:sldMk cId="2511511370" sldId="996"/>
            <ac:spMk id="13" creationId="{3B6D60C5-1CFB-529E-B0C8-A08C7E3BBAD7}"/>
          </ac:spMkLst>
        </pc:spChg>
        <pc:picChg chg="mod">
          <ac:chgData name="Người dùng Khách" userId="S::urn:spo:anon#392bc3ea33591c2f25ef6f415ece77c7932a7202272e5afa28d163124299228b::" providerId="AD" clId="Web-{AF846C2A-A30E-5181-731B-C488C3919233}" dt="2024-06-19T03:34:49.554" v="46" actId="1076"/>
          <ac:picMkLst>
            <pc:docMk/>
            <pc:sldMk cId="2511511370" sldId="996"/>
            <ac:picMk id="6" creationId="{77159C95-FBF8-97AC-4B07-8F9EF8E27CE1}"/>
          </ac:picMkLst>
        </pc:picChg>
      </pc:sldChg>
      <pc:sldChg chg="modSp">
        <pc:chgData name="Người dùng Khách" userId="S::urn:spo:anon#392bc3ea33591c2f25ef6f415ece77c7932a7202272e5afa28d163124299228b::" providerId="AD" clId="Web-{AF846C2A-A30E-5181-731B-C488C3919233}" dt="2024-06-19T03:35:13.570" v="51" actId="14100"/>
        <pc:sldMkLst>
          <pc:docMk/>
          <pc:sldMk cId="2231656445" sldId="997"/>
        </pc:sldMkLst>
        <pc:spChg chg="mod">
          <ac:chgData name="Người dùng Khách" userId="S::urn:spo:anon#392bc3ea33591c2f25ef6f415ece77c7932a7202272e5afa28d163124299228b::" providerId="AD" clId="Web-{AF846C2A-A30E-5181-731B-C488C3919233}" dt="2024-06-19T03:35:11.179" v="50" actId="20577"/>
          <ac:spMkLst>
            <pc:docMk/>
            <pc:sldMk cId="2231656445" sldId="997"/>
            <ac:spMk id="2" creationId="{E3393243-5A9F-14ED-130A-AF7AC6B5E185}"/>
          </ac:spMkLst>
        </pc:spChg>
        <pc:spChg chg="mod">
          <ac:chgData name="Người dùng Khách" userId="S::urn:spo:anon#392bc3ea33591c2f25ef6f415ece77c7932a7202272e5afa28d163124299228b::" providerId="AD" clId="Web-{AF846C2A-A30E-5181-731B-C488C3919233}" dt="2024-06-19T03:35:13.570" v="51" actId="14100"/>
          <ac:spMkLst>
            <pc:docMk/>
            <pc:sldMk cId="2231656445" sldId="997"/>
            <ac:spMk id="13" creationId="{3B6D60C5-1CFB-529E-B0C8-A08C7E3BBAD7}"/>
          </ac:spMkLst>
        </pc:spChg>
      </pc:sldChg>
      <pc:sldChg chg="modSp">
        <pc:chgData name="Người dùng Khách" userId="S::urn:spo:anon#392bc3ea33591c2f25ef6f415ece77c7932a7202272e5afa28d163124299228b::" providerId="AD" clId="Web-{AF846C2A-A30E-5181-731B-C488C3919233}" dt="2024-06-19T03:35:22.445" v="52" actId="20577"/>
        <pc:sldMkLst>
          <pc:docMk/>
          <pc:sldMk cId="3056456757" sldId="998"/>
        </pc:sldMkLst>
        <pc:spChg chg="mod">
          <ac:chgData name="Người dùng Khách" userId="S::urn:spo:anon#392bc3ea33591c2f25ef6f415ece77c7932a7202272e5afa28d163124299228b::" providerId="AD" clId="Web-{AF846C2A-A30E-5181-731B-C488C3919233}" dt="2024-06-19T03:35:22.445" v="52" actId="20577"/>
          <ac:spMkLst>
            <pc:docMk/>
            <pc:sldMk cId="3056456757" sldId="998"/>
            <ac:spMk id="2" creationId="{E3393243-5A9F-14ED-130A-AF7AC6B5E185}"/>
          </ac:spMkLst>
        </pc:spChg>
        <pc:spChg chg="mod">
          <ac:chgData name="Người dùng Khách" userId="S::urn:spo:anon#392bc3ea33591c2f25ef6f415ece77c7932a7202272e5afa28d163124299228b::" providerId="AD" clId="Web-{AF846C2A-A30E-5181-731B-C488C3919233}" dt="2024-06-19T02:55:11.021" v="36" actId="14100"/>
          <ac:spMkLst>
            <pc:docMk/>
            <pc:sldMk cId="3056456757" sldId="998"/>
            <ac:spMk id="13" creationId="{3B6D60C5-1CFB-529E-B0C8-A08C7E3BBAD7}"/>
          </ac:spMkLst>
        </pc:spChg>
      </pc:sldChg>
      <pc:sldChg chg="modSp">
        <pc:chgData name="Người dùng Khách" userId="S::urn:spo:anon#392bc3ea33591c2f25ef6f415ece77c7932a7202272e5afa28d163124299228b::" providerId="AD" clId="Web-{AF846C2A-A30E-5181-731B-C488C3919233}" dt="2024-06-19T03:35:26.461" v="53" actId="20577"/>
        <pc:sldMkLst>
          <pc:docMk/>
          <pc:sldMk cId="3368562171" sldId="999"/>
        </pc:sldMkLst>
        <pc:spChg chg="mod">
          <ac:chgData name="Người dùng Khách" userId="S::urn:spo:anon#392bc3ea33591c2f25ef6f415ece77c7932a7202272e5afa28d163124299228b::" providerId="AD" clId="Web-{AF846C2A-A30E-5181-731B-C488C3919233}" dt="2024-06-19T03:35:26.461" v="53" actId="20577"/>
          <ac:spMkLst>
            <pc:docMk/>
            <pc:sldMk cId="3368562171" sldId="999"/>
            <ac:spMk id="2" creationId="{E3393243-5A9F-14ED-130A-AF7AC6B5E185}"/>
          </ac:spMkLst>
        </pc:spChg>
        <pc:spChg chg="mod">
          <ac:chgData name="Người dùng Khách" userId="S::urn:spo:anon#392bc3ea33591c2f25ef6f415ece77c7932a7202272e5afa28d163124299228b::" providerId="AD" clId="Web-{AF846C2A-A30E-5181-731B-C488C3919233}" dt="2024-06-19T02:55:21.521" v="38" actId="1076"/>
          <ac:spMkLst>
            <pc:docMk/>
            <pc:sldMk cId="3368562171" sldId="999"/>
            <ac:spMk id="5" creationId="{C897C7C4-D768-B89A-A333-18B03A85EA33}"/>
          </ac:spMkLst>
        </pc:spChg>
        <pc:spChg chg="mod">
          <ac:chgData name="Người dùng Khách" userId="S::urn:spo:anon#392bc3ea33591c2f25ef6f415ece77c7932a7202272e5afa28d163124299228b::" providerId="AD" clId="Web-{AF846C2A-A30E-5181-731B-C488C3919233}" dt="2024-06-19T02:55:17.458" v="37" actId="14100"/>
          <ac:spMkLst>
            <pc:docMk/>
            <pc:sldMk cId="3368562171" sldId="999"/>
            <ac:spMk id="13" creationId="{3B6D60C5-1CFB-529E-B0C8-A08C7E3BBAD7}"/>
          </ac:spMkLst>
        </pc:spChg>
      </pc:sldChg>
      <pc:sldChg chg="modSp">
        <pc:chgData name="Người dùng Khách" userId="S::urn:spo:anon#392bc3ea33591c2f25ef6f415ece77c7932a7202272e5afa28d163124299228b::" providerId="AD" clId="Web-{AF846C2A-A30E-5181-731B-C488C3919233}" dt="2024-06-19T03:34:34.288" v="42" actId="14100"/>
        <pc:sldMkLst>
          <pc:docMk/>
          <pc:sldMk cId="2081248057" sldId="1029"/>
        </pc:sldMkLst>
        <pc:spChg chg="mod">
          <ac:chgData name="Người dùng Khách" userId="S::urn:spo:anon#392bc3ea33591c2f25ef6f415ece77c7932a7202272e5afa28d163124299228b::" providerId="AD" clId="Web-{AF846C2A-A30E-5181-731B-C488C3919233}" dt="2024-06-19T03:34:34.288" v="42" actId="14100"/>
          <ac:spMkLst>
            <pc:docMk/>
            <pc:sldMk cId="2081248057" sldId="1029"/>
            <ac:spMk id="24" creationId="{8E881B94-3D00-42B4-347F-9E5054FCB306}"/>
          </ac:spMkLst>
        </pc:spChg>
      </pc:sldChg>
      <pc:sldChg chg="modSp">
        <pc:chgData name="Người dùng Khách" userId="S::urn:spo:anon#392bc3ea33591c2f25ef6f415ece77c7932a7202272e5afa28d163124299228b::" providerId="AD" clId="Web-{AF846C2A-A30E-5181-731B-C488C3919233}" dt="2024-06-19T02:52:08.616" v="10" actId="20577"/>
        <pc:sldMkLst>
          <pc:docMk/>
          <pc:sldMk cId="1583667720" sldId="1035"/>
        </pc:sldMkLst>
        <pc:spChg chg="mod">
          <ac:chgData name="Người dùng Khách" userId="S::urn:spo:anon#392bc3ea33591c2f25ef6f415ece77c7932a7202272e5afa28d163124299228b::" providerId="AD" clId="Web-{AF846C2A-A30E-5181-731B-C488C3919233}" dt="2024-06-19T02:52:08.616" v="10" actId="20577"/>
          <ac:spMkLst>
            <pc:docMk/>
            <pc:sldMk cId="1583667720" sldId="1035"/>
            <ac:spMk id="24" creationId="{8E881B94-3D00-42B4-347F-9E5054FCB306}"/>
          </ac:spMkLst>
        </pc:spChg>
      </pc:sldChg>
      <pc:sldChg chg="modSp">
        <pc:chgData name="Người dùng Khách" userId="S::urn:spo:anon#392bc3ea33591c2f25ef6f415ece77c7932a7202272e5afa28d163124299228b::" providerId="AD" clId="Web-{AF846C2A-A30E-5181-731B-C488C3919233}" dt="2024-06-19T02:52:19.334" v="12" actId="20577"/>
        <pc:sldMkLst>
          <pc:docMk/>
          <pc:sldMk cId="1694465882" sldId="1036"/>
        </pc:sldMkLst>
        <pc:spChg chg="mod">
          <ac:chgData name="Người dùng Khách" userId="S::urn:spo:anon#392bc3ea33591c2f25ef6f415ece77c7932a7202272e5afa28d163124299228b::" providerId="AD" clId="Web-{AF846C2A-A30E-5181-731B-C488C3919233}" dt="2024-06-19T02:52:19.334" v="12" actId="20577"/>
          <ac:spMkLst>
            <pc:docMk/>
            <pc:sldMk cId="1694465882" sldId="1036"/>
            <ac:spMk id="4" creationId="{B55F2204-0043-FB74-25C6-E7F5C4C87274}"/>
          </ac:spMkLst>
        </pc:spChg>
      </pc:sldChg>
      <pc:sldChg chg="modSp">
        <pc:chgData name="Người dùng Khách" userId="S::urn:spo:anon#392bc3ea33591c2f25ef6f415ece77c7932a7202272e5afa28d163124299228b::" providerId="AD" clId="Web-{AF846C2A-A30E-5181-731B-C488C3919233}" dt="2024-06-19T02:52:34.475" v="14" actId="20577"/>
        <pc:sldMkLst>
          <pc:docMk/>
          <pc:sldMk cId="3865727513" sldId="1037"/>
        </pc:sldMkLst>
        <pc:spChg chg="mod">
          <ac:chgData name="Người dùng Khách" userId="S::urn:spo:anon#392bc3ea33591c2f25ef6f415ece77c7932a7202272e5afa28d163124299228b::" providerId="AD" clId="Web-{AF846C2A-A30E-5181-731B-C488C3919233}" dt="2024-06-19T02:52:34.475" v="14" actId="20577"/>
          <ac:spMkLst>
            <pc:docMk/>
            <pc:sldMk cId="3865727513" sldId="1037"/>
            <ac:spMk id="3" creationId="{110F1013-F524-2FF2-5F5F-C641F4AC2B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6/18/2024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369631" y="90766"/>
            <a:ext cx="3657600"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Review (</a:t>
            </a:r>
            <a:r>
              <a:rPr lang="en-US" sz="1800" b="0" baseline="0" dirty="0">
                <a:solidFill>
                  <a:srgbClr val="002060"/>
                </a:solidFill>
              </a:rPr>
              <a:t>Listening, Reading &amp; </a:t>
            </a:r>
            <a:r>
              <a:rPr lang="en-US" sz="1800" b="0" dirty="0">
                <a:solidFill>
                  <a:srgbClr val="002060"/>
                </a:solidFill>
              </a:rPr>
              <a:t>Vocab)</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45964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6: Natural Wonders</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8"/>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91" r:id="rId15"/>
    <p:sldLayoutId id="214748369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4.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5.sv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25.sv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5.sv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5.svg"/></Relationships>
</file>

<file path=ppt/slides/_rels/slide6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3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35.png"/><Relationship Id="rId10" Type="http://schemas.openxmlformats.org/officeDocument/2006/relationships/image" Target="../media/image25.svg"/><Relationship Id="rId4" Type="http://schemas.openxmlformats.org/officeDocument/2006/relationships/image" Target="../media/image34.png"/><Relationship Id="rId9" Type="http://schemas.openxmlformats.org/officeDocument/2006/relationships/image" Target="../media/image24.png"/></Relationships>
</file>

<file path=ppt/slides/_rels/slide6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35.png"/><Relationship Id="rId10" Type="http://schemas.openxmlformats.org/officeDocument/2006/relationships/image" Target="../media/image25.svg"/><Relationship Id="rId4" Type="http://schemas.openxmlformats.org/officeDocument/2006/relationships/image" Target="../media/image34.png"/><Relationship Id="rId9" Type="http://schemas.openxmlformats.org/officeDocument/2006/relationships/image" Target="../media/image24.png"/></Relationships>
</file>

<file path=ppt/slides/_rels/slide6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35.png"/><Relationship Id="rId10" Type="http://schemas.openxmlformats.org/officeDocument/2006/relationships/image" Target="../media/image25.svg"/><Relationship Id="rId4" Type="http://schemas.openxmlformats.org/officeDocument/2006/relationships/image" Target="../media/image34.png"/><Relationship Id="rId9" Type="http://schemas.openxmlformats.org/officeDocument/2006/relationships/image" Target="../media/image24.png"/></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253486" cy="1569660"/>
          </a:xfrm>
          <a:prstGeom prst="rect">
            <a:avLst/>
          </a:prstGeom>
          <a:noFill/>
        </p:spPr>
        <p:txBody>
          <a:bodyPr wrap="square" rtlCol="0">
            <a:spAutoFit/>
          </a:bodyPr>
          <a:lstStyle/>
          <a:p>
            <a:pPr lvl="0" algn="ctr"/>
            <a:r>
              <a:rPr lang="en-US" sz="3200" b="1" dirty="0">
                <a:solidFill>
                  <a:srgbClr val="0070C0"/>
                </a:solidFill>
              </a:rPr>
              <a:t>Unit 6: REVIEW 1</a:t>
            </a:r>
            <a:endParaRPr lang="en-US" sz="2000" b="1" dirty="0">
              <a:solidFill>
                <a:srgbClr val="0070C0"/>
              </a:solidFill>
            </a:endParaRPr>
          </a:p>
          <a:p>
            <a:pPr lvl="0" algn="ctr"/>
            <a:r>
              <a:rPr lang="en-US" sz="3200" b="1" dirty="0">
                <a:solidFill>
                  <a:srgbClr val="00B050"/>
                </a:solidFill>
              </a:rPr>
              <a:t>Listening, Reading &amp;</a:t>
            </a:r>
            <a:r>
              <a:rPr lang="en-US" sz="3200" dirty="0">
                <a:solidFill>
                  <a:prstClr val="black"/>
                </a:solidFill>
              </a:rPr>
              <a:t> </a:t>
            </a:r>
            <a:r>
              <a:rPr lang="en-US" sz="3200" b="1" dirty="0">
                <a:solidFill>
                  <a:srgbClr val="00B050"/>
                </a:solidFill>
              </a:rPr>
              <a:t>Vocab. </a:t>
            </a:r>
            <a:r>
              <a:rPr lang="en-US" sz="3200" dirty="0">
                <a:solidFill>
                  <a:srgbClr val="FF0000"/>
                </a:solidFill>
              </a:rPr>
              <a:t>Pages</a:t>
            </a:r>
            <a:r>
              <a:rPr lang="en-US" sz="3200" dirty="0">
                <a:solidFill>
                  <a:prstClr val="black"/>
                </a:solidFill>
              </a:rPr>
              <a:t> </a:t>
            </a:r>
            <a:r>
              <a:rPr lang="en-US" sz="3200" dirty="0">
                <a:solidFill>
                  <a:srgbClr val="FF0000"/>
                </a:solidFill>
              </a:rPr>
              <a:t>103 &amp; 104</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88A547F-82B5-C32E-E959-18A99D1AE557}"/>
              </a:ext>
            </a:extLst>
          </p:cNvPr>
          <p:cNvPicPr>
            <a:picLocks noChangeAspect="1"/>
          </p:cNvPicPr>
          <p:nvPr/>
        </p:nvPicPr>
        <p:blipFill>
          <a:blip r:embed="rId2"/>
          <a:stretch>
            <a:fillRect/>
          </a:stretch>
        </p:blipFill>
        <p:spPr>
          <a:xfrm>
            <a:off x="2339687" y="1708727"/>
            <a:ext cx="7045356" cy="3666881"/>
          </a:xfrm>
          <a:prstGeom prst="rect">
            <a:avLst/>
          </a:prstGeom>
        </p:spPr>
      </p:pic>
      <p:sp>
        <p:nvSpPr>
          <p:cNvPr id="9" name="Rectangle 8">
            <a:extLst>
              <a:ext uri="{FF2B5EF4-FFF2-40B4-BE49-F238E27FC236}">
                <a16:creationId xmlns:a16="http://schemas.microsoft.com/office/drawing/2014/main" id="{8D85C3F2-28B1-D3EE-05FA-EBCC9D95D349}"/>
              </a:ext>
            </a:extLst>
          </p:cNvPr>
          <p:cNvSpPr/>
          <p:nvPr/>
        </p:nvSpPr>
        <p:spPr>
          <a:xfrm>
            <a:off x="2339687" y="1708727"/>
            <a:ext cx="4087413" cy="22306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sp>
        <p:nvSpPr>
          <p:cNvPr id="10" name="Rectangle 9">
            <a:extLst>
              <a:ext uri="{FF2B5EF4-FFF2-40B4-BE49-F238E27FC236}">
                <a16:creationId xmlns:a16="http://schemas.microsoft.com/office/drawing/2014/main" id="{42E61C95-8603-D800-DD52-D259BA748FAA}"/>
              </a:ext>
            </a:extLst>
          </p:cNvPr>
          <p:cNvSpPr/>
          <p:nvPr/>
        </p:nvSpPr>
        <p:spPr>
          <a:xfrm>
            <a:off x="6427373" y="3144983"/>
            <a:ext cx="2957397" cy="22306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1" name="Rectangle 10">
            <a:extLst>
              <a:ext uri="{FF2B5EF4-FFF2-40B4-BE49-F238E27FC236}">
                <a16:creationId xmlns:a16="http://schemas.microsoft.com/office/drawing/2014/main" id="{2F48D3F9-8216-28E3-0A90-D467DE22938F}"/>
              </a:ext>
            </a:extLst>
          </p:cNvPr>
          <p:cNvSpPr/>
          <p:nvPr/>
        </p:nvSpPr>
        <p:spPr>
          <a:xfrm>
            <a:off x="2339687" y="3921849"/>
            <a:ext cx="4087413" cy="145375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13" name="TextBox 12">
            <a:extLst>
              <a:ext uri="{FF2B5EF4-FFF2-40B4-BE49-F238E27FC236}">
                <a16:creationId xmlns:a16="http://schemas.microsoft.com/office/drawing/2014/main" id="{F93A21DE-79B9-67FE-7CDA-517F95A74BBF}"/>
              </a:ext>
            </a:extLst>
          </p:cNvPr>
          <p:cNvSpPr txBox="1"/>
          <p:nvPr/>
        </p:nvSpPr>
        <p:spPr>
          <a:xfrm>
            <a:off x="9538607" y="3105834"/>
            <a:ext cx="1980950" cy="646331"/>
          </a:xfrm>
          <a:prstGeom prst="rect">
            <a:avLst/>
          </a:prstGeom>
          <a:noFill/>
        </p:spPr>
        <p:txBody>
          <a:bodyPr wrap="square">
            <a:spAutoFit/>
          </a:bodyPr>
          <a:lstStyle/>
          <a:p>
            <a:pPr algn="ctr"/>
            <a:r>
              <a:rPr lang="en-US" sz="3600" dirty="0">
                <a:solidFill>
                  <a:srgbClr val="FF0000"/>
                </a:solidFill>
                <a:highlight>
                  <a:srgbClr val="FFFF00"/>
                </a:highlight>
              </a:rPr>
              <a:t>CAVE</a:t>
            </a:r>
          </a:p>
        </p:txBody>
      </p:sp>
      <p:sp>
        <p:nvSpPr>
          <p:cNvPr id="8" name="Rectangle 7">
            <a:extLst>
              <a:ext uri="{FF2B5EF4-FFF2-40B4-BE49-F238E27FC236}">
                <a16:creationId xmlns:a16="http://schemas.microsoft.com/office/drawing/2014/main" id="{AFE2FA46-A026-B96F-88F1-C04AC7C12018}"/>
              </a:ext>
            </a:extLst>
          </p:cNvPr>
          <p:cNvSpPr/>
          <p:nvPr/>
        </p:nvSpPr>
        <p:spPr>
          <a:xfrm>
            <a:off x="6427646" y="1708727"/>
            <a:ext cx="2957397" cy="14537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Tree>
    <p:extLst>
      <p:ext uri="{BB962C8B-B14F-4D97-AF65-F5344CB8AC3E}">
        <p14:creationId xmlns:p14="http://schemas.microsoft.com/office/powerpoint/2010/main" val="392801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P spid="13"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FE6CFD-338F-2467-A631-8D2268246D74}"/>
              </a:ext>
            </a:extLst>
          </p:cNvPr>
          <p:cNvPicPr>
            <a:picLocks noChangeAspect="1"/>
          </p:cNvPicPr>
          <p:nvPr/>
        </p:nvPicPr>
        <p:blipFill>
          <a:blip r:embed="rId2"/>
          <a:stretch>
            <a:fillRect/>
          </a:stretch>
        </p:blipFill>
        <p:spPr>
          <a:xfrm>
            <a:off x="2459406" y="1666874"/>
            <a:ext cx="6751269" cy="3819525"/>
          </a:xfrm>
          <a:prstGeom prst="rect">
            <a:avLst/>
          </a:prstGeom>
        </p:spPr>
      </p:pic>
      <p:sp>
        <p:nvSpPr>
          <p:cNvPr id="9" name="Rectangle 8">
            <a:extLst>
              <a:ext uri="{FF2B5EF4-FFF2-40B4-BE49-F238E27FC236}">
                <a16:creationId xmlns:a16="http://schemas.microsoft.com/office/drawing/2014/main" id="{8D85C3F2-28B1-D3EE-05FA-EBCC9D95D349}"/>
              </a:ext>
            </a:extLst>
          </p:cNvPr>
          <p:cNvSpPr/>
          <p:nvPr/>
        </p:nvSpPr>
        <p:spPr>
          <a:xfrm>
            <a:off x="4794809" y="2528894"/>
            <a:ext cx="4415866" cy="29575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sp>
        <p:nvSpPr>
          <p:cNvPr id="10" name="Rectangle 9">
            <a:extLst>
              <a:ext uri="{FF2B5EF4-FFF2-40B4-BE49-F238E27FC236}">
                <a16:creationId xmlns:a16="http://schemas.microsoft.com/office/drawing/2014/main" id="{42E61C95-8603-D800-DD52-D259BA748FAA}"/>
              </a:ext>
            </a:extLst>
          </p:cNvPr>
          <p:cNvSpPr/>
          <p:nvPr/>
        </p:nvSpPr>
        <p:spPr>
          <a:xfrm>
            <a:off x="2459406" y="1642991"/>
            <a:ext cx="2335403" cy="238964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1" name="Rectangle 10">
            <a:extLst>
              <a:ext uri="{FF2B5EF4-FFF2-40B4-BE49-F238E27FC236}">
                <a16:creationId xmlns:a16="http://schemas.microsoft.com/office/drawing/2014/main" id="{2F48D3F9-8216-28E3-0A90-D467DE22938F}"/>
              </a:ext>
            </a:extLst>
          </p:cNvPr>
          <p:cNvSpPr/>
          <p:nvPr/>
        </p:nvSpPr>
        <p:spPr>
          <a:xfrm>
            <a:off x="4794809" y="1642991"/>
            <a:ext cx="4415866" cy="887773"/>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13" name="TextBox 12">
            <a:extLst>
              <a:ext uri="{FF2B5EF4-FFF2-40B4-BE49-F238E27FC236}">
                <a16:creationId xmlns:a16="http://schemas.microsoft.com/office/drawing/2014/main" id="{F93A21DE-79B9-67FE-7CDA-517F95A74BBF}"/>
              </a:ext>
            </a:extLst>
          </p:cNvPr>
          <p:cNvSpPr txBox="1"/>
          <p:nvPr/>
        </p:nvSpPr>
        <p:spPr>
          <a:xfrm>
            <a:off x="4046525" y="5536450"/>
            <a:ext cx="3577029" cy="646331"/>
          </a:xfrm>
          <a:prstGeom prst="rect">
            <a:avLst/>
          </a:prstGeom>
          <a:noFill/>
        </p:spPr>
        <p:txBody>
          <a:bodyPr wrap="square">
            <a:spAutoFit/>
          </a:bodyPr>
          <a:lstStyle/>
          <a:p>
            <a:pPr algn="ctr"/>
            <a:r>
              <a:rPr lang="en-US" sz="3600" dirty="0">
                <a:solidFill>
                  <a:srgbClr val="FF0000"/>
                </a:solidFill>
                <a:highlight>
                  <a:srgbClr val="FFFF00"/>
                </a:highlight>
              </a:rPr>
              <a:t>WATERFALL</a:t>
            </a:r>
          </a:p>
        </p:txBody>
      </p:sp>
      <p:sp>
        <p:nvSpPr>
          <p:cNvPr id="8" name="Rectangle 7">
            <a:extLst>
              <a:ext uri="{FF2B5EF4-FFF2-40B4-BE49-F238E27FC236}">
                <a16:creationId xmlns:a16="http://schemas.microsoft.com/office/drawing/2014/main" id="{AFE2FA46-A026-B96F-88F1-C04AC7C12018}"/>
              </a:ext>
            </a:extLst>
          </p:cNvPr>
          <p:cNvSpPr/>
          <p:nvPr/>
        </p:nvSpPr>
        <p:spPr>
          <a:xfrm>
            <a:off x="2459406" y="4032640"/>
            <a:ext cx="2335403" cy="14537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Tree>
    <p:extLst>
      <p:ext uri="{BB962C8B-B14F-4D97-AF65-F5344CB8AC3E}">
        <p14:creationId xmlns:p14="http://schemas.microsoft.com/office/powerpoint/2010/main" val="22192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P spid="13"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AFD019-4A06-3467-FA88-475AFC953687}"/>
              </a:ext>
            </a:extLst>
          </p:cNvPr>
          <p:cNvPicPr>
            <a:picLocks noChangeAspect="1"/>
          </p:cNvPicPr>
          <p:nvPr/>
        </p:nvPicPr>
        <p:blipFill>
          <a:blip r:embed="rId2"/>
          <a:stretch>
            <a:fillRect/>
          </a:stretch>
        </p:blipFill>
        <p:spPr>
          <a:xfrm>
            <a:off x="2518918" y="1995487"/>
            <a:ext cx="6582219" cy="3139854"/>
          </a:xfrm>
          <a:prstGeom prst="rect">
            <a:avLst/>
          </a:prstGeom>
        </p:spPr>
      </p:pic>
      <p:sp>
        <p:nvSpPr>
          <p:cNvPr id="9" name="Rectangle 8">
            <a:extLst>
              <a:ext uri="{FF2B5EF4-FFF2-40B4-BE49-F238E27FC236}">
                <a16:creationId xmlns:a16="http://schemas.microsoft.com/office/drawing/2014/main" id="{8D85C3F2-28B1-D3EE-05FA-EBCC9D95D349}"/>
              </a:ext>
            </a:extLst>
          </p:cNvPr>
          <p:cNvSpPr/>
          <p:nvPr/>
        </p:nvSpPr>
        <p:spPr>
          <a:xfrm>
            <a:off x="2518917" y="1995487"/>
            <a:ext cx="4084962" cy="238964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sp>
        <p:nvSpPr>
          <p:cNvPr id="10" name="Rectangle 9">
            <a:extLst>
              <a:ext uri="{FF2B5EF4-FFF2-40B4-BE49-F238E27FC236}">
                <a16:creationId xmlns:a16="http://schemas.microsoft.com/office/drawing/2014/main" id="{42E61C95-8603-D800-DD52-D259BA748FAA}"/>
              </a:ext>
            </a:extLst>
          </p:cNvPr>
          <p:cNvSpPr/>
          <p:nvPr/>
        </p:nvSpPr>
        <p:spPr>
          <a:xfrm>
            <a:off x="5871256" y="4385136"/>
            <a:ext cx="3245282" cy="75020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1" name="Rectangle 10">
            <a:extLst>
              <a:ext uri="{FF2B5EF4-FFF2-40B4-BE49-F238E27FC236}">
                <a16:creationId xmlns:a16="http://schemas.microsoft.com/office/drawing/2014/main" id="{2F48D3F9-8216-28E3-0A90-D467DE22938F}"/>
              </a:ext>
            </a:extLst>
          </p:cNvPr>
          <p:cNvSpPr/>
          <p:nvPr/>
        </p:nvSpPr>
        <p:spPr>
          <a:xfrm>
            <a:off x="6589336" y="1972343"/>
            <a:ext cx="2511802" cy="2412793"/>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13" name="TextBox 12">
            <a:extLst>
              <a:ext uri="{FF2B5EF4-FFF2-40B4-BE49-F238E27FC236}">
                <a16:creationId xmlns:a16="http://schemas.microsoft.com/office/drawing/2014/main" id="{F93A21DE-79B9-67FE-7CDA-517F95A74BBF}"/>
              </a:ext>
            </a:extLst>
          </p:cNvPr>
          <p:cNvSpPr txBox="1"/>
          <p:nvPr/>
        </p:nvSpPr>
        <p:spPr>
          <a:xfrm>
            <a:off x="4150220" y="5432576"/>
            <a:ext cx="3577029" cy="646331"/>
          </a:xfrm>
          <a:prstGeom prst="rect">
            <a:avLst/>
          </a:prstGeom>
          <a:noFill/>
        </p:spPr>
        <p:txBody>
          <a:bodyPr wrap="square">
            <a:spAutoFit/>
          </a:bodyPr>
          <a:lstStyle/>
          <a:p>
            <a:pPr algn="ctr"/>
            <a:r>
              <a:rPr lang="en-US" sz="3600" dirty="0">
                <a:solidFill>
                  <a:srgbClr val="FF0000"/>
                </a:solidFill>
                <a:highlight>
                  <a:srgbClr val="FFFF00"/>
                </a:highlight>
              </a:rPr>
              <a:t>ISLAND</a:t>
            </a:r>
          </a:p>
        </p:txBody>
      </p:sp>
      <p:sp>
        <p:nvSpPr>
          <p:cNvPr id="8" name="Rectangle 7">
            <a:extLst>
              <a:ext uri="{FF2B5EF4-FFF2-40B4-BE49-F238E27FC236}">
                <a16:creationId xmlns:a16="http://schemas.microsoft.com/office/drawing/2014/main" id="{AFE2FA46-A026-B96F-88F1-C04AC7C12018}"/>
              </a:ext>
            </a:extLst>
          </p:cNvPr>
          <p:cNvSpPr/>
          <p:nvPr/>
        </p:nvSpPr>
        <p:spPr>
          <a:xfrm>
            <a:off x="2503518" y="4385136"/>
            <a:ext cx="3352337" cy="750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Tree>
    <p:extLst>
      <p:ext uri="{BB962C8B-B14F-4D97-AF65-F5344CB8AC3E}">
        <p14:creationId xmlns:p14="http://schemas.microsoft.com/office/powerpoint/2010/main" val="11098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P spid="13"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LISTENING</a:t>
            </a:r>
          </a:p>
        </p:txBody>
      </p:sp>
    </p:spTree>
    <p:extLst>
      <p:ext uri="{BB962C8B-B14F-4D97-AF65-F5344CB8AC3E}">
        <p14:creationId xmlns:p14="http://schemas.microsoft.com/office/powerpoint/2010/main" val="2627695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4"/>
          <a:stretch>
            <a:fillRect/>
          </a:stretch>
        </p:blipFill>
        <p:spPr>
          <a:xfrm>
            <a:off x="0" y="440085"/>
            <a:ext cx="3615459" cy="890239"/>
          </a:xfrm>
          <a:prstGeom prst="rect">
            <a:avLst/>
          </a:prstGeom>
        </p:spPr>
      </p:pic>
      <p:sp>
        <p:nvSpPr>
          <p:cNvPr id="8" name="TextBox 7">
            <a:extLst>
              <a:ext uri="{FF2B5EF4-FFF2-40B4-BE49-F238E27FC236}">
                <a16:creationId xmlns:a16="http://schemas.microsoft.com/office/drawing/2014/main" id="{4A9A7505-1A73-57C3-CFED-4BC3B2BF2305}"/>
              </a:ext>
            </a:extLst>
          </p:cNvPr>
          <p:cNvSpPr txBox="1"/>
          <p:nvPr/>
        </p:nvSpPr>
        <p:spPr>
          <a:xfrm>
            <a:off x="383309" y="1330324"/>
            <a:ext cx="11425381" cy="1569660"/>
          </a:xfrm>
          <a:prstGeom prst="rect">
            <a:avLst/>
          </a:prstGeom>
          <a:noFill/>
        </p:spPr>
        <p:txBody>
          <a:bodyPr wrap="square" lIns="91440" tIns="45720" rIns="91440" bIns="45720" anchor="t">
            <a:spAutoFit/>
          </a:bodyPr>
          <a:lstStyle/>
          <a:p>
            <a:pPr algn="just"/>
            <a:r>
              <a:rPr lang="en-US" sz="3200" dirty="0"/>
              <a:t>You will hear </a:t>
            </a:r>
            <a:r>
              <a:rPr lang="en-US" sz="3200" dirty="0">
                <a:highlight>
                  <a:srgbClr val="FFFF00"/>
                </a:highlight>
              </a:rPr>
              <a:t>five short conversations</a:t>
            </a:r>
            <a:r>
              <a:rPr lang="en-US" sz="3200" dirty="0"/>
              <a:t>. You will hear each conversation </a:t>
            </a:r>
            <a:r>
              <a:rPr lang="en-US" sz="3200" dirty="0">
                <a:highlight>
                  <a:srgbClr val="FFFF00"/>
                </a:highlight>
              </a:rPr>
              <a:t>twice</a:t>
            </a:r>
            <a:r>
              <a:rPr lang="en-US" sz="3200" dirty="0"/>
              <a:t>. There is one question for each conversation. For each question, choose the correct answer (A, B, or C).</a:t>
            </a:r>
          </a:p>
        </p:txBody>
      </p:sp>
      <p:pic>
        <p:nvPicPr>
          <p:cNvPr id="14" name="Picture 13">
            <a:extLst>
              <a:ext uri="{FF2B5EF4-FFF2-40B4-BE49-F238E27FC236}">
                <a16:creationId xmlns:a16="http://schemas.microsoft.com/office/drawing/2014/main" id="{BB3BE67F-68A3-C5E6-A145-DA5C3C95D8FF}"/>
              </a:ext>
            </a:extLst>
          </p:cNvPr>
          <p:cNvPicPr>
            <a:picLocks noChangeAspect="1"/>
          </p:cNvPicPr>
          <p:nvPr/>
        </p:nvPicPr>
        <p:blipFill>
          <a:blip r:embed="rId5"/>
          <a:stretch>
            <a:fillRect/>
          </a:stretch>
        </p:blipFill>
        <p:spPr>
          <a:xfrm>
            <a:off x="9363364" y="2320979"/>
            <a:ext cx="762000" cy="590550"/>
          </a:xfrm>
          <a:prstGeom prst="rect">
            <a:avLst/>
          </a:prstGeom>
        </p:spPr>
      </p:pic>
      <p:sp>
        <p:nvSpPr>
          <p:cNvPr id="15" name="TextBox 14">
            <a:extLst>
              <a:ext uri="{FF2B5EF4-FFF2-40B4-BE49-F238E27FC236}">
                <a16:creationId xmlns:a16="http://schemas.microsoft.com/office/drawing/2014/main" id="{B3D4FCFB-F905-A710-AC09-43BB866F9FFE}"/>
              </a:ext>
            </a:extLst>
          </p:cNvPr>
          <p:cNvSpPr txBox="1"/>
          <p:nvPr/>
        </p:nvSpPr>
        <p:spPr>
          <a:xfrm>
            <a:off x="300182" y="2899984"/>
            <a:ext cx="2096655" cy="646331"/>
          </a:xfrm>
          <a:prstGeom prst="rect">
            <a:avLst/>
          </a:prstGeom>
          <a:noFill/>
        </p:spPr>
        <p:txBody>
          <a:bodyPr wrap="square">
            <a:spAutoFit/>
          </a:bodyPr>
          <a:lstStyle/>
          <a:p>
            <a:pPr algn="ctr"/>
            <a:r>
              <a:rPr lang="en-US" sz="3600" dirty="0">
                <a:solidFill>
                  <a:srgbClr val="242021"/>
                </a:solidFill>
                <a:highlight>
                  <a:srgbClr val="00FFFF"/>
                </a:highlight>
              </a:rPr>
              <a:t>EXAMPLE</a:t>
            </a:r>
            <a:endParaRPr lang="en-US" sz="3600" dirty="0">
              <a:highlight>
                <a:srgbClr val="00FFFF"/>
              </a:highlight>
            </a:endParaRPr>
          </a:p>
        </p:txBody>
      </p:sp>
      <p:pic>
        <p:nvPicPr>
          <p:cNvPr id="19" name="Picture 18">
            <a:extLst>
              <a:ext uri="{FF2B5EF4-FFF2-40B4-BE49-F238E27FC236}">
                <a16:creationId xmlns:a16="http://schemas.microsoft.com/office/drawing/2014/main" id="{2695434E-A354-8A4E-C4D2-3FC262734AE5}"/>
              </a:ext>
            </a:extLst>
          </p:cNvPr>
          <p:cNvPicPr>
            <a:picLocks noChangeAspect="1"/>
          </p:cNvPicPr>
          <p:nvPr/>
        </p:nvPicPr>
        <p:blipFill>
          <a:blip r:embed="rId6"/>
          <a:stretch>
            <a:fillRect/>
          </a:stretch>
        </p:blipFill>
        <p:spPr>
          <a:xfrm>
            <a:off x="2396837" y="2933216"/>
            <a:ext cx="5015880" cy="2989815"/>
          </a:xfrm>
          <a:prstGeom prst="rect">
            <a:avLst/>
          </a:prstGeom>
        </p:spPr>
      </p:pic>
      <p:pic>
        <p:nvPicPr>
          <p:cNvPr id="20" name="CD2 TRACK 42">
            <a:hlinkClick r:id="" action="ppaction://media"/>
            <a:extLst>
              <a:ext uri="{FF2B5EF4-FFF2-40B4-BE49-F238E27FC236}">
                <a16:creationId xmlns:a16="http://schemas.microsoft.com/office/drawing/2014/main" id="{C2C09068-E670-0F43-B0C2-90407D4EC719}"/>
              </a:ext>
            </a:extLst>
          </p:cNvPr>
          <p:cNvPicPr>
            <a:picLocks noChangeAspect="1"/>
          </p:cNvPicPr>
          <p:nvPr>
            <a:audioFile r:link="rId1"/>
            <p:extLst>
              <p:ext uri="{DAA4B4D4-6D71-4841-9C94-3DE7FCFB9230}">
                <p14:media xmlns:p14="http://schemas.microsoft.com/office/powerpoint/2010/main" r:embed="rId2">
                  <p14:trim end="0.3333"/>
                </p14:media>
              </p:ext>
            </p:extLst>
          </p:nvPr>
        </p:nvPicPr>
        <p:blipFill>
          <a:blip r:embed="rId7"/>
          <a:stretch>
            <a:fillRect/>
          </a:stretch>
        </p:blipFill>
        <p:spPr>
          <a:xfrm>
            <a:off x="10208491" y="2350997"/>
            <a:ext cx="487363" cy="487363"/>
          </a:xfrm>
          <a:prstGeom prst="rect">
            <a:avLst/>
          </a:prstGeom>
        </p:spPr>
      </p:pic>
      <p:pic>
        <p:nvPicPr>
          <p:cNvPr id="26" name="Picture 25">
            <a:extLst>
              <a:ext uri="{FF2B5EF4-FFF2-40B4-BE49-F238E27FC236}">
                <a16:creationId xmlns:a16="http://schemas.microsoft.com/office/drawing/2014/main" id="{529D5A15-82C7-DC88-FE6B-A65CA16CBD0B}"/>
              </a:ext>
            </a:extLst>
          </p:cNvPr>
          <p:cNvPicPr>
            <a:picLocks noChangeAspect="1"/>
          </p:cNvPicPr>
          <p:nvPr/>
        </p:nvPicPr>
        <p:blipFill>
          <a:blip r:embed="rId8"/>
          <a:stretch>
            <a:fillRect/>
          </a:stretch>
        </p:blipFill>
        <p:spPr>
          <a:xfrm>
            <a:off x="9620522" y="502765"/>
            <a:ext cx="2318922" cy="794327"/>
          </a:xfrm>
          <a:prstGeom prst="rect">
            <a:avLst/>
          </a:prstGeom>
        </p:spPr>
      </p:pic>
    </p:spTree>
    <p:extLst>
      <p:ext uri="{BB962C8B-B14F-4D97-AF65-F5344CB8AC3E}">
        <p14:creationId xmlns:p14="http://schemas.microsoft.com/office/powerpoint/2010/main" val="24374675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04027" fill="hold"/>
                                        <p:tgtEl>
                                          <p:spTgt spid="20"/>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C3777-66DE-60FB-D418-950CB1BAD092}"/>
              </a:ext>
            </a:extLst>
          </p:cNvPr>
          <p:cNvPicPr>
            <a:picLocks noChangeAspect="1"/>
          </p:cNvPicPr>
          <p:nvPr/>
        </p:nvPicPr>
        <p:blipFill>
          <a:blip r:embed="rId2"/>
          <a:stretch>
            <a:fillRect/>
          </a:stretch>
        </p:blipFill>
        <p:spPr>
          <a:xfrm>
            <a:off x="565167" y="2110076"/>
            <a:ext cx="4643506" cy="2907517"/>
          </a:xfrm>
          <a:prstGeom prst="rect">
            <a:avLst/>
          </a:prstGeom>
        </p:spPr>
      </p:pic>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3"/>
          <a:stretch>
            <a:fillRect/>
          </a:stretch>
        </p:blipFill>
        <p:spPr>
          <a:xfrm>
            <a:off x="63501" y="672083"/>
            <a:ext cx="3615459" cy="890239"/>
          </a:xfrm>
          <a:prstGeom prst="rect">
            <a:avLst/>
          </a:prstGeom>
        </p:spPr>
      </p:pic>
      <p:pic>
        <p:nvPicPr>
          <p:cNvPr id="14" name="Picture 13">
            <a:extLst>
              <a:ext uri="{FF2B5EF4-FFF2-40B4-BE49-F238E27FC236}">
                <a16:creationId xmlns:a16="http://schemas.microsoft.com/office/drawing/2014/main" id="{BB3BE67F-68A3-C5E6-A145-DA5C3C95D8FF}"/>
              </a:ext>
            </a:extLst>
          </p:cNvPr>
          <p:cNvPicPr>
            <a:picLocks noChangeAspect="1"/>
          </p:cNvPicPr>
          <p:nvPr/>
        </p:nvPicPr>
        <p:blipFill>
          <a:blip r:embed="rId4"/>
          <a:stretch>
            <a:fillRect/>
          </a:stretch>
        </p:blipFill>
        <p:spPr>
          <a:xfrm>
            <a:off x="3678960" y="939458"/>
            <a:ext cx="762000" cy="590550"/>
          </a:xfrm>
          <a:prstGeom prst="rect">
            <a:avLst/>
          </a:prstGeom>
        </p:spPr>
      </p:pic>
      <p:pic>
        <p:nvPicPr>
          <p:cNvPr id="9" name="Picture 8">
            <a:extLst>
              <a:ext uri="{FF2B5EF4-FFF2-40B4-BE49-F238E27FC236}">
                <a16:creationId xmlns:a16="http://schemas.microsoft.com/office/drawing/2014/main" id="{4B643B82-C7D0-D805-F978-9B79B698B6CA}"/>
              </a:ext>
            </a:extLst>
          </p:cNvPr>
          <p:cNvPicPr>
            <a:picLocks noChangeAspect="1"/>
          </p:cNvPicPr>
          <p:nvPr/>
        </p:nvPicPr>
        <p:blipFill>
          <a:blip r:embed="rId5"/>
          <a:stretch>
            <a:fillRect/>
          </a:stretch>
        </p:blipFill>
        <p:spPr>
          <a:xfrm>
            <a:off x="5827334" y="2110076"/>
            <a:ext cx="5873390" cy="2794433"/>
          </a:xfrm>
          <a:prstGeom prst="rect">
            <a:avLst/>
          </a:prstGeom>
        </p:spPr>
      </p:pic>
      <p:pic>
        <p:nvPicPr>
          <p:cNvPr id="2" name="Picture 1">
            <a:extLst>
              <a:ext uri="{FF2B5EF4-FFF2-40B4-BE49-F238E27FC236}">
                <a16:creationId xmlns:a16="http://schemas.microsoft.com/office/drawing/2014/main" id="{BAED6060-C04D-7044-3B1E-AC33512F18E1}"/>
              </a:ext>
            </a:extLst>
          </p:cNvPr>
          <p:cNvPicPr>
            <a:picLocks noChangeAspect="1"/>
          </p:cNvPicPr>
          <p:nvPr/>
        </p:nvPicPr>
        <p:blipFill>
          <a:blip r:embed="rId6"/>
          <a:stretch>
            <a:fillRect/>
          </a:stretch>
        </p:blipFill>
        <p:spPr>
          <a:xfrm>
            <a:off x="9620522" y="502765"/>
            <a:ext cx="2318922" cy="794327"/>
          </a:xfrm>
          <a:prstGeom prst="rect">
            <a:avLst/>
          </a:prstGeom>
        </p:spPr>
      </p:pic>
    </p:spTree>
    <p:extLst>
      <p:ext uri="{BB962C8B-B14F-4D97-AF65-F5344CB8AC3E}">
        <p14:creationId xmlns:p14="http://schemas.microsoft.com/office/powerpoint/2010/main" val="233714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4A0DF6-1B27-023E-7D00-7773383E1923}"/>
              </a:ext>
            </a:extLst>
          </p:cNvPr>
          <p:cNvPicPr>
            <a:picLocks noChangeAspect="1"/>
          </p:cNvPicPr>
          <p:nvPr/>
        </p:nvPicPr>
        <p:blipFill>
          <a:blip r:embed="rId2"/>
          <a:stretch>
            <a:fillRect/>
          </a:stretch>
        </p:blipFill>
        <p:spPr>
          <a:xfrm>
            <a:off x="405103" y="1330324"/>
            <a:ext cx="4725266" cy="2554940"/>
          </a:xfrm>
          <a:prstGeom prst="rect">
            <a:avLst/>
          </a:prstGeom>
        </p:spPr>
      </p:pic>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3"/>
          <a:stretch>
            <a:fillRect/>
          </a:stretch>
        </p:blipFill>
        <p:spPr>
          <a:xfrm>
            <a:off x="0" y="440085"/>
            <a:ext cx="3615459" cy="890239"/>
          </a:xfrm>
          <a:prstGeom prst="rect">
            <a:avLst/>
          </a:prstGeom>
        </p:spPr>
      </p:pic>
      <p:pic>
        <p:nvPicPr>
          <p:cNvPr id="14" name="Picture 13">
            <a:extLst>
              <a:ext uri="{FF2B5EF4-FFF2-40B4-BE49-F238E27FC236}">
                <a16:creationId xmlns:a16="http://schemas.microsoft.com/office/drawing/2014/main" id="{BB3BE67F-68A3-C5E6-A145-DA5C3C95D8FF}"/>
              </a:ext>
            </a:extLst>
          </p:cNvPr>
          <p:cNvPicPr>
            <a:picLocks noChangeAspect="1"/>
          </p:cNvPicPr>
          <p:nvPr/>
        </p:nvPicPr>
        <p:blipFill>
          <a:blip r:embed="rId4"/>
          <a:stretch>
            <a:fillRect/>
          </a:stretch>
        </p:blipFill>
        <p:spPr>
          <a:xfrm>
            <a:off x="3615459" y="714844"/>
            <a:ext cx="762000" cy="590550"/>
          </a:xfrm>
          <a:prstGeom prst="rect">
            <a:avLst/>
          </a:prstGeom>
        </p:spPr>
      </p:pic>
      <p:pic>
        <p:nvPicPr>
          <p:cNvPr id="2" name="Picture 1">
            <a:extLst>
              <a:ext uri="{FF2B5EF4-FFF2-40B4-BE49-F238E27FC236}">
                <a16:creationId xmlns:a16="http://schemas.microsoft.com/office/drawing/2014/main" id="{0785DBD0-3C72-C8BD-46BA-FB49B55F8947}"/>
              </a:ext>
            </a:extLst>
          </p:cNvPr>
          <p:cNvPicPr>
            <a:picLocks noChangeAspect="1"/>
          </p:cNvPicPr>
          <p:nvPr/>
        </p:nvPicPr>
        <p:blipFill>
          <a:blip r:embed="rId5"/>
          <a:stretch>
            <a:fillRect/>
          </a:stretch>
        </p:blipFill>
        <p:spPr>
          <a:xfrm>
            <a:off x="5914086" y="1305394"/>
            <a:ext cx="5771995" cy="2507581"/>
          </a:xfrm>
          <a:prstGeom prst="rect">
            <a:avLst/>
          </a:prstGeom>
        </p:spPr>
      </p:pic>
      <p:pic>
        <p:nvPicPr>
          <p:cNvPr id="7" name="Picture 6">
            <a:extLst>
              <a:ext uri="{FF2B5EF4-FFF2-40B4-BE49-F238E27FC236}">
                <a16:creationId xmlns:a16="http://schemas.microsoft.com/office/drawing/2014/main" id="{FE857A53-56B5-19AA-9F26-36EA17A6AE74}"/>
              </a:ext>
            </a:extLst>
          </p:cNvPr>
          <p:cNvPicPr>
            <a:picLocks noChangeAspect="1"/>
          </p:cNvPicPr>
          <p:nvPr/>
        </p:nvPicPr>
        <p:blipFill>
          <a:blip r:embed="rId6"/>
          <a:stretch>
            <a:fillRect/>
          </a:stretch>
        </p:blipFill>
        <p:spPr>
          <a:xfrm>
            <a:off x="3503687" y="3962505"/>
            <a:ext cx="5076895" cy="2404390"/>
          </a:xfrm>
          <a:prstGeom prst="rect">
            <a:avLst/>
          </a:prstGeom>
        </p:spPr>
      </p:pic>
      <p:pic>
        <p:nvPicPr>
          <p:cNvPr id="3" name="Picture 2">
            <a:extLst>
              <a:ext uri="{FF2B5EF4-FFF2-40B4-BE49-F238E27FC236}">
                <a16:creationId xmlns:a16="http://schemas.microsoft.com/office/drawing/2014/main" id="{3B37F87B-43F8-C1ED-FFFD-AFBAC6B125EE}"/>
              </a:ext>
            </a:extLst>
          </p:cNvPr>
          <p:cNvPicPr>
            <a:picLocks noChangeAspect="1"/>
          </p:cNvPicPr>
          <p:nvPr/>
        </p:nvPicPr>
        <p:blipFill>
          <a:blip r:embed="rId7"/>
          <a:stretch>
            <a:fillRect/>
          </a:stretch>
        </p:blipFill>
        <p:spPr>
          <a:xfrm>
            <a:off x="9620522" y="502765"/>
            <a:ext cx="2318922" cy="794327"/>
          </a:xfrm>
          <a:prstGeom prst="rect">
            <a:avLst/>
          </a:prstGeom>
        </p:spPr>
      </p:pic>
    </p:spTree>
    <p:extLst>
      <p:ext uri="{BB962C8B-B14F-4D97-AF65-F5344CB8AC3E}">
        <p14:creationId xmlns:p14="http://schemas.microsoft.com/office/powerpoint/2010/main" val="2021874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2"/>
          <a:stretch>
            <a:fillRect/>
          </a:stretch>
        </p:blipFill>
        <p:spPr>
          <a:xfrm>
            <a:off x="0" y="440085"/>
            <a:ext cx="3615459" cy="890239"/>
          </a:xfrm>
          <a:prstGeom prst="rect">
            <a:avLst/>
          </a:prstGeom>
        </p:spPr>
      </p:pic>
      <p:sp>
        <p:nvSpPr>
          <p:cNvPr id="8" name="TextBox 7">
            <a:extLst>
              <a:ext uri="{FF2B5EF4-FFF2-40B4-BE49-F238E27FC236}">
                <a16:creationId xmlns:a16="http://schemas.microsoft.com/office/drawing/2014/main" id="{4A9A7505-1A73-57C3-CFED-4BC3B2BF2305}"/>
              </a:ext>
            </a:extLst>
          </p:cNvPr>
          <p:cNvSpPr txBox="1"/>
          <p:nvPr/>
        </p:nvSpPr>
        <p:spPr>
          <a:xfrm>
            <a:off x="974437" y="1345689"/>
            <a:ext cx="8820726" cy="584775"/>
          </a:xfrm>
          <a:prstGeom prst="rect">
            <a:avLst/>
          </a:prstGeom>
          <a:noFill/>
        </p:spPr>
        <p:txBody>
          <a:bodyPr wrap="square">
            <a:spAutoFit/>
          </a:bodyPr>
          <a:lstStyle/>
          <a:p>
            <a:pPr algn="just"/>
            <a:r>
              <a:rPr lang="en-US" sz="3200" dirty="0"/>
              <a:t>	</a:t>
            </a:r>
            <a:r>
              <a:rPr lang="en-US" sz="3200" u="sng" dirty="0"/>
              <a:t>Underline</a:t>
            </a:r>
            <a:r>
              <a:rPr lang="en-US" sz="3200" dirty="0"/>
              <a:t> the key words in the questions</a:t>
            </a:r>
          </a:p>
        </p:txBody>
      </p:sp>
      <p:sp>
        <p:nvSpPr>
          <p:cNvPr id="15" name="TextBox 14">
            <a:extLst>
              <a:ext uri="{FF2B5EF4-FFF2-40B4-BE49-F238E27FC236}">
                <a16:creationId xmlns:a16="http://schemas.microsoft.com/office/drawing/2014/main" id="{B3D4FCFB-F905-A710-AC09-43BB866F9FFE}"/>
              </a:ext>
            </a:extLst>
          </p:cNvPr>
          <p:cNvSpPr txBox="1"/>
          <p:nvPr/>
        </p:nvSpPr>
        <p:spPr>
          <a:xfrm>
            <a:off x="300182" y="2238288"/>
            <a:ext cx="2096655" cy="646331"/>
          </a:xfrm>
          <a:prstGeom prst="rect">
            <a:avLst/>
          </a:prstGeom>
          <a:noFill/>
        </p:spPr>
        <p:txBody>
          <a:bodyPr wrap="square">
            <a:spAutoFit/>
          </a:bodyPr>
          <a:lstStyle/>
          <a:p>
            <a:pPr algn="ctr"/>
            <a:r>
              <a:rPr lang="en-US" sz="3600" dirty="0">
                <a:solidFill>
                  <a:srgbClr val="242021"/>
                </a:solidFill>
                <a:highlight>
                  <a:srgbClr val="00FFFF"/>
                </a:highlight>
              </a:rPr>
              <a:t>EXAMPLE</a:t>
            </a:r>
            <a:endParaRPr lang="en-US" sz="3600" dirty="0">
              <a:highlight>
                <a:srgbClr val="00FFFF"/>
              </a:highlight>
            </a:endParaRPr>
          </a:p>
        </p:txBody>
      </p:sp>
      <p:pic>
        <p:nvPicPr>
          <p:cNvPr id="19" name="Picture 18">
            <a:extLst>
              <a:ext uri="{FF2B5EF4-FFF2-40B4-BE49-F238E27FC236}">
                <a16:creationId xmlns:a16="http://schemas.microsoft.com/office/drawing/2014/main" id="{2695434E-A354-8A4E-C4D2-3FC262734AE5}"/>
              </a:ext>
            </a:extLst>
          </p:cNvPr>
          <p:cNvPicPr>
            <a:picLocks noChangeAspect="1"/>
          </p:cNvPicPr>
          <p:nvPr/>
        </p:nvPicPr>
        <p:blipFill>
          <a:blip r:embed="rId3"/>
          <a:stretch>
            <a:fillRect/>
          </a:stretch>
        </p:blipFill>
        <p:spPr>
          <a:xfrm>
            <a:off x="2396837" y="2297675"/>
            <a:ext cx="5015880" cy="2989815"/>
          </a:xfrm>
          <a:prstGeom prst="rect">
            <a:avLst/>
          </a:prstGeom>
        </p:spPr>
      </p:pic>
      <p:sp>
        <p:nvSpPr>
          <p:cNvPr id="24" name="TextBox 23">
            <a:extLst>
              <a:ext uri="{FF2B5EF4-FFF2-40B4-BE49-F238E27FC236}">
                <a16:creationId xmlns:a16="http://schemas.microsoft.com/office/drawing/2014/main" id="{8E881B94-3D00-42B4-347F-9E5054FCB306}"/>
              </a:ext>
            </a:extLst>
          </p:cNvPr>
          <p:cNvSpPr txBox="1"/>
          <p:nvPr/>
        </p:nvSpPr>
        <p:spPr>
          <a:xfrm>
            <a:off x="490051" y="1297092"/>
            <a:ext cx="1399652" cy="584775"/>
          </a:xfrm>
          <a:prstGeom prst="rect">
            <a:avLst/>
          </a:prstGeom>
          <a:solidFill>
            <a:srgbClr val="FFFF00"/>
          </a:solidFill>
        </p:spPr>
        <p:txBody>
          <a:bodyPr wrap="square" lIns="91440" tIns="45720" rIns="91440" bIns="45720" anchor="t">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a</a:t>
            </a:r>
            <a:r>
              <a:rPr lang="en-US" sz="3200" dirty="0">
                <a:solidFill>
                  <a:srgbClr val="242021"/>
                </a:solidFill>
              </a:rPr>
              <a:t> </a:t>
            </a:r>
            <a:endParaRPr lang="en-US" sz="3200" dirty="0"/>
          </a:p>
        </p:txBody>
      </p:sp>
      <p:pic>
        <p:nvPicPr>
          <p:cNvPr id="26" name="Picture 25">
            <a:extLst>
              <a:ext uri="{FF2B5EF4-FFF2-40B4-BE49-F238E27FC236}">
                <a16:creationId xmlns:a16="http://schemas.microsoft.com/office/drawing/2014/main" id="{529D5A15-82C7-DC88-FE6B-A65CA16CBD0B}"/>
              </a:ext>
            </a:extLst>
          </p:cNvPr>
          <p:cNvPicPr>
            <a:picLocks noChangeAspect="1"/>
          </p:cNvPicPr>
          <p:nvPr/>
        </p:nvPicPr>
        <p:blipFill>
          <a:blip r:embed="rId4"/>
          <a:stretch>
            <a:fillRect/>
          </a:stretch>
        </p:blipFill>
        <p:spPr>
          <a:xfrm>
            <a:off x="9620522" y="502765"/>
            <a:ext cx="2318922" cy="794327"/>
          </a:xfrm>
          <a:prstGeom prst="rect">
            <a:avLst/>
          </a:prstGeom>
        </p:spPr>
      </p:pic>
      <p:cxnSp>
        <p:nvCxnSpPr>
          <p:cNvPr id="2" name="Straight Connector 1">
            <a:extLst>
              <a:ext uri="{FF2B5EF4-FFF2-40B4-BE49-F238E27FC236}">
                <a16:creationId xmlns:a16="http://schemas.microsoft.com/office/drawing/2014/main" id="{5717271C-D085-139F-19E5-90E18FC04B1D}"/>
              </a:ext>
            </a:extLst>
          </p:cNvPr>
          <p:cNvCxnSpPr>
            <a:cxnSpLocks/>
          </p:cNvCxnSpPr>
          <p:nvPr/>
        </p:nvCxnSpPr>
        <p:spPr>
          <a:xfrm>
            <a:off x="4618182" y="2784050"/>
            <a:ext cx="23645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6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C3777-66DE-60FB-D418-950CB1BAD092}"/>
              </a:ext>
            </a:extLst>
          </p:cNvPr>
          <p:cNvPicPr>
            <a:picLocks noChangeAspect="1"/>
          </p:cNvPicPr>
          <p:nvPr/>
        </p:nvPicPr>
        <p:blipFill>
          <a:blip r:embed="rId2"/>
          <a:stretch>
            <a:fillRect/>
          </a:stretch>
        </p:blipFill>
        <p:spPr>
          <a:xfrm>
            <a:off x="565167" y="2110076"/>
            <a:ext cx="4643506" cy="2907517"/>
          </a:xfrm>
          <a:prstGeom prst="rect">
            <a:avLst/>
          </a:prstGeom>
        </p:spPr>
      </p:pic>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3"/>
          <a:stretch>
            <a:fillRect/>
          </a:stretch>
        </p:blipFill>
        <p:spPr>
          <a:xfrm>
            <a:off x="81973" y="570807"/>
            <a:ext cx="3615459" cy="890239"/>
          </a:xfrm>
          <a:prstGeom prst="rect">
            <a:avLst/>
          </a:prstGeom>
        </p:spPr>
      </p:pic>
      <p:pic>
        <p:nvPicPr>
          <p:cNvPr id="9" name="Picture 8">
            <a:extLst>
              <a:ext uri="{FF2B5EF4-FFF2-40B4-BE49-F238E27FC236}">
                <a16:creationId xmlns:a16="http://schemas.microsoft.com/office/drawing/2014/main" id="{4B643B82-C7D0-D805-F978-9B79B698B6CA}"/>
              </a:ext>
            </a:extLst>
          </p:cNvPr>
          <p:cNvPicPr>
            <a:picLocks noChangeAspect="1"/>
          </p:cNvPicPr>
          <p:nvPr/>
        </p:nvPicPr>
        <p:blipFill>
          <a:blip r:embed="rId4"/>
          <a:stretch>
            <a:fillRect/>
          </a:stretch>
        </p:blipFill>
        <p:spPr>
          <a:xfrm>
            <a:off x="5827334" y="2110076"/>
            <a:ext cx="5873390" cy="2794433"/>
          </a:xfrm>
          <a:prstGeom prst="rect">
            <a:avLst/>
          </a:prstGeom>
        </p:spPr>
      </p:pic>
      <p:sp>
        <p:nvSpPr>
          <p:cNvPr id="2" name="TextBox 1">
            <a:extLst>
              <a:ext uri="{FF2B5EF4-FFF2-40B4-BE49-F238E27FC236}">
                <a16:creationId xmlns:a16="http://schemas.microsoft.com/office/drawing/2014/main" id="{C7126F3C-A72C-0898-4B5F-99A73F637490}"/>
              </a:ext>
            </a:extLst>
          </p:cNvPr>
          <p:cNvSpPr txBox="1"/>
          <p:nvPr/>
        </p:nvSpPr>
        <p:spPr>
          <a:xfrm>
            <a:off x="715819" y="1471880"/>
            <a:ext cx="7301346" cy="584775"/>
          </a:xfrm>
          <a:prstGeom prst="rect">
            <a:avLst/>
          </a:prstGeom>
          <a:noFill/>
        </p:spPr>
        <p:txBody>
          <a:bodyPr wrap="square">
            <a:spAutoFit/>
          </a:bodyPr>
          <a:lstStyle/>
          <a:p>
            <a:pPr algn="just"/>
            <a:r>
              <a:rPr lang="en-US" sz="3200" dirty="0"/>
              <a:t>	</a:t>
            </a:r>
            <a:r>
              <a:rPr lang="en-US" sz="3200" u="sng" dirty="0"/>
              <a:t>Underline</a:t>
            </a:r>
            <a:r>
              <a:rPr lang="en-US" sz="3200" dirty="0"/>
              <a:t> key words in the questions</a:t>
            </a:r>
          </a:p>
        </p:txBody>
      </p:sp>
      <p:sp>
        <p:nvSpPr>
          <p:cNvPr id="4" name="TextBox 3">
            <a:extLst>
              <a:ext uri="{FF2B5EF4-FFF2-40B4-BE49-F238E27FC236}">
                <a16:creationId xmlns:a16="http://schemas.microsoft.com/office/drawing/2014/main" id="{B55F2204-0043-FB74-25C6-E7F5C4C87274}"/>
              </a:ext>
            </a:extLst>
          </p:cNvPr>
          <p:cNvSpPr txBox="1"/>
          <p:nvPr/>
        </p:nvSpPr>
        <p:spPr>
          <a:xfrm>
            <a:off x="329718" y="1449350"/>
            <a:ext cx="1323591" cy="595073"/>
          </a:xfrm>
          <a:prstGeom prst="rect">
            <a:avLst/>
          </a:prstGeom>
          <a:solidFill>
            <a:srgbClr val="FFFF00"/>
          </a:solidFill>
        </p:spPr>
        <p:txBody>
          <a:bodyPr wrap="square" lIns="91440" tIns="45720" rIns="91440" bIns="45720" anchor="t">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a</a:t>
            </a:r>
            <a:r>
              <a:rPr lang="en-US" sz="3200" dirty="0">
                <a:solidFill>
                  <a:srgbClr val="242021"/>
                </a:solidFill>
              </a:rPr>
              <a:t> </a:t>
            </a:r>
            <a:endParaRPr lang="en-US" sz="3200" dirty="0"/>
          </a:p>
        </p:txBody>
      </p:sp>
      <p:cxnSp>
        <p:nvCxnSpPr>
          <p:cNvPr id="5" name="Straight Connector 4">
            <a:extLst>
              <a:ext uri="{FF2B5EF4-FFF2-40B4-BE49-F238E27FC236}">
                <a16:creationId xmlns:a16="http://schemas.microsoft.com/office/drawing/2014/main" id="{4541ACBE-1BFA-D94B-37B7-1E879A34F388}"/>
              </a:ext>
            </a:extLst>
          </p:cNvPr>
          <p:cNvCxnSpPr>
            <a:cxnSpLocks/>
          </p:cNvCxnSpPr>
          <p:nvPr/>
        </p:nvCxnSpPr>
        <p:spPr>
          <a:xfrm>
            <a:off x="2678545" y="2608559"/>
            <a:ext cx="18749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547D12-7499-BBE9-9AB2-6C47AD8CDEAD}"/>
              </a:ext>
            </a:extLst>
          </p:cNvPr>
          <p:cNvCxnSpPr>
            <a:cxnSpLocks/>
          </p:cNvCxnSpPr>
          <p:nvPr/>
        </p:nvCxnSpPr>
        <p:spPr>
          <a:xfrm>
            <a:off x="7490691" y="2608559"/>
            <a:ext cx="1163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3CB737-3870-0039-9F4C-B32714AB5280}"/>
              </a:ext>
            </a:extLst>
          </p:cNvPr>
          <p:cNvCxnSpPr>
            <a:cxnSpLocks/>
          </p:cNvCxnSpPr>
          <p:nvPr/>
        </p:nvCxnSpPr>
        <p:spPr>
          <a:xfrm>
            <a:off x="9336215" y="2608559"/>
            <a:ext cx="20706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13F6952-E6EE-A4C4-1C0C-E4036502C341}"/>
              </a:ext>
            </a:extLst>
          </p:cNvPr>
          <p:cNvSpPr txBox="1"/>
          <p:nvPr/>
        </p:nvSpPr>
        <p:spPr>
          <a:xfrm>
            <a:off x="10198678" y="491757"/>
            <a:ext cx="1845540" cy="646331"/>
          </a:xfrm>
          <a:prstGeom prst="rect">
            <a:avLst/>
          </a:prstGeom>
          <a:noFill/>
        </p:spPr>
        <p:txBody>
          <a:bodyPr wrap="square">
            <a:spAutoFit/>
          </a:bodyPr>
          <a:lstStyle/>
          <a:p>
            <a:r>
              <a:rPr lang="en-US" sz="3600" dirty="0">
                <a:solidFill>
                  <a:srgbClr val="242021"/>
                </a:solidFill>
                <a:highlight>
                  <a:srgbClr val="F3C1FF"/>
                </a:highlight>
              </a:rPr>
              <a:t>Answers</a:t>
            </a:r>
            <a:endParaRPr lang="en-US" sz="3600" dirty="0">
              <a:highlight>
                <a:srgbClr val="F3C1FF"/>
              </a:highlight>
            </a:endParaRPr>
          </a:p>
        </p:txBody>
      </p:sp>
    </p:spTree>
    <p:extLst>
      <p:ext uri="{BB962C8B-B14F-4D97-AF65-F5344CB8AC3E}">
        <p14:creationId xmlns:p14="http://schemas.microsoft.com/office/powerpoint/2010/main" val="169446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4A0DF6-1B27-023E-7D00-7773383E1923}"/>
              </a:ext>
            </a:extLst>
          </p:cNvPr>
          <p:cNvPicPr>
            <a:picLocks noChangeAspect="1"/>
          </p:cNvPicPr>
          <p:nvPr/>
        </p:nvPicPr>
        <p:blipFill>
          <a:blip r:embed="rId2"/>
          <a:stretch>
            <a:fillRect/>
          </a:stretch>
        </p:blipFill>
        <p:spPr>
          <a:xfrm>
            <a:off x="626775" y="2558761"/>
            <a:ext cx="4816678" cy="2604366"/>
          </a:xfrm>
          <a:prstGeom prst="rect">
            <a:avLst/>
          </a:prstGeom>
        </p:spPr>
      </p:pic>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3"/>
          <a:stretch>
            <a:fillRect/>
          </a:stretch>
        </p:blipFill>
        <p:spPr>
          <a:xfrm>
            <a:off x="0" y="440085"/>
            <a:ext cx="3615459" cy="890239"/>
          </a:xfrm>
          <a:prstGeom prst="rect">
            <a:avLst/>
          </a:prstGeom>
        </p:spPr>
      </p:pic>
      <p:pic>
        <p:nvPicPr>
          <p:cNvPr id="2" name="Picture 1">
            <a:extLst>
              <a:ext uri="{FF2B5EF4-FFF2-40B4-BE49-F238E27FC236}">
                <a16:creationId xmlns:a16="http://schemas.microsoft.com/office/drawing/2014/main" id="{0785DBD0-3C72-C8BD-46BA-FB49B55F8947}"/>
              </a:ext>
            </a:extLst>
          </p:cNvPr>
          <p:cNvPicPr>
            <a:picLocks noChangeAspect="1"/>
          </p:cNvPicPr>
          <p:nvPr/>
        </p:nvPicPr>
        <p:blipFill>
          <a:blip r:embed="rId4"/>
          <a:stretch>
            <a:fillRect/>
          </a:stretch>
        </p:blipFill>
        <p:spPr>
          <a:xfrm>
            <a:off x="5951324" y="1010806"/>
            <a:ext cx="5771995" cy="2507581"/>
          </a:xfrm>
          <a:prstGeom prst="rect">
            <a:avLst/>
          </a:prstGeom>
        </p:spPr>
      </p:pic>
      <p:pic>
        <p:nvPicPr>
          <p:cNvPr id="7" name="Picture 6">
            <a:extLst>
              <a:ext uri="{FF2B5EF4-FFF2-40B4-BE49-F238E27FC236}">
                <a16:creationId xmlns:a16="http://schemas.microsoft.com/office/drawing/2014/main" id="{FE857A53-56B5-19AA-9F26-36EA17A6AE74}"/>
              </a:ext>
            </a:extLst>
          </p:cNvPr>
          <p:cNvPicPr>
            <a:picLocks noChangeAspect="1"/>
          </p:cNvPicPr>
          <p:nvPr/>
        </p:nvPicPr>
        <p:blipFill>
          <a:blip r:embed="rId5"/>
          <a:stretch>
            <a:fillRect/>
          </a:stretch>
        </p:blipFill>
        <p:spPr>
          <a:xfrm>
            <a:off x="6204957" y="3716158"/>
            <a:ext cx="5264727" cy="2493346"/>
          </a:xfrm>
          <a:prstGeom prst="rect">
            <a:avLst/>
          </a:prstGeom>
        </p:spPr>
      </p:pic>
      <p:sp>
        <p:nvSpPr>
          <p:cNvPr id="3" name="TextBox 2">
            <a:extLst>
              <a:ext uri="{FF2B5EF4-FFF2-40B4-BE49-F238E27FC236}">
                <a16:creationId xmlns:a16="http://schemas.microsoft.com/office/drawing/2014/main" id="{110F1013-F524-2FF2-5F5F-C641F4AC2BBD}"/>
              </a:ext>
            </a:extLst>
          </p:cNvPr>
          <p:cNvSpPr txBox="1"/>
          <p:nvPr/>
        </p:nvSpPr>
        <p:spPr>
          <a:xfrm>
            <a:off x="314560" y="1299730"/>
            <a:ext cx="1399652" cy="584775"/>
          </a:xfrm>
          <a:prstGeom prst="rect">
            <a:avLst/>
          </a:prstGeom>
          <a:solidFill>
            <a:srgbClr val="FFFF00"/>
          </a:solidFill>
        </p:spPr>
        <p:txBody>
          <a:bodyPr wrap="square" lIns="91440" tIns="45720" rIns="91440" bIns="45720" anchor="t">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a</a:t>
            </a:r>
            <a:r>
              <a:rPr lang="en-US" sz="3200" dirty="0">
                <a:solidFill>
                  <a:srgbClr val="242021"/>
                </a:solidFill>
              </a:rPr>
              <a:t> </a:t>
            </a:r>
            <a:endParaRPr lang="en-US" sz="3200" dirty="0"/>
          </a:p>
        </p:txBody>
      </p:sp>
      <p:sp>
        <p:nvSpPr>
          <p:cNvPr id="5" name="TextBox 4">
            <a:extLst>
              <a:ext uri="{FF2B5EF4-FFF2-40B4-BE49-F238E27FC236}">
                <a16:creationId xmlns:a16="http://schemas.microsoft.com/office/drawing/2014/main" id="{3F895700-D947-3BF7-D5AE-1ABD18101F91}"/>
              </a:ext>
            </a:extLst>
          </p:cNvPr>
          <p:cNvSpPr txBox="1"/>
          <p:nvPr/>
        </p:nvSpPr>
        <p:spPr>
          <a:xfrm>
            <a:off x="792523" y="1299730"/>
            <a:ext cx="5054095" cy="1077218"/>
          </a:xfrm>
          <a:prstGeom prst="rect">
            <a:avLst/>
          </a:prstGeom>
          <a:noFill/>
        </p:spPr>
        <p:txBody>
          <a:bodyPr wrap="square">
            <a:spAutoFit/>
          </a:bodyPr>
          <a:lstStyle/>
          <a:p>
            <a:pPr algn="just"/>
            <a:r>
              <a:rPr lang="en-US" sz="3200" dirty="0"/>
              <a:t>	</a:t>
            </a:r>
            <a:r>
              <a:rPr lang="en-US" sz="3200" u="sng" dirty="0"/>
              <a:t>Underline</a:t>
            </a:r>
            <a:r>
              <a:rPr lang="en-US" sz="3200" dirty="0"/>
              <a:t> key words in the questions</a:t>
            </a:r>
          </a:p>
        </p:txBody>
      </p:sp>
      <p:cxnSp>
        <p:nvCxnSpPr>
          <p:cNvPr id="8" name="Straight Connector 7">
            <a:extLst>
              <a:ext uri="{FF2B5EF4-FFF2-40B4-BE49-F238E27FC236}">
                <a16:creationId xmlns:a16="http://schemas.microsoft.com/office/drawing/2014/main" id="{189917A9-637F-AF5B-AF67-35A043037793}"/>
              </a:ext>
            </a:extLst>
          </p:cNvPr>
          <p:cNvCxnSpPr>
            <a:cxnSpLocks/>
          </p:cNvCxnSpPr>
          <p:nvPr/>
        </p:nvCxnSpPr>
        <p:spPr>
          <a:xfrm>
            <a:off x="2525568" y="3014959"/>
            <a:ext cx="25913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6C25E2-E2E9-D93B-FFAA-3C947A1B0477}"/>
              </a:ext>
            </a:extLst>
          </p:cNvPr>
          <p:cNvCxnSpPr>
            <a:cxnSpLocks/>
          </p:cNvCxnSpPr>
          <p:nvPr/>
        </p:nvCxnSpPr>
        <p:spPr>
          <a:xfrm>
            <a:off x="8793019" y="1463250"/>
            <a:ext cx="26766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669B8B-6441-0CB6-D20A-55D18090631F}"/>
              </a:ext>
            </a:extLst>
          </p:cNvPr>
          <p:cNvCxnSpPr>
            <a:cxnSpLocks/>
          </p:cNvCxnSpPr>
          <p:nvPr/>
        </p:nvCxnSpPr>
        <p:spPr>
          <a:xfrm>
            <a:off x="8368145" y="4104850"/>
            <a:ext cx="264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D971349-A839-902E-A059-B1A4EFF6BA06}"/>
              </a:ext>
            </a:extLst>
          </p:cNvPr>
          <p:cNvSpPr txBox="1"/>
          <p:nvPr/>
        </p:nvSpPr>
        <p:spPr>
          <a:xfrm>
            <a:off x="10198678" y="491757"/>
            <a:ext cx="1845540" cy="646331"/>
          </a:xfrm>
          <a:prstGeom prst="rect">
            <a:avLst/>
          </a:prstGeom>
          <a:noFill/>
        </p:spPr>
        <p:txBody>
          <a:bodyPr wrap="square">
            <a:spAutoFit/>
          </a:bodyPr>
          <a:lstStyle/>
          <a:p>
            <a:r>
              <a:rPr lang="en-US" sz="3600" dirty="0">
                <a:solidFill>
                  <a:srgbClr val="242021"/>
                </a:solidFill>
                <a:highlight>
                  <a:srgbClr val="F3C1FF"/>
                </a:highlight>
              </a:rPr>
              <a:t>Answers</a:t>
            </a:r>
            <a:endParaRPr lang="en-US" sz="3600" dirty="0">
              <a:highlight>
                <a:srgbClr val="F3C1FF"/>
              </a:highlight>
            </a:endParaRPr>
          </a:p>
        </p:txBody>
      </p:sp>
    </p:spTree>
    <p:extLst>
      <p:ext uri="{BB962C8B-B14F-4D97-AF65-F5344CB8AC3E}">
        <p14:creationId xmlns:p14="http://schemas.microsoft.com/office/powerpoint/2010/main" val="386572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54655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3022" y="3512974"/>
            <a:ext cx="3256378" cy="66247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4" name="Rounded Rectangle 13"/>
          <p:cNvSpPr/>
          <p:nvPr/>
        </p:nvSpPr>
        <p:spPr>
          <a:xfrm>
            <a:off x="4793022" y="538496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93022" y="2514024"/>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1">
            <a:extLst>
              <a:ext uri="{FF2B5EF4-FFF2-40B4-BE49-F238E27FC236}">
                <a16:creationId xmlns:a16="http://schemas.microsoft.com/office/drawing/2014/main" id="{A69BB081-9560-A19E-C311-33109B860F7F}"/>
              </a:ext>
            </a:extLst>
          </p:cNvPr>
          <p:cNvSpPr/>
          <p:nvPr/>
        </p:nvSpPr>
        <p:spPr>
          <a:xfrm>
            <a:off x="4793022" y="4448969"/>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4"/>
          <a:stretch>
            <a:fillRect/>
          </a:stretch>
        </p:blipFill>
        <p:spPr>
          <a:xfrm>
            <a:off x="0" y="440085"/>
            <a:ext cx="3615459" cy="890239"/>
          </a:xfrm>
          <a:prstGeom prst="rect">
            <a:avLst/>
          </a:prstGeom>
        </p:spPr>
      </p:pic>
      <p:pic>
        <p:nvPicPr>
          <p:cNvPr id="14" name="Picture 13">
            <a:extLst>
              <a:ext uri="{FF2B5EF4-FFF2-40B4-BE49-F238E27FC236}">
                <a16:creationId xmlns:a16="http://schemas.microsoft.com/office/drawing/2014/main" id="{BB3BE67F-68A3-C5E6-A145-DA5C3C95D8FF}"/>
              </a:ext>
            </a:extLst>
          </p:cNvPr>
          <p:cNvPicPr>
            <a:picLocks noChangeAspect="1"/>
          </p:cNvPicPr>
          <p:nvPr/>
        </p:nvPicPr>
        <p:blipFill>
          <a:blip r:embed="rId5"/>
          <a:stretch>
            <a:fillRect/>
          </a:stretch>
        </p:blipFill>
        <p:spPr>
          <a:xfrm>
            <a:off x="1889703" y="1330324"/>
            <a:ext cx="762000" cy="590550"/>
          </a:xfrm>
          <a:prstGeom prst="rect">
            <a:avLst/>
          </a:prstGeom>
        </p:spPr>
      </p:pic>
      <p:sp>
        <p:nvSpPr>
          <p:cNvPr id="15" name="TextBox 14">
            <a:extLst>
              <a:ext uri="{FF2B5EF4-FFF2-40B4-BE49-F238E27FC236}">
                <a16:creationId xmlns:a16="http://schemas.microsoft.com/office/drawing/2014/main" id="{B3D4FCFB-F905-A710-AC09-43BB866F9FFE}"/>
              </a:ext>
            </a:extLst>
          </p:cNvPr>
          <p:cNvSpPr txBox="1"/>
          <p:nvPr/>
        </p:nvSpPr>
        <p:spPr>
          <a:xfrm>
            <a:off x="3181856" y="1288219"/>
            <a:ext cx="2096655" cy="646331"/>
          </a:xfrm>
          <a:prstGeom prst="rect">
            <a:avLst/>
          </a:prstGeom>
          <a:noFill/>
        </p:spPr>
        <p:txBody>
          <a:bodyPr wrap="square">
            <a:spAutoFit/>
          </a:bodyPr>
          <a:lstStyle/>
          <a:p>
            <a:pPr algn="ctr"/>
            <a:r>
              <a:rPr lang="en-US" sz="3600" dirty="0">
                <a:solidFill>
                  <a:srgbClr val="242021"/>
                </a:solidFill>
                <a:highlight>
                  <a:srgbClr val="00FFFF"/>
                </a:highlight>
              </a:rPr>
              <a:t>EXAMPLE</a:t>
            </a:r>
            <a:endParaRPr lang="en-US" sz="3600" dirty="0">
              <a:highlight>
                <a:srgbClr val="00FFFF"/>
              </a:highlight>
            </a:endParaRPr>
          </a:p>
        </p:txBody>
      </p:sp>
      <p:pic>
        <p:nvPicPr>
          <p:cNvPr id="19" name="Picture 18">
            <a:extLst>
              <a:ext uri="{FF2B5EF4-FFF2-40B4-BE49-F238E27FC236}">
                <a16:creationId xmlns:a16="http://schemas.microsoft.com/office/drawing/2014/main" id="{2695434E-A354-8A4E-C4D2-3FC262734AE5}"/>
              </a:ext>
            </a:extLst>
          </p:cNvPr>
          <p:cNvPicPr>
            <a:picLocks noChangeAspect="1"/>
          </p:cNvPicPr>
          <p:nvPr/>
        </p:nvPicPr>
        <p:blipFill>
          <a:blip r:embed="rId6"/>
          <a:stretch>
            <a:fillRect/>
          </a:stretch>
        </p:blipFill>
        <p:spPr>
          <a:xfrm>
            <a:off x="244087" y="2305144"/>
            <a:ext cx="5015880" cy="2989815"/>
          </a:xfrm>
          <a:prstGeom prst="rect">
            <a:avLst/>
          </a:prstGeom>
        </p:spPr>
      </p:pic>
      <p:pic>
        <p:nvPicPr>
          <p:cNvPr id="20" name="CD2 TRACK 42">
            <a:hlinkClick r:id="" action="ppaction://media"/>
            <a:extLst>
              <a:ext uri="{FF2B5EF4-FFF2-40B4-BE49-F238E27FC236}">
                <a16:creationId xmlns:a16="http://schemas.microsoft.com/office/drawing/2014/main" id="{C2C09068-E670-0F43-B0C2-90407D4EC719}"/>
              </a:ext>
            </a:extLst>
          </p:cNvPr>
          <p:cNvPicPr>
            <a:picLocks noChangeAspect="1"/>
          </p:cNvPicPr>
          <p:nvPr>
            <a:audioFile r:link="rId1"/>
            <p:extLst>
              <p:ext uri="{DAA4B4D4-6D71-4841-9C94-3DE7FCFB9230}">
                <p14:media xmlns:p14="http://schemas.microsoft.com/office/powerpoint/2010/main" r:embed="rId2">
                  <p14:trim end="255803.3333"/>
                </p14:media>
              </p:ext>
            </p:extLst>
          </p:nvPr>
        </p:nvPicPr>
        <p:blipFill>
          <a:blip r:embed="rId7"/>
          <a:stretch>
            <a:fillRect/>
          </a:stretch>
        </p:blipFill>
        <p:spPr>
          <a:xfrm>
            <a:off x="2694493" y="1388321"/>
            <a:ext cx="487363" cy="487363"/>
          </a:xfrm>
          <a:prstGeom prst="rect">
            <a:avLst/>
          </a:prstGeom>
        </p:spPr>
      </p:pic>
      <p:pic>
        <p:nvPicPr>
          <p:cNvPr id="21" name="Picture 20">
            <a:extLst>
              <a:ext uri="{FF2B5EF4-FFF2-40B4-BE49-F238E27FC236}">
                <a16:creationId xmlns:a16="http://schemas.microsoft.com/office/drawing/2014/main" id="{9FA6FAFF-5B63-92E7-DEB2-DBE8EBAE8537}"/>
              </a:ext>
            </a:extLst>
          </p:cNvPr>
          <p:cNvPicPr>
            <a:picLocks noChangeAspect="1"/>
          </p:cNvPicPr>
          <p:nvPr/>
        </p:nvPicPr>
        <p:blipFill rotWithShape="1">
          <a:blip r:embed="rId6"/>
          <a:srcRect l="75682" t="46317" r="3878" b="27116"/>
          <a:stretch/>
        </p:blipFill>
        <p:spPr>
          <a:xfrm>
            <a:off x="4006540" y="4460686"/>
            <a:ext cx="1025237" cy="794327"/>
          </a:xfrm>
          <a:prstGeom prst="rect">
            <a:avLst/>
          </a:prstGeom>
        </p:spPr>
      </p:pic>
      <p:pic>
        <p:nvPicPr>
          <p:cNvPr id="23" name="Graphic 22" descr="Checkmark with solid fill">
            <a:extLst>
              <a:ext uri="{FF2B5EF4-FFF2-40B4-BE49-F238E27FC236}">
                <a16:creationId xmlns:a16="http://schemas.microsoft.com/office/drawing/2014/main" id="{E29DF9AD-7488-E847-A756-CFFB4B369D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30183" y="4365108"/>
            <a:ext cx="699387" cy="730364"/>
          </a:xfrm>
          <a:prstGeom prst="rect">
            <a:avLst/>
          </a:prstGeom>
        </p:spPr>
      </p:pic>
      <p:sp>
        <p:nvSpPr>
          <p:cNvPr id="24" name="TextBox 23">
            <a:extLst>
              <a:ext uri="{FF2B5EF4-FFF2-40B4-BE49-F238E27FC236}">
                <a16:creationId xmlns:a16="http://schemas.microsoft.com/office/drawing/2014/main" id="{8E881B94-3D00-42B4-347F-9E5054FCB306}"/>
              </a:ext>
            </a:extLst>
          </p:cNvPr>
          <p:cNvSpPr txBox="1"/>
          <p:nvPr/>
        </p:nvSpPr>
        <p:spPr>
          <a:xfrm>
            <a:off x="397376" y="1286795"/>
            <a:ext cx="1430544" cy="584775"/>
          </a:xfrm>
          <a:prstGeom prst="rect">
            <a:avLst/>
          </a:prstGeom>
          <a:solidFill>
            <a:srgbClr val="FFFF00"/>
          </a:solidFill>
        </p:spPr>
        <p:txBody>
          <a:bodyPr wrap="square" lIns="91440" tIns="45720" rIns="91440" bIns="45720" anchor="t">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b</a:t>
            </a:r>
            <a:r>
              <a:rPr lang="en-US" sz="3200" b="0" i="0" dirty="0">
                <a:solidFill>
                  <a:srgbClr val="242021"/>
                </a:solidFill>
                <a:effectLst/>
                <a:highlight>
                  <a:srgbClr val="00FF00"/>
                </a:highlight>
              </a:rPr>
              <a:t>.</a:t>
            </a:r>
            <a:r>
              <a:rPr lang="en-US" sz="3200" dirty="0">
                <a:solidFill>
                  <a:srgbClr val="242021"/>
                </a:solidFill>
              </a:rPr>
              <a:t> </a:t>
            </a:r>
            <a:endParaRPr lang="en-US" sz="3200" dirty="0"/>
          </a:p>
        </p:txBody>
      </p:sp>
      <p:sp>
        <p:nvSpPr>
          <p:cNvPr id="2" name="TextBox 1">
            <a:extLst>
              <a:ext uri="{FF2B5EF4-FFF2-40B4-BE49-F238E27FC236}">
                <a16:creationId xmlns:a16="http://schemas.microsoft.com/office/drawing/2014/main" id="{9BE51C49-6A5D-063C-3884-EDC3784F5233}"/>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4" name="TextBox 3">
            <a:extLst>
              <a:ext uri="{FF2B5EF4-FFF2-40B4-BE49-F238E27FC236}">
                <a16:creationId xmlns:a16="http://schemas.microsoft.com/office/drawing/2014/main" id="{28FE7C94-9C4A-DBCE-DA7B-2D914FE09995}"/>
              </a:ext>
            </a:extLst>
          </p:cNvPr>
          <p:cNvSpPr txBox="1"/>
          <p:nvPr/>
        </p:nvSpPr>
        <p:spPr>
          <a:xfrm>
            <a:off x="5483610" y="1832691"/>
            <a:ext cx="6464303" cy="4031873"/>
          </a:xfrm>
          <a:prstGeom prst="rect">
            <a:avLst/>
          </a:prstGeom>
          <a:noFill/>
        </p:spPr>
        <p:txBody>
          <a:bodyPr wrap="square">
            <a:spAutoFit/>
          </a:bodyPr>
          <a:lstStyle/>
          <a:p>
            <a:r>
              <a:rPr lang="en-US" sz="3200" i="1" dirty="0">
                <a:solidFill>
                  <a:srgbClr val="0070C0"/>
                </a:solidFill>
                <a:highlight>
                  <a:srgbClr val="FFFF00"/>
                </a:highlight>
              </a:rPr>
              <a:t>Tom</a:t>
            </a:r>
            <a:r>
              <a:rPr lang="en-US" sz="3200" dirty="0">
                <a:solidFill>
                  <a:srgbClr val="0070C0"/>
                </a:solidFill>
              </a:rPr>
              <a:t>: Do you prefer the beach or waterfalls? </a:t>
            </a:r>
          </a:p>
          <a:p>
            <a:r>
              <a:rPr lang="en-US" sz="3200" i="1" dirty="0">
                <a:solidFill>
                  <a:srgbClr val="0070C0"/>
                </a:solidFill>
                <a:highlight>
                  <a:srgbClr val="FFFF00"/>
                </a:highlight>
              </a:rPr>
              <a:t>Jill</a:t>
            </a:r>
            <a:r>
              <a:rPr lang="en-US" sz="3200" dirty="0">
                <a:solidFill>
                  <a:srgbClr val="0070C0"/>
                </a:solidFill>
              </a:rPr>
              <a:t>: I think waterfalls are cool. </a:t>
            </a:r>
          </a:p>
          <a:p>
            <a:r>
              <a:rPr lang="en-US" sz="3200" i="1" dirty="0">
                <a:solidFill>
                  <a:srgbClr val="0070C0"/>
                </a:solidFill>
                <a:highlight>
                  <a:srgbClr val="FFFF00"/>
                </a:highlight>
              </a:rPr>
              <a:t>Tom</a:t>
            </a:r>
            <a:r>
              <a:rPr lang="en-US" sz="3200" dirty="0">
                <a:solidFill>
                  <a:srgbClr val="0070C0"/>
                </a:solidFill>
              </a:rPr>
              <a:t>: Yes. But I think the beach is more relaxing. </a:t>
            </a:r>
          </a:p>
          <a:p>
            <a:r>
              <a:rPr lang="en-US" sz="3200" i="1" dirty="0">
                <a:solidFill>
                  <a:srgbClr val="0070C0"/>
                </a:solidFill>
                <a:highlight>
                  <a:srgbClr val="FFFF00"/>
                </a:highlight>
              </a:rPr>
              <a:t>Narrator</a:t>
            </a:r>
            <a:r>
              <a:rPr lang="en-US" sz="3200" dirty="0">
                <a:solidFill>
                  <a:srgbClr val="0070C0"/>
                </a:solidFill>
              </a:rPr>
              <a:t>: The answer is "beach," so there is a tick in Box C. Now, we are ready to start. Look at questions one.</a:t>
            </a:r>
          </a:p>
        </p:txBody>
      </p:sp>
      <p:cxnSp>
        <p:nvCxnSpPr>
          <p:cNvPr id="27" name="Straight Connector 26">
            <a:extLst>
              <a:ext uri="{FF2B5EF4-FFF2-40B4-BE49-F238E27FC236}">
                <a16:creationId xmlns:a16="http://schemas.microsoft.com/office/drawing/2014/main" id="{F8510B40-CAF4-00AF-7E6D-B945E97BBF6F}"/>
              </a:ext>
            </a:extLst>
          </p:cNvPr>
          <p:cNvCxnSpPr>
            <a:cxnSpLocks/>
          </p:cNvCxnSpPr>
          <p:nvPr/>
        </p:nvCxnSpPr>
        <p:spPr>
          <a:xfrm>
            <a:off x="7823200" y="3763105"/>
            <a:ext cx="31391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53F0CD0-FE23-4965-AE7D-EA84733075BA}"/>
              </a:ext>
            </a:extLst>
          </p:cNvPr>
          <p:cNvCxnSpPr>
            <a:cxnSpLocks/>
          </p:cNvCxnSpPr>
          <p:nvPr/>
        </p:nvCxnSpPr>
        <p:spPr>
          <a:xfrm>
            <a:off x="5603092" y="4257251"/>
            <a:ext cx="22201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24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0"/>
                </p:tgtEl>
              </p:cMediaNode>
            </p:audi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8224" fill="hold"/>
                                        <p:tgtEl>
                                          <p:spTgt spid="20"/>
                                        </p:tgtEl>
                                      </p:cBhvr>
                                    </p:cmd>
                                  </p:childTnLst>
                                </p:cTn>
                              </p:par>
                            </p:childTnLst>
                          </p:cTn>
                        </p:par>
                      </p:childTnLst>
                    </p:cTn>
                  </p:par>
                </p:childTnLst>
              </p:cTn>
              <p:nextCondLst>
                <p:cond evt="onClick" delay="0">
                  <p:tgtEl>
                    <p:spTgt spid="14"/>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C3777-66DE-60FB-D418-950CB1BAD092}"/>
              </a:ext>
            </a:extLst>
          </p:cNvPr>
          <p:cNvPicPr>
            <a:picLocks noChangeAspect="1"/>
          </p:cNvPicPr>
          <p:nvPr/>
        </p:nvPicPr>
        <p:blipFill>
          <a:blip r:embed="rId4"/>
          <a:stretch>
            <a:fillRect/>
          </a:stretch>
        </p:blipFill>
        <p:spPr>
          <a:xfrm>
            <a:off x="389675" y="2119312"/>
            <a:ext cx="4183324" cy="2619375"/>
          </a:xfrm>
          <a:prstGeom prst="rect">
            <a:avLst/>
          </a:prstGeom>
        </p:spPr>
      </p:pic>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5"/>
          <a:stretch>
            <a:fillRect/>
          </a:stretch>
        </p:blipFill>
        <p:spPr>
          <a:xfrm>
            <a:off x="63501" y="672083"/>
            <a:ext cx="3615459" cy="890239"/>
          </a:xfrm>
          <a:prstGeom prst="rect">
            <a:avLst/>
          </a:prstGeom>
        </p:spPr>
      </p:pic>
      <p:pic>
        <p:nvPicPr>
          <p:cNvPr id="14" name="Picture 13">
            <a:extLst>
              <a:ext uri="{FF2B5EF4-FFF2-40B4-BE49-F238E27FC236}">
                <a16:creationId xmlns:a16="http://schemas.microsoft.com/office/drawing/2014/main" id="{BB3BE67F-68A3-C5E6-A145-DA5C3C95D8FF}"/>
              </a:ext>
            </a:extLst>
          </p:cNvPr>
          <p:cNvPicPr>
            <a:picLocks noChangeAspect="1"/>
          </p:cNvPicPr>
          <p:nvPr/>
        </p:nvPicPr>
        <p:blipFill>
          <a:blip r:embed="rId6"/>
          <a:stretch>
            <a:fillRect/>
          </a:stretch>
        </p:blipFill>
        <p:spPr>
          <a:xfrm>
            <a:off x="3678960" y="939458"/>
            <a:ext cx="762000" cy="590550"/>
          </a:xfrm>
          <a:prstGeom prst="rect">
            <a:avLst/>
          </a:prstGeom>
        </p:spPr>
      </p:pic>
      <p:pic>
        <p:nvPicPr>
          <p:cNvPr id="20" name="CD2 TRACK 42">
            <a:hlinkClick r:id="" action="ppaction://media"/>
            <a:extLst>
              <a:ext uri="{FF2B5EF4-FFF2-40B4-BE49-F238E27FC236}">
                <a16:creationId xmlns:a16="http://schemas.microsoft.com/office/drawing/2014/main" id="{C2C09068-E670-0F43-B0C2-90407D4EC719}"/>
              </a:ext>
            </a:extLst>
          </p:cNvPr>
          <p:cNvPicPr>
            <a:picLocks noChangeAspect="1"/>
          </p:cNvPicPr>
          <p:nvPr>
            <a:audioFile r:link="rId1"/>
            <p:extLst>
              <p:ext uri="{DAA4B4D4-6D71-4841-9C94-3DE7FCFB9230}">
                <p14:media xmlns:p14="http://schemas.microsoft.com/office/powerpoint/2010/main" r:embed="rId2">
                  <p14:trim st="48223" end="207633.3333"/>
                </p14:media>
              </p:ext>
            </p:extLst>
          </p:nvPr>
        </p:nvPicPr>
        <p:blipFill>
          <a:blip r:embed="rId7"/>
          <a:stretch>
            <a:fillRect/>
          </a:stretch>
        </p:blipFill>
        <p:spPr>
          <a:xfrm>
            <a:off x="4449694" y="1007465"/>
            <a:ext cx="487363" cy="487363"/>
          </a:xfrm>
          <a:prstGeom prst="rect">
            <a:avLst/>
          </a:prstGeom>
        </p:spPr>
      </p:pic>
      <p:pic>
        <p:nvPicPr>
          <p:cNvPr id="23" name="Graphic 22" descr="Checkmark with solid fill">
            <a:extLst>
              <a:ext uri="{FF2B5EF4-FFF2-40B4-BE49-F238E27FC236}">
                <a16:creationId xmlns:a16="http://schemas.microsoft.com/office/drawing/2014/main" id="{E29DF9AD-7488-E847-A756-CFFB4B369D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50307" y="3232147"/>
            <a:ext cx="699387" cy="730364"/>
          </a:xfrm>
          <a:prstGeom prst="rect">
            <a:avLst/>
          </a:prstGeom>
        </p:spPr>
      </p:pic>
      <p:sp>
        <p:nvSpPr>
          <p:cNvPr id="13" name="TextBox 12">
            <a:extLst>
              <a:ext uri="{FF2B5EF4-FFF2-40B4-BE49-F238E27FC236}">
                <a16:creationId xmlns:a16="http://schemas.microsoft.com/office/drawing/2014/main" id="{6201F91F-0FE7-DEA1-37BB-FF227BA4A378}"/>
              </a:ext>
            </a:extLst>
          </p:cNvPr>
          <p:cNvSpPr txBox="1"/>
          <p:nvPr/>
        </p:nvSpPr>
        <p:spPr>
          <a:xfrm>
            <a:off x="4572999" y="1581392"/>
            <a:ext cx="7471219" cy="4031873"/>
          </a:xfrm>
          <a:prstGeom prst="rect">
            <a:avLst/>
          </a:prstGeom>
          <a:noFill/>
        </p:spPr>
        <p:txBody>
          <a:bodyPr wrap="square">
            <a:spAutoFit/>
          </a:bodyPr>
          <a:lstStyle/>
          <a:p>
            <a:pPr marL="514350" indent="-514350">
              <a:buAutoNum type="arabicPeriod"/>
            </a:pPr>
            <a:r>
              <a:rPr lang="en-US" sz="3200" i="1" dirty="0">
                <a:solidFill>
                  <a:srgbClr val="0070C0"/>
                </a:solidFill>
                <a:highlight>
                  <a:srgbClr val="FFFF00"/>
                </a:highlight>
              </a:rPr>
              <a:t>Narrator</a:t>
            </a:r>
            <a:r>
              <a:rPr lang="en-US" sz="3200" dirty="0">
                <a:solidFill>
                  <a:srgbClr val="0070C0"/>
                </a:solidFill>
              </a:rPr>
              <a:t>: Which is the cleanest? </a:t>
            </a:r>
          </a:p>
          <a:p>
            <a:r>
              <a:rPr lang="en-US" sz="3200" dirty="0">
                <a:solidFill>
                  <a:srgbClr val="0070C0"/>
                </a:solidFill>
              </a:rPr>
              <a:t>      </a:t>
            </a:r>
            <a:r>
              <a:rPr lang="en-US" sz="3200" i="1" dirty="0">
                <a:solidFill>
                  <a:srgbClr val="0070C0"/>
                </a:solidFill>
                <a:highlight>
                  <a:srgbClr val="FFFF00"/>
                </a:highlight>
              </a:rPr>
              <a:t>John</a:t>
            </a:r>
            <a:r>
              <a:rPr lang="en-US" sz="3200" dirty="0">
                <a:solidFill>
                  <a:srgbClr val="0070C0"/>
                </a:solidFill>
              </a:rPr>
              <a:t>: Do you like High Beach? </a:t>
            </a:r>
          </a:p>
          <a:p>
            <a:r>
              <a:rPr lang="en-US" sz="3200" dirty="0">
                <a:solidFill>
                  <a:srgbClr val="0070C0"/>
                </a:solidFill>
              </a:rPr>
              <a:t>      </a:t>
            </a:r>
            <a:r>
              <a:rPr lang="en-US" sz="3200" i="1" dirty="0">
                <a:solidFill>
                  <a:srgbClr val="0070C0"/>
                </a:solidFill>
                <a:highlight>
                  <a:srgbClr val="FFFF00"/>
                </a:highlight>
              </a:rPr>
              <a:t>Mary</a:t>
            </a:r>
            <a:r>
              <a:rPr lang="en-US" sz="3200" dirty="0">
                <a:solidFill>
                  <a:srgbClr val="0070C0"/>
                </a:solidFill>
              </a:rPr>
              <a:t>: No. It's so dirty. </a:t>
            </a:r>
          </a:p>
          <a:p>
            <a:r>
              <a:rPr lang="en-US" sz="3200" dirty="0">
                <a:solidFill>
                  <a:srgbClr val="0070C0"/>
                </a:solidFill>
              </a:rPr>
              <a:t>      </a:t>
            </a:r>
            <a:r>
              <a:rPr lang="en-US" sz="3200" i="1" dirty="0">
                <a:solidFill>
                  <a:srgbClr val="0070C0"/>
                </a:solidFill>
                <a:highlight>
                  <a:srgbClr val="FFFF00"/>
                </a:highlight>
              </a:rPr>
              <a:t>John</a:t>
            </a:r>
            <a:r>
              <a:rPr lang="en-US" sz="3200" dirty="0">
                <a:solidFill>
                  <a:srgbClr val="0070C0"/>
                </a:solidFill>
              </a:rPr>
              <a:t>: Yeah. Long Beach is a bit cleaner. </a:t>
            </a:r>
          </a:p>
          <a:p>
            <a:r>
              <a:rPr lang="en-US" sz="3200" dirty="0">
                <a:solidFill>
                  <a:srgbClr val="0070C0"/>
                </a:solidFill>
              </a:rPr>
              <a:t>      </a:t>
            </a:r>
            <a:r>
              <a:rPr lang="en-US" sz="3200" i="1" dirty="0">
                <a:solidFill>
                  <a:srgbClr val="0070C0"/>
                </a:solidFill>
                <a:highlight>
                  <a:srgbClr val="FFFF00"/>
                </a:highlight>
              </a:rPr>
              <a:t>Mary</a:t>
            </a:r>
            <a:r>
              <a:rPr lang="en-US" sz="3200" dirty="0">
                <a:solidFill>
                  <a:srgbClr val="0070C0"/>
                </a:solidFill>
              </a:rPr>
              <a:t>: Only a little bit, though. </a:t>
            </a:r>
          </a:p>
          <a:p>
            <a:r>
              <a:rPr lang="en-US" sz="3200" dirty="0">
                <a:solidFill>
                  <a:srgbClr val="0070C0"/>
                </a:solidFill>
              </a:rPr>
              <a:t>      </a:t>
            </a:r>
            <a:r>
              <a:rPr lang="en-US" sz="3200" i="1" dirty="0">
                <a:solidFill>
                  <a:srgbClr val="0070C0"/>
                </a:solidFill>
                <a:highlight>
                  <a:srgbClr val="FFFF00"/>
                </a:highlight>
              </a:rPr>
              <a:t>John</a:t>
            </a:r>
            <a:r>
              <a:rPr lang="en-US" sz="3200" dirty="0">
                <a:solidFill>
                  <a:srgbClr val="0070C0"/>
                </a:solidFill>
              </a:rPr>
              <a:t>: White Beach is much cleaner than both. </a:t>
            </a:r>
          </a:p>
          <a:p>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 </a:t>
            </a:r>
          </a:p>
        </p:txBody>
      </p:sp>
      <p:cxnSp>
        <p:nvCxnSpPr>
          <p:cNvPr id="16" name="Straight Connector 15">
            <a:extLst>
              <a:ext uri="{FF2B5EF4-FFF2-40B4-BE49-F238E27FC236}">
                <a16:creationId xmlns:a16="http://schemas.microsoft.com/office/drawing/2014/main" id="{59BE0A59-A617-0249-B7FC-8DD8833EF307}"/>
              </a:ext>
            </a:extLst>
          </p:cNvPr>
          <p:cNvCxnSpPr>
            <a:cxnSpLocks/>
          </p:cNvCxnSpPr>
          <p:nvPr/>
        </p:nvCxnSpPr>
        <p:spPr>
          <a:xfrm>
            <a:off x="6235783" y="4499253"/>
            <a:ext cx="5577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8465DE-91E1-944E-BF2D-87D05C254F02}"/>
              </a:ext>
            </a:extLst>
          </p:cNvPr>
          <p:cNvCxnSpPr>
            <a:cxnSpLocks/>
          </p:cNvCxnSpPr>
          <p:nvPr/>
        </p:nvCxnSpPr>
        <p:spPr>
          <a:xfrm>
            <a:off x="4674838" y="4988780"/>
            <a:ext cx="8762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1D681A4-F045-07DA-EA4B-3E2D79E04D9C}"/>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cxnSp>
        <p:nvCxnSpPr>
          <p:cNvPr id="26" name="Straight Connector 25">
            <a:extLst>
              <a:ext uri="{FF2B5EF4-FFF2-40B4-BE49-F238E27FC236}">
                <a16:creationId xmlns:a16="http://schemas.microsoft.com/office/drawing/2014/main" id="{9AA34173-AE08-0F55-9CA8-C2A795C8A085}"/>
              </a:ext>
            </a:extLst>
          </p:cNvPr>
          <p:cNvCxnSpPr>
            <a:cxnSpLocks/>
          </p:cNvCxnSpPr>
          <p:nvPr/>
        </p:nvCxnSpPr>
        <p:spPr>
          <a:xfrm>
            <a:off x="2313217" y="2548094"/>
            <a:ext cx="17323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9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0"/>
                </p:tgtEl>
              </p:cMediaNode>
            </p:audi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8171" fill="hold"/>
                                        <p:tgtEl>
                                          <p:spTgt spid="20"/>
                                        </p:tgtEl>
                                      </p:cBhvr>
                                    </p:cmd>
                                  </p:childTnLst>
                                </p:cTn>
                              </p:par>
                            </p:childTnLst>
                          </p:cTn>
                        </p:par>
                      </p:childTnLst>
                    </p:cTn>
                  </p:par>
                </p:childTnLst>
              </p:cTn>
              <p:nextCondLst>
                <p:cond evt="onClick" delay="0">
                  <p:tgtEl>
                    <p:spTgt spid="14"/>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4"/>
          <a:stretch>
            <a:fillRect/>
          </a:stretch>
        </p:blipFill>
        <p:spPr>
          <a:xfrm>
            <a:off x="0" y="440085"/>
            <a:ext cx="3615459" cy="890239"/>
          </a:xfrm>
          <a:prstGeom prst="rect">
            <a:avLst/>
          </a:prstGeom>
        </p:spPr>
      </p:pic>
      <p:pic>
        <p:nvPicPr>
          <p:cNvPr id="14" name="Picture 13">
            <a:extLst>
              <a:ext uri="{FF2B5EF4-FFF2-40B4-BE49-F238E27FC236}">
                <a16:creationId xmlns:a16="http://schemas.microsoft.com/office/drawing/2014/main" id="{BB3BE67F-68A3-C5E6-A145-DA5C3C95D8FF}"/>
              </a:ext>
            </a:extLst>
          </p:cNvPr>
          <p:cNvPicPr>
            <a:picLocks noChangeAspect="1"/>
          </p:cNvPicPr>
          <p:nvPr/>
        </p:nvPicPr>
        <p:blipFill>
          <a:blip r:embed="rId5"/>
          <a:stretch>
            <a:fillRect/>
          </a:stretch>
        </p:blipFill>
        <p:spPr>
          <a:xfrm>
            <a:off x="3678960" y="705192"/>
            <a:ext cx="762000" cy="590550"/>
          </a:xfrm>
          <a:prstGeom prst="rect">
            <a:avLst/>
          </a:prstGeom>
        </p:spPr>
      </p:pic>
      <p:pic>
        <p:nvPicPr>
          <p:cNvPr id="20" name="CD2 TRACK 42">
            <a:hlinkClick r:id="" action="ppaction://media"/>
            <a:extLst>
              <a:ext uri="{FF2B5EF4-FFF2-40B4-BE49-F238E27FC236}">
                <a16:creationId xmlns:a16="http://schemas.microsoft.com/office/drawing/2014/main" id="{C2C09068-E670-0F43-B0C2-90407D4EC719}"/>
              </a:ext>
            </a:extLst>
          </p:cNvPr>
          <p:cNvPicPr>
            <a:picLocks noChangeAspect="1"/>
          </p:cNvPicPr>
          <p:nvPr>
            <a:audioFile r:link="rId1"/>
            <p:extLst>
              <p:ext uri="{DAA4B4D4-6D71-4841-9C94-3DE7FCFB9230}">
                <p14:media xmlns:p14="http://schemas.microsoft.com/office/powerpoint/2010/main" r:embed="rId2">
                  <p14:trim st="98021" end="155585.3333"/>
                </p14:media>
              </p:ext>
            </p:extLst>
          </p:nvPr>
        </p:nvPicPr>
        <p:blipFill>
          <a:blip r:embed="rId6"/>
          <a:stretch>
            <a:fillRect/>
          </a:stretch>
        </p:blipFill>
        <p:spPr>
          <a:xfrm>
            <a:off x="4504461" y="756785"/>
            <a:ext cx="487363" cy="487363"/>
          </a:xfrm>
          <a:prstGeom prst="rect">
            <a:avLst/>
          </a:prstGeom>
        </p:spPr>
      </p:pic>
      <p:pic>
        <p:nvPicPr>
          <p:cNvPr id="9" name="Picture 8">
            <a:extLst>
              <a:ext uri="{FF2B5EF4-FFF2-40B4-BE49-F238E27FC236}">
                <a16:creationId xmlns:a16="http://schemas.microsoft.com/office/drawing/2014/main" id="{4B643B82-C7D0-D805-F978-9B79B698B6CA}"/>
              </a:ext>
            </a:extLst>
          </p:cNvPr>
          <p:cNvPicPr>
            <a:picLocks noChangeAspect="1"/>
          </p:cNvPicPr>
          <p:nvPr/>
        </p:nvPicPr>
        <p:blipFill>
          <a:blip r:embed="rId7"/>
          <a:stretch>
            <a:fillRect/>
          </a:stretch>
        </p:blipFill>
        <p:spPr>
          <a:xfrm>
            <a:off x="161348" y="2119312"/>
            <a:ext cx="5505450" cy="2619375"/>
          </a:xfrm>
          <a:prstGeom prst="rect">
            <a:avLst/>
          </a:prstGeom>
        </p:spPr>
      </p:pic>
      <p:pic>
        <p:nvPicPr>
          <p:cNvPr id="12" name="Graphic 11" descr="Checkmark with solid fill">
            <a:extLst>
              <a:ext uri="{FF2B5EF4-FFF2-40B4-BE49-F238E27FC236}">
                <a16:creationId xmlns:a16="http://schemas.microsoft.com/office/drawing/2014/main" id="{1EDEDDF7-83FD-1D43-E5D9-30EAC5937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15459" y="3907092"/>
            <a:ext cx="699387" cy="730364"/>
          </a:xfrm>
          <a:prstGeom prst="rect">
            <a:avLst/>
          </a:prstGeom>
        </p:spPr>
      </p:pic>
      <p:sp>
        <p:nvSpPr>
          <p:cNvPr id="2" name="TextBox 1">
            <a:extLst>
              <a:ext uri="{FF2B5EF4-FFF2-40B4-BE49-F238E27FC236}">
                <a16:creationId xmlns:a16="http://schemas.microsoft.com/office/drawing/2014/main" id="{5EFC3AEB-E0CA-D17B-9C66-24FAFF094785}"/>
              </a:ext>
            </a:extLst>
          </p:cNvPr>
          <p:cNvSpPr txBox="1"/>
          <p:nvPr/>
        </p:nvSpPr>
        <p:spPr>
          <a:xfrm>
            <a:off x="5666798" y="1422401"/>
            <a:ext cx="6363854" cy="4524315"/>
          </a:xfrm>
          <a:prstGeom prst="rect">
            <a:avLst/>
          </a:prstGeom>
          <a:noFill/>
        </p:spPr>
        <p:txBody>
          <a:bodyPr wrap="square">
            <a:spAutoFit/>
          </a:bodyPr>
          <a:lstStyle/>
          <a:p>
            <a:pPr marL="514350" indent="-514350">
              <a:buAutoNum type="arabicPeriod" startAt="2"/>
            </a:pPr>
            <a:r>
              <a:rPr lang="en-US" sz="3200" i="1" dirty="0">
                <a:solidFill>
                  <a:srgbClr val="0070C0"/>
                </a:solidFill>
                <a:highlight>
                  <a:srgbClr val="FFFF00"/>
                </a:highlight>
              </a:rPr>
              <a:t>Narrator</a:t>
            </a:r>
            <a:r>
              <a:rPr lang="en-US" sz="3200" dirty="0">
                <a:solidFill>
                  <a:srgbClr val="0070C0"/>
                </a:solidFill>
              </a:rPr>
              <a:t>: Which solution do they agree on? </a:t>
            </a:r>
          </a:p>
          <a:p>
            <a:r>
              <a:rPr lang="en-US" sz="3200" dirty="0">
                <a:solidFill>
                  <a:srgbClr val="0070C0"/>
                </a:solidFill>
              </a:rPr>
              <a:t>      </a:t>
            </a:r>
            <a:r>
              <a:rPr lang="en-US" sz="3200" i="1" dirty="0">
                <a:solidFill>
                  <a:srgbClr val="0070C0"/>
                </a:solidFill>
                <a:highlight>
                  <a:srgbClr val="FFFF00"/>
                </a:highlight>
              </a:rPr>
              <a:t>B</a:t>
            </a:r>
            <a:r>
              <a:rPr lang="en-US" sz="3200" dirty="0">
                <a:solidFill>
                  <a:srgbClr val="0070C0"/>
                </a:solidFill>
              </a:rPr>
              <a:t>: How could we stop littering on High Beach? </a:t>
            </a:r>
          </a:p>
          <a:p>
            <a:r>
              <a:rPr lang="en-US" sz="3200" dirty="0">
                <a:solidFill>
                  <a:srgbClr val="0070C0"/>
                </a:solidFill>
              </a:rPr>
              <a:t>      </a:t>
            </a:r>
            <a:r>
              <a:rPr lang="en-US" sz="3200" i="1" dirty="0">
                <a:solidFill>
                  <a:srgbClr val="0070C0"/>
                </a:solidFill>
                <a:highlight>
                  <a:srgbClr val="FFFF00"/>
                </a:highlight>
              </a:rPr>
              <a:t>G</a:t>
            </a:r>
            <a:r>
              <a:rPr lang="en-US" sz="3200" dirty="0">
                <a:solidFill>
                  <a:srgbClr val="0070C0"/>
                </a:solidFill>
              </a:rPr>
              <a:t>: We could ban food and drinks. </a:t>
            </a:r>
          </a:p>
          <a:p>
            <a:r>
              <a:rPr lang="en-US" sz="3200" dirty="0">
                <a:solidFill>
                  <a:srgbClr val="0070C0"/>
                </a:solidFill>
              </a:rPr>
              <a:t>      </a:t>
            </a:r>
            <a:r>
              <a:rPr lang="en-US" sz="3200" i="1" dirty="0">
                <a:solidFill>
                  <a:srgbClr val="0070C0"/>
                </a:solidFill>
                <a:highlight>
                  <a:srgbClr val="FFFF00"/>
                </a:highlight>
              </a:rPr>
              <a:t>B</a:t>
            </a:r>
            <a:r>
              <a:rPr lang="en-US" sz="3200" dirty="0">
                <a:solidFill>
                  <a:srgbClr val="0070C0"/>
                </a:solidFill>
              </a:rPr>
              <a:t>: Hmm. What about giving visitors trash bags? </a:t>
            </a:r>
          </a:p>
          <a:p>
            <a:r>
              <a:rPr lang="en-US" sz="3200" dirty="0">
                <a:solidFill>
                  <a:srgbClr val="0070C0"/>
                </a:solidFill>
              </a:rPr>
              <a:t>      </a:t>
            </a:r>
            <a:r>
              <a:rPr lang="en-US" sz="3200" i="1" dirty="0">
                <a:solidFill>
                  <a:srgbClr val="0070C0"/>
                </a:solidFill>
                <a:highlight>
                  <a:srgbClr val="FFFF00"/>
                </a:highlight>
              </a:rPr>
              <a:t>G</a:t>
            </a:r>
            <a:r>
              <a:rPr lang="en-US" sz="3200" dirty="0">
                <a:solidFill>
                  <a:srgbClr val="0070C0"/>
                </a:solidFill>
              </a:rPr>
              <a:t>: I think that idea is better. </a:t>
            </a:r>
          </a:p>
          <a:p>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a:t>
            </a:r>
          </a:p>
        </p:txBody>
      </p:sp>
      <p:cxnSp>
        <p:nvCxnSpPr>
          <p:cNvPr id="4" name="Straight Connector 3">
            <a:extLst>
              <a:ext uri="{FF2B5EF4-FFF2-40B4-BE49-F238E27FC236}">
                <a16:creationId xmlns:a16="http://schemas.microsoft.com/office/drawing/2014/main" id="{F2B16C7D-39B0-9F78-056A-A9992F3F9CA0}"/>
              </a:ext>
            </a:extLst>
          </p:cNvPr>
          <p:cNvCxnSpPr>
            <a:cxnSpLocks/>
          </p:cNvCxnSpPr>
          <p:nvPr/>
        </p:nvCxnSpPr>
        <p:spPr>
          <a:xfrm>
            <a:off x="7860146" y="4342235"/>
            <a:ext cx="3001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FB9E1F-53B8-F941-720E-9C4E6EFEE9AB}"/>
              </a:ext>
            </a:extLst>
          </p:cNvPr>
          <p:cNvCxnSpPr>
            <a:cxnSpLocks/>
          </p:cNvCxnSpPr>
          <p:nvPr/>
        </p:nvCxnSpPr>
        <p:spPr>
          <a:xfrm>
            <a:off x="5764728" y="4840999"/>
            <a:ext cx="315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D56D0B-1464-2C25-E41F-5139731CA5D6}"/>
              </a:ext>
            </a:extLst>
          </p:cNvPr>
          <p:cNvCxnSpPr>
            <a:cxnSpLocks/>
          </p:cNvCxnSpPr>
          <p:nvPr/>
        </p:nvCxnSpPr>
        <p:spPr>
          <a:xfrm>
            <a:off x="6779491" y="5338618"/>
            <a:ext cx="40824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3218335-9376-9DC9-279C-9893AD68EC1D}"/>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cxnSp>
        <p:nvCxnSpPr>
          <p:cNvPr id="18" name="Straight Connector 17">
            <a:extLst>
              <a:ext uri="{FF2B5EF4-FFF2-40B4-BE49-F238E27FC236}">
                <a16:creationId xmlns:a16="http://schemas.microsoft.com/office/drawing/2014/main" id="{750CBADA-A867-AE36-5E05-917E63344430}"/>
              </a:ext>
            </a:extLst>
          </p:cNvPr>
          <p:cNvCxnSpPr>
            <a:cxnSpLocks/>
          </p:cNvCxnSpPr>
          <p:nvPr/>
        </p:nvCxnSpPr>
        <p:spPr>
          <a:xfrm>
            <a:off x="1682257" y="2538858"/>
            <a:ext cx="1153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35CF6D-BFE5-F281-2AFD-FA877BF19D08}"/>
              </a:ext>
            </a:extLst>
          </p:cNvPr>
          <p:cNvCxnSpPr>
            <a:cxnSpLocks/>
          </p:cNvCxnSpPr>
          <p:nvPr/>
        </p:nvCxnSpPr>
        <p:spPr>
          <a:xfrm>
            <a:off x="3418693" y="2538858"/>
            <a:ext cx="20122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95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0"/>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421" fill="hold"/>
                                        <p:tgtEl>
                                          <p:spTgt spid="20"/>
                                        </p:tgtEl>
                                      </p:cBhvr>
                                    </p:cmd>
                                  </p:childTnLst>
                                </p:cTn>
                              </p:par>
                            </p:childTnLst>
                          </p:cTn>
                        </p:par>
                      </p:childTnLst>
                    </p:cTn>
                  </p:par>
                </p:childTnLst>
              </p:cTn>
              <p:nextCondLst>
                <p:cond evt="onClick" delay="0">
                  <p:tgtEl>
                    <p:spTgt spid="14"/>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4A0DF6-1B27-023E-7D00-7773383E1923}"/>
              </a:ext>
            </a:extLst>
          </p:cNvPr>
          <p:cNvPicPr>
            <a:picLocks noChangeAspect="1"/>
          </p:cNvPicPr>
          <p:nvPr/>
        </p:nvPicPr>
        <p:blipFill>
          <a:blip r:embed="rId4"/>
          <a:stretch>
            <a:fillRect/>
          </a:stretch>
        </p:blipFill>
        <p:spPr>
          <a:xfrm>
            <a:off x="266558" y="2151530"/>
            <a:ext cx="4725266" cy="2554940"/>
          </a:xfrm>
          <a:prstGeom prst="rect">
            <a:avLst/>
          </a:prstGeom>
        </p:spPr>
      </p:pic>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5"/>
          <a:stretch>
            <a:fillRect/>
          </a:stretch>
        </p:blipFill>
        <p:spPr>
          <a:xfrm>
            <a:off x="0" y="440085"/>
            <a:ext cx="3615459" cy="890239"/>
          </a:xfrm>
          <a:prstGeom prst="rect">
            <a:avLst/>
          </a:prstGeom>
        </p:spPr>
      </p:pic>
      <p:pic>
        <p:nvPicPr>
          <p:cNvPr id="14" name="Picture 13">
            <a:extLst>
              <a:ext uri="{FF2B5EF4-FFF2-40B4-BE49-F238E27FC236}">
                <a16:creationId xmlns:a16="http://schemas.microsoft.com/office/drawing/2014/main" id="{BB3BE67F-68A3-C5E6-A145-DA5C3C95D8FF}"/>
              </a:ext>
            </a:extLst>
          </p:cNvPr>
          <p:cNvPicPr>
            <a:picLocks noChangeAspect="1"/>
          </p:cNvPicPr>
          <p:nvPr/>
        </p:nvPicPr>
        <p:blipFill>
          <a:blip r:embed="rId6"/>
          <a:stretch>
            <a:fillRect/>
          </a:stretch>
        </p:blipFill>
        <p:spPr>
          <a:xfrm>
            <a:off x="3678960" y="705192"/>
            <a:ext cx="762000" cy="590550"/>
          </a:xfrm>
          <a:prstGeom prst="rect">
            <a:avLst/>
          </a:prstGeom>
        </p:spPr>
      </p:pic>
      <p:pic>
        <p:nvPicPr>
          <p:cNvPr id="20" name="CD2 TRACK 42">
            <a:hlinkClick r:id="" action="ppaction://media"/>
            <a:extLst>
              <a:ext uri="{FF2B5EF4-FFF2-40B4-BE49-F238E27FC236}">
                <a16:creationId xmlns:a16="http://schemas.microsoft.com/office/drawing/2014/main" id="{C2C09068-E670-0F43-B0C2-90407D4EC719}"/>
              </a:ext>
            </a:extLst>
          </p:cNvPr>
          <p:cNvPicPr>
            <a:picLocks noChangeAspect="1"/>
          </p:cNvPicPr>
          <p:nvPr>
            <a:audioFile r:link="rId1"/>
            <p:extLst>
              <p:ext uri="{DAA4B4D4-6D71-4841-9C94-3DE7FCFB9230}">
                <p14:media xmlns:p14="http://schemas.microsoft.com/office/powerpoint/2010/main" r:embed="rId2">
                  <p14:trim st="148397" end="101267.3333"/>
                </p14:media>
              </p:ext>
            </p:extLst>
          </p:nvPr>
        </p:nvPicPr>
        <p:blipFill>
          <a:blip r:embed="rId7"/>
          <a:stretch>
            <a:fillRect/>
          </a:stretch>
        </p:blipFill>
        <p:spPr>
          <a:xfrm>
            <a:off x="4504461" y="756785"/>
            <a:ext cx="487363" cy="487363"/>
          </a:xfrm>
          <a:prstGeom prst="rect">
            <a:avLst/>
          </a:prstGeom>
        </p:spPr>
      </p:pic>
      <p:pic>
        <p:nvPicPr>
          <p:cNvPr id="23" name="Graphic 22" descr="Checkmark with solid fill">
            <a:extLst>
              <a:ext uri="{FF2B5EF4-FFF2-40B4-BE49-F238E27FC236}">
                <a16:creationId xmlns:a16="http://schemas.microsoft.com/office/drawing/2014/main" id="{E29DF9AD-7488-E847-A756-CFFB4B369D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58441" y="2539420"/>
            <a:ext cx="699387" cy="730364"/>
          </a:xfrm>
          <a:prstGeom prst="rect">
            <a:avLst/>
          </a:prstGeom>
        </p:spPr>
      </p:pic>
      <p:sp>
        <p:nvSpPr>
          <p:cNvPr id="13" name="TextBox 12">
            <a:extLst>
              <a:ext uri="{FF2B5EF4-FFF2-40B4-BE49-F238E27FC236}">
                <a16:creationId xmlns:a16="http://schemas.microsoft.com/office/drawing/2014/main" id="{AA590B0D-5D1E-78BC-63D1-EED291A4F834}"/>
              </a:ext>
            </a:extLst>
          </p:cNvPr>
          <p:cNvSpPr txBox="1"/>
          <p:nvPr/>
        </p:nvSpPr>
        <p:spPr>
          <a:xfrm>
            <a:off x="4765964" y="1133867"/>
            <a:ext cx="7205015" cy="5016758"/>
          </a:xfrm>
          <a:prstGeom prst="rect">
            <a:avLst/>
          </a:prstGeom>
          <a:noFill/>
        </p:spPr>
        <p:txBody>
          <a:bodyPr wrap="square">
            <a:spAutoFit/>
          </a:bodyPr>
          <a:lstStyle/>
          <a:p>
            <a:pPr marL="514350" indent="-514350">
              <a:buAutoNum type="arabicPeriod" startAt="3"/>
            </a:pPr>
            <a:r>
              <a:rPr lang="en-US" sz="3200" i="1" dirty="0">
                <a:solidFill>
                  <a:srgbClr val="0070C0"/>
                </a:solidFill>
                <a:highlight>
                  <a:srgbClr val="FFFF00"/>
                </a:highlight>
              </a:rPr>
              <a:t>Narrator</a:t>
            </a:r>
            <a:r>
              <a:rPr lang="en-US" sz="3200" dirty="0">
                <a:solidFill>
                  <a:srgbClr val="0070C0"/>
                </a:solidFill>
              </a:rPr>
              <a:t>: Which is the most expensive?  </a:t>
            </a:r>
          </a:p>
          <a:p>
            <a:pPr algn="just"/>
            <a:r>
              <a:rPr lang="en-US" sz="3200" dirty="0">
                <a:solidFill>
                  <a:srgbClr val="0070C0"/>
                </a:solidFill>
              </a:rPr>
              <a:t>      </a:t>
            </a:r>
            <a:r>
              <a:rPr lang="en-US" sz="3200" i="1" dirty="0">
                <a:solidFill>
                  <a:srgbClr val="0070C0"/>
                </a:solidFill>
                <a:highlight>
                  <a:srgbClr val="FFFF00"/>
                </a:highlight>
              </a:rPr>
              <a:t>Harry</a:t>
            </a:r>
            <a:r>
              <a:rPr lang="en-US" sz="3200" dirty="0">
                <a:solidFill>
                  <a:srgbClr val="0070C0"/>
                </a:solidFill>
              </a:rPr>
              <a:t>: Do you want to visit New Cave? </a:t>
            </a:r>
          </a:p>
          <a:p>
            <a:pPr algn="just"/>
            <a:r>
              <a:rPr lang="en-US" sz="3200" dirty="0">
                <a:solidFill>
                  <a:srgbClr val="0070C0"/>
                </a:solidFill>
              </a:rPr>
              <a:t>     </a:t>
            </a:r>
            <a:r>
              <a:rPr lang="en-US" sz="3200" i="1" dirty="0">
                <a:solidFill>
                  <a:srgbClr val="0070C0"/>
                </a:solidFill>
              </a:rPr>
              <a:t> </a:t>
            </a:r>
            <a:r>
              <a:rPr lang="en-US" sz="3200" i="1" dirty="0">
                <a:solidFill>
                  <a:srgbClr val="0070C0"/>
                </a:solidFill>
                <a:highlight>
                  <a:srgbClr val="FFFF00"/>
                </a:highlight>
              </a:rPr>
              <a:t>Nancy</a:t>
            </a:r>
            <a:r>
              <a:rPr lang="en-US" sz="3200" dirty="0">
                <a:solidFill>
                  <a:srgbClr val="0070C0"/>
                </a:solidFill>
              </a:rPr>
              <a:t>: It's a bit expensive. Maybe Wide Cave?  </a:t>
            </a:r>
          </a:p>
          <a:p>
            <a:r>
              <a:rPr lang="en-US" sz="3200" dirty="0">
                <a:solidFill>
                  <a:srgbClr val="0070C0"/>
                </a:solidFill>
              </a:rPr>
              <a:t>      </a:t>
            </a:r>
            <a:r>
              <a:rPr lang="en-US" sz="3200" i="1" dirty="0">
                <a:solidFill>
                  <a:srgbClr val="0070C0"/>
                </a:solidFill>
                <a:highlight>
                  <a:srgbClr val="FFFF00"/>
                </a:highlight>
              </a:rPr>
              <a:t>Harry</a:t>
            </a:r>
            <a:r>
              <a:rPr lang="en-US" sz="3200" dirty="0">
                <a:solidFill>
                  <a:srgbClr val="0070C0"/>
                </a:solidFill>
              </a:rPr>
              <a:t>: I prefer Deep Cave. It's far more expensive, but it's the nicest one.  </a:t>
            </a:r>
          </a:p>
          <a:p>
            <a:pPr algn="just"/>
            <a:r>
              <a:rPr lang="en-US" sz="3200" dirty="0">
                <a:solidFill>
                  <a:srgbClr val="0070C0"/>
                </a:solidFill>
              </a:rPr>
              <a:t>      </a:t>
            </a:r>
            <a:r>
              <a:rPr lang="en-US" sz="3200" i="1" dirty="0">
                <a:solidFill>
                  <a:srgbClr val="0070C0"/>
                </a:solidFill>
                <a:highlight>
                  <a:srgbClr val="FFFF00"/>
                </a:highlight>
              </a:rPr>
              <a:t>Nancy</a:t>
            </a:r>
            <a:r>
              <a:rPr lang="en-US" sz="3200" dirty="0">
                <a:solidFill>
                  <a:srgbClr val="0070C0"/>
                </a:solidFill>
              </a:rPr>
              <a:t>: Let's go to New Cave. I don't have much money. </a:t>
            </a:r>
          </a:p>
          <a:p>
            <a:pPr algn="just"/>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  </a:t>
            </a:r>
          </a:p>
        </p:txBody>
      </p:sp>
      <p:cxnSp>
        <p:nvCxnSpPr>
          <p:cNvPr id="15" name="Straight Connector 14">
            <a:extLst>
              <a:ext uri="{FF2B5EF4-FFF2-40B4-BE49-F238E27FC236}">
                <a16:creationId xmlns:a16="http://schemas.microsoft.com/office/drawing/2014/main" id="{F4B865E8-D409-778F-6DE4-138E17402332}"/>
              </a:ext>
            </a:extLst>
          </p:cNvPr>
          <p:cNvCxnSpPr>
            <a:cxnSpLocks/>
          </p:cNvCxnSpPr>
          <p:nvPr/>
        </p:nvCxnSpPr>
        <p:spPr>
          <a:xfrm>
            <a:off x="7878619" y="4065145"/>
            <a:ext cx="38423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70E679D-ED71-9009-36E6-7E1D0EA4FB20}"/>
              </a:ext>
            </a:extLst>
          </p:cNvPr>
          <p:cNvCxnSpPr>
            <a:cxnSpLocks/>
          </p:cNvCxnSpPr>
          <p:nvPr/>
        </p:nvCxnSpPr>
        <p:spPr>
          <a:xfrm>
            <a:off x="4876801" y="4545435"/>
            <a:ext cx="1625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4ABF9A-B6EA-A7D9-3980-68D23892E53F}"/>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cxnSp>
        <p:nvCxnSpPr>
          <p:cNvPr id="22" name="Straight Connector 21">
            <a:extLst>
              <a:ext uri="{FF2B5EF4-FFF2-40B4-BE49-F238E27FC236}">
                <a16:creationId xmlns:a16="http://schemas.microsoft.com/office/drawing/2014/main" id="{4B1F68ED-987E-1DA8-4FEC-15EA65B90336}"/>
              </a:ext>
            </a:extLst>
          </p:cNvPr>
          <p:cNvCxnSpPr>
            <a:cxnSpLocks/>
          </p:cNvCxnSpPr>
          <p:nvPr/>
        </p:nvCxnSpPr>
        <p:spPr>
          <a:xfrm>
            <a:off x="2115127" y="2621985"/>
            <a:ext cx="2650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96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0"/>
                </p:tgtEl>
              </p:cMediaNode>
            </p:audi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4363" fill="hold"/>
                                        <p:tgtEl>
                                          <p:spTgt spid="20"/>
                                        </p:tgtEl>
                                      </p:cBhvr>
                                    </p:cmd>
                                  </p:childTnLst>
                                </p:cTn>
                              </p:par>
                            </p:childTnLst>
                          </p:cTn>
                        </p:par>
                      </p:childTnLst>
                    </p:cTn>
                  </p:par>
                </p:childTnLst>
              </p:cTn>
              <p:nextCondLst>
                <p:cond evt="onClick" delay="0">
                  <p:tgtEl>
                    <p:spTgt spid="14"/>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85DBD0-3C72-C8BD-46BA-FB49B55F8947}"/>
              </a:ext>
            </a:extLst>
          </p:cNvPr>
          <p:cNvPicPr>
            <a:picLocks noChangeAspect="1"/>
          </p:cNvPicPr>
          <p:nvPr/>
        </p:nvPicPr>
        <p:blipFill>
          <a:blip r:embed="rId4"/>
          <a:stretch>
            <a:fillRect/>
          </a:stretch>
        </p:blipFill>
        <p:spPr>
          <a:xfrm>
            <a:off x="82916" y="1990481"/>
            <a:ext cx="5771995" cy="2507581"/>
          </a:xfrm>
          <a:prstGeom prst="rect">
            <a:avLst/>
          </a:prstGeom>
        </p:spPr>
      </p:pic>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5"/>
          <a:stretch>
            <a:fillRect/>
          </a:stretch>
        </p:blipFill>
        <p:spPr>
          <a:xfrm>
            <a:off x="0" y="440085"/>
            <a:ext cx="3615459" cy="890239"/>
          </a:xfrm>
          <a:prstGeom prst="rect">
            <a:avLst/>
          </a:prstGeom>
        </p:spPr>
      </p:pic>
      <p:pic>
        <p:nvPicPr>
          <p:cNvPr id="14" name="Picture 13">
            <a:extLst>
              <a:ext uri="{FF2B5EF4-FFF2-40B4-BE49-F238E27FC236}">
                <a16:creationId xmlns:a16="http://schemas.microsoft.com/office/drawing/2014/main" id="{BB3BE67F-68A3-C5E6-A145-DA5C3C95D8FF}"/>
              </a:ext>
            </a:extLst>
          </p:cNvPr>
          <p:cNvPicPr>
            <a:picLocks noChangeAspect="1"/>
          </p:cNvPicPr>
          <p:nvPr/>
        </p:nvPicPr>
        <p:blipFill>
          <a:blip r:embed="rId6"/>
          <a:stretch>
            <a:fillRect/>
          </a:stretch>
        </p:blipFill>
        <p:spPr>
          <a:xfrm>
            <a:off x="3678960" y="705192"/>
            <a:ext cx="762000" cy="590550"/>
          </a:xfrm>
          <a:prstGeom prst="rect">
            <a:avLst/>
          </a:prstGeom>
        </p:spPr>
      </p:pic>
      <p:pic>
        <p:nvPicPr>
          <p:cNvPr id="20" name="CD2 TRACK 42">
            <a:hlinkClick r:id="" action="ppaction://media"/>
            <a:extLst>
              <a:ext uri="{FF2B5EF4-FFF2-40B4-BE49-F238E27FC236}">
                <a16:creationId xmlns:a16="http://schemas.microsoft.com/office/drawing/2014/main" id="{C2C09068-E670-0F43-B0C2-90407D4EC719}"/>
              </a:ext>
            </a:extLst>
          </p:cNvPr>
          <p:cNvPicPr>
            <a:picLocks noChangeAspect="1"/>
          </p:cNvPicPr>
          <p:nvPr>
            <a:audioFile r:link="rId1"/>
            <p:extLst>
              <p:ext uri="{DAA4B4D4-6D71-4841-9C94-3DE7FCFB9230}">
                <p14:media xmlns:p14="http://schemas.microsoft.com/office/powerpoint/2010/main" r:embed="rId2">
                  <p14:trim st="202827" end="41064.3333"/>
                </p14:media>
              </p:ext>
            </p:extLst>
          </p:nvPr>
        </p:nvPicPr>
        <p:blipFill>
          <a:blip r:embed="rId7"/>
          <a:stretch>
            <a:fillRect/>
          </a:stretch>
        </p:blipFill>
        <p:spPr>
          <a:xfrm>
            <a:off x="4504461" y="756785"/>
            <a:ext cx="487363" cy="487363"/>
          </a:xfrm>
          <a:prstGeom prst="rect">
            <a:avLst/>
          </a:prstGeom>
        </p:spPr>
      </p:pic>
      <p:pic>
        <p:nvPicPr>
          <p:cNvPr id="23" name="Graphic 22" descr="Checkmark with solid fill">
            <a:extLst>
              <a:ext uri="{FF2B5EF4-FFF2-40B4-BE49-F238E27FC236}">
                <a16:creationId xmlns:a16="http://schemas.microsoft.com/office/drawing/2014/main" id="{E29DF9AD-7488-E847-A756-CFFB4B369D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58441" y="2373166"/>
            <a:ext cx="699387" cy="730364"/>
          </a:xfrm>
          <a:prstGeom prst="rect">
            <a:avLst/>
          </a:prstGeom>
        </p:spPr>
      </p:pic>
      <p:sp>
        <p:nvSpPr>
          <p:cNvPr id="3" name="TextBox 2">
            <a:extLst>
              <a:ext uri="{FF2B5EF4-FFF2-40B4-BE49-F238E27FC236}">
                <a16:creationId xmlns:a16="http://schemas.microsoft.com/office/drawing/2014/main" id="{F56E74B1-F8E8-7118-3F6B-882B125E60AA}"/>
              </a:ext>
            </a:extLst>
          </p:cNvPr>
          <p:cNvSpPr txBox="1"/>
          <p:nvPr/>
        </p:nvSpPr>
        <p:spPr>
          <a:xfrm>
            <a:off x="5975927" y="1616831"/>
            <a:ext cx="6050738" cy="4031873"/>
          </a:xfrm>
          <a:prstGeom prst="rect">
            <a:avLst/>
          </a:prstGeom>
          <a:noFill/>
        </p:spPr>
        <p:txBody>
          <a:bodyPr wrap="square">
            <a:spAutoFit/>
          </a:bodyPr>
          <a:lstStyle/>
          <a:p>
            <a:pPr algn="just"/>
            <a:r>
              <a:rPr lang="en-US" sz="3200" dirty="0">
                <a:solidFill>
                  <a:srgbClr val="0070C0"/>
                </a:solidFill>
              </a:rPr>
              <a:t>4. </a:t>
            </a:r>
            <a:r>
              <a:rPr lang="en-US" sz="3200" i="1" dirty="0">
                <a:solidFill>
                  <a:srgbClr val="0070C0"/>
                </a:solidFill>
                <a:highlight>
                  <a:srgbClr val="FFFF00"/>
                </a:highlight>
              </a:rPr>
              <a:t>Mia</a:t>
            </a:r>
            <a:r>
              <a:rPr lang="en-US" sz="3200" dirty="0">
                <a:solidFill>
                  <a:srgbClr val="0070C0"/>
                </a:solidFill>
              </a:rPr>
              <a:t>: Queen's Falls looks beautiful. King's Falls isn't as big, but it's far more scenic. </a:t>
            </a:r>
          </a:p>
          <a:p>
            <a:pPr algn="just"/>
            <a:r>
              <a:rPr lang="en-US" sz="3200" dirty="0">
                <a:solidFill>
                  <a:srgbClr val="0070C0"/>
                </a:solidFill>
              </a:rPr>
              <a:t>      </a:t>
            </a:r>
            <a:r>
              <a:rPr lang="en-US" sz="3200" i="1" dirty="0">
                <a:solidFill>
                  <a:srgbClr val="0070C0"/>
                </a:solidFill>
                <a:highlight>
                  <a:srgbClr val="FFFF00"/>
                </a:highlight>
              </a:rPr>
              <a:t>Steve</a:t>
            </a:r>
            <a:r>
              <a:rPr lang="en-US" sz="3200" dirty="0">
                <a:solidFill>
                  <a:srgbClr val="0070C0"/>
                </a:solidFill>
              </a:rPr>
              <a:t>: I see. </a:t>
            </a:r>
          </a:p>
          <a:p>
            <a:pPr algn="just"/>
            <a:r>
              <a:rPr lang="en-US" sz="3200" dirty="0">
                <a:solidFill>
                  <a:srgbClr val="0070C0"/>
                </a:solidFill>
              </a:rPr>
              <a:t>      </a:t>
            </a:r>
            <a:r>
              <a:rPr lang="en-US" sz="3200" i="1" dirty="0">
                <a:solidFill>
                  <a:srgbClr val="0070C0"/>
                </a:solidFill>
                <a:highlight>
                  <a:srgbClr val="FFFF00"/>
                </a:highlight>
              </a:rPr>
              <a:t>Mia</a:t>
            </a:r>
            <a:r>
              <a:rPr lang="en-US" sz="3200" dirty="0">
                <a:solidFill>
                  <a:srgbClr val="0070C0"/>
                </a:solidFill>
              </a:rPr>
              <a:t>: Oh, it isn't very accessible. Prince's Falls seems really nice. </a:t>
            </a:r>
          </a:p>
          <a:p>
            <a:pPr algn="just"/>
            <a:r>
              <a:rPr lang="en-US" sz="3200" dirty="0">
                <a:solidFill>
                  <a:srgbClr val="0070C0"/>
                </a:solidFill>
              </a:rPr>
              <a:t>      </a:t>
            </a:r>
            <a:r>
              <a:rPr lang="en-US" sz="3200" i="1" dirty="0">
                <a:solidFill>
                  <a:srgbClr val="0070C0"/>
                </a:solidFill>
                <a:highlight>
                  <a:srgbClr val="FFFF00"/>
                </a:highlight>
              </a:rPr>
              <a:t>Steve</a:t>
            </a:r>
            <a:r>
              <a:rPr lang="en-US" sz="3200" dirty="0">
                <a:solidFill>
                  <a:srgbClr val="0070C0"/>
                </a:solidFill>
              </a:rPr>
              <a:t>: Let's go there. </a:t>
            </a:r>
          </a:p>
          <a:p>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a:t>
            </a:r>
          </a:p>
        </p:txBody>
      </p:sp>
      <p:cxnSp>
        <p:nvCxnSpPr>
          <p:cNvPr id="5" name="Straight Connector 4">
            <a:extLst>
              <a:ext uri="{FF2B5EF4-FFF2-40B4-BE49-F238E27FC236}">
                <a16:creationId xmlns:a16="http://schemas.microsoft.com/office/drawing/2014/main" id="{B600673B-C8F3-47A9-2B26-1D40F3F59649}"/>
              </a:ext>
            </a:extLst>
          </p:cNvPr>
          <p:cNvCxnSpPr>
            <a:cxnSpLocks/>
          </p:cNvCxnSpPr>
          <p:nvPr/>
        </p:nvCxnSpPr>
        <p:spPr>
          <a:xfrm>
            <a:off x="8184339" y="4046672"/>
            <a:ext cx="37305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52DE66A-AD7E-5B4D-83A8-BB240C0837AD}"/>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cxnSp>
        <p:nvCxnSpPr>
          <p:cNvPr id="15" name="Straight Connector 14">
            <a:extLst>
              <a:ext uri="{FF2B5EF4-FFF2-40B4-BE49-F238E27FC236}">
                <a16:creationId xmlns:a16="http://schemas.microsoft.com/office/drawing/2014/main" id="{70A43E30-AB57-BD90-1932-0F5250648CD1}"/>
              </a:ext>
            </a:extLst>
          </p:cNvPr>
          <p:cNvCxnSpPr>
            <a:cxnSpLocks/>
          </p:cNvCxnSpPr>
          <p:nvPr/>
        </p:nvCxnSpPr>
        <p:spPr>
          <a:xfrm>
            <a:off x="2872017" y="2455731"/>
            <a:ext cx="27806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98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0136" fill="hold"/>
                                        <p:tgtEl>
                                          <p:spTgt spid="20"/>
                                        </p:tgtEl>
                                      </p:cBhvr>
                                    </p:cmd>
                                  </p:childTnLst>
                                </p:cTn>
                              </p:par>
                            </p:childTnLst>
                          </p:cTn>
                        </p:par>
                      </p:childTnLst>
                    </p:cTn>
                  </p:par>
                </p:childTnLst>
              </p:cTn>
              <p:nextCondLst>
                <p:cond evt="onClick" delay="0">
                  <p:tgtEl>
                    <p:spTgt spid="14"/>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35740B-EE9F-E644-E010-74A43F5F6A2C}"/>
              </a:ext>
            </a:extLst>
          </p:cNvPr>
          <p:cNvPicPr>
            <a:picLocks noChangeAspect="1"/>
          </p:cNvPicPr>
          <p:nvPr/>
        </p:nvPicPr>
        <p:blipFill>
          <a:blip r:embed="rId4"/>
          <a:stretch>
            <a:fillRect/>
          </a:stretch>
        </p:blipFill>
        <p:spPr>
          <a:xfrm>
            <a:off x="0" y="440085"/>
            <a:ext cx="3615459" cy="890239"/>
          </a:xfrm>
          <a:prstGeom prst="rect">
            <a:avLst/>
          </a:prstGeom>
        </p:spPr>
      </p:pic>
      <p:pic>
        <p:nvPicPr>
          <p:cNvPr id="14" name="Picture 13">
            <a:extLst>
              <a:ext uri="{FF2B5EF4-FFF2-40B4-BE49-F238E27FC236}">
                <a16:creationId xmlns:a16="http://schemas.microsoft.com/office/drawing/2014/main" id="{BB3BE67F-68A3-C5E6-A145-DA5C3C95D8FF}"/>
              </a:ext>
            </a:extLst>
          </p:cNvPr>
          <p:cNvPicPr>
            <a:picLocks noChangeAspect="1"/>
          </p:cNvPicPr>
          <p:nvPr/>
        </p:nvPicPr>
        <p:blipFill>
          <a:blip r:embed="rId5"/>
          <a:stretch>
            <a:fillRect/>
          </a:stretch>
        </p:blipFill>
        <p:spPr>
          <a:xfrm>
            <a:off x="3678960" y="705192"/>
            <a:ext cx="762000" cy="590550"/>
          </a:xfrm>
          <a:prstGeom prst="rect">
            <a:avLst/>
          </a:prstGeom>
        </p:spPr>
      </p:pic>
      <p:pic>
        <p:nvPicPr>
          <p:cNvPr id="20" name="CD2 TRACK 42">
            <a:hlinkClick r:id="" action="ppaction://media"/>
            <a:extLst>
              <a:ext uri="{FF2B5EF4-FFF2-40B4-BE49-F238E27FC236}">
                <a16:creationId xmlns:a16="http://schemas.microsoft.com/office/drawing/2014/main" id="{C2C09068-E670-0F43-B0C2-90407D4EC719}"/>
              </a:ext>
            </a:extLst>
          </p:cNvPr>
          <p:cNvPicPr>
            <a:picLocks noChangeAspect="1"/>
          </p:cNvPicPr>
          <p:nvPr>
            <a:audioFile r:link="rId1"/>
            <p:extLst>
              <p:ext uri="{DAA4B4D4-6D71-4841-9C94-3DE7FCFB9230}">
                <p14:media xmlns:p14="http://schemas.microsoft.com/office/powerpoint/2010/main" r:embed="rId2">
                  <p14:trim st="262465" end="0.3333"/>
                </p14:media>
              </p:ext>
            </p:extLst>
          </p:nvPr>
        </p:nvPicPr>
        <p:blipFill>
          <a:blip r:embed="rId6"/>
          <a:stretch>
            <a:fillRect/>
          </a:stretch>
        </p:blipFill>
        <p:spPr>
          <a:xfrm>
            <a:off x="4504461" y="756785"/>
            <a:ext cx="487363" cy="487363"/>
          </a:xfrm>
          <a:prstGeom prst="rect">
            <a:avLst/>
          </a:prstGeom>
        </p:spPr>
      </p:pic>
      <p:pic>
        <p:nvPicPr>
          <p:cNvPr id="7" name="Picture 6">
            <a:extLst>
              <a:ext uri="{FF2B5EF4-FFF2-40B4-BE49-F238E27FC236}">
                <a16:creationId xmlns:a16="http://schemas.microsoft.com/office/drawing/2014/main" id="{FE857A53-56B5-19AA-9F26-36EA17A6AE74}"/>
              </a:ext>
            </a:extLst>
          </p:cNvPr>
          <p:cNvPicPr>
            <a:picLocks noChangeAspect="1"/>
          </p:cNvPicPr>
          <p:nvPr/>
        </p:nvPicPr>
        <p:blipFill>
          <a:blip r:embed="rId7"/>
          <a:stretch>
            <a:fillRect/>
          </a:stretch>
        </p:blipFill>
        <p:spPr>
          <a:xfrm>
            <a:off x="304800" y="1898526"/>
            <a:ext cx="5408168" cy="2561279"/>
          </a:xfrm>
          <a:prstGeom prst="rect">
            <a:avLst/>
          </a:prstGeom>
        </p:spPr>
      </p:pic>
      <p:pic>
        <p:nvPicPr>
          <p:cNvPr id="12" name="Graphic 11" descr="Checkmark with solid fill">
            <a:extLst>
              <a:ext uri="{FF2B5EF4-FFF2-40B4-BE49-F238E27FC236}">
                <a16:creationId xmlns:a16="http://schemas.microsoft.com/office/drawing/2014/main" id="{07C3DC54-4FFD-B06E-DB13-AA5A5C97A2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09507" y="2909878"/>
            <a:ext cx="699387" cy="730364"/>
          </a:xfrm>
          <a:prstGeom prst="rect">
            <a:avLst/>
          </a:prstGeom>
        </p:spPr>
      </p:pic>
      <p:sp>
        <p:nvSpPr>
          <p:cNvPr id="2" name="TextBox 1">
            <a:extLst>
              <a:ext uri="{FF2B5EF4-FFF2-40B4-BE49-F238E27FC236}">
                <a16:creationId xmlns:a16="http://schemas.microsoft.com/office/drawing/2014/main" id="{CA45DA23-A5BF-D5B7-FC45-3EC3488A726B}"/>
              </a:ext>
            </a:extLst>
          </p:cNvPr>
          <p:cNvSpPr txBox="1"/>
          <p:nvPr/>
        </p:nvSpPr>
        <p:spPr>
          <a:xfrm>
            <a:off x="5453643" y="1295742"/>
            <a:ext cx="6433557" cy="4524315"/>
          </a:xfrm>
          <a:prstGeom prst="rect">
            <a:avLst/>
          </a:prstGeom>
          <a:noFill/>
        </p:spPr>
        <p:txBody>
          <a:bodyPr wrap="square">
            <a:spAutoFit/>
          </a:bodyPr>
          <a:lstStyle/>
          <a:p>
            <a:r>
              <a:rPr lang="en-US" sz="3200" dirty="0">
                <a:solidFill>
                  <a:srgbClr val="0070C0"/>
                </a:solidFill>
              </a:rPr>
              <a:t>5.   </a:t>
            </a:r>
            <a:r>
              <a:rPr lang="en-US" sz="3200" i="1" dirty="0">
                <a:solidFill>
                  <a:srgbClr val="0070C0"/>
                </a:solidFill>
                <a:highlight>
                  <a:srgbClr val="FFFF00"/>
                </a:highlight>
              </a:rPr>
              <a:t>Narrator</a:t>
            </a:r>
            <a:r>
              <a:rPr lang="en-US" sz="3200" dirty="0">
                <a:solidFill>
                  <a:srgbClr val="0070C0"/>
                </a:solidFill>
              </a:rPr>
              <a:t>: What is the problem in the cave? </a:t>
            </a:r>
          </a:p>
          <a:p>
            <a:r>
              <a:rPr lang="en-US" sz="3200" dirty="0">
                <a:solidFill>
                  <a:srgbClr val="0070C0"/>
                </a:solidFill>
              </a:rPr>
              <a:t>      </a:t>
            </a:r>
            <a:r>
              <a:rPr lang="en-US" sz="3200" i="1" dirty="0">
                <a:solidFill>
                  <a:srgbClr val="0070C0"/>
                </a:solidFill>
                <a:highlight>
                  <a:srgbClr val="FFFF00"/>
                </a:highlight>
              </a:rPr>
              <a:t>Patty</a:t>
            </a:r>
            <a:r>
              <a:rPr lang="en-US" sz="3200" dirty="0">
                <a:solidFill>
                  <a:srgbClr val="0070C0"/>
                </a:solidFill>
              </a:rPr>
              <a:t>: I think we should put up some signs at the cave.  </a:t>
            </a:r>
          </a:p>
          <a:p>
            <a:r>
              <a:rPr lang="en-US" sz="3200" dirty="0">
                <a:solidFill>
                  <a:srgbClr val="0070C0"/>
                </a:solidFill>
              </a:rPr>
              <a:t>      </a:t>
            </a:r>
            <a:r>
              <a:rPr lang="en-US" sz="3200" i="1" dirty="0">
                <a:solidFill>
                  <a:srgbClr val="0070C0"/>
                </a:solidFill>
                <a:highlight>
                  <a:srgbClr val="FFFF00"/>
                </a:highlight>
              </a:rPr>
              <a:t>Matt</a:t>
            </a:r>
            <a:r>
              <a:rPr lang="en-US" sz="3200" dirty="0">
                <a:solidFill>
                  <a:srgbClr val="0070C0"/>
                </a:solidFill>
              </a:rPr>
              <a:t>: What's the problem? </a:t>
            </a:r>
          </a:p>
          <a:p>
            <a:r>
              <a:rPr lang="en-US" sz="3200" dirty="0">
                <a:solidFill>
                  <a:srgbClr val="0070C0"/>
                </a:solidFill>
              </a:rPr>
              <a:t>      </a:t>
            </a:r>
            <a:r>
              <a:rPr lang="en-US" sz="3200" i="1" dirty="0">
                <a:solidFill>
                  <a:srgbClr val="0070C0"/>
                </a:solidFill>
                <a:highlight>
                  <a:srgbClr val="FFFF00"/>
                </a:highlight>
              </a:rPr>
              <a:t>Patty</a:t>
            </a:r>
            <a:r>
              <a:rPr lang="en-US" sz="3200" dirty="0">
                <a:solidFill>
                  <a:srgbClr val="0070C0"/>
                </a:solidFill>
              </a:rPr>
              <a:t>: People are climbing on the rocks. </a:t>
            </a:r>
          </a:p>
          <a:p>
            <a:r>
              <a:rPr lang="en-US" sz="3200" dirty="0">
                <a:solidFill>
                  <a:srgbClr val="0070C0"/>
                </a:solidFill>
              </a:rPr>
              <a:t>      </a:t>
            </a:r>
            <a:r>
              <a:rPr lang="en-US" sz="3200" i="1" dirty="0">
                <a:solidFill>
                  <a:srgbClr val="0070C0"/>
                </a:solidFill>
                <a:highlight>
                  <a:srgbClr val="FFFF00"/>
                </a:highlight>
              </a:rPr>
              <a:t>Matt</a:t>
            </a:r>
            <a:r>
              <a:rPr lang="en-US" sz="3200" dirty="0">
                <a:solidFill>
                  <a:srgbClr val="0070C0"/>
                </a:solidFill>
              </a:rPr>
              <a:t>: I see. Signs might help. </a:t>
            </a:r>
          </a:p>
          <a:p>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a:t>
            </a:r>
          </a:p>
        </p:txBody>
      </p:sp>
      <p:cxnSp>
        <p:nvCxnSpPr>
          <p:cNvPr id="3" name="Straight Connector 2">
            <a:extLst>
              <a:ext uri="{FF2B5EF4-FFF2-40B4-BE49-F238E27FC236}">
                <a16:creationId xmlns:a16="http://schemas.microsoft.com/office/drawing/2014/main" id="{A937DF7B-9974-0B5F-6086-5D4D5CC11BA4}"/>
              </a:ext>
            </a:extLst>
          </p:cNvPr>
          <p:cNvCxnSpPr>
            <a:cxnSpLocks/>
          </p:cNvCxnSpPr>
          <p:nvPr/>
        </p:nvCxnSpPr>
        <p:spPr>
          <a:xfrm>
            <a:off x="7242230" y="4212927"/>
            <a:ext cx="43124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19A59F-A672-4303-5502-0F618F676265}"/>
              </a:ext>
            </a:extLst>
          </p:cNvPr>
          <p:cNvCxnSpPr>
            <a:cxnSpLocks/>
          </p:cNvCxnSpPr>
          <p:nvPr/>
        </p:nvCxnSpPr>
        <p:spPr>
          <a:xfrm>
            <a:off x="5453643" y="4702454"/>
            <a:ext cx="10335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BF0D25F-D236-DC95-12A7-8DA6EC77265A}"/>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cxnSp>
        <p:nvCxnSpPr>
          <p:cNvPr id="16" name="Straight Connector 15">
            <a:extLst>
              <a:ext uri="{FF2B5EF4-FFF2-40B4-BE49-F238E27FC236}">
                <a16:creationId xmlns:a16="http://schemas.microsoft.com/office/drawing/2014/main" id="{FF4F4651-2D45-1B24-84FD-CCFC97844241}"/>
              </a:ext>
            </a:extLst>
          </p:cNvPr>
          <p:cNvCxnSpPr>
            <a:cxnSpLocks/>
          </p:cNvCxnSpPr>
          <p:nvPr/>
        </p:nvCxnSpPr>
        <p:spPr>
          <a:xfrm>
            <a:off x="2458111" y="2307949"/>
            <a:ext cx="27604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7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0"/>
                </p:tgtEl>
              </p:cMediaNode>
            </p:audi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1562" fill="hold"/>
                                        <p:tgtEl>
                                          <p:spTgt spid="20"/>
                                        </p:tgtEl>
                                      </p:cBhvr>
                                    </p:cmd>
                                  </p:childTnLst>
                                </p:cTn>
                              </p:par>
                            </p:childTnLst>
                          </p:cTn>
                        </p:par>
                      </p:childTnLst>
                    </p:cTn>
                  </p:par>
                </p:childTnLst>
              </p:cTn>
              <p:nextCondLst>
                <p:cond evt="onClick" delay="0">
                  <p:tgtEl>
                    <p:spTgt spid="14"/>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393243-5A9F-14ED-130A-AF7AC6B5E185}"/>
              </a:ext>
            </a:extLst>
          </p:cNvPr>
          <p:cNvSpPr txBox="1"/>
          <p:nvPr/>
        </p:nvSpPr>
        <p:spPr>
          <a:xfrm>
            <a:off x="102124" y="753965"/>
            <a:ext cx="1512922" cy="584775"/>
          </a:xfrm>
          <a:prstGeom prst="rect">
            <a:avLst/>
          </a:prstGeom>
          <a:solidFill>
            <a:srgbClr val="FFFF00"/>
          </a:solidFill>
        </p:spPr>
        <p:txBody>
          <a:bodyPr wrap="square" lIns="91440" tIns="45720" rIns="91440" bIns="45720" anchor="t">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c</a:t>
            </a:r>
            <a:r>
              <a:rPr lang="en-US" sz="3200" b="0" i="0" dirty="0">
                <a:solidFill>
                  <a:srgbClr val="242021"/>
                </a:solidFill>
                <a:effectLst/>
                <a:highlight>
                  <a:srgbClr val="00FF00"/>
                </a:highlight>
              </a:rPr>
              <a:t>.</a:t>
            </a:r>
            <a:r>
              <a:rPr lang="en-US" sz="3200" dirty="0">
                <a:solidFill>
                  <a:srgbClr val="242021"/>
                </a:solidFill>
              </a:rPr>
              <a:t> </a:t>
            </a:r>
            <a:endParaRPr lang="en-US" sz="3200" dirty="0"/>
          </a:p>
        </p:txBody>
      </p:sp>
      <p:sp>
        <p:nvSpPr>
          <p:cNvPr id="13" name="TextBox 12">
            <a:extLst>
              <a:ext uri="{FF2B5EF4-FFF2-40B4-BE49-F238E27FC236}">
                <a16:creationId xmlns:a16="http://schemas.microsoft.com/office/drawing/2014/main" id="{3B6D60C5-1CFB-529E-B0C8-A08C7E3BBAD7}"/>
              </a:ext>
            </a:extLst>
          </p:cNvPr>
          <p:cNvSpPr txBox="1"/>
          <p:nvPr/>
        </p:nvSpPr>
        <p:spPr>
          <a:xfrm>
            <a:off x="1336965" y="754077"/>
            <a:ext cx="8809118" cy="646331"/>
          </a:xfrm>
          <a:prstGeom prst="rect">
            <a:avLst/>
          </a:prstGeom>
          <a:noFill/>
        </p:spPr>
        <p:txBody>
          <a:bodyPr wrap="square">
            <a:spAutoFit/>
          </a:bodyPr>
          <a:lstStyle/>
          <a:p>
            <a:r>
              <a:rPr lang="en-US" sz="3600" dirty="0">
                <a:highlight>
                  <a:srgbClr val="FFFF00"/>
                </a:highlight>
              </a:rPr>
              <a:t>In pairs – Listen and practice the conversation </a:t>
            </a:r>
          </a:p>
        </p:txBody>
      </p:sp>
      <p:sp>
        <p:nvSpPr>
          <p:cNvPr id="4" name="TextBox 3">
            <a:extLst>
              <a:ext uri="{FF2B5EF4-FFF2-40B4-BE49-F238E27FC236}">
                <a16:creationId xmlns:a16="http://schemas.microsoft.com/office/drawing/2014/main" id="{84F79129-59E9-465B-04EE-D0FD1CA46D2D}"/>
              </a:ext>
            </a:extLst>
          </p:cNvPr>
          <p:cNvSpPr txBox="1"/>
          <p:nvPr/>
        </p:nvSpPr>
        <p:spPr>
          <a:xfrm>
            <a:off x="318654" y="1526837"/>
            <a:ext cx="11554692" cy="4524315"/>
          </a:xfrm>
          <a:prstGeom prst="rect">
            <a:avLst/>
          </a:prstGeom>
          <a:noFill/>
        </p:spPr>
        <p:txBody>
          <a:bodyPr wrap="square">
            <a:spAutoFit/>
          </a:bodyPr>
          <a:lstStyle/>
          <a:p>
            <a:r>
              <a:rPr lang="en-US" sz="3200" i="1" dirty="0">
                <a:solidFill>
                  <a:srgbClr val="0070C0"/>
                </a:solidFill>
                <a:highlight>
                  <a:srgbClr val="FFFF00"/>
                </a:highlight>
              </a:rPr>
              <a:t>Narrator</a:t>
            </a:r>
            <a:r>
              <a:rPr lang="en-US" sz="3200" dirty="0">
                <a:solidFill>
                  <a:srgbClr val="0070C0"/>
                </a:solidFill>
              </a:rPr>
              <a:t>: You will hear five short conversations. You will hear each conversation twice. There is one question for each conversation. For each question, choose the correct answer (A, B, or C). Here is an example: Which is more relaxing? </a:t>
            </a:r>
          </a:p>
          <a:p>
            <a:r>
              <a:rPr lang="en-US" sz="3200" i="1" dirty="0">
                <a:solidFill>
                  <a:srgbClr val="0070C0"/>
                </a:solidFill>
                <a:highlight>
                  <a:srgbClr val="FFFF00"/>
                </a:highlight>
              </a:rPr>
              <a:t>Tom</a:t>
            </a:r>
            <a:r>
              <a:rPr lang="en-US" sz="3200" dirty="0">
                <a:solidFill>
                  <a:srgbClr val="0070C0"/>
                </a:solidFill>
              </a:rPr>
              <a:t>: Do you prefer the beach or waterfalls? </a:t>
            </a:r>
          </a:p>
          <a:p>
            <a:r>
              <a:rPr lang="en-US" sz="3200" i="1" dirty="0">
                <a:solidFill>
                  <a:srgbClr val="0070C0"/>
                </a:solidFill>
                <a:highlight>
                  <a:srgbClr val="FFFF00"/>
                </a:highlight>
              </a:rPr>
              <a:t>Jill</a:t>
            </a:r>
            <a:r>
              <a:rPr lang="en-US" sz="3200" dirty="0">
                <a:solidFill>
                  <a:srgbClr val="0070C0"/>
                </a:solidFill>
              </a:rPr>
              <a:t>: I think waterfalls are cool. </a:t>
            </a:r>
          </a:p>
          <a:p>
            <a:r>
              <a:rPr lang="en-US" sz="3200" i="1" dirty="0">
                <a:solidFill>
                  <a:srgbClr val="0070C0"/>
                </a:solidFill>
                <a:highlight>
                  <a:srgbClr val="FFFF00"/>
                </a:highlight>
              </a:rPr>
              <a:t>Tom</a:t>
            </a:r>
            <a:r>
              <a:rPr lang="en-US" sz="3200" dirty="0">
                <a:solidFill>
                  <a:srgbClr val="0070C0"/>
                </a:solidFill>
              </a:rPr>
              <a:t>: Yes. But I think the beach is more relaxing. </a:t>
            </a:r>
          </a:p>
          <a:p>
            <a:r>
              <a:rPr lang="en-US" sz="3200" i="1" dirty="0">
                <a:solidFill>
                  <a:srgbClr val="0070C0"/>
                </a:solidFill>
                <a:highlight>
                  <a:srgbClr val="FFFF00"/>
                </a:highlight>
              </a:rPr>
              <a:t>Narrator</a:t>
            </a:r>
            <a:r>
              <a:rPr lang="en-US" sz="3200" dirty="0">
                <a:solidFill>
                  <a:srgbClr val="0070C0"/>
                </a:solidFill>
              </a:rPr>
              <a:t>: The answer is "beach," so there is a tick in Box C. Now, we are ready to start. Look at questions one.</a:t>
            </a:r>
          </a:p>
        </p:txBody>
      </p:sp>
      <p:pic>
        <p:nvPicPr>
          <p:cNvPr id="6" name="CD2 TRACK 42">
            <a:hlinkClick r:id="" action="ppaction://media"/>
            <a:extLst>
              <a:ext uri="{FF2B5EF4-FFF2-40B4-BE49-F238E27FC236}">
                <a16:creationId xmlns:a16="http://schemas.microsoft.com/office/drawing/2014/main" id="{77159C95-FBF8-97AC-4B07-8F9EF8E27CE1}"/>
              </a:ext>
            </a:extLst>
          </p:cNvPr>
          <p:cNvPicPr>
            <a:picLocks noChangeAspect="1"/>
          </p:cNvPicPr>
          <p:nvPr>
            <a:audioFile r:link="rId1"/>
            <p:extLst>
              <p:ext uri="{DAA4B4D4-6D71-4841-9C94-3DE7FCFB9230}">
                <p14:media xmlns:p14="http://schemas.microsoft.com/office/powerpoint/2010/main" r:embed="rId2">
                  <p14:trim end="252329.3333"/>
                </p14:media>
              </p:ext>
            </p:extLst>
          </p:nvPr>
        </p:nvPicPr>
        <p:blipFill>
          <a:blip r:embed="rId4"/>
          <a:stretch>
            <a:fillRect/>
          </a:stretch>
        </p:blipFill>
        <p:spPr>
          <a:xfrm>
            <a:off x="10146084" y="861674"/>
            <a:ext cx="487363" cy="487363"/>
          </a:xfrm>
          <a:prstGeom prst="rect">
            <a:avLst/>
          </a:prstGeom>
        </p:spPr>
      </p:pic>
    </p:spTree>
    <p:extLst>
      <p:ext uri="{BB962C8B-B14F-4D97-AF65-F5344CB8AC3E}">
        <p14:creationId xmlns:p14="http://schemas.microsoft.com/office/powerpoint/2010/main" val="379939547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51698" fill="hold"/>
                                        <p:tgtEl>
                                          <p:spTgt spid="6"/>
                                        </p:tgtEl>
                                      </p:cBhvr>
                                    </p:cmd>
                                  </p:childTnLst>
                                </p:cTn>
                              </p:par>
                            </p:childTnLst>
                          </p:cTn>
                        </p:par>
                      </p:childTnLst>
                    </p:cTn>
                  </p:par>
                </p:childTnLst>
              </p:cTn>
              <p:nextCondLst>
                <p:cond evt="onClick" delay="0">
                  <p:tgtEl>
                    <p:spTgt spid="1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393243-5A9F-14ED-130A-AF7AC6B5E185}"/>
              </a:ext>
            </a:extLst>
          </p:cNvPr>
          <p:cNvSpPr txBox="1"/>
          <p:nvPr/>
        </p:nvSpPr>
        <p:spPr>
          <a:xfrm>
            <a:off x="102124" y="753965"/>
            <a:ext cx="1492327" cy="584775"/>
          </a:xfrm>
          <a:prstGeom prst="rect">
            <a:avLst/>
          </a:prstGeom>
          <a:solidFill>
            <a:srgbClr val="FFFF00"/>
          </a:solidFill>
        </p:spPr>
        <p:txBody>
          <a:bodyPr wrap="square" lIns="91440" tIns="45720" rIns="91440" bIns="45720" anchor="t">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c</a:t>
            </a:r>
            <a:r>
              <a:rPr lang="en-US" sz="3200" b="0" i="0" dirty="0">
                <a:solidFill>
                  <a:srgbClr val="242021"/>
                </a:solidFill>
                <a:effectLst/>
                <a:highlight>
                  <a:srgbClr val="00FF00"/>
                </a:highlight>
              </a:rPr>
              <a:t>.</a:t>
            </a:r>
            <a:r>
              <a:rPr lang="en-US" sz="3200" dirty="0">
                <a:solidFill>
                  <a:srgbClr val="242021"/>
                </a:solidFill>
              </a:rPr>
              <a:t> </a:t>
            </a:r>
            <a:endParaRPr lang="en-US" sz="3200" dirty="0"/>
          </a:p>
        </p:txBody>
      </p:sp>
      <p:sp>
        <p:nvSpPr>
          <p:cNvPr id="13" name="TextBox 12">
            <a:extLst>
              <a:ext uri="{FF2B5EF4-FFF2-40B4-BE49-F238E27FC236}">
                <a16:creationId xmlns:a16="http://schemas.microsoft.com/office/drawing/2014/main" id="{3B6D60C5-1CFB-529E-B0C8-A08C7E3BBAD7}"/>
              </a:ext>
            </a:extLst>
          </p:cNvPr>
          <p:cNvSpPr txBox="1"/>
          <p:nvPr/>
        </p:nvSpPr>
        <p:spPr>
          <a:xfrm>
            <a:off x="1336965" y="754077"/>
            <a:ext cx="8809118" cy="646331"/>
          </a:xfrm>
          <a:prstGeom prst="rect">
            <a:avLst/>
          </a:prstGeom>
          <a:noFill/>
        </p:spPr>
        <p:txBody>
          <a:bodyPr wrap="square">
            <a:spAutoFit/>
          </a:bodyPr>
          <a:lstStyle/>
          <a:p>
            <a:r>
              <a:rPr lang="en-US" sz="3600" dirty="0">
                <a:highlight>
                  <a:srgbClr val="FFFF00"/>
                </a:highlight>
              </a:rPr>
              <a:t>In pairs – Listen and practice the conversation </a:t>
            </a:r>
          </a:p>
        </p:txBody>
      </p:sp>
      <p:pic>
        <p:nvPicPr>
          <p:cNvPr id="6" name="CD2 TRACK 42">
            <a:hlinkClick r:id="" action="ppaction://media"/>
            <a:extLst>
              <a:ext uri="{FF2B5EF4-FFF2-40B4-BE49-F238E27FC236}">
                <a16:creationId xmlns:a16="http://schemas.microsoft.com/office/drawing/2014/main" id="{77159C95-FBF8-97AC-4B07-8F9EF8E27CE1}"/>
              </a:ext>
            </a:extLst>
          </p:cNvPr>
          <p:cNvPicPr>
            <a:picLocks noChangeAspect="1"/>
          </p:cNvPicPr>
          <p:nvPr>
            <a:audioFile r:link="rId1"/>
            <p:extLst>
              <p:ext uri="{DAA4B4D4-6D71-4841-9C94-3DE7FCFB9230}">
                <p14:media xmlns:p14="http://schemas.microsoft.com/office/powerpoint/2010/main" r:embed="rId2">
                  <p14:trim st="51697" end="207167.3333"/>
                </p14:media>
              </p:ext>
            </p:extLst>
          </p:nvPr>
        </p:nvPicPr>
        <p:blipFill>
          <a:blip r:embed="rId4"/>
          <a:stretch>
            <a:fillRect/>
          </a:stretch>
        </p:blipFill>
        <p:spPr>
          <a:xfrm>
            <a:off x="10012219" y="871971"/>
            <a:ext cx="487363" cy="487363"/>
          </a:xfrm>
          <a:prstGeom prst="rect">
            <a:avLst/>
          </a:prstGeom>
        </p:spPr>
      </p:pic>
      <p:sp>
        <p:nvSpPr>
          <p:cNvPr id="5" name="TextBox 4">
            <a:extLst>
              <a:ext uri="{FF2B5EF4-FFF2-40B4-BE49-F238E27FC236}">
                <a16:creationId xmlns:a16="http://schemas.microsoft.com/office/drawing/2014/main" id="{A74FD28D-8B2C-C4A5-553F-404AA7FFBBFC}"/>
              </a:ext>
            </a:extLst>
          </p:cNvPr>
          <p:cNvSpPr txBox="1"/>
          <p:nvPr/>
        </p:nvSpPr>
        <p:spPr>
          <a:xfrm>
            <a:off x="337127" y="1659285"/>
            <a:ext cx="11517746" cy="3539430"/>
          </a:xfrm>
          <a:prstGeom prst="rect">
            <a:avLst/>
          </a:prstGeom>
          <a:noFill/>
        </p:spPr>
        <p:txBody>
          <a:bodyPr wrap="square">
            <a:spAutoFit/>
          </a:bodyPr>
          <a:lstStyle/>
          <a:p>
            <a:pPr marL="514350" indent="-514350">
              <a:buAutoNum type="arabicPeriod"/>
            </a:pPr>
            <a:r>
              <a:rPr lang="en-US" sz="3200" i="1" dirty="0">
                <a:solidFill>
                  <a:srgbClr val="0070C0"/>
                </a:solidFill>
                <a:highlight>
                  <a:srgbClr val="FFFF00"/>
                </a:highlight>
              </a:rPr>
              <a:t>Narrator</a:t>
            </a:r>
            <a:r>
              <a:rPr lang="en-US" sz="3200" dirty="0">
                <a:solidFill>
                  <a:srgbClr val="0070C0"/>
                </a:solidFill>
              </a:rPr>
              <a:t>: Which is the cleanest? </a:t>
            </a:r>
          </a:p>
          <a:p>
            <a:r>
              <a:rPr lang="en-US" sz="3200" dirty="0">
                <a:solidFill>
                  <a:srgbClr val="0070C0"/>
                </a:solidFill>
              </a:rPr>
              <a:t>      </a:t>
            </a:r>
            <a:r>
              <a:rPr lang="en-US" sz="3200" i="1" dirty="0">
                <a:solidFill>
                  <a:srgbClr val="0070C0"/>
                </a:solidFill>
                <a:highlight>
                  <a:srgbClr val="FFFF00"/>
                </a:highlight>
              </a:rPr>
              <a:t>John</a:t>
            </a:r>
            <a:r>
              <a:rPr lang="en-US" sz="3200" dirty="0">
                <a:solidFill>
                  <a:srgbClr val="0070C0"/>
                </a:solidFill>
              </a:rPr>
              <a:t>: Do you like High Beach? </a:t>
            </a:r>
          </a:p>
          <a:p>
            <a:r>
              <a:rPr lang="en-US" sz="3200" dirty="0">
                <a:solidFill>
                  <a:srgbClr val="0070C0"/>
                </a:solidFill>
              </a:rPr>
              <a:t>      </a:t>
            </a:r>
            <a:r>
              <a:rPr lang="en-US" sz="3200" i="1" dirty="0">
                <a:solidFill>
                  <a:srgbClr val="0070C0"/>
                </a:solidFill>
                <a:highlight>
                  <a:srgbClr val="FFFF00"/>
                </a:highlight>
              </a:rPr>
              <a:t>Mary</a:t>
            </a:r>
            <a:r>
              <a:rPr lang="en-US" sz="3200" dirty="0">
                <a:solidFill>
                  <a:srgbClr val="0070C0"/>
                </a:solidFill>
              </a:rPr>
              <a:t>: No. It's so dirty. </a:t>
            </a:r>
          </a:p>
          <a:p>
            <a:r>
              <a:rPr lang="en-US" sz="3200" dirty="0">
                <a:solidFill>
                  <a:srgbClr val="0070C0"/>
                </a:solidFill>
              </a:rPr>
              <a:t>      </a:t>
            </a:r>
            <a:r>
              <a:rPr lang="en-US" sz="3200" i="1" dirty="0">
                <a:solidFill>
                  <a:srgbClr val="0070C0"/>
                </a:solidFill>
                <a:highlight>
                  <a:srgbClr val="FFFF00"/>
                </a:highlight>
              </a:rPr>
              <a:t>John</a:t>
            </a:r>
            <a:r>
              <a:rPr lang="en-US" sz="3200" dirty="0">
                <a:solidFill>
                  <a:srgbClr val="0070C0"/>
                </a:solidFill>
              </a:rPr>
              <a:t>: Yeah. Long Beach is a bit cleaner. </a:t>
            </a:r>
          </a:p>
          <a:p>
            <a:r>
              <a:rPr lang="en-US" sz="3200" dirty="0">
                <a:solidFill>
                  <a:srgbClr val="0070C0"/>
                </a:solidFill>
              </a:rPr>
              <a:t>      </a:t>
            </a:r>
            <a:r>
              <a:rPr lang="en-US" sz="3200" i="1" dirty="0">
                <a:solidFill>
                  <a:srgbClr val="0070C0"/>
                </a:solidFill>
                <a:highlight>
                  <a:srgbClr val="FFFF00"/>
                </a:highlight>
              </a:rPr>
              <a:t>Mary</a:t>
            </a:r>
            <a:r>
              <a:rPr lang="en-US" sz="3200" dirty="0">
                <a:solidFill>
                  <a:srgbClr val="0070C0"/>
                </a:solidFill>
              </a:rPr>
              <a:t>: Only a little bit, though. </a:t>
            </a:r>
          </a:p>
          <a:p>
            <a:r>
              <a:rPr lang="en-US" sz="3200" dirty="0">
                <a:solidFill>
                  <a:srgbClr val="0070C0"/>
                </a:solidFill>
              </a:rPr>
              <a:t>      </a:t>
            </a:r>
            <a:r>
              <a:rPr lang="en-US" sz="3200" i="1" dirty="0">
                <a:solidFill>
                  <a:srgbClr val="0070C0"/>
                </a:solidFill>
                <a:highlight>
                  <a:srgbClr val="FFFF00"/>
                </a:highlight>
              </a:rPr>
              <a:t>John</a:t>
            </a:r>
            <a:r>
              <a:rPr lang="en-US" sz="3200" dirty="0">
                <a:solidFill>
                  <a:srgbClr val="0070C0"/>
                </a:solidFill>
              </a:rPr>
              <a:t>: White Beach is much cleaner than both. </a:t>
            </a:r>
          </a:p>
          <a:p>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 </a:t>
            </a:r>
          </a:p>
        </p:txBody>
      </p:sp>
    </p:spTree>
    <p:extLst>
      <p:ext uri="{BB962C8B-B14F-4D97-AF65-F5344CB8AC3E}">
        <p14:creationId xmlns:p14="http://schemas.microsoft.com/office/powerpoint/2010/main" val="31393096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5163" fill="hold"/>
                                        <p:tgtEl>
                                          <p:spTgt spid="6"/>
                                        </p:tgtEl>
                                      </p:cBhvr>
                                    </p:cmd>
                                  </p:childTnLst>
                                </p:cTn>
                              </p:par>
                            </p:childTnLst>
                          </p:cTn>
                        </p:par>
                      </p:childTnLst>
                    </p:cTn>
                  </p:par>
                </p:childTnLst>
              </p:cTn>
              <p:nextCondLst>
                <p:cond evt="onClick" delay="0">
                  <p:tgtEl>
                    <p:spTgt spid="1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393243-5A9F-14ED-130A-AF7AC6B5E185}"/>
              </a:ext>
            </a:extLst>
          </p:cNvPr>
          <p:cNvSpPr txBox="1"/>
          <p:nvPr/>
        </p:nvSpPr>
        <p:spPr>
          <a:xfrm>
            <a:off x="102124" y="774559"/>
            <a:ext cx="139965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c</a:t>
            </a:r>
            <a:r>
              <a:rPr lang="en-US" sz="3200" b="0" i="0" dirty="0">
                <a:solidFill>
                  <a:srgbClr val="242021"/>
                </a:solidFill>
                <a:effectLst/>
                <a:highlight>
                  <a:srgbClr val="00FF00"/>
                </a:highlight>
              </a:rPr>
              <a:t>.</a:t>
            </a:r>
            <a:r>
              <a:rPr lang="en-US" sz="3200" b="0" i="0" dirty="0">
                <a:solidFill>
                  <a:srgbClr val="242021"/>
                </a:solidFill>
                <a:effectLst/>
              </a:rPr>
              <a:t> </a:t>
            </a:r>
            <a:endParaRPr lang="en-US" sz="3200" dirty="0"/>
          </a:p>
        </p:txBody>
      </p:sp>
      <p:sp>
        <p:nvSpPr>
          <p:cNvPr id="13" name="TextBox 12">
            <a:extLst>
              <a:ext uri="{FF2B5EF4-FFF2-40B4-BE49-F238E27FC236}">
                <a16:creationId xmlns:a16="http://schemas.microsoft.com/office/drawing/2014/main" id="{3B6D60C5-1CFB-529E-B0C8-A08C7E3BBAD7}"/>
              </a:ext>
            </a:extLst>
          </p:cNvPr>
          <p:cNvSpPr txBox="1"/>
          <p:nvPr/>
        </p:nvSpPr>
        <p:spPr>
          <a:xfrm>
            <a:off x="1336965" y="764374"/>
            <a:ext cx="8798821" cy="646331"/>
          </a:xfrm>
          <a:prstGeom prst="rect">
            <a:avLst/>
          </a:prstGeom>
          <a:noFill/>
        </p:spPr>
        <p:txBody>
          <a:bodyPr wrap="square">
            <a:spAutoFit/>
          </a:bodyPr>
          <a:lstStyle/>
          <a:p>
            <a:r>
              <a:rPr lang="en-US" sz="3600" dirty="0">
                <a:highlight>
                  <a:srgbClr val="FFFF00"/>
                </a:highlight>
              </a:rPr>
              <a:t>In pairs – Listen and practice the conversation </a:t>
            </a:r>
          </a:p>
        </p:txBody>
      </p:sp>
      <p:pic>
        <p:nvPicPr>
          <p:cNvPr id="6" name="CD2 TRACK 42">
            <a:hlinkClick r:id="" action="ppaction://media"/>
            <a:extLst>
              <a:ext uri="{FF2B5EF4-FFF2-40B4-BE49-F238E27FC236}">
                <a16:creationId xmlns:a16="http://schemas.microsoft.com/office/drawing/2014/main" id="{77159C95-FBF8-97AC-4B07-8F9EF8E27CE1}"/>
              </a:ext>
            </a:extLst>
          </p:cNvPr>
          <p:cNvPicPr>
            <a:picLocks noChangeAspect="1"/>
          </p:cNvPicPr>
          <p:nvPr>
            <a:audioFile r:link="rId1"/>
            <p:extLst>
              <p:ext uri="{DAA4B4D4-6D71-4841-9C94-3DE7FCFB9230}">
                <p14:media xmlns:p14="http://schemas.microsoft.com/office/powerpoint/2010/main" r:embed="rId2">
                  <p14:trim st="97443" end="157947.3333"/>
                </p14:media>
              </p:ext>
            </p:extLst>
          </p:nvPr>
        </p:nvPicPr>
        <p:blipFill>
          <a:blip r:embed="rId4"/>
          <a:stretch>
            <a:fillRect/>
          </a:stretch>
        </p:blipFill>
        <p:spPr>
          <a:xfrm>
            <a:off x="10125489" y="882268"/>
            <a:ext cx="487363" cy="487363"/>
          </a:xfrm>
          <a:prstGeom prst="rect">
            <a:avLst/>
          </a:prstGeom>
        </p:spPr>
      </p:pic>
      <p:sp>
        <p:nvSpPr>
          <p:cNvPr id="5" name="TextBox 4">
            <a:extLst>
              <a:ext uri="{FF2B5EF4-FFF2-40B4-BE49-F238E27FC236}">
                <a16:creationId xmlns:a16="http://schemas.microsoft.com/office/drawing/2014/main" id="{A74FD28D-8B2C-C4A5-553F-404AA7FFBBFC}"/>
              </a:ext>
            </a:extLst>
          </p:cNvPr>
          <p:cNvSpPr txBox="1"/>
          <p:nvPr/>
        </p:nvSpPr>
        <p:spPr>
          <a:xfrm>
            <a:off x="337127" y="1634837"/>
            <a:ext cx="11517746" cy="3046988"/>
          </a:xfrm>
          <a:prstGeom prst="rect">
            <a:avLst/>
          </a:prstGeom>
          <a:noFill/>
        </p:spPr>
        <p:txBody>
          <a:bodyPr wrap="square">
            <a:spAutoFit/>
          </a:bodyPr>
          <a:lstStyle/>
          <a:p>
            <a:pPr marL="514350" indent="-514350">
              <a:buAutoNum type="arabicPeriod" startAt="2"/>
            </a:pPr>
            <a:r>
              <a:rPr lang="en-US" sz="3200" i="1" dirty="0">
                <a:solidFill>
                  <a:srgbClr val="0070C0"/>
                </a:solidFill>
                <a:highlight>
                  <a:srgbClr val="FFFF00"/>
                </a:highlight>
              </a:rPr>
              <a:t>Narrator</a:t>
            </a:r>
            <a:r>
              <a:rPr lang="en-US" sz="3200" dirty="0">
                <a:solidFill>
                  <a:srgbClr val="0070C0"/>
                </a:solidFill>
              </a:rPr>
              <a:t>: Which solution do they agree on? </a:t>
            </a:r>
          </a:p>
          <a:p>
            <a:r>
              <a:rPr lang="en-US" sz="3200" dirty="0">
                <a:solidFill>
                  <a:srgbClr val="0070C0"/>
                </a:solidFill>
              </a:rPr>
              <a:t>      </a:t>
            </a:r>
            <a:r>
              <a:rPr lang="en-US" sz="3200" i="1" dirty="0">
                <a:solidFill>
                  <a:srgbClr val="0070C0"/>
                </a:solidFill>
                <a:highlight>
                  <a:srgbClr val="FFFF00"/>
                </a:highlight>
              </a:rPr>
              <a:t>B</a:t>
            </a:r>
            <a:r>
              <a:rPr lang="en-US" sz="3200" dirty="0">
                <a:solidFill>
                  <a:srgbClr val="0070C0"/>
                </a:solidFill>
              </a:rPr>
              <a:t>: How could we stop littering on High Beach? </a:t>
            </a:r>
          </a:p>
          <a:p>
            <a:r>
              <a:rPr lang="en-US" sz="3200" dirty="0">
                <a:solidFill>
                  <a:srgbClr val="0070C0"/>
                </a:solidFill>
              </a:rPr>
              <a:t>      </a:t>
            </a:r>
            <a:r>
              <a:rPr lang="en-US" sz="3200" i="1" dirty="0">
                <a:solidFill>
                  <a:srgbClr val="0070C0"/>
                </a:solidFill>
                <a:highlight>
                  <a:srgbClr val="FFFF00"/>
                </a:highlight>
              </a:rPr>
              <a:t>G</a:t>
            </a:r>
            <a:r>
              <a:rPr lang="en-US" sz="3200" dirty="0">
                <a:solidFill>
                  <a:srgbClr val="0070C0"/>
                </a:solidFill>
              </a:rPr>
              <a:t>: We could ban food and drinks. </a:t>
            </a:r>
          </a:p>
          <a:p>
            <a:r>
              <a:rPr lang="en-US" sz="3200" dirty="0">
                <a:solidFill>
                  <a:srgbClr val="0070C0"/>
                </a:solidFill>
              </a:rPr>
              <a:t>      </a:t>
            </a:r>
            <a:r>
              <a:rPr lang="en-US" sz="3200" i="1" dirty="0">
                <a:solidFill>
                  <a:srgbClr val="0070C0"/>
                </a:solidFill>
                <a:highlight>
                  <a:srgbClr val="FFFF00"/>
                </a:highlight>
              </a:rPr>
              <a:t>B</a:t>
            </a:r>
            <a:r>
              <a:rPr lang="en-US" sz="3200" dirty="0">
                <a:solidFill>
                  <a:srgbClr val="0070C0"/>
                </a:solidFill>
              </a:rPr>
              <a:t>: Hmm. What about giving visitors trash bags? </a:t>
            </a:r>
          </a:p>
          <a:p>
            <a:r>
              <a:rPr lang="en-US" sz="3200" dirty="0">
                <a:solidFill>
                  <a:srgbClr val="0070C0"/>
                </a:solidFill>
              </a:rPr>
              <a:t>      </a:t>
            </a:r>
            <a:r>
              <a:rPr lang="en-US" sz="3200" i="1" dirty="0">
                <a:solidFill>
                  <a:srgbClr val="0070C0"/>
                </a:solidFill>
                <a:highlight>
                  <a:srgbClr val="FFFF00"/>
                </a:highlight>
              </a:rPr>
              <a:t>G</a:t>
            </a:r>
            <a:r>
              <a:rPr lang="en-US" sz="3200" dirty="0">
                <a:solidFill>
                  <a:srgbClr val="0070C0"/>
                </a:solidFill>
              </a:rPr>
              <a:t>: I think that idea is better. </a:t>
            </a:r>
          </a:p>
          <a:p>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a:t>
            </a:r>
          </a:p>
        </p:txBody>
      </p:sp>
    </p:spTree>
    <p:extLst>
      <p:ext uri="{BB962C8B-B14F-4D97-AF65-F5344CB8AC3E}">
        <p14:creationId xmlns:p14="http://schemas.microsoft.com/office/powerpoint/2010/main" val="251151137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8637" fill="hold"/>
                                        <p:tgtEl>
                                          <p:spTgt spid="6"/>
                                        </p:tgtEl>
                                      </p:cBhvr>
                                    </p:cmd>
                                  </p:childTnLst>
                                </p:cTn>
                              </p:par>
                            </p:childTnLst>
                          </p:cTn>
                        </p:par>
                      </p:childTnLst>
                    </p:cTn>
                  </p:par>
                </p:childTnLst>
              </p:cTn>
              <p:nextCondLst>
                <p:cond evt="onClick" delay="0">
                  <p:tgtEl>
                    <p:spTgt spid="1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393243-5A9F-14ED-130A-AF7AC6B5E185}"/>
              </a:ext>
            </a:extLst>
          </p:cNvPr>
          <p:cNvSpPr txBox="1"/>
          <p:nvPr/>
        </p:nvSpPr>
        <p:spPr>
          <a:xfrm>
            <a:off x="102124" y="753965"/>
            <a:ext cx="1471733" cy="584775"/>
          </a:xfrm>
          <a:prstGeom prst="rect">
            <a:avLst/>
          </a:prstGeom>
          <a:solidFill>
            <a:srgbClr val="FFFF00"/>
          </a:solidFill>
        </p:spPr>
        <p:txBody>
          <a:bodyPr wrap="square" lIns="91440" tIns="45720" rIns="91440" bIns="45720" anchor="t">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c</a:t>
            </a:r>
            <a:r>
              <a:rPr lang="en-US" sz="3200" b="0" i="0" dirty="0">
                <a:solidFill>
                  <a:srgbClr val="242021"/>
                </a:solidFill>
                <a:effectLst/>
                <a:highlight>
                  <a:srgbClr val="00FF00"/>
                </a:highlight>
              </a:rPr>
              <a:t>.</a:t>
            </a:r>
            <a:r>
              <a:rPr lang="en-US" sz="3200" dirty="0">
                <a:solidFill>
                  <a:srgbClr val="242021"/>
                </a:solidFill>
              </a:rPr>
              <a:t> </a:t>
            </a:r>
            <a:endParaRPr lang="en-US" sz="3200" dirty="0"/>
          </a:p>
        </p:txBody>
      </p:sp>
      <p:sp>
        <p:nvSpPr>
          <p:cNvPr id="13" name="TextBox 12">
            <a:extLst>
              <a:ext uri="{FF2B5EF4-FFF2-40B4-BE49-F238E27FC236}">
                <a16:creationId xmlns:a16="http://schemas.microsoft.com/office/drawing/2014/main" id="{3B6D60C5-1CFB-529E-B0C8-A08C7E3BBAD7}"/>
              </a:ext>
            </a:extLst>
          </p:cNvPr>
          <p:cNvSpPr txBox="1"/>
          <p:nvPr/>
        </p:nvSpPr>
        <p:spPr>
          <a:xfrm>
            <a:off x="1336965" y="754077"/>
            <a:ext cx="8809118" cy="646331"/>
          </a:xfrm>
          <a:prstGeom prst="rect">
            <a:avLst/>
          </a:prstGeom>
          <a:noFill/>
        </p:spPr>
        <p:txBody>
          <a:bodyPr wrap="square">
            <a:spAutoFit/>
          </a:bodyPr>
          <a:lstStyle/>
          <a:p>
            <a:r>
              <a:rPr lang="en-US" sz="3600" dirty="0">
                <a:highlight>
                  <a:srgbClr val="FFFF00"/>
                </a:highlight>
              </a:rPr>
              <a:t>In pairs – Listen and practice the conversation </a:t>
            </a:r>
          </a:p>
        </p:txBody>
      </p:sp>
      <p:pic>
        <p:nvPicPr>
          <p:cNvPr id="6" name="CD2 TRACK 42">
            <a:hlinkClick r:id="" action="ppaction://media"/>
            <a:extLst>
              <a:ext uri="{FF2B5EF4-FFF2-40B4-BE49-F238E27FC236}">
                <a16:creationId xmlns:a16="http://schemas.microsoft.com/office/drawing/2014/main" id="{77159C95-FBF8-97AC-4B07-8F9EF8E27CE1}"/>
              </a:ext>
            </a:extLst>
          </p:cNvPr>
          <p:cNvPicPr>
            <a:picLocks noChangeAspect="1"/>
          </p:cNvPicPr>
          <p:nvPr>
            <a:audioFile r:link="rId1"/>
            <p:extLst>
              <p:ext uri="{DAA4B4D4-6D71-4841-9C94-3DE7FCFB9230}">
                <p14:media xmlns:p14="http://schemas.microsoft.com/office/powerpoint/2010/main" r:embed="rId2">
                  <p14:trim st="149554" end="102360.3333"/>
                </p14:media>
              </p:ext>
            </p:extLst>
          </p:nvPr>
        </p:nvPicPr>
        <p:blipFill>
          <a:blip r:embed="rId4"/>
          <a:stretch>
            <a:fillRect/>
          </a:stretch>
        </p:blipFill>
        <p:spPr>
          <a:xfrm>
            <a:off x="10012219" y="871971"/>
            <a:ext cx="487363" cy="487363"/>
          </a:xfrm>
          <a:prstGeom prst="rect">
            <a:avLst/>
          </a:prstGeom>
        </p:spPr>
      </p:pic>
      <p:sp>
        <p:nvSpPr>
          <p:cNvPr id="4" name="TextBox 3">
            <a:extLst>
              <a:ext uri="{FF2B5EF4-FFF2-40B4-BE49-F238E27FC236}">
                <a16:creationId xmlns:a16="http://schemas.microsoft.com/office/drawing/2014/main" id="{D7B662C6-462E-E1CA-36B2-E3AA5A950D19}"/>
              </a:ext>
            </a:extLst>
          </p:cNvPr>
          <p:cNvSpPr txBox="1"/>
          <p:nvPr/>
        </p:nvSpPr>
        <p:spPr>
          <a:xfrm>
            <a:off x="212436" y="1659285"/>
            <a:ext cx="11508509" cy="3539430"/>
          </a:xfrm>
          <a:prstGeom prst="rect">
            <a:avLst/>
          </a:prstGeom>
          <a:noFill/>
        </p:spPr>
        <p:txBody>
          <a:bodyPr wrap="square">
            <a:spAutoFit/>
          </a:bodyPr>
          <a:lstStyle/>
          <a:p>
            <a:pPr marL="514350" indent="-514350">
              <a:buAutoNum type="arabicPeriod" startAt="3"/>
            </a:pPr>
            <a:r>
              <a:rPr lang="en-US" sz="3200" i="1" dirty="0">
                <a:solidFill>
                  <a:srgbClr val="0070C0"/>
                </a:solidFill>
                <a:highlight>
                  <a:srgbClr val="FFFF00"/>
                </a:highlight>
              </a:rPr>
              <a:t>Narrator</a:t>
            </a:r>
            <a:r>
              <a:rPr lang="en-US" sz="3200" dirty="0">
                <a:solidFill>
                  <a:srgbClr val="0070C0"/>
                </a:solidFill>
              </a:rPr>
              <a:t>: Which is the most expensive?  </a:t>
            </a:r>
          </a:p>
          <a:p>
            <a:pPr algn="just"/>
            <a:r>
              <a:rPr lang="en-US" sz="3200" dirty="0">
                <a:solidFill>
                  <a:srgbClr val="0070C0"/>
                </a:solidFill>
              </a:rPr>
              <a:t>      </a:t>
            </a:r>
            <a:r>
              <a:rPr lang="en-US" sz="3200" i="1" dirty="0">
                <a:solidFill>
                  <a:srgbClr val="0070C0"/>
                </a:solidFill>
                <a:highlight>
                  <a:srgbClr val="FFFF00"/>
                </a:highlight>
              </a:rPr>
              <a:t>Harry</a:t>
            </a:r>
            <a:r>
              <a:rPr lang="en-US" sz="3200" dirty="0">
                <a:solidFill>
                  <a:srgbClr val="0070C0"/>
                </a:solidFill>
              </a:rPr>
              <a:t>: Do you want to visit New Cave? </a:t>
            </a:r>
          </a:p>
          <a:p>
            <a:pPr algn="just"/>
            <a:r>
              <a:rPr lang="en-US" sz="3200" dirty="0">
                <a:solidFill>
                  <a:srgbClr val="0070C0"/>
                </a:solidFill>
              </a:rPr>
              <a:t>     </a:t>
            </a:r>
            <a:r>
              <a:rPr lang="en-US" sz="3200" i="1" dirty="0">
                <a:solidFill>
                  <a:srgbClr val="0070C0"/>
                </a:solidFill>
              </a:rPr>
              <a:t> </a:t>
            </a:r>
            <a:r>
              <a:rPr lang="en-US" sz="3200" i="1" dirty="0">
                <a:solidFill>
                  <a:srgbClr val="0070C0"/>
                </a:solidFill>
                <a:highlight>
                  <a:srgbClr val="FFFF00"/>
                </a:highlight>
              </a:rPr>
              <a:t>Nancy</a:t>
            </a:r>
            <a:r>
              <a:rPr lang="en-US" sz="3200" dirty="0">
                <a:solidFill>
                  <a:srgbClr val="0070C0"/>
                </a:solidFill>
              </a:rPr>
              <a:t>: It's a bit expensive. Maybe Wide Cave?  </a:t>
            </a:r>
          </a:p>
          <a:p>
            <a:pPr algn="just"/>
            <a:r>
              <a:rPr lang="en-US" sz="3200" dirty="0">
                <a:solidFill>
                  <a:srgbClr val="0070C0"/>
                </a:solidFill>
              </a:rPr>
              <a:t>      </a:t>
            </a:r>
            <a:r>
              <a:rPr lang="en-US" sz="3200" i="1" dirty="0">
                <a:solidFill>
                  <a:srgbClr val="0070C0"/>
                </a:solidFill>
                <a:highlight>
                  <a:srgbClr val="FFFF00"/>
                </a:highlight>
              </a:rPr>
              <a:t>Harry</a:t>
            </a:r>
            <a:r>
              <a:rPr lang="en-US" sz="3200" dirty="0">
                <a:solidFill>
                  <a:srgbClr val="0070C0"/>
                </a:solidFill>
              </a:rPr>
              <a:t>: I prefer Deep Cave. It's far more expensive, but it's the              nicest one.  </a:t>
            </a:r>
          </a:p>
          <a:p>
            <a:pPr algn="just"/>
            <a:r>
              <a:rPr lang="en-US" sz="3200" dirty="0">
                <a:solidFill>
                  <a:srgbClr val="0070C0"/>
                </a:solidFill>
              </a:rPr>
              <a:t>      </a:t>
            </a:r>
            <a:r>
              <a:rPr lang="en-US" sz="3200" i="1" dirty="0">
                <a:solidFill>
                  <a:srgbClr val="0070C0"/>
                </a:solidFill>
                <a:highlight>
                  <a:srgbClr val="FFFF00"/>
                </a:highlight>
              </a:rPr>
              <a:t>Nancy</a:t>
            </a:r>
            <a:r>
              <a:rPr lang="en-US" sz="3200" dirty="0">
                <a:solidFill>
                  <a:srgbClr val="0070C0"/>
                </a:solidFill>
              </a:rPr>
              <a:t>: Let's go to New Cave. I don't have much money. </a:t>
            </a:r>
          </a:p>
          <a:p>
            <a:pPr algn="just"/>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  </a:t>
            </a:r>
          </a:p>
        </p:txBody>
      </p:sp>
    </p:spTree>
    <p:extLst>
      <p:ext uri="{BB962C8B-B14F-4D97-AF65-F5344CB8AC3E}">
        <p14:creationId xmlns:p14="http://schemas.microsoft.com/office/powerpoint/2010/main" val="223165644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52113" fill="hold"/>
                                        <p:tgtEl>
                                          <p:spTgt spid="6"/>
                                        </p:tgtEl>
                                      </p:cBhvr>
                                    </p:cmd>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752185" y="452544"/>
            <a:ext cx="6144251" cy="549445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2000" dirty="0">
              <a:solidFill>
                <a:srgbClr val="FF0000"/>
              </a:solidFill>
              <a:ea typeface="Times New Roman" panose="02020603050405020304" pitchFamily="18" charset="0"/>
            </a:endParaRPr>
          </a:p>
          <a:p>
            <a:pPr algn="just">
              <a:lnSpc>
                <a:spcPct val="150000"/>
              </a:lnSpc>
            </a:pPr>
            <a:r>
              <a:rPr lang="en-US" sz="3600" i="1" dirty="0">
                <a:solidFill>
                  <a:srgbClr val="002060"/>
                </a:solidFill>
              </a:rPr>
              <a:t>- </a:t>
            </a:r>
            <a:r>
              <a:rPr lang="en-US" sz="3600" i="1" dirty="0">
                <a:solidFill>
                  <a:srgbClr val="002060"/>
                </a:solidFill>
                <a:effectLst/>
                <a:ea typeface="Calibri" panose="020F0502020204030204" pitchFamily="34" charset="0"/>
                <a:cs typeface="Times New Roman" panose="02020603050405020304" pitchFamily="18" charset="0"/>
              </a:rPr>
              <a:t>To practice and review the </a:t>
            </a:r>
            <a:r>
              <a:rPr lang="en-US" sz="3600" i="1" dirty="0">
                <a:solidFill>
                  <a:srgbClr val="002060"/>
                </a:solidFill>
                <a:effectLst/>
                <a:highlight>
                  <a:srgbClr val="FFFF00"/>
                </a:highlight>
                <a:ea typeface="Calibri" panose="020F0502020204030204" pitchFamily="34" charset="0"/>
                <a:cs typeface="Times New Roman" panose="02020603050405020304" pitchFamily="18" charset="0"/>
              </a:rPr>
              <a:t>target language learned</a:t>
            </a:r>
            <a:r>
              <a:rPr lang="en-US" sz="3600" i="1" dirty="0">
                <a:solidFill>
                  <a:srgbClr val="002060"/>
                </a:solidFill>
                <a:effectLst/>
                <a:ea typeface="Calibri" panose="020F0502020204030204" pitchFamily="34" charset="0"/>
                <a:cs typeface="Times New Roman" panose="02020603050405020304" pitchFamily="18" charset="0"/>
              </a:rPr>
              <a:t> in the unit</a:t>
            </a:r>
            <a:endParaRPr lang="en-US" sz="3600" i="1" dirty="0">
              <a:solidFill>
                <a:srgbClr val="002060"/>
              </a:solidFill>
            </a:endParaRPr>
          </a:p>
          <a:p>
            <a:pPr algn="just">
              <a:lnSpc>
                <a:spcPct val="150000"/>
              </a:lnSpc>
            </a:pPr>
            <a:r>
              <a:rPr lang="en-US" sz="3600" i="1" dirty="0">
                <a:solidFill>
                  <a:srgbClr val="002060"/>
                </a:solidFill>
                <a:effectLst/>
                <a:ea typeface="Calibri" panose="020F0502020204030204" pitchFamily="34" charset="0"/>
                <a:cs typeface="Times New Roman" panose="02020603050405020304" pitchFamily="18" charset="0"/>
              </a:rPr>
              <a:t>- To practice </a:t>
            </a:r>
            <a:r>
              <a:rPr lang="en-US" sz="3600" i="1" dirty="0">
                <a:solidFill>
                  <a:srgbClr val="002060"/>
                </a:solidFill>
                <a:effectLst/>
                <a:highlight>
                  <a:srgbClr val="FFFF00"/>
                </a:highlight>
                <a:ea typeface="Calibri" panose="020F0502020204030204" pitchFamily="34" charset="0"/>
                <a:cs typeface="Times New Roman" panose="02020603050405020304" pitchFamily="18" charset="0"/>
              </a:rPr>
              <a:t>test-taking skills</a:t>
            </a:r>
          </a:p>
          <a:p>
            <a:pPr algn="just">
              <a:lnSpc>
                <a:spcPct val="150000"/>
              </a:lnSpc>
            </a:pPr>
            <a:endParaRPr lang="en-US" sz="3200" i="1" dirty="0">
              <a:solidFill>
                <a:schemeClr val="accent1">
                  <a:lumMod val="75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393243-5A9F-14ED-130A-AF7AC6B5E185}"/>
              </a:ext>
            </a:extLst>
          </p:cNvPr>
          <p:cNvSpPr txBox="1"/>
          <p:nvPr/>
        </p:nvSpPr>
        <p:spPr>
          <a:xfrm>
            <a:off x="149776" y="628611"/>
            <a:ext cx="1523219" cy="584775"/>
          </a:xfrm>
          <a:prstGeom prst="rect">
            <a:avLst/>
          </a:prstGeom>
          <a:solidFill>
            <a:srgbClr val="FFFF00"/>
          </a:solidFill>
        </p:spPr>
        <p:txBody>
          <a:bodyPr wrap="square" lIns="91440" tIns="45720" rIns="91440" bIns="45720" anchor="t">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c</a:t>
            </a:r>
            <a:r>
              <a:rPr lang="en-US" sz="3200" b="0" i="0" dirty="0">
                <a:solidFill>
                  <a:srgbClr val="242021"/>
                </a:solidFill>
                <a:effectLst/>
                <a:highlight>
                  <a:srgbClr val="00FF00"/>
                </a:highlight>
              </a:rPr>
              <a:t>.</a:t>
            </a:r>
            <a:r>
              <a:rPr lang="en-US" sz="3200" dirty="0">
                <a:solidFill>
                  <a:srgbClr val="242021"/>
                </a:solidFill>
              </a:rPr>
              <a:t> </a:t>
            </a:r>
            <a:endParaRPr lang="en-US" sz="3200" dirty="0"/>
          </a:p>
        </p:txBody>
      </p:sp>
      <p:sp>
        <p:nvSpPr>
          <p:cNvPr id="13" name="TextBox 12">
            <a:extLst>
              <a:ext uri="{FF2B5EF4-FFF2-40B4-BE49-F238E27FC236}">
                <a16:creationId xmlns:a16="http://schemas.microsoft.com/office/drawing/2014/main" id="{3B6D60C5-1CFB-529E-B0C8-A08C7E3BBAD7}"/>
              </a:ext>
            </a:extLst>
          </p:cNvPr>
          <p:cNvSpPr txBox="1"/>
          <p:nvPr/>
        </p:nvSpPr>
        <p:spPr>
          <a:xfrm>
            <a:off x="1443197" y="628611"/>
            <a:ext cx="9128335" cy="646331"/>
          </a:xfrm>
          <a:prstGeom prst="rect">
            <a:avLst/>
          </a:prstGeom>
          <a:noFill/>
        </p:spPr>
        <p:txBody>
          <a:bodyPr wrap="square">
            <a:spAutoFit/>
          </a:bodyPr>
          <a:lstStyle/>
          <a:p>
            <a:r>
              <a:rPr lang="en-US" sz="3600" dirty="0">
                <a:highlight>
                  <a:srgbClr val="FFFF00"/>
                </a:highlight>
              </a:rPr>
              <a:t>In pairs – Listen and practice the conversation </a:t>
            </a:r>
          </a:p>
        </p:txBody>
      </p:sp>
      <p:pic>
        <p:nvPicPr>
          <p:cNvPr id="6" name="CD2 TRACK 42">
            <a:hlinkClick r:id="" action="ppaction://media"/>
            <a:extLst>
              <a:ext uri="{FF2B5EF4-FFF2-40B4-BE49-F238E27FC236}">
                <a16:creationId xmlns:a16="http://schemas.microsoft.com/office/drawing/2014/main" id="{77159C95-FBF8-97AC-4B07-8F9EF8E27CE1}"/>
              </a:ext>
            </a:extLst>
          </p:cNvPr>
          <p:cNvPicPr>
            <a:picLocks noChangeAspect="1"/>
          </p:cNvPicPr>
          <p:nvPr>
            <a:audioFile r:link="rId1"/>
            <p:extLst>
              <p:ext uri="{DAA4B4D4-6D71-4841-9C94-3DE7FCFB9230}">
                <p14:media xmlns:p14="http://schemas.microsoft.com/office/powerpoint/2010/main" r:embed="rId2">
                  <p14:trim st="202244" end="40397.3333"/>
                </p14:media>
              </p:ext>
            </p:extLst>
          </p:nvPr>
        </p:nvPicPr>
        <p:blipFill>
          <a:blip r:embed="rId4"/>
          <a:stretch>
            <a:fillRect/>
          </a:stretch>
        </p:blipFill>
        <p:spPr>
          <a:xfrm>
            <a:off x="10094278" y="726023"/>
            <a:ext cx="487363" cy="487363"/>
          </a:xfrm>
          <a:prstGeom prst="rect">
            <a:avLst/>
          </a:prstGeom>
        </p:spPr>
      </p:pic>
      <p:sp>
        <p:nvSpPr>
          <p:cNvPr id="4" name="TextBox 3">
            <a:extLst>
              <a:ext uri="{FF2B5EF4-FFF2-40B4-BE49-F238E27FC236}">
                <a16:creationId xmlns:a16="http://schemas.microsoft.com/office/drawing/2014/main" id="{D7B662C6-462E-E1CA-36B2-E3AA5A950D19}"/>
              </a:ext>
            </a:extLst>
          </p:cNvPr>
          <p:cNvSpPr txBox="1"/>
          <p:nvPr/>
        </p:nvSpPr>
        <p:spPr>
          <a:xfrm>
            <a:off x="249381" y="1274942"/>
            <a:ext cx="11508509" cy="5016758"/>
          </a:xfrm>
          <a:prstGeom prst="rect">
            <a:avLst/>
          </a:prstGeom>
          <a:noFill/>
        </p:spPr>
        <p:txBody>
          <a:bodyPr wrap="square">
            <a:spAutoFit/>
          </a:bodyPr>
          <a:lstStyle/>
          <a:p>
            <a:r>
              <a:rPr lang="en-US" sz="3200" dirty="0">
                <a:solidFill>
                  <a:srgbClr val="0070C0"/>
                </a:solidFill>
              </a:rPr>
              <a:t>4.   </a:t>
            </a:r>
            <a:r>
              <a:rPr lang="en-US" sz="3200" i="1" dirty="0">
                <a:solidFill>
                  <a:srgbClr val="0070C0"/>
                </a:solidFill>
                <a:highlight>
                  <a:srgbClr val="FFFF00"/>
                </a:highlight>
              </a:rPr>
              <a:t>Narrator</a:t>
            </a:r>
            <a:r>
              <a:rPr lang="en-US" sz="3200" dirty="0">
                <a:solidFill>
                  <a:srgbClr val="0070C0"/>
                </a:solidFill>
              </a:rPr>
              <a:t>: Which waterfall isn't very accessible? </a:t>
            </a:r>
          </a:p>
          <a:p>
            <a:r>
              <a:rPr lang="en-US" sz="3200" dirty="0">
                <a:solidFill>
                  <a:srgbClr val="0070C0"/>
                </a:solidFill>
              </a:rPr>
              <a:t>      </a:t>
            </a:r>
            <a:r>
              <a:rPr lang="en-US" sz="3200" i="1" dirty="0">
                <a:solidFill>
                  <a:srgbClr val="0070C0"/>
                </a:solidFill>
                <a:highlight>
                  <a:srgbClr val="FFFF00"/>
                </a:highlight>
              </a:rPr>
              <a:t>Steve</a:t>
            </a:r>
            <a:r>
              <a:rPr lang="en-US" sz="3200" dirty="0">
                <a:solidFill>
                  <a:srgbClr val="0070C0"/>
                </a:solidFill>
              </a:rPr>
              <a:t>: Let's go to some waterfalls.  </a:t>
            </a:r>
          </a:p>
          <a:p>
            <a:r>
              <a:rPr lang="en-US" sz="3200" dirty="0">
                <a:solidFill>
                  <a:srgbClr val="0070C0"/>
                </a:solidFill>
              </a:rPr>
              <a:t>      </a:t>
            </a:r>
            <a:r>
              <a:rPr lang="en-US" sz="3200" i="1" dirty="0">
                <a:solidFill>
                  <a:srgbClr val="0070C0"/>
                </a:solidFill>
                <a:highlight>
                  <a:srgbClr val="FFFF00"/>
                </a:highlight>
              </a:rPr>
              <a:t>Mia</a:t>
            </a:r>
            <a:r>
              <a:rPr lang="en-US" sz="3200" dirty="0">
                <a:solidFill>
                  <a:srgbClr val="0070C0"/>
                </a:solidFill>
              </a:rPr>
              <a:t>: OK. There are three nice waterfalls nearby.  </a:t>
            </a:r>
          </a:p>
          <a:p>
            <a:r>
              <a:rPr lang="en-US" sz="3200" dirty="0">
                <a:solidFill>
                  <a:srgbClr val="0070C0"/>
                </a:solidFill>
              </a:rPr>
              <a:t>      </a:t>
            </a:r>
            <a:r>
              <a:rPr lang="en-US" sz="3200" i="1" dirty="0">
                <a:solidFill>
                  <a:srgbClr val="0070C0"/>
                </a:solidFill>
                <a:highlight>
                  <a:srgbClr val="FFFF00"/>
                </a:highlight>
              </a:rPr>
              <a:t>Steve</a:t>
            </a:r>
            <a:r>
              <a:rPr lang="en-US" sz="3200" dirty="0">
                <a:solidFill>
                  <a:srgbClr val="0070C0"/>
                </a:solidFill>
              </a:rPr>
              <a:t>: Yeah? </a:t>
            </a:r>
          </a:p>
          <a:p>
            <a:r>
              <a:rPr lang="en-US" sz="3200" dirty="0">
                <a:solidFill>
                  <a:srgbClr val="0070C0"/>
                </a:solidFill>
              </a:rPr>
              <a:t>      </a:t>
            </a:r>
            <a:r>
              <a:rPr lang="en-US" sz="3200" i="1" dirty="0">
                <a:solidFill>
                  <a:srgbClr val="0070C0"/>
                </a:solidFill>
                <a:highlight>
                  <a:srgbClr val="FFFF00"/>
                </a:highlight>
              </a:rPr>
              <a:t>Mia</a:t>
            </a:r>
            <a:r>
              <a:rPr lang="en-US" sz="3200" dirty="0">
                <a:solidFill>
                  <a:srgbClr val="0070C0"/>
                </a:solidFill>
              </a:rPr>
              <a:t>: Queen's Falls looks beautiful. King's Falls isn't as big, but it's far more scenic. </a:t>
            </a:r>
          </a:p>
          <a:p>
            <a:r>
              <a:rPr lang="en-US" sz="3200" dirty="0">
                <a:solidFill>
                  <a:srgbClr val="0070C0"/>
                </a:solidFill>
              </a:rPr>
              <a:t>      </a:t>
            </a:r>
            <a:r>
              <a:rPr lang="en-US" sz="3200" i="1" dirty="0">
                <a:solidFill>
                  <a:srgbClr val="0070C0"/>
                </a:solidFill>
                <a:highlight>
                  <a:srgbClr val="FFFF00"/>
                </a:highlight>
              </a:rPr>
              <a:t>Steve</a:t>
            </a:r>
            <a:r>
              <a:rPr lang="en-US" sz="3200" dirty="0">
                <a:solidFill>
                  <a:srgbClr val="0070C0"/>
                </a:solidFill>
              </a:rPr>
              <a:t>: I see. </a:t>
            </a:r>
          </a:p>
          <a:p>
            <a:r>
              <a:rPr lang="en-US" sz="3200" dirty="0">
                <a:solidFill>
                  <a:srgbClr val="0070C0"/>
                </a:solidFill>
              </a:rPr>
              <a:t>      </a:t>
            </a:r>
            <a:r>
              <a:rPr lang="en-US" sz="3200" i="1" dirty="0">
                <a:solidFill>
                  <a:srgbClr val="0070C0"/>
                </a:solidFill>
                <a:highlight>
                  <a:srgbClr val="FFFF00"/>
                </a:highlight>
              </a:rPr>
              <a:t>Mia</a:t>
            </a:r>
            <a:r>
              <a:rPr lang="en-US" sz="3200" dirty="0">
                <a:solidFill>
                  <a:srgbClr val="0070C0"/>
                </a:solidFill>
              </a:rPr>
              <a:t>: Oh, it isn't very accessible. Prince's Falls seems really nice. </a:t>
            </a:r>
          </a:p>
          <a:p>
            <a:r>
              <a:rPr lang="en-US" sz="3200" dirty="0">
                <a:solidFill>
                  <a:srgbClr val="0070C0"/>
                </a:solidFill>
              </a:rPr>
              <a:t>      </a:t>
            </a:r>
            <a:r>
              <a:rPr lang="en-US" sz="3200" i="1" dirty="0">
                <a:solidFill>
                  <a:srgbClr val="0070C0"/>
                </a:solidFill>
                <a:highlight>
                  <a:srgbClr val="FFFF00"/>
                </a:highlight>
              </a:rPr>
              <a:t>Steve</a:t>
            </a:r>
            <a:r>
              <a:rPr lang="en-US" sz="3200" dirty="0">
                <a:solidFill>
                  <a:srgbClr val="0070C0"/>
                </a:solidFill>
              </a:rPr>
              <a:t>: Let's go there. </a:t>
            </a:r>
          </a:p>
          <a:p>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a:t>
            </a:r>
          </a:p>
        </p:txBody>
      </p:sp>
    </p:spTree>
    <p:extLst>
      <p:ext uri="{BB962C8B-B14F-4D97-AF65-F5344CB8AC3E}">
        <p14:creationId xmlns:p14="http://schemas.microsoft.com/office/powerpoint/2010/main" val="305645675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1386" fill="hold"/>
                                        <p:tgtEl>
                                          <p:spTgt spid="6"/>
                                        </p:tgtEl>
                                      </p:cBhvr>
                                    </p:cmd>
                                  </p:childTnLst>
                                </p:cTn>
                              </p:par>
                            </p:childTnLst>
                          </p:cTn>
                        </p:par>
                      </p:childTnLst>
                    </p:cTn>
                  </p:par>
                </p:childTnLst>
              </p:cTn>
              <p:nextCondLst>
                <p:cond evt="onClick" delay="0">
                  <p:tgtEl>
                    <p:spTgt spid="1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393243-5A9F-14ED-130A-AF7AC6B5E185}"/>
              </a:ext>
            </a:extLst>
          </p:cNvPr>
          <p:cNvSpPr txBox="1"/>
          <p:nvPr/>
        </p:nvSpPr>
        <p:spPr>
          <a:xfrm>
            <a:off x="155172" y="736206"/>
            <a:ext cx="1523219" cy="584775"/>
          </a:xfrm>
          <a:prstGeom prst="rect">
            <a:avLst/>
          </a:prstGeom>
          <a:solidFill>
            <a:srgbClr val="FFFF00"/>
          </a:solidFill>
        </p:spPr>
        <p:txBody>
          <a:bodyPr wrap="square" lIns="91440" tIns="45720" rIns="91440" bIns="45720" anchor="t">
            <a:spAutoFit/>
          </a:bodyPr>
          <a:lstStyle/>
          <a:p>
            <a:r>
              <a:rPr lang="en-US" sz="3200" b="1" i="0">
                <a:solidFill>
                  <a:srgbClr val="242021"/>
                </a:solidFill>
                <a:effectLst/>
                <a:highlight>
                  <a:srgbClr val="00FF00"/>
                </a:highlight>
              </a:rPr>
              <a:t>Task </a:t>
            </a:r>
            <a:r>
              <a:rPr lang="en-US" sz="3200" b="1">
                <a:solidFill>
                  <a:srgbClr val="242021"/>
                </a:solidFill>
                <a:highlight>
                  <a:srgbClr val="00FF00"/>
                </a:highlight>
              </a:rPr>
              <a:t>c</a:t>
            </a:r>
            <a:r>
              <a:rPr lang="en-US" sz="3200" b="0" i="0">
                <a:solidFill>
                  <a:srgbClr val="242021"/>
                </a:solidFill>
                <a:effectLst/>
                <a:highlight>
                  <a:srgbClr val="00FF00"/>
                </a:highlight>
              </a:rPr>
              <a:t>.</a:t>
            </a:r>
            <a:r>
              <a:rPr lang="en-US" sz="3200" dirty="0">
                <a:solidFill>
                  <a:srgbClr val="242021"/>
                </a:solidFill>
              </a:rPr>
              <a:t> </a:t>
            </a:r>
            <a:endParaRPr lang="en-US" sz="3200" dirty="0"/>
          </a:p>
        </p:txBody>
      </p:sp>
      <p:sp>
        <p:nvSpPr>
          <p:cNvPr id="13" name="TextBox 12">
            <a:extLst>
              <a:ext uri="{FF2B5EF4-FFF2-40B4-BE49-F238E27FC236}">
                <a16:creationId xmlns:a16="http://schemas.microsoft.com/office/drawing/2014/main" id="{3B6D60C5-1CFB-529E-B0C8-A08C7E3BBAD7}"/>
              </a:ext>
            </a:extLst>
          </p:cNvPr>
          <p:cNvSpPr txBox="1"/>
          <p:nvPr/>
        </p:nvSpPr>
        <p:spPr>
          <a:xfrm>
            <a:off x="1484226" y="736320"/>
            <a:ext cx="8870902" cy="646331"/>
          </a:xfrm>
          <a:prstGeom prst="rect">
            <a:avLst/>
          </a:prstGeom>
          <a:noFill/>
        </p:spPr>
        <p:txBody>
          <a:bodyPr wrap="square">
            <a:spAutoFit/>
          </a:bodyPr>
          <a:lstStyle/>
          <a:p>
            <a:r>
              <a:rPr lang="en-US" sz="3600" dirty="0">
                <a:highlight>
                  <a:srgbClr val="FFFF00"/>
                </a:highlight>
              </a:rPr>
              <a:t>In pairs – Listen and practice the conversation </a:t>
            </a:r>
          </a:p>
        </p:txBody>
      </p:sp>
      <p:pic>
        <p:nvPicPr>
          <p:cNvPr id="6" name="CD2 TRACK 42">
            <a:hlinkClick r:id="" action="ppaction://media"/>
            <a:extLst>
              <a:ext uri="{FF2B5EF4-FFF2-40B4-BE49-F238E27FC236}">
                <a16:creationId xmlns:a16="http://schemas.microsoft.com/office/drawing/2014/main" id="{77159C95-FBF8-97AC-4B07-8F9EF8E27CE1}"/>
              </a:ext>
            </a:extLst>
          </p:cNvPr>
          <p:cNvPicPr>
            <a:picLocks noChangeAspect="1"/>
          </p:cNvPicPr>
          <p:nvPr>
            <a:audioFile r:link="rId1"/>
            <p:extLst>
              <p:ext uri="{DAA4B4D4-6D71-4841-9C94-3DE7FCFB9230}">
                <p14:media xmlns:p14="http://schemas.microsoft.com/office/powerpoint/2010/main" r:embed="rId2">
                  <p14:trim st="263629" end="442.3333"/>
                </p14:media>
              </p:ext>
            </p:extLst>
          </p:nvPr>
        </p:nvPicPr>
        <p:blipFill>
          <a:blip r:embed="rId4"/>
          <a:stretch>
            <a:fillRect/>
          </a:stretch>
        </p:blipFill>
        <p:spPr>
          <a:xfrm>
            <a:off x="10094278" y="805505"/>
            <a:ext cx="487363" cy="487363"/>
          </a:xfrm>
          <a:prstGeom prst="rect">
            <a:avLst/>
          </a:prstGeom>
        </p:spPr>
      </p:pic>
      <p:sp>
        <p:nvSpPr>
          <p:cNvPr id="5" name="TextBox 4">
            <a:extLst>
              <a:ext uri="{FF2B5EF4-FFF2-40B4-BE49-F238E27FC236}">
                <a16:creationId xmlns:a16="http://schemas.microsoft.com/office/drawing/2014/main" id="{C897C7C4-D768-B89A-A333-18B03A85EA33}"/>
              </a:ext>
            </a:extLst>
          </p:cNvPr>
          <p:cNvSpPr txBox="1"/>
          <p:nvPr/>
        </p:nvSpPr>
        <p:spPr>
          <a:xfrm>
            <a:off x="666391" y="1715093"/>
            <a:ext cx="10861963" cy="3046988"/>
          </a:xfrm>
          <a:prstGeom prst="rect">
            <a:avLst/>
          </a:prstGeom>
          <a:noFill/>
        </p:spPr>
        <p:txBody>
          <a:bodyPr wrap="square">
            <a:spAutoFit/>
          </a:bodyPr>
          <a:lstStyle/>
          <a:p>
            <a:r>
              <a:rPr lang="en-US" sz="3200" dirty="0">
                <a:solidFill>
                  <a:srgbClr val="0070C0"/>
                </a:solidFill>
              </a:rPr>
              <a:t>5.   </a:t>
            </a:r>
            <a:r>
              <a:rPr lang="en-US" sz="3200" i="1" dirty="0">
                <a:solidFill>
                  <a:srgbClr val="0070C0"/>
                </a:solidFill>
                <a:highlight>
                  <a:srgbClr val="FFFF00"/>
                </a:highlight>
              </a:rPr>
              <a:t>Narrator</a:t>
            </a:r>
            <a:r>
              <a:rPr lang="en-US" sz="3200" dirty="0">
                <a:solidFill>
                  <a:srgbClr val="0070C0"/>
                </a:solidFill>
              </a:rPr>
              <a:t>: What is the problem in the cave? </a:t>
            </a:r>
          </a:p>
          <a:p>
            <a:r>
              <a:rPr lang="en-US" sz="3200" dirty="0">
                <a:solidFill>
                  <a:srgbClr val="0070C0"/>
                </a:solidFill>
              </a:rPr>
              <a:t>      </a:t>
            </a:r>
            <a:r>
              <a:rPr lang="en-US" sz="3200" i="1" dirty="0">
                <a:solidFill>
                  <a:srgbClr val="0070C0"/>
                </a:solidFill>
                <a:highlight>
                  <a:srgbClr val="FFFF00"/>
                </a:highlight>
              </a:rPr>
              <a:t>Patty</a:t>
            </a:r>
            <a:r>
              <a:rPr lang="en-US" sz="3200" dirty="0">
                <a:solidFill>
                  <a:srgbClr val="0070C0"/>
                </a:solidFill>
              </a:rPr>
              <a:t>: I think we should put up some signs at the cave.  </a:t>
            </a:r>
          </a:p>
          <a:p>
            <a:r>
              <a:rPr lang="en-US" sz="3200" dirty="0">
                <a:solidFill>
                  <a:srgbClr val="0070C0"/>
                </a:solidFill>
              </a:rPr>
              <a:t>      </a:t>
            </a:r>
            <a:r>
              <a:rPr lang="en-US" sz="3200" i="1" dirty="0">
                <a:solidFill>
                  <a:srgbClr val="0070C0"/>
                </a:solidFill>
                <a:highlight>
                  <a:srgbClr val="FFFF00"/>
                </a:highlight>
              </a:rPr>
              <a:t>Matt</a:t>
            </a:r>
            <a:r>
              <a:rPr lang="en-US" sz="3200" dirty="0">
                <a:solidFill>
                  <a:srgbClr val="0070C0"/>
                </a:solidFill>
              </a:rPr>
              <a:t>: What's the problem? </a:t>
            </a:r>
          </a:p>
          <a:p>
            <a:r>
              <a:rPr lang="en-US" sz="3200" dirty="0">
                <a:solidFill>
                  <a:srgbClr val="0070C0"/>
                </a:solidFill>
              </a:rPr>
              <a:t>      </a:t>
            </a:r>
            <a:r>
              <a:rPr lang="en-US" sz="3200" i="1" dirty="0">
                <a:solidFill>
                  <a:srgbClr val="0070C0"/>
                </a:solidFill>
                <a:highlight>
                  <a:srgbClr val="FFFF00"/>
                </a:highlight>
              </a:rPr>
              <a:t>Patty</a:t>
            </a:r>
            <a:r>
              <a:rPr lang="en-US" sz="3200" dirty="0">
                <a:solidFill>
                  <a:srgbClr val="0070C0"/>
                </a:solidFill>
              </a:rPr>
              <a:t>: People are climbing on the rocks. </a:t>
            </a:r>
          </a:p>
          <a:p>
            <a:r>
              <a:rPr lang="en-US" sz="3200" dirty="0">
                <a:solidFill>
                  <a:srgbClr val="0070C0"/>
                </a:solidFill>
              </a:rPr>
              <a:t>      </a:t>
            </a:r>
            <a:r>
              <a:rPr lang="en-US" sz="3200" i="1" dirty="0">
                <a:solidFill>
                  <a:srgbClr val="0070C0"/>
                </a:solidFill>
                <a:highlight>
                  <a:srgbClr val="FFFF00"/>
                </a:highlight>
              </a:rPr>
              <a:t>Matt</a:t>
            </a:r>
            <a:r>
              <a:rPr lang="en-US" sz="3200" dirty="0">
                <a:solidFill>
                  <a:srgbClr val="0070C0"/>
                </a:solidFill>
              </a:rPr>
              <a:t>: I see. Signs might help. </a:t>
            </a:r>
          </a:p>
          <a:p>
            <a:r>
              <a:rPr lang="en-US" sz="3200" dirty="0">
                <a:solidFill>
                  <a:srgbClr val="0070C0"/>
                </a:solidFill>
              </a:rPr>
              <a:t>      </a:t>
            </a:r>
            <a:r>
              <a:rPr lang="en-US" sz="3200" i="1" dirty="0">
                <a:solidFill>
                  <a:srgbClr val="0070C0"/>
                </a:solidFill>
                <a:highlight>
                  <a:srgbClr val="FFFF00"/>
                </a:highlight>
              </a:rPr>
              <a:t>Narrator</a:t>
            </a:r>
            <a:r>
              <a:rPr lang="en-US" sz="3200" dirty="0">
                <a:solidFill>
                  <a:srgbClr val="0070C0"/>
                </a:solidFill>
              </a:rPr>
              <a:t>: Now, listen again.</a:t>
            </a:r>
          </a:p>
        </p:txBody>
      </p:sp>
    </p:spTree>
    <p:extLst>
      <p:ext uri="{BB962C8B-B14F-4D97-AF65-F5344CB8AC3E}">
        <p14:creationId xmlns:p14="http://schemas.microsoft.com/office/powerpoint/2010/main" val="336856217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9956" fill="hold"/>
                                        <p:tgtEl>
                                          <p:spTgt spid="6"/>
                                        </p:tgtEl>
                                      </p:cBhvr>
                                    </p:cmd>
                                  </p:childTnLst>
                                </p:cTn>
                              </p:par>
                            </p:childTnLst>
                          </p:cTn>
                        </p:par>
                      </p:childTnLst>
                    </p:cTn>
                  </p:par>
                </p:childTnLst>
              </p:cTn>
              <p:nextCondLst>
                <p:cond evt="onClick" delay="0">
                  <p:tgtEl>
                    <p:spTgt spid="1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Reading</a:t>
            </a:r>
          </a:p>
        </p:txBody>
      </p:sp>
    </p:spTree>
    <p:extLst>
      <p:ext uri="{BB962C8B-B14F-4D97-AF65-F5344CB8AC3E}">
        <p14:creationId xmlns:p14="http://schemas.microsoft.com/office/powerpoint/2010/main" val="2623390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152B1-A0F6-CA6F-2714-1BC4145F3DD5}"/>
              </a:ext>
            </a:extLst>
          </p:cNvPr>
          <p:cNvPicPr>
            <a:picLocks noChangeAspect="1"/>
          </p:cNvPicPr>
          <p:nvPr/>
        </p:nvPicPr>
        <p:blipFill>
          <a:blip r:embed="rId2"/>
          <a:stretch>
            <a:fillRect/>
          </a:stretch>
        </p:blipFill>
        <p:spPr>
          <a:xfrm>
            <a:off x="9620522" y="502765"/>
            <a:ext cx="2318922" cy="794327"/>
          </a:xfrm>
          <a:prstGeom prst="rect">
            <a:avLst/>
          </a:prstGeom>
        </p:spPr>
      </p:pic>
      <p:pic>
        <p:nvPicPr>
          <p:cNvPr id="6" name="Picture 5">
            <a:extLst>
              <a:ext uri="{FF2B5EF4-FFF2-40B4-BE49-F238E27FC236}">
                <a16:creationId xmlns:a16="http://schemas.microsoft.com/office/drawing/2014/main" id="{28B15629-721E-ED21-4907-E98A8A15652A}"/>
              </a:ext>
            </a:extLst>
          </p:cNvPr>
          <p:cNvPicPr>
            <a:picLocks noChangeAspect="1"/>
          </p:cNvPicPr>
          <p:nvPr/>
        </p:nvPicPr>
        <p:blipFill>
          <a:blip r:embed="rId3"/>
          <a:stretch>
            <a:fillRect/>
          </a:stretch>
        </p:blipFill>
        <p:spPr>
          <a:xfrm>
            <a:off x="0" y="502765"/>
            <a:ext cx="3514725" cy="914400"/>
          </a:xfrm>
          <a:prstGeom prst="rect">
            <a:avLst/>
          </a:prstGeom>
        </p:spPr>
      </p:pic>
      <p:pic>
        <p:nvPicPr>
          <p:cNvPr id="8" name="Picture 7">
            <a:extLst>
              <a:ext uri="{FF2B5EF4-FFF2-40B4-BE49-F238E27FC236}">
                <a16:creationId xmlns:a16="http://schemas.microsoft.com/office/drawing/2014/main" id="{BE75D7BD-7D99-87D9-8B9B-09EC5A5F92BF}"/>
              </a:ext>
            </a:extLst>
          </p:cNvPr>
          <p:cNvPicPr>
            <a:picLocks noChangeAspect="1"/>
          </p:cNvPicPr>
          <p:nvPr/>
        </p:nvPicPr>
        <p:blipFill>
          <a:blip r:embed="rId4"/>
          <a:stretch>
            <a:fillRect/>
          </a:stretch>
        </p:blipFill>
        <p:spPr>
          <a:xfrm>
            <a:off x="815975" y="1417165"/>
            <a:ext cx="8934450" cy="628650"/>
          </a:xfrm>
          <a:prstGeom prst="rect">
            <a:avLst/>
          </a:prstGeom>
        </p:spPr>
      </p:pic>
      <p:sp>
        <p:nvSpPr>
          <p:cNvPr id="13" name="TextBox 12">
            <a:extLst>
              <a:ext uri="{FF2B5EF4-FFF2-40B4-BE49-F238E27FC236}">
                <a16:creationId xmlns:a16="http://schemas.microsoft.com/office/drawing/2014/main" id="{54F0DC8E-70A5-DB8E-9384-12DED79D1CFD}"/>
              </a:ext>
            </a:extLst>
          </p:cNvPr>
          <p:cNvSpPr txBox="1"/>
          <p:nvPr/>
        </p:nvSpPr>
        <p:spPr>
          <a:xfrm>
            <a:off x="387927" y="2165888"/>
            <a:ext cx="11416145" cy="3539430"/>
          </a:xfrm>
          <a:prstGeom prst="rect">
            <a:avLst/>
          </a:prstGeom>
          <a:noFill/>
        </p:spPr>
        <p:txBody>
          <a:bodyPr wrap="square">
            <a:spAutoFit/>
          </a:bodyPr>
          <a:lstStyle/>
          <a:p>
            <a:pPr algn="just"/>
            <a:r>
              <a:rPr lang="en-US" sz="3200" dirty="0">
                <a:solidFill>
                  <a:srgbClr val="0070C0"/>
                </a:solidFill>
              </a:rPr>
              <a:t>Fakenham is well known for its natural beauty, including several beautiful forests and waterfalls. In this article, we are going to tell you all you need to know about the local waterfalls here in Fakenham. Bless Falls is a very famous waterfall, and many people consider it to be the best of Fakenham's natural wonders. It's much bigger than any other waterfall in the area. However, it isn't as accessible as the others. You can only visit it by helicopter. </a:t>
            </a:r>
          </a:p>
        </p:txBody>
      </p:sp>
    </p:spTree>
    <p:extLst>
      <p:ext uri="{BB962C8B-B14F-4D97-AF65-F5344CB8AC3E}">
        <p14:creationId xmlns:p14="http://schemas.microsoft.com/office/powerpoint/2010/main" val="3157163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152B1-A0F6-CA6F-2714-1BC4145F3DD5}"/>
              </a:ext>
            </a:extLst>
          </p:cNvPr>
          <p:cNvPicPr>
            <a:picLocks noChangeAspect="1"/>
          </p:cNvPicPr>
          <p:nvPr/>
        </p:nvPicPr>
        <p:blipFill>
          <a:blip r:embed="rId2"/>
          <a:stretch>
            <a:fillRect/>
          </a:stretch>
        </p:blipFill>
        <p:spPr>
          <a:xfrm>
            <a:off x="9620522" y="502765"/>
            <a:ext cx="2318922" cy="794327"/>
          </a:xfrm>
          <a:prstGeom prst="rect">
            <a:avLst/>
          </a:prstGeom>
        </p:spPr>
      </p:pic>
      <p:pic>
        <p:nvPicPr>
          <p:cNvPr id="6" name="Picture 5">
            <a:extLst>
              <a:ext uri="{FF2B5EF4-FFF2-40B4-BE49-F238E27FC236}">
                <a16:creationId xmlns:a16="http://schemas.microsoft.com/office/drawing/2014/main" id="{28B15629-721E-ED21-4907-E98A8A15652A}"/>
              </a:ext>
            </a:extLst>
          </p:cNvPr>
          <p:cNvPicPr>
            <a:picLocks noChangeAspect="1"/>
          </p:cNvPicPr>
          <p:nvPr/>
        </p:nvPicPr>
        <p:blipFill>
          <a:blip r:embed="rId3"/>
          <a:stretch>
            <a:fillRect/>
          </a:stretch>
        </p:blipFill>
        <p:spPr>
          <a:xfrm>
            <a:off x="0" y="502765"/>
            <a:ext cx="3514725" cy="914400"/>
          </a:xfrm>
          <a:prstGeom prst="rect">
            <a:avLst/>
          </a:prstGeom>
        </p:spPr>
      </p:pic>
      <p:pic>
        <p:nvPicPr>
          <p:cNvPr id="8" name="Picture 7">
            <a:extLst>
              <a:ext uri="{FF2B5EF4-FFF2-40B4-BE49-F238E27FC236}">
                <a16:creationId xmlns:a16="http://schemas.microsoft.com/office/drawing/2014/main" id="{BE75D7BD-7D99-87D9-8B9B-09EC5A5F92BF}"/>
              </a:ext>
            </a:extLst>
          </p:cNvPr>
          <p:cNvPicPr>
            <a:picLocks noChangeAspect="1"/>
          </p:cNvPicPr>
          <p:nvPr/>
        </p:nvPicPr>
        <p:blipFill>
          <a:blip r:embed="rId4"/>
          <a:stretch>
            <a:fillRect/>
          </a:stretch>
        </p:blipFill>
        <p:spPr>
          <a:xfrm>
            <a:off x="815975" y="1417165"/>
            <a:ext cx="8934450" cy="628650"/>
          </a:xfrm>
          <a:prstGeom prst="rect">
            <a:avLst/>
          </a:prstGeom>
        </p:spPr>
      </p:pic>
      <p:sp>
        <p:nvSpPr>
          <p:cNvPr id="4" name="TextBox 3">
            <a:extLst>
              <a:ext uri="{FF2B5EF4-FFF2-40B4-BE49-F238E27FC236}">
                <a16:creationId xmlns:a16="http://schemas.microsoft.com/office/drawing/2014/main" id="{4CADA43A-62A1-BC03-61EC-9B9B50B0FC58}"/>
              </a:ext>
            </a:extLst>
          </p:cNvPr>
          <p:cNvSpPr txBox="1"/>
          <p:nvPr/>
        </p:nvSpPr>
        <p:spPr>
          <a:xfrm>
            <a:off x="258619" y="2331565"/>
            <a:ext cx="11490036" cy="2554545"/>
          </a:xfrm>
          <a:prstGeom prst="rect">
            <a:avLst/>
          </a:prstGeom>
          <a:noFill/>
        </p:spPr>
        <p:txBody>
          <a:bodyPr wrap="square">
            <a:spAutoFit/>
          </a:bodyPr>
          <a:lstStyle/>
          <a:p>
            <a:pPr algn="just"/>
            <a:r>
              <a:rPr lang="en-US" sz="3200" dirty="0">
                <a:solidFill>
                  <a:srgbClr val="0070C0"/>
                </a:solidFill>
              </a:rPr>
              <a:t>Wish Falls is another great waterfall. It isn't as big as Bless Falls, but it's just as nice to visit. It's a bit smaller than the other waterfalls in the area, but it's far more beautiful. It's just a short walk from Fakenham Grand Hotel. Wish Falls is also a great place to have a picnic, and you'll often find locals gathering there on the weekends.</a:t>
            </a:r>
          </a:p>
        </p:txBody>
      </p:sp>
    </p:spTree>
    <p:extLst>
      <p:ext uri="{BB962C8B-B14F-4D97-AF65-F5344CB8AC3E}">
        <p14:creationId xmlns:p14="http://schemas.microsoft.com/office/powerpoint/2010/main" val="4209345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152B1-A0F6-CA6F-2714-1BC4145F3DD5}"/>
              </a:ext>
            </a:extLst>
          </p:cNvPr>
          <p:cNvPicPr>
            <a:picLocks noChangeAspect="1"/>
          </p:cNvPicPr>
          <p:nvPr/>
        </p:nvPicPr>
        <p:blipFill>
          <a:blip r:embed="rId2"/>
          <a:stretch>
            <a:fillRect/>
          </a:stretch>
        </p:blipFill>
        <p:spPr>
          <a:xfrm>
            <a:off x="9620522" y="502765"/>
            <a:ext cx="2318922" cy="794327"/>
          </a:xfrm>
          <a:prstGeom prst="rect">
            <a:avLst/>
          </a:prstGeom>
        </p:spPr>
      </p:pic>
      <p:pic>
        <p:nvPicPr>
          <p:cNvPr id="6" name="Picture 5">
            <a:extLst>
              <a:ext uri="{FF2B5EF4-FFF2-40B4-BE49-F238E27FC236}">
                <a16:creationId xmlns:a16="http://schemas.microsoft.com/office/drawing/2014/main" id="{28B15629-721E-ED21-4907-E98A8A15652A}"/>
              </a:ext>
            </a:extLst>
          </p:cNvPr>
          <p:cNvPicPr>
            <a:picLocks noChangeAspect="1"/>
          </p:cNvPicPr>
          <p:nvPr/>
        </p:nvPicPr>
        <p:blipFill>
          <a:blip r:embed="rId3"/>
          <a:stretch>
            <a:fillRect/>
          </a:stretch>
        </p:blipFill>
        <p:spPr>
          <a:xfrm>
            <a:off x="0" y="525567"/>
            <a:ext cx="3514725" cy="914400"/>
          </a:xfrm>
          <a:prstGeom prst="rect">
            <a:avLst/>
          </a:prstGeom>
        </p:spPr>
      </p:pic>
      <p:pic>
        <p:nvPicPr>
          <p:cNvPr id="8" name="Picture 7">
            <a:extLst>
              <a:ext uri="{FF2B5EF4-FFF2-40B4-BE49-F238E27FC236}">
                <a16:creationId xmlns:a16="http://schemas.microsoft.com/office/drawing/2014/main" id="{BE75D7BD-7D99-87D9-8B9B-09EC5A5F92BF}"/>
              </a:ext>
            </a:extLst>
          </p:cNvPr>
          <p:cNvPicPr>
            <a:picLocks noChangeAspect="1"/>
          </p:cNvPicPr>
          <p:nvPr/>
        </p:nvPicPr>
        <p:blipFill>
          <a:blip r:embed="rId4"/>
          <a:stretch>
            <a:fillRect/>
          </a:stretch>
        </p:blipFill>
        <p:spPr>
          <a:xfrm>
            <a:off x="834828" y="1536519"/>
            <a:ext cx="8934450" cy="628650"/>
          </a:xfrm>
          <a:prstGeom prst="rect">
            <a:avLst/>
          </a:prstGeom>
        </p:spPr>
      </p:pic>
      <p:sp>
        <p:nvSpPr>
          <p:cNvPr id="5" name="TextBox 4">
            <a:extLst>
              <a:ext uri="{FF2B5EF4-FFF2-40B4-BE49-F238E27FC236}">
                <a16:creationId xmlns:a16="http://schemas.microsoft.com/office/drawing/2014/main" id="{89F6DCD4-500A-120F-93C4-7AB03C2EA413}"/>
              </a:ext>
            </a:extLst>
          </p:cNvPr>
          <p:cNvSpPr txBox="1"/>
          <p:nvPr/>
        </p:nvSpPr>
        <p:spPr>
          <a:xfrm>
            <a:off x="306312" y="2397948"/>
            <a:ext cx="11579375" cy="2062103"/>
          </a:xfrm>
          <a:prstGeom prst="rect">
            <a:avLst/>
          </a:prstGeom>
          <a:noFill/>
        </p:spPr>
        <p:txBody>
          <a:bodyPr wrap="square">
            <a:spAutoFit/>
          </a:bodyPr>
          <a:lstStyle/>
          <a:p>
            <a:pPr algn="just"/>
            <a:r>
              <a:rPr lang="en-US" sz="3200" dirty="0">
                <a:solidFill>
                  <a:srgbClr val="0070C0"/>
                </a:solidFill>
              </a:rPr>
              <a:t>Giving Falls is much more scenic than most waterfalls you will see. High up on Mount Dogi, you can see over all of Fakenham. It's a little more difficult to visit than Wish Falls, but it's worth the hike. You won't forget visiting Giving Falls.</a:t>
            </a:r>
          </a:p>
        </p:txBody>
      </p:sp>
    </p:spTree>
    <p:extLst>
      <p:ext uri="{BB962C8B-B14F-4D97-AF65-F5344CB8AC3E}">
        <p14:creationId xmlns:p14="http://schemas.microsoft.com/office/powerpoint/2010/main" val="1825453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pic>
        <p:nvPicPr>
          <p:cNvPr id="5" name="Picture 4">
            <a:extLst>
              <a:ext uri="{FF2B5EF4-FFF2-40B4-BE49-F238E27FC236}">
                <a16:creationId xmlns:a16="http://schemas.microsoft.com/office/drawing/2014/main" id="{68CE8399-8857-DB52-0D1F-300FD5B60385}"/>
              </a:ext>
            </a:extLst>
          </p:cNvPr>
          <p:cNvPicPr>
            <a:picLocks noChangeAspect="1"/>
          </p:cNvPicPr>
          <p:nvPr/>
        </p:nvPicPr>
        <p:blipFill>
          <a:blip r:embed="rId2"/>
          <a:stretch>
            <a:fillRect/>
          </a:stretch>
        </p:blipFill>
        <p:spPr>
          <a:xfrm>
            <a:off x="281429" y="2213890"/>
            <a:ext cx="5314950" cy="2867025"/>
          </a:xfrm>
          <a:prstGeom prst="rect">
            <a:avLst/>
          </a:prstGeom>
        </p:spPr>
      </p:pic>
      <p:pic>
        <p:nvPicPr>
          <p:cNvPr id="11" name="Picture 10">
            <a:extLst>
              <a:ext uri="{FF2B5EF4-FFF2-40B4-BE49-F238E27FC236}">
                <a16:creationId xmlns:a16="http://schemas.microsoft.com/office/drawing/2014/main" id="{185F9203-7A8B-6D1F-3C14-BE762D5DE9EB}"/>
              </a:ext>
            </a:extLst>
          </p:cNvPr>
          <p:cNvPicPr>
            <a:picLocks noChangeAspect="1"/>
          </p:cNvPicPr>
          <p:nvPr/>
        </p:nvPicPr>
        <p:blipFill>
          <a:blip r:embed="rId3"/>
          <a:stretch>
            <a:fillRect/>
          </a:stretch>
        </p:blipFill>
        <p:spPr>
          <a:xfrm>
            <a:off x="0" y="525567"/>
            <a:ext cx="3514725" cy="914400"/>
          </a:xfrm>
          <a:prstGeom prst="rect">
            <a:avLst/>
          </a:prstGeom>
        </p:spPr>
      </p:pic>
      <p:cxnSp>
        <p:nvCxnSpPr>
          <p:cNvPr id="15" name="Straight Connector 14">
            <a:extLst>
              <a:ext uri="{FF2B5EF4-FFF2-40B4-BE49-F238E27FC236}">
                <a16:creationId xmlns:a16="http://schemas.microsoft.com/office/drawing/2014/main" id="{FEA35106-5CAF-7676-F6BC-CFFCF464259A}"/>
              </a:ext>
            </a:extLst>
          </p:cNvPr>
          <p:cNvCxnSpPr>
            <a:cxnSpLocks/>
          </p:cNvCxnSpPr>
          <p:nvPr/>
        </p:nvCxnSpPr>
        <p:spPr>
          <a:xfrm>
            <a:off x="3709638" y="3282385"/>
            <a:ext cx="16843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ED34B7-6DB4-70A8-F2F8-DB5D3FC00BE6}"/>
              </a:ext>
            </a:extLst>
          </p:cNvPr>
          <p:cNvSpPr txBox="1"/>
          <p:nvPr/>
        </p:nvSpPr>
        <p:spPr>
          <a:xfrm>
            <a:off x="10096212" y="558503"/>
            <a:ext cx="1956376" cy="646331"/>
          </a:xfrm>
          <a:prstGeom prst="rect">
            <a:avLst/>
          </a:prstGeom>
          <a:noFill/>
        </p:spPr>
        <p:txBody>
          <a:bodyPr wrap="square">
            <a:spAutoFit/>
          </a:bodyPr>
          <a:lstStyle/>
          <a:p>
            <a:r>
              <a:rPr lang="en-US" sz="3600" dirty="0">
                <a:solidFill>
                  <a:srgbClr val="242021"/>
                </a:solidFill>
                <a:highlight>
                  <a:srgbClr val="F3C1FF"/>
                </a:highlight>
              </a:rPr>
              <a:t>Answers</a:t>
            </a:r>
            <a:endParaRPr lang="en-US" sz="3600" dirty="0">
              <a:highlight>
                <a:srgbClr val="F3C1FF"/>
              </a:highlight>
            </a:endParaRPr>
          </a:p>
        </p:txBody>
      </p:sp>
      <p:sp>
        <p:nvSpPr>
          <p:cNvPr id="4" name="TextBox 3">
            <a:extLst>
              <a:ext uri="{FF2B5EF4-FFF2-40B4-BE49-F238E27FC236}">
                <a16:creationId xmlns:a16="http://schemas.microsoft.com/office/drawing/2014/main" id="{9BD15CC7-0E96-6BD5-6962-8758D2DE50AF}"/>
              </a:ext>
            </a:extLst>
          </p:cNvPr>
          <p:cNvSpPr txBox="1"/>
          <p:nvPr/>
        </p:nvSpPr>
        <p:spPr>
          <a:xfrm>
            <a:off x="863600" y="1553635"/>
            <a:ext cx="8886455" cy="584775"/>
          </a:xfrm>
          <a:prstGeom prst="rect">
            <a:avLst/>
          </a:prstGeom>
          <a:noFill/>
        </p:spPr>
        <p:txBody>
          <a:bodyPr wrap="square">
            <a:spAutoFit/>
          </a:bodyPr>
          <a:lstStyle/>
          <a:p>
            <a:pPr algn="just"/>
            <a:r>
              <a:rPr lang="en-US" sz="3200" dirty="0"/>
              <a:t>	</a:t>
            </a:r>
            <a:r>
              <a:rPr lang="en-US" sz="3200" u="sng"/>
              <a:t>Underline</a:t>
            </a:r>
            <a:r>
              <a:rPr lang="en-US" sz="3200"/>
              <a:t> the key </a:t>
            </a:r>
            <a:r>
              <a:rPr lang="en-US" sz="3200" dirty="0"/>
              <a:t>words in the questions</a:t>
            </a:r>
          </a:p>
        </p:txBody>
      </p:sp>
      <p:sp>
        <p:nvSpPr>
          <p:cNvPr id="6" name="TextBox 5">
            <a:extLst>
              <a:ext uri="{FF2B5EF4-FFF2-40B4-BE49-F238E27FC236}">
                <a16:creationId xmlns:a16="http://schemas.microsoft.com/office/drawing/2014/main" id="{9A12E9C4-0215-A09D-128B-2BFAD23BBEC0}"/>
              </a:ext>
            </a:extLst>
          </p:cNvPr>
          <p:cNvSpPr txBox="1"/>
          <p:nvPr/>
        </p:nvSpPr>
        <p:spPr>
          <a:xfrm>
            <a:off x="379215" y="1505038"/>
            <a:ext cx="139965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a</a:t>
            </a:r>
            <a:r>
              <a:rPr lang="en-US" sz="3200" b="0" i="0" dirty="0">
                <a:solidFill>
                  <a:srgbClr val="242021"/>
                </a:solidFill>
                <a:effectLst/>
              </a:rPr>
              <a:t> </a:t>
            </a:r>
            <a:endParaRPr lang="en-US" sz="3200" dirty="0"/>
          </a:p>
        </p:txBody>
      </p:sp>
      <p:pic>
        <p:nvPicPr>
          <p:cNvPr id="7" name="Picture 6">
            <a:extLst>
              <a:ext uri="{FF2B5EF4-FFF2-40B4-BE49-F238E27FC236}">
                <a16:creationId xmlns:a16="http://schemas.microsoft.com/office/drawing/2014/main" id="{0CA1DE9D-CC0A-1BF3-D172-7117EB296BD2}"/>
              </a:ext>
            </a:extLst>
          </p:cNvPr>
          <p:cNvPicPr>
            <a:picLocks noChangeAspect="1"/>
          </p:cNvPicPr>
          <p:nvPr/>
        </p:nvPicPr>
        <p:blipFill>
          <a:blip r:embed="rId4"/>
          <a:stretch>
            <a:fillRect/>
          </a:stretch>
        </p:blipFill>
        <p:spPr>
          <a:xfrm>
            <a:off x="5724813" y="2641694"/>
            <a:ext cx="5802169" cy="2580719"/>
          </a:xfrm>
          <a:prstGeom prst="rect">
            <a:avLst/>
          </a:prstGeom>
        </p:spPr>
      </p:pic>
      <p:cxnSp>
        <p:nvCxnSpPr>
          <p:cNvPr id="8" name="Straight Connector 7">
            <a:extLst>
              <a:ext uri="{FF2B5EF4-FFF2-40B4-BE49-F238E27FC236}">
                <a16:creationId xmlns:a16="http://schemas.microsoft.com/office/drawing/2014/main" id="{EE119918-387D-9592-8A69-772D45CFC65D}"/>
              </a:ext>
            </a:extLst>
          </p:cNvPr>
          <p:cNvCxnSpPr>
            <a:cxnSpLocks/>
          </p:cNvCxnSpPr>
          <p:nvPr/>
        </p:nvCxnSpPr>
        <p:spPr>
          <a:xfrm>
            <a:off x="6298068" y="3139221"/>
            <a:ext cx="7400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E6881F-F42B-FC2C-4737-963101D79BC3}"/>
              </a:ext>
            </a:extLst>
          </p:cNvPr>
          <p:cNvCxnSpPr>
            <a:cxnSpLocks/>
          </p:cNvCxnSpPr>
          <p:nvPr/>
        </p:nvCxnSpPr>
        <p:spPr>
          <a:xfrm>
            <a:off x="8692656" y="3139221"/>
            <a:ext cx="23817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65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5D176D-3588-D135-FF7D-22CDEC1389AD}"/>
              </a:ext>
            </a:extLst>
          </p:cNvPr>
          <p:cNvPicPr>
            <a:picLocks noChangeAspect="1"/>
          </p:cNvPicPr>
          <p:nvPr/>
        </p:nvPicPr>
        <p:blipFill>
          <a:blip r:embed="rId2"/>
          <a:stretch>
            <a:fillRect/>
          </a:stretch>
        </p:blipFill>
        <p:spPr>
          <a:xfrm>
            <a:off x="125231" y="2431474"/>
            <a:ext cx="5970769" cy="2425362"/>
          </a:xfrm>
          <a:prstGeom prst="rect">
            <a:avLst/>
          </a:prstGeom>
        </p:spPr>
      </p:pic>
      <p:pic>
        <p:nvPicPr>
          <p:cNvPr id="11" name="Picture 10">
            <a:extLst>
              <a:ext uri="{FF2B5EF4-FFF2-40B4-BE49-F238E27FC236}">
                <a16:creationId xmlns:a16="http://schemas.microsoft.com/office/drawing/2014/main" id="{185F9203-7A8B-6D1F-3C14-BE762D5DE9EB}"/>
              </a:ext>
            </a:extLst>
          </p:cNvPr>
          <p:cNvPicPr>
            <a:picLocks noChangeAspect="1"/>
          </p:cNvPicPr>
          <p:nvPr/>
        </p:nvPicPr>
        <p:blipFill>
          <a:blip r:embed="rId3"/>
          <a:stretch>
            <a:fillRect/>
          </a:stretch>
        </p:blipFill>
        <p:spPr>
          <a:xfrm>
            <a:off x="0" y="525567"/>
            <a:ext cx="3514725" cy="914400"/>
          </a:xfrm>
          <a:prstGeom prst="rect">
            <a:avLst/>
          </a:prstGeom>
        </p:spPr>
      </p:pic>
      <p:sp>
        <p:nvSpPr>
          <p:cNvPr id="2" name="TextBox 1">
            <a:extLst>
              <a:ext uri="{FF2B5EF4-FFF2-40B4-BE49-F238E27FC236}">
                <a16:creationId xmlns:a16="http://schemas.microsoft.com/office/drawing/2014/main" id="{EC6E2402-39D1-644C-52A9-24A009C2E718}"/>
              </a:ext>
            </a:extLst>
          </p:cNvPr>
          <p:cNvSpPr txBox="1"/>
          <p:nvPr/>
        </p:nvSpPr>
        <p:spPr>
          <a:xfrm>
            <a:off x="10078605" y="524661"/>
            <a:ext cx="1780885" cy="646331"/>
          </a:xfrm>
          <a:prstGeom prst="rect">
            <a:avLst/>
          </a:prstGeom>
          <a:noFill/>
        </p:spPr>
        <p:txBody>
          <a:bodyPr wrap="square">
            <a:spAutoFit/>
          </a:bodyPr>
          <a:lstStyle/>
          <a:p>
            <a:r>
              <a:rPr lang="en-US" sz="3600" dirty="0">
                <a:solidFill>
                  <a:srgbClr val="242021"/>
                </a:solidFill>
                <a:highlight>
                  <a:srgbClr val="F3C1FF"/>
                </a:highlight>
              </a:rPr>
              <a:t>Answers</a:t>
            </a:r>
            <a:endParaRPr lang="en-US" sz="3600" dirty="0">
              <a:highlight>
                <a:srgbClr val="F3C1FF"/>
              </a:highlight>
            </a:endParaRPr>
          </a:p>
        </p:txBody>
      </p:sp>
      <p:cxnSp>
        <p:nvCxnSpPr>
          <p:cNvPr id="18" name="Straight Connector 17">
            <a:extLst>
              <a:ext uri="{FF2B5EF4-FFF2-40B4-BE49-F238E27FC236}">
                <a16:creationId xmlns:a16="http://schemas.microsoft.com/office/drawing/2014/main" id="{09D3A9A2-EE54-54B6-627E-8F389FAE1781}"/>
              </a:ext>
            </a:extLst>
          </p:cNvPr>
          <p:cNvCxnSpPr>
            <a:cxnSpLocks/>
          </p:cNvCxnSpPr>
          <p:nvPr/>
        </p:nvCxnSpPr>
        <p:spPr>
          <a:xfrm>
            <a:off x="4785674" y="2963730"/>
            <a:ext cx="1116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7A2E657-7B56-6897-F47C-64017180A6E8}"/>
              </a:ext>
            </a:extLst>
          </p:cNvPr>
          <p:cNvPicPr>
            <a:picLocks noChangeAspect="1"/>
          </p:cNvPicPr>
          <p:nvPr/>
        </p:nvPicPr>
        <p:blipFill>
          <a:blip r:embed="rId4"/>
          <a:stretch>
            <a:fillRect/>
          </a:stretch>
        </p:blipFill>
        <p:spPr>
          <a:xfrm>
            <a:off x="6279681" y="2299859"/>
            <a:ext cx="5615700" cy="2807850"/>
          </a:xfrm>
          <a:prstGeom prst="rect">
            <a:avLst/>
          </a:prstGeom>
        </p:spPr>
      </p:pic>
      <p:cxnSp>
        <p:nvCxnSpPr>
          <p:cNvPr id="6" name="Straight Connector 5">
            <a:extLst>
              <a:ext uri="{FF2B5EF4-FFF2-40B4-BE49-F238E27FC236}">
                <a16:creationId xmlns:a16="http://schemas.microsoft.com/office/drawing/2014/main" id="{F30AACE7-C1CB-DE2D-3324-8EB631AACF14}"/>
              </a:ext>
            </a:extLst>
          </p:cNvPr>
          <p:cNvCxnSpPr>
            <a:cxnSpLocks/>
          </p:cNvCxnSpPr>
          <p:nvPr/>
        </p:nvCxnSpPr>
        <p:spPr>
          <a:xfrm>
            <a:off x="10991273" y="2774384"/>
            <a:ext cx="9041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30B633-B6B7-3D23-7050-64EEDBD56297}"/>
              </a:ext>
            </a:extLst>
          </p:cNvPr>
          <p:cNvCxnSpPr>
            <a:cxnSpLocks/>
          </p:cNvCxnSpPr>
          <p:nvPr/>
        </p:nvCxnSpPr>
        <p:spPr>
          <a:xfrm>
            <a:off x="6813056" y="3226966"/>
            <a:ext cx="38364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B08DC1D-67ED-33E2-9F4F-C944FD6E8A9D}"/>
              </a:ext>
            </a:extLst>
          </p:cNvPr>
          <p:cNvSpPr txBox="1"/>
          <p:nvPr/>
        </p:nvSpPr>
        <p:spPr>
          <a:xfrm>
            <a:off x="863601" y="1553635"/>
            <a:ext cx="7301346" cy="584775"/>
          </a:xfrm>
          <a:prstGeom prst="rect">
            <a:avLst/>
          </a:prstGeom>
          <a:noFill/>
        </p:spPr>
        <p:txBody>
          <a:bodyPr wrap="square">
            <a:spAutoFit/>
          </a:bodyPr>
          <a:lstStyle/>
          <a:p>
            <a:pPr algn="just"/>
            <a:r>
              <a:rPr lang="en-US" sz="3200" dirty="0"/>
              <a:t>	</a:t>
            </a:r>
            <a:r>
              <a:rPr lang="en-US" sz="3200" u="sng" dirty="0"/>
              <a:t>Underline</a:t>
            </a:r>
            <a:r>
              <a:rPr lang="en-US" sz="3200" dirty="0"/>
              <a:t> key words in the questions</a:t>
            </a:r>
          </a:p>
        </p:txBody>
      </p:sp>
      <p:sp>
        <p:nvSpPr>
          <p:cNvPr id="15" name="TextBox 14">
            <a:extLst>
              <a:ext uri="{FF2B5EF4-FFF2-40B4-BE49-F238E27FC236}">
                <a16:creationId xmlns:a16="http://schemas.microsoft.com/office/drawing/2014/main" id="{344506D9-E7C2-F252-3DD4-CFC488CD806D}"/>
              </a:ext>
            </a:extLst>
          </p:cNvPr>
          <p:cNvSpPr txBox="1"/>
          <p:nvPr/>
        </p:nvSpPr>
        <p:spPr>
          <a:xfrm>
            <a:off x="379215" y="1505038"/>
            <a:ext cx="139965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a</a:t>
            </a:r>
            <a:r>
              <a:rPr lang="en-US" sz="3200" b="0" i="0" dirty="0">
                <a:solidFill>
                  <a:srgbClr val="242021"/>
                </a:solidFill>
                <a:effectLst/>
              </a:rPr>
              <a:t> </a:t>
            </a:r>
            <a:endParaRPr lang="en-US" sz="3200" dirty="0"/>
          </a:p>
        </p:txBody>
      </p:sp>
    </p:spTree>
    <p:extLst>
      <p:ext uri="{BB962C8B-B14F-4D97-AF65-F5344CB8AC3E}">
        <p14:creationId xmlns:p14="http://schemas.microsoft.com/office/powerpoint/2010/main" val="64651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6D57CD-FB95-8BC6-DA31-E6BA52DD167E}"/>
              </a:ext>
            </a:extLst>
          </p:cNvPr>
          <p:cNvPicPr>
            <a:picLocks noChangeAspect="1"/>
          </p:cNvPicPr>
          <p:nvPr/>
        </p:nvPicPr>
        <p:blipFill>
          <a:blip r:embed="rId2"/>
          <a:stretch>
            <a:fillRect/>
          </a:stretch>
        </p:blipFill>
        <p:spPr>
          <a:xfrm>
            <a:off x="277848" y="2339595"/>
            <a:ext cx="6095244" cy="3667263"/>
          </a:xfrm>
          <a:prstGeom prst="rect">
            <a:avLst/>
          </a:prstGeom>
        </p:spPr>
      </p:pic>
      <p:pic>
        <p:nvPicPr>
          <p:cNvPr id="11" name="Picture 10">
            <a:extLst>
              <a:ext uri="{FF2B5EF4-FFF2-40B4-BE49-F238E27FC236}">
                <a16:creationId xmlns:a16="http://schemas.microsoft.com/office/drawing/2014/main" id="{185F9203-7A8B-6D1F-3C14-BE762D5DE9EB}"/>
              </a:ext>
            </a:extLst>
          </p:cNvPr>
          <p:cNvPicPr>
            <a:picLocks noChangeAspect="1"/>
          </p:cNvPicPr>
          <p:nvPr/>
        </p:nvPicPr>
        <p:blipFill>
          <a:blip r:embed="rId3"/>
          <a:stretch>
            <a:fillRect/>
          </a:stretch>
        </p:blipFill>
        <p:spPr>
          <a:xfrm>
            <a:off x="0" y="525567"/>
            <a:ext cx="3514725" cy="914400"/>
          </a:xfrm>
          <a:prstGeom prst="rect">
            <a:avLst/>
          </a:prstGeom>
        </p:spPr>
      </p:pic>
      <p:sp>
        <p:nvSpPr>
          <p:cNvPr id="2" name="TextBox 1">
            <a:extLst>
              <a:ext uri="{FF2B5EF4-FFF2-40B4-BE49-F238E27FC236}">
                <a16:creationId xmlns:a16="http://schemas.microsoft.com/office/drawing/2014/main" id="{EC6E2402-39D1-644C-52A9-24A009C2E718}"/>
              </a:ext>
            </a:extLst>
          </p:cNvPr>
          <p:cNvSpPr txBox="1"/>
          <p:nvPr/>
        </p:nvSpPr>
        <p:spPr>
          <a:xfrm>
            <a:off x="10238293" y="525567"/>
            <a:ext cx="1808594" cy="646331"/>
          </a:xfrm>
          <a:prstGeom prst="rect">
            <a:avLst/>
          </a:prstGeom>
          <a:noFill/>
        </p:spPr>
        <p:txBody>
          <a:bodyPr wrap="square">
            <a:spAutoFit/>
          </a:bodyPr>
          <a:lstStyle/>
          <a:p>
            <a:r>
              <a:rPr lang="en-US" sz="3600" dirty="0">
                <a:solidFill>
                  <a:srgbClr val="242021"/>
                </a:solidFill>
                <a:highlight>
                  <a:srgbClr val="F3C1FF"/>
                </a:highlight>
              </a:rPr>
              <a:t>Answers</a:t>
            </a:r>
            <a:endParaRPr lang="en-US" sz="3600" dirty="0">
              <a:highlight>
                <a:srgbClr val="F3C1FF"/>
              </a:highlight>
            </a:endParaRPr>
          </a:p>
        </p:txBody>
      </p:sp>
      <p:cxnSp>
        <p:nvCxnSpPr>
          <p:cNvPr id="18" name="Straight Connector 17">
            <a:extLst>
              <a:ext uri="{FF2B5EF4-FFF2-40B4-BE49-F238E27FC236}">
                <a16:creationId xmlns:a16="http://schemas.microsoft.com/office/drawing/2014/main" id="{09D3A9A2-EE54-54B6-627E-8F389FAE1781}"/>
              </a:ext>
            </a:extLst>
          </p:cNvPr>
          <p:cNvCxnSpPr>
            <a:cxnSpLocks/>
          </p:cNvCxnSpPr>
          <p:nvPr/>
        </p:nvCxnSpPr>
        <p:spPr>
          <a:xfrm>
            <a:off x="4896511" y="2842198"/>
            <a:ext cx="11994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36B4233-52FD-4896-B5C4-10C0E006EE8D}"/>
              </a:ext>
            </a:extLst>
          </p:cNvPr>
          <p:cNvCxnSpPr>
            <a:cxnSpLocks/>
          </p:cNvCxnSpPr>
          <p:nvPr/>
        </p:nvCxnSpPr>
        <p:spPr>
          <a:xfrm>
            <a:off x="700894" y="3267071"/>
            <a:ext cx="29774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2571D1D-6F90-B4C0-B51B-961FB4E8B968}"/>
              </a:ext>
            </a:extLst>
          </p:cNvPr>
          <p:cNvSpPr txBox="1"/>
          <p:nvPr/>
        </p:nvSpPr>
        <p:spPr>
          <a:xfrm>
            <a:off x="6373092" y="1288479"/>
            <a:ext cx="5701504" cy="5016758"/>
          </a:xfrm>
          <a:prstGeom prst="rect">
            <a:avLst/>
          </a:prstGeom>
          <a:noFill/>
        </p:spPr>
        <p:txBody>
          <a:bodyPr wrap="square">
            <a:spAutoFit/>
          </a:bodyPr>
          <a:lstStyle/>
          <a:p>
            <a:r>
              <a:rPr lang="en-US" sz="3200" dirty="0"/>
              <a:t>5. Which of the following can you infer from the article? </a:t>
            </a:r>
          </a:p>
          <a:p>
            <a:pPr marL="514350" indent="-514350">
              <a:buAutoNum type="alphaUcPeriod"/>
            </a:pPr>
            <a:r>
              <a:rPr lang="en-US" sz="3200" dirty="0"/>
              <a:t>It's easy to visit all three waterfalls in a day. </a:t>
            </a:r>
          </a:p>
          <a:p>
            <a:pPr marL="514350" indent="-514350">
              <a:buAutoNum type="alphaUcPeriod"/>
            </a:pPr>
            <a:r>
              <a:rPr lang="en-US" sz="3200" dirty="0"/>
              <a:t>The writer likes Bless Falls best. </a:t>
            </a:r>
          </a:p>
          <a:p>
            <a:pPr marL="514350" indent="-514350">
              <a:buAutoNum type="alphaUcPeriod"/>
            </a:pPr>
            <a:r>
              <a:rPr lang="en-US" sz="3200" dirty="0"/>
              <a:t>People who live in Fakenham like to visit Wish Falls. </a:t>
            </a:r>
          </a:p>
          <a:p>
            <a:pPr marL="514350" indent="-514350">
              <a:buAutoNum type="alphaUcPeriod"/>
            </a:pPr>
            <a:r>
              <a:rPr lang="en-US" sz="3200" dirty="0"/>
              <a:t>Giving Falls is the least accessible.</a:t>
            </a:r>
          </a:p>
        </p:txBody>
      </p:sp>
      <p:cxnSp>
        <p:nvCxnSpPr>
          <p:cNvPr id="5" name="Straight Connector 4">
            <a:extLst>
              <a:ext uri="{FF2B5EF4-FFF2-40B4-BE49-F238E27FC236}">
                <a16:creationId xmlns:a16="http://schemas.microsoft.com/office/drawing/2014/main" id="{48AC154C-3754-C30E-5122-F134A7FA1FFA}"/>
              </a:ext>
            </a:extLst>
          </p:cNvPr>
          <p:cNvCxnSpPr>
            <a:cxnSpLocks/>
          </p:cNvCxnSpPr>
          <p:nvPr/>
        </p:nvCxnSpPr>
        <p:spPr>
          <a:xfrm>
            <a:off x="6489784" y="2241834"/>
            <a:ext cx="33746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142801-C588-6E92-31B9-C9DA83CB331A}"/>
              </a:ext>
            </a:extLst>
          </p:cNvPr>
          <p:cNvSpPr txBox="1"/>
          <p:nvPr/>
        </p:nvSpPr>
        <p:spPr>
          <a:xfrm>
            <a:off x="983675" y="1355889"/>
            <a:ext cx="5389417" cy="1077218"/>
          </a:xfrm>
          <a:prstGeom prst="rect">
            <a:avLst/>
          </a:prstGeom>
          <a:noFill/>
        </p:spPr>
        <p:txBody>
          <a:bodyPr wrap="square">
            <a:spAutoFit/>
          </a:bodyPr>
          <a:lstStyle/>
          <a:p>
            <a:pPr algn="just"/>
            <a:r>
              <a:rPr lang="en-US" sz="3200" dirty="0"/>
              <a:t>	</a:t>
            </a:r>
            <a:r>
              <a:rPr lang="en-US" sz="3200" u="sng" dirty="0"/>
              <a:t>Underline</a:t>
            </a:r>
            <a:r>
              <a:rPr lang="en-US" sz="3200" dirty="0"/>
              <a:t> key words in the questions</a:t>
            </a:r>
          </a:p>
        </p:txBody>
      </p:sp>
      <p:sp>
        <p:nvSpPr>
          <p:cNvPr id="10" name="TextBox 9">
            <a:extLst>
              <a:ext uri="{FF2B5EF4-FFF2-40B4-BE49-F238E27FC236}">
                <a16:creationId xmlns:a16="http://schemas.microsoft.com/office/drawing/2014/main" id="{629B3DAD-C572-1313-D40E-1ACCAD8A454A}"/>
              </a:ext>
            </a:extLst>
          </p:cNvPr>
          <p:cNvSpPr txBox="1"/>
          <p:nvPr/>
        </p:nvSpPr>
        <p:spPr>
          <a:xfrm>
            <a:off x="526996" y="1357795"/>
            <a:ext cx="139965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t>
            </a:r>
            <a:r>
              <a:rPr lang="en-US" sz="3200" b="1" dirty="0">
                <a:solidFill>
                  <a:srgbClr val="242021"/>
                </a:solidFill>
                <a:highlight>
                  <a:srgbClr val="00FF00"/>
                </a:highlight>
              </a:rPr>
              <a:t>a</a:t>
            </a:r>
            <a:r>
              <a:rPr lang="en-US" sz="3200" b="0" i="0" dirty="0">
                <a:solidFill>
                  <a:srgbClr val="242021"/>
                </a:solidFill>
                <a:effectLst/>
              </a:rPr>
              <a:t> </a:t>
            </a:r>
            <a:endParaRPr lang="en-US" sz="3200" dirty="0"/>
          </a:p>
        </p:txBody>
      </p:sp>
    </p:spTree>
    <p:extLst>
      <p:ext uri="{BB962C8B-B14F-4D97-AF65-F5344CB8AC3E}">
        <p14:creationId xmlns:p14="http://schemas.microsoft.com/office/powerpoint/2010/main" val="136086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pic>
        <p:nvPicPr>
          <p:cNvPr id="5" name="Picture 4">
            <a:extLst>
              <a:ext uri="{FF2B5EF4-FFF2-40B4-BE49-F238E27FC236}">
                <a16:creationId xmlns:a16="http://schemas.microsoft.com/office/drawing/2014/main" id="{68CE8399-8857-DB52-0D1F-300FD5B60385}"/>
              </a:ext>
            </a:extLst>
          </p:cNvPr>
          <p:cNvPicPr>
            <a:picLocks noChangeAspect="1"/>
          </p:cNvPicPr>
          <p:nvPr/>
        </p:nvPicPr>
        <p:blipFill>
          <a:blip r:embed="rId2"/>
          <a:stretch>
            <a:fillRect/>
          </a:stretch>
        </p:blipFill>
        <p:spPr>
          <a:xfrm>
            <a:off x="281429" y="2213890"/>
            <a:ext cx="5314950" cy="2867025"/>
          </a:xfrm>
          <a:prstGeom prst="rect">
            <a:avLst/>
          </a:prstGeom>
        </p:spPr>
      </p:pic>
      <p:pic>
        <p:nvPicPr>
          <p:cNvPr id="11" name="Picture 10">
            <a:extLst>
              <a:ext uri="{FF2B5EF4-FFF2-40B4-BE49-F238E27FC236}">
                <a16:creationId xmlns:a16="http://schemas.microsoft.com/office/drawing/2014/main" id="{185F9203-7A8B-6D1F-3C14-BE762D5DE9EB}"/>
              </a:ext>
            </a:extLst>
          </p:cNvPr>
          <p:cNvPicPr>
            <a:picLocks noChangeAspect="1"/>
          </p:cNvPicPr>
          <p:nvPr/>
        </p:nvPicPr>
        <p:blipFill>
          <a:blip r:embed="rId3"/>
          <a:stretch>
            <a:fillRect/>
          </a:stretch>
        </p:blipFill>
        <p:spPr>
          <a:xfrm>
            <a:off x="0" y="525567"/>
            <a:ext cx="3514725" cy="914400"/>
          </a:xfrm>
          <a:prstGeom prst="rect">
            <a:avLst/>
          </a:prstGeom>
        </p:spPr>
      </p:pic>
      <p:cxnSp>
        <p:nvCxnSpPr>
          <p:cNvPr id="15" name="Straight Connector 14">
            <a:extLst>
              <a:ext uri="{FF2B5EF4-FFF2-40B4-BE49-F238E27FC236}">
                <a16:creationId xmlns:a16="http://schemas.microsoft.com/office/drawing/2014/main" id="{FEA35106-5CAF-7676-F6BC-CFFCF464259A}"/>
              </a:ext>
            </a:extLst>
          </p:cNvPr>
          <p:cNvCxnSpPr>
            <a:cxnSpLocks/>
          </p:cNvCxnSpPr>
          <p:nvPr/>
        </p:nvCxnSpPr>
        <p:spPr>
          <a:xfrm>
            <a:off x="3709638" y="3282385"/>
            <a:ext cx="16843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ED34B7-6DB4-70A8-F2F8-DB5D3FC00BE6}"/>
              </a:ext>
            </a:extLst>
          </p:cNvPr>
          <p:cNvSpPr txBox="1"/>
          <p:nvPr/>
        </p:nvSpPr>
        <p:spPr>
          <a:xfrm>
            <a:off x="8405091" y="558503"/>
            <a:ext cx="3647497"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10" name="TextBox 9">
            <a:extLst>
              <a:ext uri="{FF2B5EF4-FFF2-40B4-BE49-F238E27FC236}">
                <a16:creationId xmlns:a16="http://schemas.microsoft.com/office/drawing/2014/main" id="{4B464715-CC44-8BAE-1710-9F8F4EC8F79B}"/>
              </a:ext>
            </a:extLst>
          </p:cNvPr>
          <p:cNvSpPr txBox="1"/>
          <p:nvPr/>
        </p:nvSpPr>
        <p:spPr>
          <a:xfrm>
            <a:off x="5596379" y="2323343"/>
            <a:ext cx="6128326" cy="3046988"/>
          </a:xfrm>
          <a:prstGeom prst="rect">
            <a:avLst/>
          </a:prstGeom>
          <a:noFill/>
        </p:spPr>
        <p:txBody>
          <a:bodyPr wrap="square">
            <a:spAutoFit/>
          </a:bodyPr>
          <a:lstStyle/>
          <a:p>
            <a:pPr algn="just"/>
            <a:r>
              <a:rPr lang="en-US" sz="3200" dirty="0">
                <a:solidFill>
                  <a:srgbClr val="0070C0"/>
                </a:solidFill>
              </a:rPr>
              <a:t>Fakenham is </a:t>
            </a:r>
            <a:r>
              <a:rPr lang="en-US" sz="3200" i="1" u="sng" dirty="0">
                <a:solidFill>
                  <a:srgbClr val="0070C0"/>
                </a:solidFill>
                <a:highlight>
                  <a:srgbClr val="FFFF00"/>
                </a:highlight>
              </a:rPr>
              <a:t>well known</a:t>
            </a:r>
            <a:r>
              <a:rPr lang="en-US" sz="3200" dirty="0">
                <a:solidFill>
                  <a:srgbClr val="0070C0"/>
                </a:solidFill>
              </a:rPr>
              <a:t> for its natural beauty, including several beautiful forests and </a:t>
            </a:r>
            <a:r>
              <a:rPr lang="en-US" sz="3200" i="1" u="sng" dirty="0">
                <a:solidFill>
                  <a:srgbClr val="0070C0"/>
                </a:solidFill>
                <a:highlight>
                  <a:srgbClr val="FFFF00"/>
                </a:highlight>
              </a:rPr>
              <a:t>waterfalls</a:t>
            </a:r>
            <a:r>
              <a:rPr lang="en-US" sz="3200" dirty="0">
                <a:solidFill>
                  <a:srgbClr val="0070C0"/>
                </a:solidFill>
              </a:rPr>
              <a:t>. In this article, we are going to tell you all you need to know about the </a:t>
            </a:r>
            <a:r>
              <a:rPr lang="en-US" sz="3200" i="1" u="sng" dirty="0">
                <a:solidFill>
                  <a:srgbClr val="0070C0"/>
                </a:solidFill>
                <a:highlight>
                  <a:srgbClr val="FFFF00"/>
                </a:highlight>
              </a:rPr>
              <a:t>local waterfalls here in Fakenham</a:t>
            </a:r>
            <a:r>
              <a:rPr lang="en-US" sz="3200" dirty="0">
                <a:solidFill>
                  <a:srgbClr val="0070C0"/>
                </a:solidFill>
              </a:rPr>
              <a:t>. </a:t>
            </a:r>
            <a:endParaRPr lang="en-US" sz="3200" dirty="0"/>
          </a:p>
        </p:txBody>
      </p:sp>
      <p:sp>
        <p:nvSpPr>
          <p:cNvPr id="13" name="TextBox 12">
            <a:extLst>
              <a:ext uri="{FF2B5EF4-FFF2-40B4-BE49-F238E27FC236}">
                <a16:creationId xmlns:a16="http://schemas.microsoft.com/office/drawing/2014/main" id="{97B26C13-389C-3D93-4096-E1DF5E646891}"/>
              </a:ext>
            </a:extLst>
          </p:cNvPr>
          <p:cNvSpPr txBox="1"/>
          <p:nvPr/>
        </p:nvSpPr>
        <p:spPr>
          <a:xfrm>
            <a:off x="379215" y="1505038"/>
            <a:ext cx="139965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rPr>
              <a:t> </a:t>
            </a:r>
            <a:endParaRPr lang="en-US" sz="3200" dirty="0"/>
          </a:p>
        </p:txBody>
      </p:sp>
      <p:pic>
        <p:nvPicPr>
          <p:cNvPr id="12" name="Picture 11">
            <a:extLst>
              <a:ext uri="{FF2B5EF4-FFF2-40B4-BE49-F238E27FC236}">
                <a16:creationId xmlns:a16="http://schemas.microsoft.com/office/drawing/2014/main" id="{C6613102-3751-1232-52C0-BA8AC0E18952}"/>
              </a:ext>
            </a:extLst>
          </p:cNvPr>
          <p:cNvPicPr>
            <a:picLocks noChangeAspect="1"/>
          </p:cNvPicPr>
          <p:nvPr/>
        </p:nvPicPr>
        <p:blipFill>
          <a:blip r:embed="rId4"/>
          <a:stretch>
            <a:fillRect/>
          </a:stretch>
        </p:blipFill>
        <p:spPr>
          <a:xfrm>
            <a:off x="1607667" y="1507705"/>
            <a:ext cx="8272987" cy="582108"/>
          </a:xfrm>
          <a:prstGeom prst="rect">
            <a:avLst/>
          </a:prstGeom>
        </p:spPr>
      </p:pic>
    </p:spTree>
    <p:extLst>
      <p:ext uri="{BB962C8B-B14F-4D97-AF65-F5344CB8AC3E}">
        <p14:creationId xmlns:p14="http://schemas.microsoft.com/office/powerpoint/2010/main" val="402202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pic>
        <p:nvPicPr>
          <p:cNvPr id="11" name="Picture 10">
            <a:extLst>
              <a:ext uri="{FF2B5EF4-FFF2-40B4-BE49-F238E27FC236}">
                <a16:creationId xmlns:a16="http://schemas.microsoft.com/office/drawing/2014/main" id="{185F9203-7A8B-6D1F-3C14-BE762D5DE9EB}"/>
              </a:ext>
            </a:extLst>
          </p:cNvPr>
          <p:cNvPicPr>
            <a:picLocks noChangeAspect="1"/>
          </p:cNvPicPr>
          <p:nvPr/>
        </p:nvPicPr>
        <p:blipFill>
          <a:blip r:embed="rId2"/>
          <a:stretch>
            <a:fillRect/>
          </a:stretch>
        </p:blipFill>
        <p:spPr>
          <a:xfrm>
            <a:off x="0" y="490946"/>
            <a:ext cx="3514725" cy="914400"/>
          </a:xfrm>
          <a:prstGeom prst="rect">
            <a:avLst/>
          </a:prstGeom>
        </p:spPr>
      </p:pic>
      <p:sp>
        <p:nvSpPr>
          <p:cNvPr id="2" name="TextBox 1">
            <a:extLst>
              <a:ext uri="{FF2B5EF4-FFF2-40B4-BE49-F238E27FC236}">
                <a16:creationId xmlns:a16="http://schemas.microsoft.com/office/drawing/2014/main" id="{EC6E2402-39D1-644C-52A9-24A009C2E718}"/>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6" name="Picture 5">
            <a:extLst>
              <a:ext uri="{FF2B5EF4-FFF2-40B4-BE49-F238E27FC236}">
                <a16:creationId xmlns:a16="http://schemas.microsoft.com/office/drawing/2014/main" id="{0CA1DE9D-CC0A-1BF3-D172-7117EB296BD2}"/>
              </a:ext>
            </a:extLst>
          </p:cNvPr>
          <p:cNvPicPr>
            <a:picLocks noChangeAspect="1"/>
          </p:cNvPicPr>
          <p:nvPr/>
        </p:nvPicPr>
        <p:blipFill>
          <a:blip r:embed="rId3"/>
          <a:stretch>
            <a:fillRect/>
          </a:stretch>
        </p:blipFill>
        <p:spPr>
          <a:xfrm>
            <a:off x="266122" y="2241838"/>
            <a:ext cx="5986419" cy="2662671"/>
          </a:xfrm>
          <a:prstGeom prst="rect">
            <a:avLst/>
          </a:prstGeom>
        </p:spPr>
      </p:pic>
      <p:sp>
        <p:nvSpPr>
          <p:cNvPr id="8" name="TextBox 7">
            <a:extLst>
              <a:ext uri="{FF2B5EF4-FFF2-40B4-BE49-F238E27FC236}">
                <a16:creationId xmlns:a16="http://schemas.microsoft.com/office/drawing/2014/main" id="{0EEE7A18-1079-39FE-8DBE-F8B5DAA06799}"/>
              </a:ext>
            </a:extLst>
          </p:cNvPr>
          <p:cNvSpPr txBox="1"/>
          <p:nvPr/>
        </p:nvSpPr>
        <p:spPr>
          <a:xfrm>
            <a:off x="6408301" y="1832691"/>
            <a:ext cx="5403750" cy="4524315"/>
          </a:xfrm>
          <a:prstGeom prst="rect">
            <a:avLst/>
          </a:prstGeom>
          <a:noFill/>
        </p:spPr>
        <p:txBody>
          <a:bodyPr wrap="square">
            <a:spAutoFit/>
          </a:bodyPr>
          <a:lstStyle/>
          <a:p>
            <a:pPr algn="just"/>
            <a:r>
              <a:rPr lang="en-US" sz="3200" dirty="0">
                <a:solidFill>
                  <a:srgbClr val="0070C0"/>
                </a:solidFill>
              </a:rPr>
              <a:t>Bless Falls is a very famous waterfall, and many people consider it to be the best of Fakenham's natural wonders. It's much bigger than any other waterfall in the area. However, it isn't as accessible as the others. You can only visit it by helicopter. </a:t>
            </a:r>
          </a:p>
        </p:txBody>
      </p:sp>
      <p:sp>
        <p:nvSpPr>
          <p:cNvPr id="9" name="Rectangle 8">
            <a:extLst>
              <a:ext uri="{FF2B5EF4-FFF2-40B4-BE49-F238E27FC236}">
                <a16:creationId xmlns:a16="http://schemas.microsoft.com/office/drawing/2014/main" id="{25221B1A-000D-8B9F-8F04-DA128205EE3E}"/>
              </a:ext>
            </a:extLst>
          </p:cNvPr>
          <p:cNvSpPr/>
          <p:nvPr/>
        </p:nvSpPr>
        <p:spPr>
          <a:xfrm>
            <a:off x="723951" y="3274736"/>
            <a:ext cx="1243394" cy="4567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cxnSp>
        <p:nvCxnSpPr>
          <p:cNvPr id="14" name="Straight Connector 13">
            <a:extLst>
              <a:ext uri="{FF2B5EF4-FFF2-40B4-BE49-F238E27FC236}">
                <a16:creationId xmlns:a16="http://schemas.microsoft.com/office/drawing/2014/main" id="{2D2763F7-1CEB-FBDC-E801-7E85316A9BBB}"/>
              </a:ext>
            </a:extLst>
          </p:cNvPr>
          <p:cNvCxnSpPr>
            <a:cxnSpLocks/>
          </p:cNvCxnSpPr>
          <p:nvPr/>
        </p:nvCxnSpPr>
        <p:spPr>
          <a:xfrm>
            <a:off x="7866157" y="5713500"/>
            <a:ext cx="3945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3B8377-633C-841C-E8DE-50E6556582D2}"/>
              </a:ext>
            </a:extLst>
          </p:cNvPr>
          <p:cNvCxnSpPr>
            <a:cxnSpLocks/>
          </p:cNvCxnSpPr>
          <p:nvPr/>
        </p:nvCxnSpPr>
        <p:spPr>
          <a:xfrm>
            <a:off x="6513694" y="6221501"/>
            <a:ext cx="17735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D3A9A2-EE54-54B6-627E-8F389FAE1781}"/>
              </a:ext>
            </a:extLst>
          </p:cNvPr>
          <p:cNvCxnSpPr>
            <a:cxnSpLocks/>
          </p:cNvCxnSpPr>
          <p:nvPr/>
        </p:nvCxnSpPr>
        <p:spPr>
          <a:xfrm>
            <a:off x="814039" y="2760531"/>
            <a:ext cx="8023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8D00FA-F5FC-68E9-805A-29C90E8477B4}"/>
              </a:ext>
            </a:extLst>
          </p:cNvPr>
          <p:cNvCxnSpPr>
            <a:cxnSpLocks/>
          </p:cNvCxnSpPr>
          <p:nvPr/>
        </p:nvCxnSpPr>
        <p:spPr>
          <a:xfrm flipV="1">
            <a:off x="3280147" y="2760531"/>
            <a:ext cx="2538762" cy="80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599C7F5-BBF9-2619-EE6A-CC38B9F37714}"/>
              </a:ext>
            </a:extLst>
          </p:cNvPr>
          <p:cNvSpPr txBox="1"/>
          <p:nvPr/>
        </p:nvSpPr>
        <p:spPr>
          <a:xfrm>
            <a:off x="114213" y="1350943"/>
            <a:ext cx="139965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rPr>
              <a:t> </a:t>
            </a:r>
            <a:endParaRPr lang="en-US" sz="3200" dirty="0"/>
          </a:p>
        </p:txBody>
      </p:sp>
      <p:pic>
        <p:nvPicPr>
          <p:cNvPr id="5" name="Picture 4">
            <a:extLst>
              <a:ext uri="{FF2B5EF4-FFF2-40B4-BE49-F238E27FC236}">
                <a16:creationId xmlns:a16="http://schemas.microsoft.com/office/drawing/2014/main" id="{8AAF4F0A-DF02-1AD5-C0C8-E6EABE3606D5}"/>
              </a:ext>
            </a:extLst>
          </p:cNvPr>
          <p:cNvPicPr>
            <a:picLocks noChangeAspect="1"/>
          </p:cNvPicPr>
          <p:nvPr/>
        </p:nvPicPr>
        <p:blipFill>
          <a:blip r:embed="rId4"/>
          <a:stretch>
            <a:fillRect/>
          </a:stretch>
        </p:blipFill>
        <p:spPr>
          <a:xfrm>
            <a:off x="1345649" y="1325073"/>
            <a:ext cx="7909188" cy="556510"/>
          </a:xfrm>
          <a:prstGeom prst="rect">
            <a:avLst/>
          </a:prstGeom>
        </p:spPr>
      </p:pic>
    </p:spTree>
    <p:extLst>
      <p:ext uri="{BB962C8B-B14F-4D97-AF65-F5344CB8AC3E}">
        <p14:creationId xmlns:p14="http://schemas.microsoft.com/office/powerpoint/2010/main" val="375459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5D176D-3588-D135-FF7D-22CDEC1389AD}"/>
              </a:ext>
            </a:extLst>
          </p:cNvPr>
          <p:cNvPicPr>
            <a:picLocks noChangeAspect="1"/>
          </p:cNvPicPr>
          <p:nvPr/>
        </p:nvPicPr>
        <p:blipFill>
          <a:blip r:embed="rId2"/>
          <a:stretch>
            <a:fillRect/>
          </a:stretch>
        </p:blipFill>
        <p:spPr>
          <a:xfrm>
            <a:off x="125231" y="2366818"/>
            <a:ext cx="6309832" cy="2563091"/>
          </a:xfrm>
          <a:prstGeom prst="rect">
            <a:avLst/>
          </a:prstGeom>
        </p:spPr>
      </p:pic>
      <p:pic>
        <p:nvPicPr>
          <p:cNvPr id="11" name="Picture 10">
            <a:extLst>
              <a:ext uri="{FF2B5EF4-FFF2-40B4-BE49-F238E27FC236}">
                <a16:creationId xmlns:a16="http://schemas.microsoft.com/office/drawing/2014/main" id="{185F9203-7A8B-6D1F-3C14-BE762D5DE9EB}"/>
              </a:ext>
            </a:extLst>
          </p:cNvPr>
          <p:cNvPicPr>
            <a:picLocks noChangeAspect="1"/>
          </p:cNvPicPr>
          <p:nvPr/>
        </p:nvPicPr>
        <p:blipFill>
          <a:blip r:embed="rId3"/>
          <a:stretch>
            <a:fillRect/>
          </a:stretch>
        </p:blipFill>
        <p:spPr>
          <a:xfrm>
            <a:off x="0" y="525567"/>
            <a:ext cx="3514725" cy="914400"/>
          </a:xfrm>
          <a:prstGeom prst="rect">
            <a:avLst/>
          </a:prstGeom>
        </p:spPr>
      </p:pic>
      <p:sp>
        <p:nvSpPr>
          <p:cNvPr id="2" name="TextBox 1">
            <a:extLst>
              <a:ext uri="{FF2B5EF4-FFF2-40B4-BE49-F238E27FC236}">
                <a16:creationId xmlns:a16="http://schemas.microsoft.com/office/drawing/2014/main" id="{EC6E2402-39D1-644C-52A9-24A009C2E718}"/>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9" name="Rectangle 8">
            <a:extLst>
              <a:ext uri="{FF2B5EF4-FFF2-40B4-BE49-F238E27FC236}">
                <a16:creationId xmlns:a16="http://schemas.microsoft.com/office/drawing/2014/main" id="{25221B1A-000D-8B9F-8F04-DA128205EE3E}"/>
              </a:ext>
            </a:extLst>
          </p:cNvPr>
          <p:cNvSpPr/>
          <p:nvPr/>
        </p:nvSpPr>
        <p:spPr>
          <a:xfrm>
            <a:off x="613810" y="2929094"/>
            <a:ext cx="2434190" cy="4567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cxnSp>
        <p:nvCxnSpPr>
          <p:cNvPr id="14" name="Straight Connector 13">
            <a:extLst>
              <a:ext uri="{FF2B5EF4-FFF2-40B4-BE49-F238E27FC236}">
                <a16:creationId xmlns:a16="http://schemas.microsoft.com/office/drawing/2014/main" id="{2D2763F7-1CEB-FBDC-E801-7E85316A9BBB}"/>
              </a:ext>
            </a:extLst>
          </p:cNvPr>
          <p:cNvCxnSpPr>
            <a:cxnSpLocks/>
          </p:cNvCxnSpPr>
          <p:nvPr/>
        </p:nvCxnSpPr>
        <p:spPr>
          <a:xfrm flipV="1">
            <a:off x="6661852" y="3037949"/>
            <a:ext cx="1680737" cy="54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3B8377-633C-841C-E8DE-50E6556582D2}"/>
              </a:ext>
            </a:extLst>
          </p:cNvPr>
          <p:cNvCxnSpPr>
            <a:cxnSpLocks/>
          </p:cNvCxnSpPr>
          <p:nvPr/>
        </p:nvCxnSpPr>
        <p:spPr>
          <a:xfrm>
            <a:off x="6513929" y="4531247"/>
            <a:ext cx="10347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D3A9A2-EE54-54B6-627E-8F389FAE1781}"/>
              </a:ext>
            </a:extLst>
          </p:cNvPr>
          <p:cNvCxnSpPr>
            <a:cxnSpLocks/>
          </p:cNvCxnSpPr>
          <p:nvPr/>
        </p:nvCxnSpPr>
        <p:spPr>
          <a:xfrm>
            <a:off x="5072002" y="2908312"/>
            <a:ext cx="10239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A9133D4-D9B3-0A55-7474-E27D407A2AB4}"/>
              </a:ext>
            </a:extLst>
          </p:cNvPr>
          <p:cNvSpPr txBox="1"/>
          <p:nvPr/>
        </p:nvSpPr>
        <p:spPr>
          <a:xfrm>
            <a:off x="6513929" y="2575466"/>
            <a:ext cx="5430620" cy="2062103"/>
          </a:xfrm>
          <a:prstGeom prst="rect">
            <a:avLst/>
          </a:prstGeom>
          <a:noFill/>
        </p:spPr>
        <p:txBody>
          <a:bodyPr wrap="square">
            <a:spAutoFit/>
          </a:bodyPr>
          <a:lstStyle/>
          <a:p>
            <a:pPr algn="just"/>
            <a:r>
              <a:rPr lang="en-US" sz="3200" dirty="0">
                <a:solidFill>
                  <a:srgbClr val="0070C0"/>
                </a:solidFill>
              </a:rPr>
              <a:t>Wish Falls is also a great place to have a picnic, and you'll often find locals gathering there on the weekends.</a:t>
            </a:r>
          </a:p>
        </p:txBody>
      </p:sp>
      <p:sp>
        <p:nvSpPr>
          <p:cNvPr id="3" name="TextBox 2">
            <a:extLst>
              <a:ext uri="{FF2B5EF4-FFF2-40B4-BE49-F238E27FC236}">
                <a16:creationId xmlns:a16="http://schemas.microsoft.com/office/drawing/2014/main" id="{BD31E12C-A151-08C5-D0D6-E9D25481D650}"/>
              </a:ext>
            </a:extLst>
          </p:cNvPr>
          <p:cNvSpPr txBox="1"/>
          <p:nvPr/>
        </p:nvSpPr>
        <p:spPr>
          <a:xfrm>
            <a:off x="185556" y="1549468"/>
            <a:ext cx="139965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rPr>
              <a:t> </a:t>
            </a:r>
            <a:endParaRPr lang="en-US" sz="3200" dirty="0"/>
          </a:p>
        </p:txBody>
      </p:sp>
      <p:pic>
        <p:nvPicPr>
          <p:cNvPr id="4" name="Picture 3">
            <a:extLst>
              <a:ext uri="{FF2B5EF4-FFF2-40B4-BE49-F238E27FC236}">
                <a16:creationId xmlns:a16="http://schemas.microsoft.com/office/drawing/2014/main" id="{8052B2A2-9289-05C5-3325-6975C210AEB4}"/>
              </a:ext>
            </a:extLst>
          </p:cNvPr>
          <p:cNvPicPr>
            <a:picLocks noChangeAspect="1"/>
          </p:cNvPicPr>
          <p:nvPr/>
        </p:nvPicPr>
        <p:blipFill>
          <a:blip r:embed="rId4"/>
          <a:stretch>
            <a:fillRect/>
          </a:stretch>
        </p:blipFill>
        <p:spPr>
          <a:xfrm>
            <a:off x="1414008" y="1552135"/>
            <a:ext cx="8272987" cy="582108"/>
          </a:xfrm>
          <a:prstGeom prst="rect">
            <a:avLst/>
          </a:prstGeom>
        </p:spPr>
      </p:pic>
    </p:spTree>
    <p:extLst>
      <p:ext uri="{BB962C8B-B14F-4D97-AF65-F5344CB8AC3E}">
        <p14:creationId xmlns:p14="http://schemas.microsoft.com/office/powerpoint/2010/main" val="39817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A2E657-7B56-6897-F47C-64017180A6E8}"/>
              </a:ext>
            </a:extLst>
          </p:cNvPr>
          <p:cNvPicPr>
            <a:picLocks noChangeAspect="1"/>
          </p:cNvPicPr>
          <p:nvPr/>
        </p:nvPicPr>
        <p:blipFill>
          <a:blip r:embed="rId2"/>
          <a:stretch>
            <a:fillRect/>
          </a:stretch>
        </p:blipFill>
        <p:spPr>
          <a:xfrm>
            <a:off x="183694" y="1950923"/>
            <a:ext cx="5912306" cy="2956153"/>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pic>
        <p:nvPicPr>
          <p:cNvPr id="11" name="Picture 10">
            <a:extLst>
              <a:ext uri="{FF2B5EF4-FFF2-40B4-BE49-F238E27FC236}">
                <a16:creationId xmlns:a16="http://schemas.microsoft.com/office/drawing/2014/main" id="{185F9203-7A8B-6D1F-3C14-BE762D5DE9EB}"/>
              </a:ext>
            </a:extLst>
          </p:cNvPr>
          <p:cNvPicPr>
            <a:picLocks noChangeAspect="1"/>
          </p:cNvPicPr>
          <p:nvPr/>
        </p:nvPicPr>
        <p:blipFill>
          <a:blip r:embed="rId3"/>
          <a:stretch>
            <a:fillRect/>
          </a:stretch>
        </p:blipFill>
        <p:spPr>
          <a:xfrm>
            <a:off x="0" y="366959"/>
            <a:ext cx="3514725" cy="914400"/>
          </a:xfrm>
          <a:prstGeom prst="rect">
            <a:avLst/>
          </a:prstGeom>
        </p:spPr>
      </p:pic>
      <p:sp>
        <p:nvSpPr>
          <p:cNvPr id="2" name="TextBox 1">
            <a:extLst>
              <a:ext uri="{FF2B5EF4-FFF2-40B4-BE49-F238E27FC236}">
                <a16:creationId xmlns:a16="http://schemas.microsoft.com/office/drawing/2014/main" id="{EC6E2402-39D1-644C-52A9-24A009C2E718}"/>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9" name="Rectangle 8">
            <a:extLst>
              <a:ext uri="{FF2B5EF4-FFF2-40B4-BE49-F238E27FC236}">
                <a16:creationId xmlns:a16="http://schemas.microsoft.com/office/drawing/2014/main" id="{25221B1A-000D-8B9F-8F04-DA128205EE3E}"/>
              </a:ext>
            </a:extLst>
          </p:cNvPr>
          <p:cNvSpPr/>
          <p:nvPr/>
        </p:nvSpPr>
        <p:spPr>
          <a:xfrm>
            <a:off x="725339" y="4382287"/>
            <a:ext cx="2016448" cy="510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cxnSp>
        <p:nvCxnSpPr>
          <p:cNvPr id="14" name="Straight Connector 13">
            <a:extLst>
              <a:ext uri="{FF2B5EF4-FFF2-40B4-BE49-F238E27FC236}">
                <a16:creationId xmlns:a16="http://schemas.microsoft.com/office/drawing/2014/main" id="{2D2763F7-1CEB-FBDC-E801-7E85316A9BBB}"/>
              </a:ext>
            </a:extLst>
          </p:cNvPr>
          <p:cNvCxnSpPr>
            <a:cxnSpLocks/>
          </p:cNvCxnSpPr>
          <p:nvPr/>
        </p:nvCxnSpPr>
        <p:spPr>
          <a:xfrm>
            <a:off x="7248508" y="4490888"/>
            <a:ext cx="44883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45A5D51-0671-C6BD-FCC9-40E510D8223E}"/>
              </a:ext>
            </a:extLst>
          </p:cNvPr>
          <p:cNvSpPr txBox="1"/>
          <p:nvPr/>
        </p:nvSpPr>
        <p:spPr>
          <a:xfrm>
            <a:off x="6138547" y="2046514"/>
            <a:ext cx="5598270" cy="4031873"/>
          </a:xfrm>
          <a:prstGeom prst="rect">
            <a:avLst/>
          </a:prstGeom>
          <a:noFill/>
        </p:spPr>
        <p:txBody>
          <a:bodyPr wrap="square">
            <a:spAutoFit/>
          </a:bodyPr>
          <a:lstStyle/>
          <a:p>
            <a:pPr algn="just"/>
            <a:r>
              <a:rPr lang="en-US" sz="3200" dirty="0">
                <a:solidFill>
                  <a:srgbClr val="0070C0"/>
                </a:solidFill>
              </a:rPr>
              <a:t>Giving Falls is much more scenic than most waterfalls you will see. High up on Mount Dogi, you can see over all of Fakenham. It's a little more difficult to visit than Wish Falls, but it's worth the hike. You won't forget visiting Giving Falls.</a:t>
            </a:r>
          </a:p>
        </p:txBody>
      </p:sp>
      <p:cxnSp>
        <p:nvCxnSpPr>
          <p:cNvPr id="12" name="Straight Connector 11">
            <a:extLst>
              <a:ext uri="{FF2B5EF4-FFF2-40B4-BE49-F238E27FC236}">
                <a16:creationId xmlns:a16="http://schemas.microsoft.com/office/drawing/2014/main" id="{2D4533C5-304D-FD86-7CFC-FEA48135DA34}"/>
              </a:ext>
            </a:extLst>
          </p:cNvPr>
          <p:cNvCxnSpPr>
            <a:cxnSpLocks/>
          </p:cNvCxnSpPr>
          <p:nvPr/>
        </p:nvCxnSpPr>
        <p:spPr>
          <a:xfrm>
            <a:off x="5108947" y="2446495"/>
            <a:ext cx="7930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639F6B-F056-520F-3940-85D691487891}"/>
              </a:ext>
            </a:extLst>
          </p:cNvPr>
          <p:cNvCxnSpPr>
            <a:cxnSpLocks/>
          </p:cNvCxnSpPr>
          <p:nvPr/>
        </p:nvCxnSpPr>
        <p:spPr>
          <a:xfrm>
            <a:off x="749384" y="2908312"/>
            <a:ext cx="40350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3DBF8D3-99DE-CF24-23A6-F03647E53D6E}"/>
              </a:ext>
            </a:extLst>
          </p:cNvPr>
          <p:cNvCxnSpPr>
            <a:cxnSpLocks/>
          </p:cNvCxnSpPr>
          <p:nvPr/>
        </p:nvCxnSpPr>
        <p:spPr>
          <a:xfrm>
            <a:off x="6243782" y="5462701"/>
            <a:ext cx="16533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06318-8B45-77AA-F903-53041B7A2CB4}"/>
              </a:ext>
            </a:extLst>
          </p:cNvPr>
          <p:cNvSpPr txBox="1"/>
          <p:nvPr/>
        </p:nvSpPr>
        <p:spPr>
          <a:xfrm>
            <a:off x="183694" y="1238046"/>
            <a:ext cx="1264084"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rPr>
              <a:t> </a:t>
            </a:r>
            <a:endParaRPr lang="en-US" sz="3200" dirty="0"/>
          </a:p>
        </p:txBody>
      </p:sp>
      <p:pic>
        <p:nvPicPr>
          <p:cNvPr id="6" name="Picture 5">
            <a:extLst>
              <a:ext uri="{FF2B5EF4-FFF2-40B4-BE49-F238E27FC236}">
                <a16:creationId xmlns:a16="http://schemas.microsoft.com/office/drawing/2014/main" id="{B30F4DB3-EF87-813A-3F6F-011DC287177F}"/>
              </a:ext>
            </a:extLst>
          </p:cNvPr>
          <p:cNvPicPr>
            <a:picLocks noChangeAspect="1"/>
          </p:cNvPicPr>
          <p:nvPr/>
        </p:nvPicPr>
        <p:blipFill>
          <a:blip r:embed="rId4"/>
          <a:stretch>
            <a:fillRect/>
          </a:stretch>
        </p:blipFill>
        <p:spPr>
          <a:xfrm>
            <a:off x="1373108" y="1248817"/>
            <a:ext cx="7471678" cy="525726"/>
          </a:xfrm>
          <a:prstGeom prst="rect">
            <a:avLst/>
          </a:prstGeom>
        </p:spPr>
      </p:pic>
      <p:cxnSp>
        <p:nvCxnSpPr>
          <p:cNvPr id="16" name="Straight Connector 15">
            <a:extLst>
              <a:ext uri="{FF2B5EF4-FFF2-40B4-BE49-F238E27FC236}">
                <a16:creationId xmlns:a16="http://schemas.microsoft.com/office/drawing/2014/main" id="{3D3B8377-633C-841C-E8DE-50E6556582D2}"/>
              </a:ext>
            </a:extLst>
          </p:cNvPr>
          <p:cNvCxnSpPr>
            <a:cxnSpLocks/>
          </p:cNvCxnSpPr>
          <p:nvPr/>
        </p:nvCxnSpPr>
        <p:spPr>
          <a:xfrm>
            <a:off x="6340335" y="2542050"/>
            <a:ext cx="18163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5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6D57CD-FB95-8BC6-DA31-E6BA52DD167E}"/>
              </a:ext>
            </a:extLst>
          </p:cNvPr>
          <p:cNvPicPr>
            <a:picLocks noChangeAspect="1"/>
          </p:cNvPicPr>
          <p:nvPr/>
        </p:nvPicPr>
        <p:blipFill>
          <a:blip r:embed="rId2"/>
          <a:stretch>
            <a:fillRect/>
          </a:stretch>
        </p:blipFill>
        <p:spPr>
          <a:xfrm>
            <a:off x="205075" y="1929969"/>
            <a:ext cx="6479041" cy="3898178"/>
          </a:xfrm>
          <a:prstGeom prst="rect">
            <a:avLst/>
          </a:prstGeom>
        </p:spPr>
      </p:pic>
      <p:pic>
        <p:nvPicPr>
          <p:cNvPr id="11" name="Picture 10">
            <a:extLst>
              <a:ext uri="{FF2B5EF4-FFF2-40B4-BE49-F238E27FC236}">
                <a16:creationId xmlns:a16="http://schemas.microsoft.com/office/drawing/2014/main" id="{185F9203-7A8B-6D1F-3C14-BE762D5DE9EB}"/>
              </a:ext>
            </a:extLst>
          </p:cNvPr>
          <p:cNvPicPr>
            <a:picLocks noChangeAspect="1"/>
          </p:cNvPicPr>
          <p:nvPr/>
        </p:nvPicPr>
        <p:blipFill>
          <a:blip r:embed="rId3"/>
          <a:stretch>
            <a:fillRect/>
          </a:stretch>
        </p:blipFill>
        <p:spPr>
          <a:xfrm>
            <a:off x="0" y="366959"/>
            <a:ext cx="3514725" cy="914400"/>
          </a:xfrm>
          <a:prstGeom prst="rect">
            <a:avLst/>
          </a:prstGeom>
        </p:spPr>
      </p:pic>
      <p:sp>
        <p:nvSpPr>
          <p:cNvPr id="2" name="TextBox 1">
            <a:extLst>
              <a:ext uri="{FF2B5EF4-FFF2-40B4-BE49-F238E27FC236}">
                <a16:creationId xmlns:a16="http://schemas.microsoft.com/office/drawing/2014/main" id="{EC6E2402-39D1-644C-52A9-24A009C2E718}"/>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9" name="Rectangle 8">
            <a:extLst>
              <a:ext uri="{FF2B5EF4-FFF2-40B4-BE49-F238E27FC236}">
                <a16:creationId xmlns:a16="http://schemas.microsoft.com/office/drawing/2014/main" id="{25221B1A-000D-8B9F-8F04-DA128205EE3E}"/>
              </a:ext>
            </a:extLst>
          </p:cNvPr>
          <p:cNvSpPr/>
          <p:nvPr/>
        </p:nvSpPr>
        <p:spPr>
          <a:xfrm>
            <a:off x="572655" y="2958529"/>
            <a:ext cx="4285671" cy="9409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cxnSp>
        <p:nvCxnSpPr>
          <p:cNvPr id="14" name="Straight Connector 13">
            <a:extLst>
              <a:ext uri="{FF2B5EF4-FFF2-40B4-BE49-F238E27FC236}">
                <a16:creationId xmlns:a16="http://schemas.microsoft.com/office/drawing/2014/main" id="{2D2763F7-1CEB-FBDC-E801-7E85316A9BBB}"/>
              </a:ext>
            </a:extLst>
          </p:cNvPr>
          <p:cNvCxnSpPr>
            <a:cxnSpLocks/>
          </p:cNvCxnSpPr>
          <p:nvPr/>
        </p:nvCxnSpPr>
        <p:spPr>
          <a:xfrm flipV="1">
            <a:off x="6957416" y="2613076"/>
            <a:ext cx="1680737" cy="54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D3A9A2-EE54-54B6-627E-8F389FAE1781}"/>
              </a:ext>
            </a:extLst>
          </p:cNvPr>
          <p:cNvCxnSpPr>
            <a:cxnSpLocks/>
          </p:cNvCxnSpPr>
          <p:nvPr/>
        </p:nvCxnSpPr>
        <p:spPr>
          <a:xfrm>
            <a:off x="5746256" y="2440416"/>
            <a:ext cx="737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36B4233-52FD-4896-B5C4-10C0E006EE8D}"/>
              </a:ext>
            </a:extLst>
          </p:cNvPr>
          <p:cNvCxnSpPr>
            <a:cxnSpLocks/>
          </p:cNvCxnSpPr>
          <p:nvPr/>
        </p:nvCxnSpPr>
        <p:spPr>
          <a:xfrm>
            <a:off x="689347" y="2879143"/>
            <a:ext cx="29774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F7E3C5D-64BA-DBAF-73C3-86247DD434B5}"/>
              </a:ext>
            </a:extLst>
          </p:cNvPr>
          <p:cNvSpPr txBox="1"/>
          <p:nvPr/>
        </p:nvSpPr>
        <p:spPr>
          <a:xfrm>
            <a:off x="6848766" y="2129756"/>
            <a:ext cx="5102946" cy="3539430"/>
          </a:xfrm>
          <a:prstGeom prst="rect">
            <a:avLst/>
          </a:prstGeom>
          <a:noFill/>
        </p:spPr>
        <p:txBody>
          <a:bodyPr wrap="square">
            <a:spAutoFit/>
          </a:bodyPr>
          <a:lstStyle/>
          <a:p>
            <a:pPr algn="just"/>
            <a:r>
              <a:rPr lang="en-US" sz="3200" dirty="0">
                <a:solidFill>
                  <a:srgbClr val="0070C0"/>
                </a:solidFill>
              </a:rPr>
              <a:t>Fakenham is well known for its natural beauty, including several beautiful forests and waterfalls. In this article, we are going to tell you all you need to know about the local waterfalls here in Fakenham.</a:t>
            </a:r>
            <a:endParaRPr lang="en-US" sz="3200" dirty="0"/>
          </a:p>
        </p:txBody>
      </p:sp>
      <p:cxnSp>
        <p:nvCxnSpPr>
          <p:cNvPr id="15" name="Straight Connector 14">
            <a:extLst>
              <a:ext uri="{FF2B5EF4-FFF2-40B4-BE49-F238E27FC236}">
                <a16:creationId xmlns:a16="http://schemas.microsoft.com/office/drawing/2014/main" id="{8AA0DC2C-8680-1EB1-18EB-F019B30CD6FF}"/>
              </a:ext>
            </a:extLst>
          </p:cNvPr>
          <p:cNvCxnSpPr>
            <a:cxnSpLocks/>
          </p:cNvCxnSpPr>
          <p:nvPr/>
        </p:nvCxnSpPr>
        <p:spPr>
          <a:xfrm>
            <a:off x="6957416" y="4079870"/>
            <a:ext cx="16139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D51422-81FE-8093-F8F4-0EF1B2690A4D}"/>
              </a:ext>
            </a:extLst>
          </p:cNvPr>
          <p:cNvCxnSpPr>
            <a:cxnSpLocks/>
          </p:cNvCxnSpPr>
          <p:nvPr/>
        </p:nvCxnSpPr>
        <p:spPr>
          <a:xfrm>
            <a:off x="11117201" y="5040452"/>
            <a:ext cx="737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D7C065-0A78-B892-7704-DD314E864AB9}"/>
              </a:ext>
            </a:extLst>
          </p:cNvPr>
          <p:cNvCxnSpPr>
            <a:cxnSpLocks/>
          </p:cNvCxnSpPr>
          <p:nvPr/>
        </p:nvCxnSpPr>
        <p:spPr>
          <a:xfrm>
            <a:off x="6957416" y="5557689"/>
            <a:ext cx="46157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1D128A4-A714-D8C4-2D1D-92ED39B96BB7}"/>
              </a:ext>
            </a:extLst>
          </p:cNvPr>
          <p:cNvSpPr txBox="1"/>
          <p:nvPr/>
        </p:nvSpPr>
        <p:spPr>
          <a:xfrm>
            <a:off x="205075" y="1302505"/>
            <a:ext cx="1264084"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rPr>
              <a:t> </a:t>
            </a:r>
            <a:endParaRPr lang="en-US" sz="3200" dirty="0"/>
          </a:p>
        </p:txBody>
      </p:sp>
      <p:pic>
        <p:nvPicPr>
          <p:cNvPr id="5" name="Picture 4">
            <a:extLst>
              <a:ext uri="{FF2B5EF4-FFF2-40B4-BE49-F238E27FC236}">
                <a16:creationId xmlns:a16="http://schemas.microsoft.com/office/drawing/2014/main" id="{EC4319A9-F075-E4E8-B878-DAC8EED91A71}"/>
              </a:ext>
            </a:extLst>
          </p:cNvPr>
          <p:cNvPicPr>
            <a:picLocks noChangeAspect="1"/>
          </p:cNvPicPr>
          <p:nvPr/>
        </p:nvPicPr>
        <p:blipFill>
          <a:blip r:embed="rId4"/>
          <a:stretch>
            <a:fillRect/>
          </a:stretch>
        </p:blipFill>
        <p:spPr>
          <a:xfrm>
            <a:off x="1394489" y="1313276"/>
            <a:ext cx="7471678" cy="525726"/>
          </a:xfrm>
          <a:prstGeom prst="rect">
            <a:avLst/>
          </a:prstGeom>
        </p:spPr>
      </p:pic>
    </p:spTree>
    <p:extLst>
      <p:ext uri="{BB962C8B-B14F-4D97-AF65-F5344CB8AC3E}">
        <p14:creationId xmlns:p14="http://schemas.microsoft.com/office/powerpoint/2010/main" val="310742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5F9203-7A8B-6D1F-3C14-BE762D5DE9EB}"/>
              </a:ext>
            </a:extLst>
          </p:cNvPr>
          <p:cNvPicPr>
            <a:picLocks noChangeAspect="1"/>
          </p:cNvPicPr>
          <p:nvPr/>
        </p:nvPicPr>
        <p:blipFill>
          <a:blip r:embed="rId2"/>
          <a:stretch>
            <a:fillRect/>
          </a:stretch>
        </p:blipFill>
        <p:spPr>
          <a:xfrm>
            <a:off x="0" y="411524"/>
            <a:ext cx="3514725" cy="914400"/>
          </a:xfrm>
          <a:prstGeom prst="rect">
            <a:avLst/>
          </a:prstGeom>
        </p:spPr>
      </p:pic>
      <p:sp>
        <p:nvSpPr>
          <p:cNvPr id="2" name="TextBox 1">
            <a:extLst>
              <a:ext uri="{FF2B5EF4-FFF2-40B4-BE49-F238E27FC236}">
                <a16:creationId xmlns:a16="http://schemas.microsoft.com/office/drawing/2014/main" id="{EC6E2402-39D1-644C-52A9-24A009C2E718}"/>
              </a:ext>
            </a:extLst>
          </p:cNvPr>
          <p:cNvSpPr txBox="1"/>
          <p:nvPr/>
        </p:nvSpPr>
        <p:spPr>
          <a:xfrm>
            <a:off x="8462242" y="500994"/>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9" name="Rectangle 8">
            <a:extLst>
              <a:ext uri="{FF2B5EF4-FFF2-40B4-BE49-F238E27FC236}">
                <a16:creationId xmlns:a16="http://schemas.microsoft.com/office/drawing/2014/main" id="{25221B1A-000D-8B9F-8F04-DA128205EE3E}"/>
              </a:ext>
            </a:extLst>
          </p:cNvPr>
          <p:cNvSpPr/>
          <p:nvPr/>
        </p:nvSpPr>
        <p:spPr>
          <a:xfrm>
            <a:off x="293254" y="4443397"/>
            <a:ext cx="6162963" cy="914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cxnSp>
        <p:nvCxnSpPr>
          <p:cNvPr id="14" name="Straight Connector 13">
            <a:extLst>
              <a:ext uri="{FF2B5EF4-FFF2-40B4-BE49-F238E27FC236}">
                <a16:creationId xmlns:a16="http://schemas.microsoft.com/office/drawing/2014/main" id="{2D2763F7-1CEB-FBDC-E801-7E85316A9BBB}"/>
              </a:ext>
            </a:extLst>
          </p:cNvPr>
          <p:cNvCxnSpPr>
            <a:cxnSpLocks/>
          </p:cNvCxnSpPr>
          <p:nvPr/>
        </p:nvCxnSpPr>
        <p:spPr>
          <a:xfrm>
            <a:off x="6790624" y="3946611"/>
            <a:ext cx="50042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D3A9A2-EE54-54B6-627E-8F389FAE1781}"/>
              </a:ext>
            </a:extLst>
          </p:cNvPr>
          <p:cNvCxnSpPr>
            <a:cxnSpLocks/>
          </p:cNvCxnSpPr>
          <p:nvPr/>
        </p:nvCxnSpPr>
        <p:spPr>
          <a:xfrm>
            <a:off x="402401" y="2873382"/>
            <a:ext cx="33845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2E8B589-09E9-56E0-616E-C20E1F228C0B}"/>
              </a:ext>
            </a:extLst>
          </p:cNvPr>
          <p:cNvSpPr txBox="1"/>
          <p:nvPr/>
        </p:nvSpPr>
        <p:spPr>
          <a:xfrm>
            <a:off x="293255" y="1913108"/>
            <a:ext cx="6415013" cy="4031873"/>
          </a:xfrm>
          <a:prstGeom prst="rect">
            <a:avLst/>
          </a:prstGeom>
          <a:noFill/>
        </p:spPr>
        <p:txBody>
          <a:bodyPr wrap="square">
            <a:spAutoFit/>
          </a:bodyPr>
          <a:lstStyle/>
          <a:p>
            <a:r>
              <a:rPr lang="en-US" sz="3200" dirty="0"/>
              <a:t>5. Which of the following can you infer from the article? </a:t>
            </a:r>
          </a:p>
          <a:p>
            <a:pPr marL="514350" indent="-514350">
              <a:buAutoNum type="alphaUcPeriod"/>
            </a:pPr>
            <a:r>
              <a:rPr lang="en-US" sz="3200" dirty="0"/>
              <a:t>It's easy to visit all three waterfalls in a day. </a:t>
            </a:r>
          </a:p>
          <a:p>
            <a:pPr marL="514350" indent="-514350">
              <a:buAutoNum type="alphaUcPeriod"/>
            </a:pPr>
            <a:r>
              <a:rPr lang="en-US" sz="3200" dirty="0"/>
              <a:t>The writer likes Bless Falls best. </a:t>
            </a:r>
          </a:p>
          <a:p>
            <a:pPr marL="514350" indent="-514350">
              <a:buAutoNum type="alphaUcPeriod"/>
            </a:pPr>
            <a:r>
              <a:rPr lang="en-US" sz="3200" dirty="0"/>
              <a:t>People who live in Fakenham like to visit Wish Falls. </a:t>
            </a:r>
          </a:p>
          <a:p>
            <a:pPr marL="514350" indent="-514350">
              <a:buAutoNum type="alphaUcPeriod"/>
            </a:pPr>
            <a:r>
              <a:rPr lang="en-US" sz="3200" dirty="0"/>
              <a:t>Giving Falls is the least accessible.</a:t>
            </a:r>
          </a:p>
        </p:txBody>
      </p:sp>
      <p:sp>
        <p:nvSpPr>
          <p:cNvPr id="7" name="TextBox 6">
            <a:extLst>
              <a:ext uri="{FF2B5EF4-FFF2-40B4-BE49-F238E27FC236}">
                <a16:creationId xmlns:a16="http://schemas.microsoft.com/office/drawing/2014/main" id="{7660222B-F9F2-97AB-982C-62127E53192C}"/>
              </a:ext>
            </a:extLst>
          </p:cNvPr>
          <p:cNvSpPr txBox="1"/>
          <p:nvPr/>
        </p:nvSpPr>
        <p:spPr>
          <a:xfrm>
            <a:off x="6708268" y="2496434"/>
            <a:ext cx="5206923" cy="2062103"/>
          </a:xfrm>
          <a:prstGeom prst="rect">
            <a:avLst/>
          </a:prstGeom>
          <a:noFill/>
        </p:spPr>
        <p:txBody>
          <a:bodyPr wrap="square">
            <a:spAutoFit/>
          </a:bodyPr>
          <a:lstStyle/>
          <a:p>
            <a:pPr algn="just"/>
            <a:r>
              <a:rPr lang="en-US" sz="3200" dirty="0">
                <a:solidFill>
                  <a:srgbClr val="0070C0"/>
                </a:solidFill>
              </a:rPr>
              <a:t>Wish Falls is also a great place to have a picnic, and you'll often find locals gathering there on the weekends.</a:t>
            </a:r>
            <a:endParaRPr lang="en-US" sz="3200" dirty="0"/>
          </a:p>
        </p:txBody>
      </p:sp>
      <p:cxnSp>
        <p:nvCxnSpPr>
          <p:cNvPr id="15" name="Straight Connector 14">
            <a:extLst>
              <a:ext uri="{FF2B5EF4-FFF2-40B4-BE49-F238E27FC236}">
                <a16:creationId xmlns:a16="http://schemas.microsoft.com/office/drawing/2014/main" id="{300F29BD-2948-D77C-6883-51F8F121CD41}"/>
              </a:ext>
            </a:extLst>
          </p:cNvPr>
          <p:cNvCxnSpPr>
            <a:cxnSpLocks/>
          </p:cNvCxnSpPr>
          <p:nvPr/>
        </p:nvCxnSpPr>
        <p:spPr>
          <a:xfrm>
            <a:off x="6790624" y="4443397"/>
            <a:ext cx="38034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26DB123-26B2-3D8E-2737-4959A2006A73}"/>
              </a:ext>
            </a:extLst>
          </p:cNvPr>
          <p:cNvSpPr txBox="1"/>
          <p:nvPr/>
        </p:nvSpPr>
        <p:spPr>
          <a:xfrm>
            <a:off x="183694" y="1303368"/>
            <a:ext cx="1264084"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rPr>
              <a:t> </a:t>
            </a:r>
            <a:endParaRPr lang="en-US" sz="3200" dirty="0"/>
          </a:p>
        </p:txBody>
      </p:sp>
      <p:pic>
        <p:nvPicPr>
          <p:cNvPr id="5" name="Picture 4">
            <a:extLst>
              <a:ext uri="{FF2B5EF4-FFF2-40B4-BE49-F238E27FC236}">
                <a16:creationId xmlns:a16="http://schemas.microsoft.com/office/drawing/2014/main" id="{A4AB1D54-1348-6AD8-B36C-2BC94A90CDBE}"/>
              </a:ext>
            </a:extLst>
          </p:cNvPr>
          <p:cNvPicPr>
            <a:picLocks noChangeAspect="1"/>
          </p:cNvPicPr>
          <p:nvPr/>
        </p:nvPicPr>
        <p:blipFill>
          <a:blip r:embed="rId3"/>
          <a:stretch>
            <a:fillRect/>
          </a:stretch>
        </p:blipFill>
        <p:spPr>
          <a:xfrm>
            <a:off x="1447778" y="1340194"/>
            <a:ext cx="7471678" cy="525726"/>
          </a:xfrm>
          <a:prstGeom prst="rect">
            <a:avLst/>
          </a:prstGeom>
        </p:spPr>
      </p:pic>
    </p:spTree>
    <p:extLst>
      <p:ext uri="{BB962C8B-B14F-4D97-AF65-F5344CB8AC3E}">
        <p14:creationId xmlns:p14="http://schemas.microsoft.com/office/powerpoint/2010/main" val="320884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Vocabulary</a:t>
            </a:r>
          </a:p>
        </p:txBody>
      </p:sp>
    </p:spTree>
    <p:extLst>
      <p:ext uri="{BB962C8B-B14F-4D97-AF65-F5344CB8AC3E}">
        <p14:creationId xmlns:p14="http://schemas.microsoft.com/office/powerpoint/2010/main" val="2654248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BB941A-ABEF-A099-721F-567E13E1DE39}"/>
              </a:ext>
            </a:extLst>
          </p:cNvPr>
          <p:cNvPicPr>
            <a:picLocks noChangeAspect="1"/>
          </p:cNvPicPr>
          <p:nvPr/>
        </p:nvPicPr>
        <p:blipFill>
          <a:blip r:embed="rId2"/>
          <a:stretch>
            <a:fillRect/>
          </a:stretch>
        </p:blipFill>
        <p:spPr>
          <a:xfrm>
            <a:off x="82245" y="543919"/>
            <a:ext cx="7905750" cy="733425"/>
          </a:xfrm>
          <a:prstGeom prst="rect">
            <a:avLst/>
          </a:prstGeom>
        </p:spPr>
      </p:pic>
      <p:sp>
        <p:nvSpPr>
          <p:cNvPr id="14" name="TextBox 13">
            <a:extLst>
              <a:ext uri="{FF2B5EF4-FFF2-40B4-BE49-F238E27FC236}">
                <a16:creationId xmlns:a16="http://schemas.microsoft.com/office/drawing/2014/main" id="{5A74FBC3-B14F-1CD2-B25B-B0778B631617}"/>
              </a:ext>
            </a:extLst>
          </p:cNvPr>
          <p:cNvSpPr txBox="1"/>
          <p:nvPr/>
        </p:nvSpPr>
        <p:spPr>
          <a:xfrm>
            <a:off x="226140" y="1494020"/>
            <a:ext cx="11739720" cy="4401205"/>
          </a:xfrm>
          <a:prstGeom prst="rect">
            <a:avLst/>
          </a:prstGeom>
          <a:noFill/>
        </p:spPr>
        <p:txBody>
          <a:bodyPr wrap="square">
            <a:spAutoFit/>
          </a:bodyPr>
          <a:lstStyle/>
          <a:p>
            <a:pPr marL="514350" indent="-514350">
              <a:buAutoNum type="arabicPeriod"/>
            </a:pPr>
            <a:r>
              <a:rPr lang="en-US" sz="3200" dirty="0"/>
              <a:t>The water running through the cave created the rocky _________. </a:t>
            </a:r>
          </a:p>
          <a:p>
            <a:pPr marL="514350" indent="-514350">
              <a:buAutoNum type="alphaUcPeriod"/>
            </a:pPr>
            <a:r>
              <a:rPr lang="en-US" sz="3200" dirty="0"/>
              <a:t>outcrops 	B. summits 	C. rangers 		D. government</a:t>
            </a:r>
          </a:p>
          <a:p>
            <a:endParaRPr lang="en-US" sz="1200" dirty="0"/>
          </a:p>
          <a:p>
            <a:r>
              <a:rPr lang="en-US" sz="3200" dirty="0"/>
              <a:t>2. The biggest problem is that people ___________ in the park. There are plastic bottles everywhere. </a:t>
            </a:r>
          </a:p>
          <a:p>
            <a:pPr marL="514350" indent="-514350">
              <a:buAutoNum type="alphaUcPeriod"/>
            </a:pPr>
            <a:r>
              <a:rPr lang="en-US" sz="3200" dirty="0"/>
              <a:t>fine 		B. spoil 		C. create 		D. litter </a:t>
            </a:r>
          </a:p>
          <a:p>
            <a:endParaRPr lang="en-US" sz="1200" dirty="0"/>
          </a:p>
          <a:p>
            <a:r>
              <a:rPr lang="en-US" sz="3200" dirty="0"/>
              <a:t>3. I climbed all the way to the __________ of Mount Snowdon. There was a great view from the top. </a:t>
            </a:r>
          </a:p>
          <a:p>
            <a:r>
              <a:rPr lang="en-US" sz="3200" dirty="0"/>
              <a:t>A. beach 		B. formation 	C. summit 		D. nature</a:t>
            </a:r>
          </a:p>
        </p:txBody>
      </p:sp>
    </p:spTree>
    <p:extLst>
      <p:ext uri="{BB962C8B-B14F-4D97-AF65-F5344CB8AC3E}">
        <p14:creationId xmlns:p14="http://schemas.microsoft.com/office/powerpoint/2010/main" val="1051011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BB941A-ABEF-A099-721F-567E13E1DE39}"/>
              </a:ext>
            </a:extLst>
          </p:cNvPr>
          <p:cNvPicPr>
            <a:picLocks noChangeAspect="1"/>
          </p:cNvPicPr>
          <p:nvPr/>
        </p:nvPicPr>
        <p:blipFill>
          <a:blip r:embed="rId2"/>
          <a:stretch>
            <a:fillRect/>
          </a:stretch>
        </p:blipFill>
        <p:spPr>
          <a:xfrm>
            <a:off x="82245" y="543919"/>
            <a:ext cx="7905750" cy="733425"/>
          </a:xfrm>
          <a:prstGeom prst="rect">
            <a:avLst/>
          </a:prstGeom>
        </p:spPr>
      </p:pic>
      <p:sp>
        <p:nvSpPr>
          <p:cNvPr id="3" name="TextBox 2">
            <a:extLst>
              <a:ext uri="{FF2B5EF4-FFF2-40B4-BE49-F238E27FC236}">
                <a16:creationId xmlns:a16="http://schemas.microsoft.com/office/drawing/2014/main" id="{20BDA7C7-993A-526B-FC97-0F5D6D805CF6}"/>
              </a:ext>
            </a:extLst>
          </p:cNvPr>
          <p:cNvSpPr txBox="1"/>
          <p:nvPr/>
        </p:nvSpPr>
        <p:spPr>
          <a:xfrm>
            <a:off x="286328" y="1593518"/>
            <a:ext cx="11416145" cy="3908762"/>
          </a:xfrm>
          <a:prstGeom prst="rect">
            <a:avLst/>
          </a:prstGeom>
          <a:noFill/>
        </p:spPr>
        <p:txBody>
          <a:bodyPr wrap="square">
            <a:spAutoFit/>
          </a:bodyPr>
          <a:lstStyle/>
          <a:p>
            <a:r>
              <a:rPr lang="en-US" sz="3200" dirty="0"/>
              <a:t>4. Rangers shouldn't let people ___________ animals in the national park. </a:t>
            </a:r>
          </a:p>
          <a:p>
            <a:pPr marL="514350" indent="-514350">
              <a:buAutoNum type="alphaUcPeriod"/>
            </a:pPr>
            <a:r>
              <a:rPr lang="en-US" sz="3200" dirty="0"/>
              <a:t>fine 		B. hunt 		C. consider 	D. litter </a:t>
            </a:r>
          </a:p>
          <a:p>
            <a:endParaRPr lang="en-US" sz="1200" dirty="0"/>
          </a:p>
          <a:p>
            <a:r>
              <a:rPr lang="en-US" sz="3200" dirty="0"/>
              <a:t>5. The view from the top of the mountain is ____________. </a:t>
            </a:r>
          </a:p>
          <a:p>
            <a:pPr marL="514350" indent="-514350">
              <a:buAutoNum type="alphaUcPeriod"/>
            </a:pPr>
            <a:r>
              <a:rPr lang="en-US" sz="3200" dirty="0"/>
              <a:t>spectacular 	B. accessible 	C. tall 		D. close </a:t>
            </a:r>
          </a:p>
          <a:p>
            <a:endParaRPr lang="en-US" sz="1200" dirty="0"/>
          </a:p>
          <a:p>
            <a:r>
              <a:rPr lang="en-US" sz="3200" dirty="0"/>
              <a:t>6. So many animals live in the ___________. </a:t>
            </a:r>
          </a:p>
          <a:p>
            <a:r>
              <a:rPr lang="en-US" sz="3200" dirty="0"/>
              <a:t>A. ranger 		B. Mount 		C. wildlife 		D. rainforest</a:t>
            </a:r>
          </a:p>
        </p:txBody>
      </p:sp>
    </p:spTree>
    <p:extLst>
      <p:ext uri="{BB962C8B-B14F-4D97-AF65-F5344CB8AC3E}">
        <p14:creationId xmlns:p14="http://schemas.microsoft.com/office/powerpoint/2010/main" val="2536103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BB941A-ABEF-A099-721F-567E13E1DE39}"/>
              </a:ext>
            </a:extLst>
          </p:cNvPr>
          <p:cNvPicPr>
            <a:picLocks noChangeAspect="1"/>
          </p:cNvPicPr>
          <p:nvPr/>
        </p:nvPicPr>
        <p:blipFill>
          <a:blip r:embed="rId2"/>
          <a:stretch>
            <a:fillRect/>
          </a:stretch>
        </p:blipFill>
        <p:spPr>
          <a:xfrm>
            <a:off x="82245" y="543919"/>
            <a:ext cx="7905750" cy="733425"/>
          </a:xfrm>
          <a:prstGeom prst="rect">
            <a:avLst/>
          </a:prstGeom>
        </p:spPr>
      </p:pic>
      <p:sp>
        <p:nvSpPr>
          <p:cNvPr id="4" name="TextBox 3">
            <a:extLst>
              <a:ext uri="{FF2B5EF4-FFF2-40B4-BE49-F238E27FC236}">
                <a16:creationId xmlns:a16="http://schemas.microsoft.com/office/drawing/2014/main" id="{514FFAAE-12FA-55D1-F0AC-17969B0A5F2A}"/>
              </a:ext>
            </a:extLst>
          </p:cNvPr>
          <p:cNvSpPr txBox="1"/>
          <p:nvPr/>
        </p:nvSpPr>
        <p:spPr>
          <a:xfrm>
            <a:off x="360218" y="1768963"/>
            <a:ext cx="11369964" cy="2739211"/>
          </a:xfrm>
          <a:prstGeom prst="rect">
            <a:avLst/>
          </a:prstGeom>
          <a:noFill/>
        </p:spPr>
        <p:txBody>
          <a:bodyPr wrap="square">
            <a:spAutoFit/>
          </a:bodyPr>
          <a:lstStyle/>
          <a:p>
            <a:r>
              <a:rPr lang="en-US" sz="3200" dirty="0"/>
              <a:t>7. If people ___________ the wildlife, it could have a bad effect. </a:t>
            </a:r>
          </a:p>
          <a:p>
            <a:pPr marL="514350" indent="-514350">
              <a:buAutoNum type="alphaUcPeriod"/>
            </a:pPr>
            <a:r>
              <a:rPr lang="en-US" sz="3200" dirty="0"/>
              <a:t>consider 	B. keep 		C. float 		D. disturb </a:t>
            </a:r>
          </a:p>
          <a:p>
            <a:endParaRPr lang="en-US" sz="1200" dirty="0"/>
          </a:p>
          <a:p>
            <a:r>
              <a:rPr lang="en-US" sz="3200" dirty="0"/>
              <a:t>8. I hate littering. Don't people know that it _________ the natural beauty here? </a:t>
            </a:r>
          </a:p>
          <a:p>
            <a:r>
              <a:rPr lang="en-US" sz="3200" dirty="0"/>
              <a:t>A. explores 	B. reaches 		C. spoils 		D. climbs</a:t>
            </a:r>
          </a:p>
        </p:txBody>
      </p:sp>
    </p:spTree>
    <p:extLst>
      <p:ext uri="{BB962C8B-B14F-4D97-AF65-F5344CB8AC3E}">
        <p14:creationId xmlns:p14="http://schemas.microsoft.com/office/powerpoint/2010/main" val="3127853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BB941A-ABEF-A099-721F-567E13E1DE39}"/>
              </a:ext>
            </a:extLst>
          </p:cNvPr>
          <p:cNvPicPr>
            <a:picLocks noChangeAspect="1"/>
          </p:cNvPicPr>
          <p:nvPr/>
        </p:nvPicPr>
        <p:blipFill>
          <a:blip r:embed="rId2"/>
          <a:stretch>
            <a:fillRect/>
          </a:stretch>
        </p:blipFill>
        <p:spPr>
          <a:xfrm>
            <a:off x="82245" y="543919"/>
            <a:ext cx="7905750" cy="733425"/>
          </a:xfrm>
          <a:prstGeom prst="rect">
            <a:avLst/>
          </a:prstGeom>
        </p:spPr>
      </p:pic>
      <p:sp>
        <p:nvSpPr>
          <p:cNvPr id="14" name="TextBox 13">
            <a:extLst>
              <a:ext uri="{FF2B5EF4-FFF2-40B4-BE49-F238E27FC236}">
                <a16:creationId xmlns:a16="http://schemas.microsoft.com/office/drawing/2014/main" id="{5A74FBC3-B14F-1CD2-B25B-B0778B631617}"/>
              </a:ext>
            </a:extLst>
          </p:cNvPr>
          <p:cNvSpPr txBox="1"/>
          <p:nvPr/>
        </p:nvSpPr>
        <p:spPr>
          <a:xfrm>
            <a:off x="226140" y="1494020"/>
            <a:ext cx="11739720" cy="4401205"/>
          </a:xfrm>
          <a:prstGeom prst="rect">
            <a:avLst/>
          </a:prstGeom>
          <a:noFill/>
        </p:spPr>
        <p:txBody>
          <a:bodyPr wrap="square">
            <a:spAutoFit/>
          </a:bodyPr>
          <a:lstStyle/>
          <a:p>
            <a:pPr marL="514350" indent="-514350">
              <a:buAutoNum type="arabicPeriod"/>
            </a:pPr>
            <a:r>
              <a:rPr lang="en-US" sz="3200" dirty="0"/>
              <a:t>The water running through the cave created the rocky _________. </a:t>
            </a:r>
          </a:p>
          <a:p>
            <a:pPr marL="514350" indent="-514350">
              <a:buAutoNum type="alphaUcPeriod"/>
            </a:pPr>
            <a:r>
              <a:rPr lang="en-US" sz="3200" dirty="0"/>
              <a:t>outcrops 	B. summits 	C. rangers 		D. government</a:t>
            </a:r>
          </a:p>
          <a:p>
            <a:endParaRPr lang="en-US" sz="1200" dirty="0"/>
          </a:p>
          <a:p>
            <a:r>
              <a:rPr lang="en-US" sz="3200" dirty="0"/>
              <a:t>2. The biggest problem is that people ___________ in the park. There are plastic bottles everywhere. </a:t>
            </a:r>
          </a:p>
          <a:p>
            <a:pPr marL="514350" indent="-514350">
              <a:buAutoNum type="alphaUcPeriod"/>
            </a:pPr>
            <a:r>
              <a:rPr lang="en-US" sz="3200" dirty="0"/>
              <a:t>fine 		B. spoil 		C. create 		D. litter </a:t>
            </a:r>
          </a:p>
          <a:p>
            <a:endParaRPr lang="en-US" sz="1200" dirty="0"/>
          </a:p>
          <a:p>
            <a:r>
              <a:rPr lang="en-US" sz="3200" dirty="0"/>
              <a:t>3. I climbed all the way to the __________ of Mount Snowdon. There was a great view from the top. </a:t>
            </a:r>
          </a:p>
          <a:p>
            <a:r>
              <a:rPr lang="en-US" sz="3200" dirty="0"/>
              <a:t>A. beach 		B. formation 	C. summit 		D. nature</a:t>
            </a:r>
          </a:p>
        </p:txBody>
      </p:sp>
      <p:sp>
        <p:nvSpPr>
          <p:cNvPr id="2" name="TextBox 1">
            <a:extLst>
              <a:ext uri="{FF2B5EF4-FFF2-40B4-BE49-F238E27FC236}">
                <a16:creationId xmlns:a16="http://schemas.microsoft.com/office/drawing/2014/main" id="{E0BDFC4E-7040-E869-C9A8-C46A22C0F8ED}"/>
              </a:ext>
            </a:extLst>
          </p:cNvPr>
          <p:cNvSpPr txBox="1"/>
          <p:nvPr/>
        </p:nvSpPr>
        <p:spPr>
          <a:xfrm>
            <a:off x="10067636" y="543919"/>
            <a:ext cx="1791855" cy="646331"/>
          </a:xfrm>
          <a:prstGeom prst="rect">
            <a:avLst/>
          </a:prstGeom>
          <a:noFill/>
        </p:spPr>
        <p:txBody>
          <a:bodyPr wrap="square">
            <a:spAutoFit/>
          </a:bodyPr>
          <a:lstStyle/>
          <a:p>
            <a:pPr algn="ctr"/>
            <a:r>
              <a:rPr lang="en-US" sz="3600" dirty="0">
                <a:solidFill>
                  <a:srgbClr val="242021"/>
                </a:solidFill>
                <a:highlight>
                  <a:srgbClr val="F3C1FF"/>
                </a:highlight>
              </a:rPr>
              <a:t>Answers</a:t>
            </a:r>
            <a:endParaRPr lang="en-US" sz="3600" dirty="0">
              <a:highlight>
                <a:srgbClr val="F3C1FF"/>
              </a:highlight>
            </a:endParaRPr>
          </a:p>
        </p:txBody>
      </p:sp>
      <p:sp>
        <p:nvSpPr>
          <p:cNvPr id="3" name="Rectangle 2">
            <a:extLst>
              <a:ext uri="{FF2B5EF4-FFF2-40B4-BE49-F238E27FC236}">
                <a16:creationId xmlns:a16="http://schemas.microsoft.com/office/drawing/2014/main" id="{86DF1B04-6EEA-525C-207A-EF937FE7DA39}"/>
              </a:ext>
            </a:extLst>
          </p:cNvPr>
          <p:cNvSpPr/>
          <p:nvPr/>
        </p:nvSpPr>
        <p:spPr>
          <a:xfrm>
            <a:off x="226139" y="2063960"/>
            <a:ext cx="2175315" cy="510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4" name="Rectangle 3">
            <a:extLst>
              <a:ext uri="{FF2B5EF4-FFF2-40B4-BE49-F238E27FC236}">
                <a16:creationId xmlns:a16="http://schemas.microsoft.com/office/drawing/2014/main" id="{3E7B22D7-4A51-B58D-F425-690A7AD3025F}"/>
              </a:ext>
            </a:extLst>
          </p:cNvPr>
          <p:cNvSpPr/>
          <p:nvPr/>
        </p:nvSpPr>
        <p:spPr>
          <a:xfrm>
            <a:off x="8446939" y="3694622"/>
            <a:ext cx="1463679" cy="510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5" name="Rectangle 4">
            <a:extLst>
              <a:ext uri="{FF2B5EF4-FFF2-40B4-BE49-F238E27FC236}">
                <a16:creationId xmlns:a16="http://schemas.microsoft.com/office/drawing/2014/main" id="{EB33B341-BF60-B872-6FA2-890206A2EA04}"/>
              </a:ext>
            </a:extLst>
          </p:cNvPr>
          <p:cNvSpPr/>
          <p:nvPr/>
        </p:nvSpPr>
        <p:spPr>
          <a:xfrm>
            <a:off x="5666794" y="5296687"/>
            <a:ext cx="2016448" cy="510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Tree>
    <p:extLst>
      <p:ext uri="{BB962C8B-B14F-4D97-AF65-F5344CB8AC3E}">
        <p14:creationId xmlns:p14="http://schemas.microsoft.com/office/powerpoint/2010/main" val="29296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452437" y="709810"/>
            <a:ext cx="11287125" cy="1754326"/>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Work in groups of 4. Look at pictures that were covered, and they will be revealed slowly in order. If the group </a:t>
            </a:r>
            <a:r>
              <a:rPr lang="en-US" sz="3600" i="1" kern="0" dirty="0">
                <a:solidFill>
                  <a:srgbClr val="0070C0"/>
                </a:solidFill>
              </a:rPr>
              <a:t>knows</a:t>
            </a:r>
            <a:r>
              <a:rPr kumimoji="0" lang="en-US" sz="3600" b="0" i="1" u="none" strike="noStrike" kern="0" cap="none" spc="0" normalizeH="0" baseline="0" noProof="0" dirty="0">
                <a:ln>
                  <a:noFill/>
                </a:ln>
                <a:solidFill>
                  <a:srgbClr val="0070C0"/>
                </a:solidFill>
                <a:effectLst/>
                <a:uLnTx/>
                <a:uFillTx/>
              </a:rPr>
              <a:t> </a:t>
            </a:r>
            <a:r>
              <a:rPr kumimoji="0" lang="en-US" sz="3600" b="0" i="1" u="none" strike="noStrike" kern="0" cap="none" spc="0" normalizeH="0" baseline="0" noProof="0">
                <a:ln>
                  <a:noFill/>
                </a:ln>
                <a:solidFill>
                  <a:srgbClr val="0070C0"/>
                </a:solidFill>
                <a:effectLst/>
                <a:uLnTx/>
                <a:uFillTx/>
              </a:rPr>
              <a:t>and </a:t>
            </a:r>
            <a:r>
              <a:rPr lang="en-US" sz="3600" i="1" kern="0">
                <a:solidFill>
                  <a:srgbClr val="0070C0"/>
                </a:solidFill>
              </a:rPr>
              <a:t>says</a:t>
            </a:r>
            <a:r>
              <a:rPr kumimoji="0" lang="en-US" sz="3600" b="0" i="1" u="none" strike="noStrike" kern="0" cap="none" spc="0" normalizeH="0" baseline="0" noProof="0">
                <a:ln>
                  <a:noFill/>
                </a:ln>
                <a:solidFill>
                  <a:srgbClr val="0070C0"/>
                </a:solidFill>
                <a:effectLst/>
                <a:uLnTx/>
                <a:uFillTx/>
              </a:rPr>
              <a:t> the answers first </a:t>
            </a:r>
            <a:r>
              <a:rPr lang="en-US" sz="3600" i="1" kern="0">
                <a:solidFill>
                  <a:srgbClr val="0070C0"/>
                </a:solidFill>
              </a:rPr>
              <a:t>wins</a:t>
            </a:r>
            <a:r>
              <a:rPr kumimoji="0" lang="en-US" sz="3600" b="0" i="1" u="none" strike="noStrike" kern="0" cap="none" spc="0" normalizeH="0" baseline="0" noProof="0">
                <a:ln>
                  <a:noFill/>
                </a:ln>
                <a:solidFill>
                  <a:srgbClr val="0070C0"/>
                </a:solidFill>
                <a:effectLst/>
                <a:uLnTx/>
                <a:uFillTx/>
              </a:rPr>
              <a:t>.</a:t>
            </a:r>
          </a:p>
        </p:txBody>
      </p:sp>
      <p:pic>
        <p:nvPicPr>
          <p:cNvPr id="7" name="Picture 6">
            <a:extLst>
              <a:ext uri="{FF2B5EF4-FFF2-40B4-BE49-F238E27FC236}">
                <a16:creationId xmlns:a16="http://schemas.microsoft.com/office/drawing/2014/main" id="{6BB55449-0F17-D5B0-C2E9-511A0C3DBC27}"/>
              </a:ext>
            </a:extLst>
          </p:cNvPr>
          <p:cNvPicPr>
            <a:picLocks noChangeAspect="1"/>
          </p:cNvPicPr>
          <p:nvPr/>
        </p:nvPicPr>
        <p:blipFill>
          <a:blip r:embed="rId2"/>
          <a:stretch>
            <a:fillRect/>
          </a:stretch>
        </p:blipFill>
        <p:spPr>
          <a:xfrm>
            <a:off x="2335440" y="2617478"/>
            <a:ext cx="7278323" cy="3552772"/>
          </a:xfrm>
          <a:prstGeom prst="rect">
            <a:avLst/>
          </a:prstGeom>
        </p:spPr>
      </p:pic>
      <p:sp>
        <p:nvSpPr>
          <p:cNvPr id="8" name="Rectangle 7">
            <a:extLst>
              <a:ext uri="{FF2B5EF4-FFF2-40B4-BE49-F238E27FC236}">
                <a16:creationId xmlns:a16="http://schemas.microsoft.com/office/drawing/2014/main" id="{AFE2FA46-A026-B96F-88F1-C04AC7C12018}"/>
              </a:ext>
            </a:extLst>
          </p:cNvPr>
          <p:cNvSpPr/>
          <p:nvPr/>
        </p:nvSpPr>
        <p:spPr>
          <a:xfrm>
            <a:off x="2336800" y="2613891"/>
            <a:ext cx="3565236" cy="1930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
        <p:nvSpPr>
          <p:cNvPr id="9" name="Rectangle 8">
            <a:extLst>
              <a:ext uri="{FF2B5EF4-FFF2-40B4-BE49-F238E27FC236}">
                <a16:creationId xmlns:a16="http://schemas.microsoft.com/office/drawing/2014/main" id="{8D85C3F2-28B1-D3EE-05FA-EBCC9D95D349}"/>
              </a:ext>
            </a:extLst>
          </p:cNvPr>
          <p:cNvSpPr/>
          <p:nvPr/>
        </p:nvSpPr>
        <p:spPr>
          <a:xfrm>
            <a:off x="2335440" y="4544291"/>
            <a:ext cx="3565236" cy="162595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sp>
        <p:nvSpPr>
          <p:cNvPr id="10" name="Rectangle 9">
            <a:extLst>
              <a:ext uri="{FF2B5EF4-FFF2-40B4-BE49-F238E27FC236}">
                <a16:creationId xmlns:a16="http://schemas.microsoft.com/office/drawing/2014/main" id="{42E61C95-8603-D800-DD52-D259BA748FAA}"/>
              </a:ext>
            </a:extLst>
          </p:cNvPr>
          <p:cNvSpPr/>
          <p:nvPr/>
        </p:nvSpPr>
        <p:spPr>
          <a:xfrm>
            <a:off x="5897721" y="2613891"/>
            <a:ext cx="3716041" cy="19304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1" name="Rectangle 10">
            <a:extLst>
              <a:ext uri="{FF2B5EF4-FFF2-40B4-BE49-F238E27FC236}">
                <a16:creationId xmlns:a16="http://schemas.microsoft.com/office/drawing/2014/main" id="{2F48D3F9-8216-28E3-0A90-D467DE22938F}"/>
              </a:ext>
            </a:extLst>
          </p:cNvPr>
          <p:cNvSpPr/>
          <p:nvPr/>
        </p:nvSpPr>
        <p:spPr>
          <a:xfrm>
            <a:off x="5897720" y="4544290"/>
            <a:ext cx="3716040" cy="162596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12" name="TextBox 11">
            <a:extLst>
              <a:ext uri="{FF2B5EF4-FFF2-40B4-BE49-F238E27FC236}">
                <a16:creationId xmlns:a16="http://schemas.microsoft.com/office/drawing/2014/main" id="{414344E4-68B7-F374-2572-11940BF29A35}"/>
              </a:ext>
            </a:extLst>
          </p:cNvPr>
          <p:cNvSpPr txBox="1"/>
          <p:nvPr/>
        </p:nvSpPr>
        <p:spPr>
          <a:xfrm>
            <a:off x="120074" y="2630784"/>
            <a:ext cx="2096655" cy="646331"/>
          </a:xfrm>
          <a:prstGeom prst="rect">
            <a:avLst/>
          </a:prstGeom>
          <a:noFill/>
        </p:spPr>
        <p:txBody>
          <a:bodyPr wrap="square">
            <a:spAutoFit/>
          </a:bodyPr>
          <a:lstStyle/>
          <a:p>
            <a:pPr algn="ctr"/>
            <a:r>
              <a:rPr lang="en-US" sz="3600" dirty="0">
                <a:solidFill>
                  <a:srgbClr val="242021"/>
                </a:solidFill>
                <a:highlight>
                  <a:srgbClr val="00FFFF"/>
                </a:highlight>
              </a:rPr>
              <a:t>EXAMPLE</a:t>
            </a:r>
            <a:endParaRPr lang="en-US" sz="3600" dirty="0">
              <a:highlight>
                <a:srgbClr val="00FFFF"/>
              </a:highlight>
            </a:endParaRPr>
          </a:p>
        </p:txBody>
      </p:sp>
      <p:sp>
        <p:nvSpPr>
          <p:cNvPr id="13" name="TextBox 12">
            <a:extLst>
              <a:ext uri="{FF2B5EF4-FFF2-40B4-BE49-F238E27FC236}">
                <a16:creationId xmlns:a16="http://schemas.microsoft.com/office/drawing/2014/main" id="{F93A21DE-79B9-67FE-7CDA-517F95A74BBF}"/>
              </a:ext>
            </a:extLst>
          </p:cNvPr>
          <p:cNvSpPr txBox="1"/>
          <p:nvPr/>
        </p:nvSpPr>
        <p:spPr>
          <a:xfrm>
            <a:off x="4790037" y="4221123"/>
            <a:ext cx="2096655" cy="646331"/>
          </a:xfrm>
          <a:prstGeom prst="rect">
            <a:avLst/>
          </a:prstGeom>
          <a:noFill/>
        </p:spPr>
        <p:txBody>
          <a:bodyPr wrap="square">
            <a:spAutoFit/>
          </a:bodyPr>
          <a:lstStyle/>
          <a:p>
            <a:pPr algn="ctr"/>
            <a:r>
              <a:rPr lang="en-US" sz="3600" dirty="0">
                <a:solidFill>
                  <a:srgbClr val="FF0000"/>
                </a:solidFill>
                <a:highlight>
                  <a:srgbClr val="FFFF00"/>
                </a:highlight>
              </a:rPr>
              <a:t>LITTER</a:t>
            </a:r>
          </a:p>
        </p:txBody>
      </p:sp>
    </p:spTree>
    <p:extLst>
      <p:ext uri="{BB962C8B-B14F-4D97-AF65-F5344CB8AC3E}">
        <p14:creationId xmlns:p14="http://schemas.microsoft.com/office/powerpoint/2010/main" val="18253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BB941A-ABEF-A099-721F-567E13E1DE39}"/>
              </a:ext>
            </a:extLst>
          </p:cNvPr>
          <p:cNvPicPr>
            <a:picLocks noChangeAspect="1"/>
          </p:cNvPicPr>
          <p:nvPr/>
        </p:nvPicPr>
        <p:blipFill>
          <a:blip r:embed="rId2"/>
          <a:stretch>
            <a:fillRect/>
          </a:stretch>
        </p:blipFill>
        <p:spPr>
          <a:xfrm>
            <a:off x="82245" y="543919"/>
            <a:ext cx="7905750" cy="733425"/>
          </a:xfrm>
          <a:prstGeom prst="rect">
            <a:avLst/>
          </a:prstGeom>
        </p:spPr>
      </p:pic>
      <p:sp>
        <p:nvSpPr>
          <p:cNvPr id="3" name="TextBox 2">
            <a:extLst>
              <a:ext uri="{FF2B5EF4-FFF2-40B4-BE49-F238E27FC236}">
                <a16:creationId xmlns:a16="http://schemas.microsoft.com/office/drawing/2014/main" id="{20BDA7C7-993A-526B-FC97-0F5D6D805CF6}"/>
              </a:ext>
            </a:extLst>
          </p:cNvPr>
          <p:cNvSpPr txBox="1"/>
          <p:nvPr/>
        </p:nvSpPr>
        <p:spPr>
          <a:xfrm>
            <a:off x="286328" y="1593518"/>
            <a:ext cx="11416145" cy="3908762"/>
          </a:xfrm>
          <a:prstGeom prst="rect">
            <a:avLst/>
          </a:prstGeom>
          <a:noFill/>
        </p:spPr>
        <p:txBody>
          <a:bodyPr wrap="square">
            <a:spAutoFit/>
          </a:bodyPr>
          <a:lstStyle/>
          <a:p>
            <a:r>
              <a:rPr lang="en-US" sz="3200" dirty="0"/>
              <a:t>4. Rangers shouldn't let people ___________ animals in the national park. </a:t>
            </a:r>
          </a:p>
          <a:p>
            <a:pPr marL="514350" indent="-514350">
              <a:buAutoNum type="alphaUcPeriod"/>
            </a:pPr>
            <a:r>
              <a:rPr lang="en-US" sz="3200" dirty="0"/>
              <a:t>fine 		B. hunt 		C. consider 	D. litter </a:t>
            </a:r>
          </a:p>
          <a:p>
            <a:endParaRPr lang="en-US" sz="1200" dirty="0"/>
          </a:p>
          <a:p>
            <a:r>
              <a:rPr lang="en-US" sz="3200" dirty="0"/>
              <a:t>5. The view from the top of the mountain is ____________. </a:t>
            </a:r>
          </a:p>
          <a:p>
            <a:pPr marL="514350" indent="-514350">
              <a:buAutoNum type="alphaUcPeriod"/>
            </a:pPr>
            <a:r>
              <a:rPr lang="en-US" sz="3200" dirty="0"/>
              <a:t>spectacular 	B. accessible 	C. tall 		D. close </a:t>
            </a:r>
          </a:p>
          <a:p>
            <a:endParaRPr lang="en-US" sz="1200" dirty="0"/>
          </a:p>
          <a:p>
            <a:r>
              <a:rPr lang="en-US" sz="3200" dirty="0"/>
              <a:t>6. So many animals live in the ___________. </a:t>
            </a:r>
          </a:p>
          <a:p>
            <a:r>
              <a:rPr lang="en-US" sz="3200" dirty="0"/>
              <a:t>A. ranger 		B. Mount 		C. wildlife 		D. rainforest</a:t>
            </a:r>
          </a:p>
        </p:txBody>
      </p:sp>
      <p:sp>
        <p:nvSpPr>
          <p:cNvPr id="2" name="TextBox 1">
            <a:extLst>
              <a:ext uri="{FF2B5EF4-FFF2-40B4-BE49-F238E27FC236}">
                <a16:creationId xmlns:a16="http://schemas.microsoft.com/office/drawing/2014/main" id="{BA4FD401-605A-044B-F527-7CC78ADC3D3C}"/>
              </a:ext>
            </a:extLst>
          </p:cNvPr>
          <p:cNvSpPr txBox="1"/>
          <p:nvPr/>
        </p:nvSpPr>
        <p:spPr>
          <a:xfrm>
            <a:off x="9993745" y="543919"/>
            <a:ext cx="1791855" cy="646331"/>
          </a:xfrm>
          <a:prstGeom prst="rect">
            <a:avLst/>
          </a:prstGeom>
          <a:noFill/>
        </p:spPr>
        <p:txBody>
          <a:bodyPr wrap="square">
            <a:spAutoFit/>
          </a:bodyPr>
          <a:lstStyle/>
          <a:p>
            <a:pPr algn="ctr"/>
            <a:r>
              <a:rPr lang="en-US" sz="3600" dirty="0">
                <a:solidFill>
                  <a:srgbClr val="242021"/>
                </a:solidFill>
                <a:highlight>
                  <a:srgbClr val="F3C1FF"/>
                </a:highlight>
              </a:rPr>
              <a:t>Answers</a:t>
            </a:r>
            <a:endParaRPr lang="en-US" sz="3600" dirty="0">
              <a:highlight>
                <a:srgbClr val="F3C1FF"/>
              </a:highlight>
            </a:endParaRPr>
          </a:p>
        </p:txBody>
      </p:sp>
      <p:sp>
        <p:nvSpPr>
          <p:cNvPr id="4" name="Rectangle 3">
            <a:extLst>
              <a:ext uri="{FF2B5EF4-FFF2-40B4-BE49-F238E27FC236}">
                <a16:creationId xmlns:a16="http://schemas.microsoft.com/office/drawing/2014/main" id="{829A0955-0703-468D-CE6A-B683E7F12F96}"/>
              </a:ext>
            </a:extLst>
          </p:cNvPr>
          <p:cNvSpPr/>
          <p:nvPr/>
        </p:nvSpPr>
        <p:spPr>
          <a:xfrm>
            <a:off x="3026896" y="2618142"/>
            <a:ext cx="1406559" cy="510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5" name="Rectangle 4">
            <a:extLst>
              <a:ext uri="{FF2B5EF4-FFF2-40B4-BE49-F238E27FC236}">
                <a16:creationId xmlns:a16="http://schemas.microsoft.com/office/drawing/2014/main" id="{6C1A8538-0130-195F-1268-06B4ACE32A50}"/>
              </a:ext>
            </a:extLst>
          </p:cNvPr>
          <p:cNvSpPr/>
          <p:nvPr/>
        </p:nvSpPr>
        <p:spPr>
          <a:xfrm>
            <a:off x="286328" y="3791160"/>
            <a:ext cx="2567708" cy="510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6" name="Rectangle 5">
            <a:extLst>
              <a:ext uri="{FF2B5EF4-FFF2-40B4-BE49-F238E27FC236}">
                <a16:creationId xmlns:a16="http://schemas.microsoft.com/office/drawing/2014/main" id="{6E0A9ADF-EEE8-A1D6-9331-7A3A139B050D}"/>
              </a:ext>
            </a:extLst>
          </p:cNvPr>
          <p:cNvSpPr/>
          <p:nvPr/>
        </p:nvSpPr>
        <p:spPr>
          <a:xfrm>
            <a:off x="8585483" y="4908760"/>
            <a:ext cx="2156407" cy="510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Tree>
    <p:extLst>
      <p:ext uri="{BB962C8B-B14F-4D97-AF65-F5344CB8AC3E}">
        <p14:creationId xmlns:p14="http://schemas.microsoft.com/office/powerpoint/2010/main" val="277170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BB941A-ABEF-A099-721F-567E13E1DE39}"/>
              </a:ext>
            </a:extLst>
          </p:cNvPr>
          <p:cNvPicPr>
            <a:picLocks noChangeAspect="1"/>
          </p:cNvPicPr>
          <p:nvPr/>
        </p:nvPicPr>
        <p:blipFill>
          <a:blip r:embed="rId2"/>
          <a:stretch>
            <a:fillRect/>
          </a:stretch>
        </p:blipFill>
        <p:spPr>
          <a:xfrm>
            <a:off x="82245" y="543919"/>
            <a:ext cx="7905750" cy="733425"/>
          </a:xfrm>
          <a:prstGeom prst="rect">
            <a:avLst/>
          </a:prstGeom>
        </p:spPr>
      </p:pic>
      <p:sp>
        <p:nvSpPr>
          <p:cNvPr id="4" name="TextBox 3">
            <a:extLst>
              <a:ext uri="{FF2B5EF4-FFF2-40B4-BE49-F238E27FC236}">
                <a16:creationId xmlns:a16="http://schemas.microsoft.com/office/drawing/2014/main" id="{514FFAAE-12FA-55D1-F0AC-17969B0A5F2A}"/>
              </a:ext>
            </a:extLst>
          </p:cNvPr>
          <p:cNvSpPr txBox="1"/>
          <p:nvPr/>
        </p:nvSpPr>
        <p:spPr>
          <a:xfrm>
            <a:off x="360218" y="1768963"/>
            <a:ext cx="11369964" cy="2739211"/>
          </a:xfrm>
          <a:prstGeom prst="rect">
            <a:avLst/>
          </a:prstGeom>
          <a:noFill/>
        </p:spPr>
        <p:txBody>
          <a:bodyPr wrap="square">
            <a:spAutoFit/>
          </a:bodyPr>
          <a:lstStyle/>
          <a:p>
            <a:r>
              <a:rPr lang="en-US" sz="3200" dirty="0"/>
              <a:t>7. If people ___________ the wildlife, it could have a bad effect. </a:t>
            </a:r>
          </a:p>
          <a:p>
            <a:pPr marL="514350" indent="-514350">
              <a:buAutoNum type="alphaUcPeriod"/>
            </a:pPr>
            <a:r>
              <a:rPr lang="en-US" sz="3200" dirty="0"/>
              <a:t>consider 	B. keep 		C. float 		D. disturb </a:t>
            </a:r>
          </a:p>
          <a:p>
            <a:endParaRPr lang="en-US" sz="1200" dirty="0"/>
          </a:p>
          <a:p>
            <a:r>
              <a:rPr lang="en-US" sz="3200" dirty="0"/>
              <a:t>8. I hate littering. Don't people know that it _________ the natural beauty here? </a:t>
            </a:r>
          </a:p>
          <a:p>
            <a:r>
              <a:rPr lang="en-US" sz="3200" dirty="0"/>
              <a:t>A. explores 	B. reaches 		C. spoils 		D. climbs</a:t>
            </a:r>
          </a:p>
        </p:txBody>
      </p:sp>
      <p:sp>
        <p:nvSpPr>
          <p:cNvPr id="2" name="TextBox 1">
            <a:extLst>
              <a:ext uri="{FF2B5EF4-FFF2-40B4-BE49-F238E27FC236}">
                <a16:creationId xmlns:a16="http://schemas.microsoft.com/office/drawing/2014/main" id="{3BC5AD18-B72F-0F24-7A1C-F1558C2C36D1}"/>
              </a:ext>
            </a:extLst>
          </p:cNvPr>
          <p:cNvSpPr txBox="1"/>
          <p:nvPr/>
        </p:nvSpPr>
        <p:spPr>
          <a:xfrm>
            <a:off x="10039927" y="553657"/>
            <a:ext cx="1791855" cy="646331"/>
          </a:xfrm>
          <a:prstGeom prst="rect">
            <a:avLst/>
          </a:prstGeom>
          <a:noFill/>
        </p:spPr>
        <p:txBody>
          <a:bodyPr wrap="square">
            <a:spAutoFit/>
          </a:bodyPr>
          <a:lstStyle/>
          <a:p>
            <a:pPr algn="ctr"/>
            <a:r>
              <a:rPr lang="en-US" sz="3600" dirty="0">
                <a:solidFill>
                  <a:srgbClr val="242021"/>
                </a:solidFill>
                <a:highlight>
                  <a:srgbClr val="F3C1FF"/>
                </a:highlight>
              </a:rPr>
              <a:t>Answers</a:t>
            </a:r>
            <a:endParaRPr lang="en-US" sz="3600" dirty="0">
              <a:highlight>
                <a:srgbClr val="F3C1FF"/>
              </a:highlight>
            </a:endParaRPr>
          </a:p>
        </p:txBody>
      </p:sp>
      <p:sp>
        <p:nvSpPr>
          <p:cNvPr id="3" name="Rectangle 2">
            <a:extLst>
              <a:ext uri="{FF2B5EF4-FFF2-40B4-BE49-F238E27FC236}">
                <a16:creationId xmlns:a16="http://schemas.microsoft.com/office/drawing/2014/main" id="{D2212A28-64DD-18E4-F24E-C25FA781BFAC}"/>
              </a:ext>
            </a:extLst>
          </p:cNvPr>
          <p:cNvSpPr/>
          <p:nvPr/>
        </p:nvSpPr>
        <p:spPr>
          <a:xfrm>
            <a:off x="8640902" y="2313341"/>
            <a:ext cx="1703825" cy="510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5" name="Rectangle 4">
            <a:extLst>
              <a:ext uri="{FF2B5EF4-FFF2-40B4-BE49-F238E27FC236}">
                <a16:creationId xmlns:a16="http://schemas.microsoft.com/office/drawing/2014/main" id="{257539FF-95AA-EBB9-5E3F-CBAD3020A8B5}"/>
              </a:ext>
            </a:extLst>
          </p:cNvPr>
          <p:cNvSpPr/>
          <p:nvPr/>
        </p:nvSpPr>
        <p:spPr>
          <a:xfrm>
            <a:off x="5860757" y="3901996"/>
            <a:ext cx="1574516" cy="510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Tree>
    <p:extLst>
      <p:ext uri="{BB962C8B-B14F-4D97-AF65-F5344CB8AC3E}">
        <p14:creationId xmlns:p14="http://schemas.microsoft.com/office/powerpoint/2010/main" val="40967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EDE060-551A-31C4-718B-5A443A376375}"/>
              </a:ext>
            </a:extLst>
          </p:cNvPr>
          <p:cNvSpPr txBox="1"/>
          <p:nvPr/>
        </p:nvSpPr>
        <p:spPr>
          <a:xfrm>
            <a:off x="2927927" y="583238"/>
            <a:ext cx="6336146" cy="646331"/>
          </a:xfrm>
          <a:prstGeom prst="rect">
            <a:avLst/>
          </a:prstGeom>
          <a:noFill/>
        </p:spPr>
        <p:txBody>
          <a:bodyPr wrap="square">
            <a:spAutoFit/>
          </a:bodyPr>
          <a:lstStyle/>
          <a:p>
            <a:pPr algn="ctr"/>
            <a:r>
              <a:rPr lang="en-US" sz="3600" dirty="0">
                <a:solidFill>
                  <a:srgbClr val="242021"/>
                </a:solidFill>
                <a:highlight>
                  <a:srgbClr val="F3C1FF"/>
                </a:highlight>
              </a:rPr>
              <a:t>EXTRA PRACTICE – WB page 55</a:t>
            </a:r>
            <a:endParaRPr lang="en-US" sz="3600" dirty="0">
              <a:highlight>
                <a:srgbClr val="F3C1FF"/>
              </a:highlight>
            </a:endParaRPr>
          </a:p>
        </p:txBody>
      </p:sp>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4"/>
          <a:stretch>
            <a:fillRect/>
          </a:stretch>
        </p:blipFill>
        <p:spPr>
          <a:xfrm>
            <a:off x="132050" y="1339849"/>
            <a:ext cx="2007531" cy="688975"/>
          </a:xfrm>
          <a:prstGeom prst="rect">
            <a:avLst/>
          </a:prstGeom>
        </p:spPr>
      </p:pic>
      <p:sp>
        <p:nvSpPr>
          <p:cNvPr id="5" name="TextBox 4">
            <a:extLst>
              <a:ext uri="{FF2B5EF4-FFF2-40B4-BE49-F238E27FC236}">
                <a16:creationId xmlns:a16="http://schemas.microsoft.com/office/drawing/2014/main" id="{2E2C038E-6056-C397-388F-54CA8BD1BCE8}"/>
              </a:ext>
            </a:extLst>
          </p:cNvPr>
          <p:cNvSpPr txBox="1"/>
          <p:nvPr/>
        </p:nvSpPr>
        <p:spPr>
          <a:xfrm>
            <a:off x="1945617" y="1339849"/>
            <a:ext cx="9627547" cy="1569660"/>
          </a:xfrm>
          <a:prstGeom prst="rect">
            <a:avLst/>
          </a:prstGeom>
          <a:noFill/>
        </p:spPr>
        <p:txBody>
          <a:bodyPr wrap="square">
            <a:spAutoFit/>
          </a:bodyPr>
          <a:lstStyle/>
          <a:p>
            <a:pPr algn="just"/>
            <a:r>
              <a:rPr lang="en-US" sz="3200" dirty="0"/>
              <a:t>You will hear a conversation between two friends at a national park. For each question, choose the correct answer (A, B, or C). You will hear the conversation twice.</a:t>
            </a:r>
          </a:p>
        </p:txBody>
      </p:sp>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5"/>
          <a:stretch>
            <a:fillRect/>
          </a:stretch>
        </p:blipFill>
        <p:spPr>
          <a:xfrm>
            <a:off x="288090" y="1995196"/>
            <a:ext cx="847725" cy="619125"/>
          </a:xfrm>
          <a:prstGeom prst="rect">
            <a:avLst/>
          </a:prstGeom>
        </p:spPr>
      </p:pic>
      <p:pic>
        <p:nvPicPr>
          <p:cNvPr id="10" name="Picture 9">
            <a:extLst>
              <a:ext uri="{FF2B5EF4-FFF2-40B4-BE49-F238E27FC236}">
                <a16:creationId xmlns:a16="http://schemas.microsoft.com/office/drawing/2014/main" id="{D3F2D8EB-2209-802F-3A7A-19901241BA7D}"/>
              </a:ext>
            </a:extLst>
          </p:cNvPr>
          <p:cNvPicPr>
            <a:picLocks noChangeAspect="1"/>
          </p:cNvPicPr>
          <p:nvPr/>
        </p:nvPicPr>
        <p:blipFill rotWithShape="1">
          <a:blip r:embed="rId6"/>
          <a:srcRect r="34521"/>
          <a:stretch/>
        </p:blipFill>
        <p:spPr>
          <a:xfrm>
            <a:off x="638190" y="3161798"/>
            <a:ext cx="4579474" cy="2749475"/>
          </a:xfrm>
          <a:prstGeom prst="rect">
            <a:avLst/>
          </a:prstGeom>
        </p:spPr>
      </p:pic>
      <p:pic>
        <p:nvPicPr>
          <p:cNvPr id="11" name="TRACK 23">
            <a:hlinkClick r:id="" action="ppaction://media"/>
            <a:extLst>
              <a:ext uri="{FF2B5EF4-FFF2-40B4-BE49-F238E27FC236}">
                <a16:creationId xmlns:a16="http://schemas.microsoft.com/office/drawing/2014/main" id="{00AF5B29-DEDB-63BE-4C6C-CB4FA670249D}"/>
              </a:ext>
            </a:extLst>
          </p:cNvPr>
          <p:cNvPicPr>
            <a:picLocks noChangeAspect="1"/>
          </p:cNvPicPr>
          <p:nvPr>
            <a:audioFile r:link="rId1"/>
            <p:extLst>
              <p:ext uri="{DAA4B4D4-6D71-4841-9C94-3DE7FCFB9230}">
                <p14:media xmlns:p14="http://schemas.microsoft.com/office/powerpoint/2010/main" r:embed="rId2">
                  <p14:trim end="0.8"/>
                </p14:media>
              </p:ext>
            </p:extLst>
          </p:nvPr>
        </p:nvPicPr>
        <p:blipFill>
          <a:blip r:embed="rId7"/>
          <a:stretch>
            <a:fillRect/>
          </a:stretch>
        </p:blipFill>
        <p:spPr>
          <a:xfrm>
            <a:off x="1172760" y="2061076"/>
            <a:ext cx="487363" cy="487363"/>
          </a:xfrm>
          <a:prstGeom prst="rect">
            <a:avLst/>
          </a:prstGeom>
        </p:spPr>
      </p:pic>
      <p:pic>
        <p:nvPicPr>
          <p:cNvPr id="12" name="Picture 11">
            <a:extLst>
              <a:ext uri="{FF2B5EF4-FFF2-40B4-BE49-F238E27FC236}">
                <a16:creationId xmlns:a16="http://schemas.microsoft.com/office/drawing/2014/main" id="{F0813CAF-086E-6587-11F8-E0BA2AA922C1}"/>
              </a:ext>
            </a:extLst>
          </p:cNvPr>
          <p:cNvPicPr>
            <a:picLocks noChangeAspect="1"/>
          </p:cNvPicPr>
          <p:nvPr/>
        </p:nvPicPr>
        <p:blipFill rotWithShape="1">
          <a:blip r:embed="rId6"/>
          <a:srcRect l="89449" t="33572"/>
          <a:stretch/>
        </p:blipFill>
        <p:spPr>
          <a:xfrm>
            <a:off x="5358063" y="4165599"/>
            <a:ext cx="737937" cy="1826415"/>
          </a:xfrm>
          <a:prstGeom prst="rect">
            <a:avLst/>
          </a:prstGeom>
        </p:spPr>
      </p:pic>
    </p:spTree>
    <p:extLst>
      <p:ext uri="{BB962C8B-B14F-4D97-AF65-F5344CB8AC3E}">
        <p14:creationId xmlns:p14="http://schemas.microsoft.com/office/powerpoint/2010/main" val="72017320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6905" fill="hold"/>
                                        <p:tgtEl>
                                          <p:spTgt spid="11"/>
                                        </p:tgtEl>
                                      </p:cBhvr>
                                    </p:cmd>
                                  </p:childTnLst>
                                </p:cTn>
                              </p:par>
                            </p:childTnLst>
                          </p:cTn>
                        </p:par>
                      </p:childTnLst>
                    </p:cTn>
                  </p:par>
                </p:childTnLst>
              </p:cTn>
              <p:nextCondLst>
                <p:cond evt="onClick" delay="0">
                  <p:tgtEl>
                    <p:spTgt spid="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EDE060-551A-31C4-718B-5A443A376375}"/>
              </a:ext>
            </a:extLst>
          </p:cNvPr>
          <p:cNvSpPr txBox="1"/>
          <p:nvPr/>
        </p:nvSpPr>
        <p:spPr>
          <a:xfrm>
            <a:off x="2927927" y="583238"/>
            <a:ext cx="6336146" cy="646331"/>
          </a:xfrm>
          <a:prstGeom prst="rect">
            <a:avLst/>
          </a:prstGeom>
          <a:noFill/>
        </p:spPr>
        <p:txBody>
          <a:bodyPr wrap="square">
            <a:spAutoFit/>
          </a:bodyPr>
          <a:lstStyle/>
          <a:p>
            <a:pPr algn="ctr"/>
            <a:r>
              <a:rPr lang="en-US" sz="3600" dirty="0">
                <a:solidFill>
                  <a:srgbClr val="242021"/>
                </a:solidFill>
                <a:highlight>
                  <a:srgbClr val="F3C1FF"/>
                </a:highlight>
              </a:rPr>
              <a:t>EXTRA PRACTICE – WB page 55</a:t>
            </a:r>
            <a:endParaRPr lang="en-US" sz="3600" dirty="0">
              <a:highlight>
                <a:srgbClr val="F3C1FF"/>
              </a:highlight>
            </a:endParaRPr>
          </a:p>
        </p:txBody>
      </p:sp>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2"/>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3"/>
          <a:stretch>
            <a:fillRect/>
          </a:stretch>
        </p:blipFill>
        <p:spPr>
          <a:xfrm>
            <a:off x="2139581" y="1374773"/>
            <a:ext cx="847725" cy="619125"/>
          </a:xfrm>
          <a:prstGeom prst="rect">
            <a:avLst/>
          </a:prstGeom>
        </p:spPr>
      </p:pic>
      <p:pic>
        <p:nvPicPr>
          <p:cNvPr id="4" name="Picture 3">
            <a:extLst>
              <a:ext uri="{FF2B5EF4-FFF2-40B4-BE49-F238E27FC236}">
                <a16:creationId xmlns:a16="http://schemas.microsoft.com/office/drawing/2014/main" id="{5A84F607-B1D3-D514-6698-0862B3D9FEE7}"/>
              </a:ext>
            </a:extLst>
          </p:cNvPr>
          <p:cNvPicPr>
            <a:picLocks noChangeAspect="1"/>
          </p:cNvPicPr>
          <p:nvPr/>
        </p:nvPicPr>
        <p:blipFill>
          <a:blip r:embed="rId4"/>
          <a:stretch>
            <a:fillRect/>
          </a:stretch>
        </p:blipFill>
        <p:spPr>
          <a:xfrm>
            <a:off x="1017587" y="2610571"/>
            <a:ext cx="8124825" cy="2505075"/>
          </a:xfrm>
          <a:prstGeom prst="rect">
            <a:avLst/>
          </a:prstGeom>
        </p:spPr>
      </p:pic>
    </p:spTree>
    <p:extLst>
      <p:ext uri="{BB962C8B-B14F-4D97-AF65-F5344CB8AC3E}">
        <p14:creationId xmlns:p14="http://schemas.microsoft.com/office/powerpoint/2010/main" val="2962445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EDE060-551A-31C4-718B-5A443A376375}"/>
              </a:ext>
            </a:extLst>
          </p:cNvPr>
          <p:cNvSpPr txBox="1"/>
          <p:nvPr/>
        </p:nvSpPr>
        <p:spPr>
          <a:xfrm>
            <a:off x="2927927" y="583238"/>
            <a:ext cx="6336146" cy="646331"/>
          </a:xfrm>
          <a:prstGeom prst="rect">
            <a:avLst/>
          </a:prstGeom>
          <a:noFill/>
        </p:spPr>
        <p:txBody>
          <a:bodyPr wrap="square">
            <a:spAutoFit/>
          </a:bodyPr>
          <a:lstStyle/>
          <a:p>
            <a:pPr algn="ctr"/>
            <a:r>
              <a:rPr lang="en-US" sz="3600" dirty="0">
                <a:solidFill>
                  <a:srgbClr val="242021"/>
                </a:solidFill>
                <a:highlight>
                  <a:srgbClr val="F3C1FF"/>
                </a:highlight>
              </a:rPr>
              <a:t>EXTRA PRACTICE – WB page 55</a:t>
            </a:r>
            <a:endParaRPr lang="en-US" sz="3600" dirty="0">
              <a:highlight>
                <a:srgbClr val="F3C1FF"/>
              </a:highlight>
            </a:endParaRPr>
          </a:p>
        </p:txBody>
      </p:sp>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2"/>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3"/>
          <a:stretch>
            <a:fillRect/>
          </a:stretch>
        </p:blipFill>
        <p:spPr>
          <a:xfrm>
            <a:off x="2139581" y="1374773"/>
            <a:ext cx="847725" cy="619125"/>
          </a:xfrm>
          <a:prstGeom prst="rect">
            <a:avLst/>
          </a:prstGeom>
        </p:spPr>
      </p:pic>
      <p:pic>
        <p:nvPicPr>
          <p:cNvPr id="5" name="Picture 4">
            <a:extLst>
              <a:ext uri="{FF2B5EF4-FFF2-40B4-BE49-F238E27FC236}">
                <a16:creationId xmlns:a16="http://schemas.microsoft.com/office/drawing/2014/main" id="{4BB94FDE-D974-1D88-05A0-739035BFB21A}"/>
              </a:ext>
            </a:extLst>
          </p:cNvPr>
          <p:cNvPicPr>
            <a:picLocks noChangeAspect="1"/>
          </p:cNvPicPr>
          <p:nvPr/>
        </p:nvPicPr>
        <p:blipFill>
          <a:blip r:embed="rId4"/>
          <a:stretch>
            <a:fillRect/>
          </a:stretch>
        </p:blipFill>
        <p:spPr>
          <a:xfrm>
            <a:off x="720179" y="2544762"/>
            <a:ext cx="7648575" cy="2581275"/>
          </a:xfrm>
          <a:prstGeom prst="rect">
            <a:avLst/>
          </a:prstGeom>
        </p:spPr>
      </p:pic>
    </p:spTree>
    <p:extLst>
      <p:ext uri="{BB962C8B-B14F-4D97-AF65-F5344CB8AC3E}">
        <p14:creationId xmlns:p14="http://schemas.microsoft.com/office/powerpoint/2010/main" val="4068671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EDE060-551A-31C4-718B-5A443A376375}"/>
              </a:ext>
            </a:extLst>
          </p:cNvPr>
          <p:cNvSpPr txBox="1"/>
          <p:nvPr/>
        </p:nvSpPr>
        <p:spPr>
          <a:xfrm>
            <a:off x="2927927" y="583238"/>
            <a:ext cx="6336146" cy="646331"/>
          </a:xfrm>
          <a:prstGeom prst="rect">
            <a:avLst/>
          </a:prstGeom>
          <a:noFill/>
        </p:spPr>
        <p:txBody>
          <a:bodyPr wrap="square">
            <a:spAutoFit/>
          </a:bodyPr>
          <a:lstStyle/>
          <a:p>
            <a:pPr algn="ctr"/>
            <a:r>
              <a:rPr lang="en-US" sz="3600" dirty="0">
                <a:solidFill>
                  <a:srgbClr val="242021"/>
                </a:solidFill>
                <a:highlight>
                  <a:srgbClr val="F3C1FF"/>
                </a:highlight>
              </a:rPr>
              <a:t>EXTRA PRACTICE – WB page 55</a:t>
            </a:r>
            <a:endParaRPr lang="en-US" sz="3600" dirty="0">
              <a:highlight>
                <a:srgbClr val="F3C1FF"/>
              </a:highlight>
            </a:endParaRPr>
          </a:p>
        </p:txBody>
      </p:sp>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2"/>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3"/>
          <a:stretch>
            <a:fillRect/>
          </a:stretch>
        </p:blipFill>
        <p:spPr>
          <a:xfrm>
            <a:off x="2139581" y="1374773"/>
            <a:ext cx="847725" cy="619125"/>
          </a:xfrm>
          <a:prstGeom prst="rect">
            <a:avLst/>
          </a:prstGeom>
        </p:spPr>
      </p:pic>
      <p:pic>
        <p:nvPicPr>
          <p:cNvPr id="4" name="Picture 3">
            <a:extLst>
              <a:ext uri="{FF2B5EF4-FFF2-40B4-BE49-F238E27FC236}">
                <a16:creationId xmlns:a16="http://schemas.microsoft.com/office/drawing/2014/main" id="{5D91D49F-08F6-171C-A357-D8D534A65EB9}"/>
              </a:ext>
            </a:extLst>
          </p:cNvPr>
          <p:cNvPicPr>
            <a:picLocks noChangeAspect="1"/>
          </p:cNvPicPr>
          <p:nvPr/>
        </p:nvPicPr>
        <p:blipFill>
          <a:blip r:embed="rId4"/>
          <a:stretch>
            <a:fillRect/>
          </a:stretch>
        </p:blipFill>
        <p:spPr>
          <a:xfrm>
            <a:off x="472642" y="2545916"/>
            <a:ext cx="8124825" cy="2505075"/>
          </a:xfrm>
          <a:prstGeom prst="rect">
            <a:avLst/>
          </a:prstGeom>
        </p:spPr>
      </p:pic>
    </p:spTree>
    <p:extLst>
      <p:ext uri="{BB962C8B-B14F-4D97-AF65-F5344CB8AC3E}">
        <p14:creationId xmlns:p14="http://schemas.microsoft.com/office/powerpoint/2010/main" val="3552177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EDE060-551A-31C4-718B-5A443A376375}"/>
              </a:ext>
            </a:extLst>
          </p:cNvPr>
          <p:cNvSpPr txBox="1"/>
          <p:nvPr/>
        </p:nvSpPr>
        <p:spPr>
          <a:xfrm>
            <a:off x="2927927" y="583238"/>
            <a:ext cx="6336146" cy="646331"/>
          </a:xfrm>
          <a:prstGeom prst="rect">
            <a:avLst/>
          </a:prstGeom>
          <a:noFill/>
        </p:spPr>
        <p:txBody>
          <a:bodyPr wrap="square">
            <a:spAutoFit/>
          </a:bodyPr>
          <a:lstStyle/>
          <a:p>
            <a:pPr algn="ctr"/>
            <a:r>
              <a:rPr lang="en-US" sz="3600" dirty="0">
                <a:solidFill>
                  <a:srgbClr val="242021"/>
                </a:solidFill>
                <a:highlight>
                  <a:srgbClr val="F3C1FF"/>
                </a:highlight>
              </a:rPr>
              <a:t>EXTRA PRACTICE – WB page 55</a:t>
            </a:r>
            <a:endParaRPr lang="en-US" sz="3600" dirty="0">
              <a:highlight>
                <a:srgbClr val="F3C1FF"/>
              </a:highlight>
            </a:endParaRPr>
          </a:p>
        </p:txBody>
      </p:sp>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2"/>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3"/>
          <a:stretch>
            <a:fillRect/>
          </a:stretch>
        </p:blipFill>
        <p:spPr>
          <a:xfrm>
            <a:off x="2139581" y="1374773"/>
            <a:ext cx="847725" cy="619125"/>
          </a:xfrm>
          <a:prstGeom prst="rect">
            <a:avLst/>
          </a:prstGeom>
        </p:spPr>
      </p:pic>
      <p:pic>
        <p:nvPicPr>
          <p:cNvPr id="5" name="Picture 4">
            <a:extLst>
              <a:ext uri="{FF2B5EF4-FFF2-40B4-BE49-F238E27FC236}">
                <a16:creationId xmlns:a16="http://schemas.microsoft.com/office/drawing/2014/main" id="{0BFDF7E3-4D8D-CB80-7248-6CFCF47AF2FE}"/>
              </a:ext>
            </a:extLst>
          </p:cNvPr>
          <p:cNvPicPr>
            <a:picLocks noChangeAspect="1"/>
          </p:cNvPicPr>
          <p:nvPr/>
        </p:nvPicPr>
        <p:blipFill>
          <a:blip r:embed="rId4"/>
          <a:stretch>
            <a:fillRect/>
          </a:stretch>
        </p:blipFill>
        <p:spPr>
          <a:xfrm>
            <a:off x="808470" y="2548082"/>
            <a:ext cx="7600950" cy="2667000"/>
          </a:xfrm>
          <a:prstGeom prst="rect">
            <a:avLst/>
          </a:prstGeom>
        </p:spPr>
      </p:pic>
    </p:spTree>
    <p:extLst>
      <p:ext uri="{BB962C8B-B14F-4D97-AF65-F5344CB8AC3E}">
        <p14:creationId xmlns:p14="http://schemas.microsoft.com/office/powerpoint/2010/main" val="2072731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EDE060-551A-31C4-718B-5A443A376375}"/>
              </a:ext>
            </a:extLst>
          </p:cNvPr>
          <p:cNvSpPr txBox="1"/>
          <p:nvPr/>
        </p:nvSpPr>
        <p:spPr>
          <a:xfrm>
            <a:off x="2927927" y="583238"/>
            <a:ext cx="6336146" cy="646331"/>
          </a:xfrm>
          <a:prstGeom prst="rect">
            <a:avLst/>
          </a:prstGeom>
          <a:noFill/>
        </p:spPr>
        <p:txBody>
          <a:bodyPr wrap="square">
            <a:spAutoFit/>
          </a:bodyPr>
          <a:lstStyle/>
          <a:p>
            <a:pPr algn="ctr"/>
            <a:r>
              <a:rPr lang="en-US" sz="3600" dirty="0">
                <a:solidFill>
                  <a:srgbClr val="242021"/>
                </a:solidFill>
                <a:highlight>
                  <a:srgbClr val="F3C1FF"/>
                </a:highlight>
              </a:rPr>
              <a:t>EXTRA PRACTICE – WB page 55</a:t>
            </a:r>
            <a:endParaRPr lang="en-US" sz="3600" dirty="0">
              <a:highlight>
                <a:srgbClr val="F3C1FF"/>
              </a:highlight>
            </a:endParaRPr>
          </a:p>
        </p:txBody>
      </p:sp>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2"/>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3"/>
          <a:stretch>
            <a:fillRect/>
          </a:stretch>
        </p:blipFill>
        <p:spPr>
          <a:xfrm>
            <a:off x="2139581" y="1374773"/>
            <a:ext cx="847725" cy="619125"/>
          </a:xfrm>
          <a:prstGeom prst="rect">
            <a:avLst/>
          </a:prstGeom>
        </p:spPr>
      </p:pic>
      <p:pic>
        <p:nvPicPr>
          <p:cNvPr id="4" name="Picture 3">
            <a:extLst>
              <a:ext uri="{FF2B5EF4-FFF2-40B4-BE49-F238E27FC236}">
                <a16:creationId xmlns:a16="http://schemas.microsoft.com/office/drawing/2014/main" id="{52F7863D-6F25-1343-41D7-B755C02EC850}"/>
              </a:ext>
            </a:extLst>
          </p:cNvPr>
          <p:cNvPicPr>
            <a:picLocks noChangeAspect="1"/>
          </p:cNvPicPr>
          <p:nvPr/>
        </p:nvPicPr>
        <p:blipFill>
          <a:blip r:embed="rId4"/>
          <a:stretch>
            <a:fillRect/>
          </a:stretch>
        </p:blipFill>
        <p:spPr>
          <a:xfrm>
            <a:off x="986848" y="2480107"/>
            <a:ext cx="8277225" cy="2581275"/>
          </a:xfrm>
          <a:prstGeom prst="rect">
            <a:avLst/>
          </a:prstGeom>
        </p:spPr>
      </p:pic>
    </p:spTree>
    <p:extLst>
      <p:ext uri="{BB962C8B-B14F-4D97-AF65-F5344CB8AC3E}">
        <p14:creationId xmlns:p14="http://schemas.microsoft.com/office/powerpoint/2010/main" val="1427632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4"/>
          <a:stretch>
            <a:fillRect/>
          </a:stretch>
        </p:blipFill>
        <p:spPr>
          <a:xfrm>
            <a:off x="132050" y="1339849"/>
            <a:ext cx="2007531" cy="688975"/>
          </a:xfrm>
          <a:prstGeom prst="rect">
            <a:avLst/>
          </a:prstGeom>
        </p:spPr>
      </p:pic>
      <p:sp>
        <p:nvSpPr>
          <p:cNvPr id="5" name="TextBox 4">
            <a:extLst>
              <a:ext uri="{FF2B5EF4-FFF2-40B4-BE49-F238E27FC236}">
                <a16:creationId xmlns:a16="http://schemas.microsoft.com/office/drawing/2014/main" id="{2E2C038E-6056-C397-388F-54CA8BD1BCE8}"/>
              </a:ext>
            </a:extLst>
          </p:cNvPr>
          <p:cNvSpPr txBox="1"/>
          <p:nvPr/>
        </p:nvSpPr>
        <p:spPr>
          <a:xfrm>
            <a:off x="1945617" y="1339849"/>
            <a:ext cx="9627547" cy="1569660"/>
          </a:xfrm>
          <a:prstGeom prst="rect">
            <a:avLst/>
          </a:prstGeom>
          <a:noFill/>
        </p:spPr>
        <p:txBody>
          <a:bodyPr wrap="square">
            <a:spAutoFit/>
          </a:bodyPr>
          <a:lstStyle/>
          <a:p>
            <a:pPr algn="just"/>
            <a:r>
              <a:rPr lang="en-US" sz="3200" dirty="0"/>
              <a:t>You will hear a conversation between two friends at a national park. For each question, choose the correct answer (A, B, or C). You will hear the conversation twice.</a:t>
            </a:r>
          </a:p>
        </p:txBody>
      </p:sp>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5"/>
          <a:stretch>
            <a:fillRect/>
          </a:stretch>
        </p:blipFill>
        <p:spPr>
          <a:xfrm>
            <a:off x="288090" y="1995196"/>
            <a:ext cx="847725" cy="619125"/>
          </a:xfrm>
          <a:prstGeom prst="rect">
            <a:avLst/>
          </a:prstGeom>
        </p:spPr>
      </p:pic>
      <p:pic>
        <p:nvPicPr>
          <p:cNvPr id="10" name="Picture 9">
            <a:extLst>
              <a:ext uri="{FF2B5EF4-FFF2-40B4-BE49-F238E27FC236}">
                <a16:creationId xmlns:a16="http://schemas.microsoft.com/office/drawing/2014/main" id="{D3F2D8EB-2209-802F-3A7A-19901241BA7D}"/>
              </a:ext>
            </a:extLst>
          </p:cNvPr>
          <p:cNvPicPr>
            <a:picLocks noChangeAspect="1"/>
          </p:cNvPicPr>
          <p:nvPr/>
        </p:nvPicPr>
        <p:blipFill rotWithShape="1">
          <a:blip r:embed="rId6"/>
          <a:srcRect r="34521"/>
          <a:stretch/>
        </p:blipFill>
        <p:spPr>
          <a:xfrm>
            <a:off x="288090" y="3161798"/>
            <a:ext cx="4579474" cy="2749475"/>
          </a:xfrm>
          <a:prstGeom prst="rect">
            <a:avLst/>
          </a:prstGeom>
        </p:spPr>
      </p:pic>
      <p:pic>
        <p:nvPicPr>
          <p:cNvPr id="11" name="TRACK 23">
            <a:hlinkClick r:id="" action="ppaction://media"/>
            <a:extLst>
              <a:ext uri="{FF2B5EF4-FFF2-40B4-BE49-F238E27FC236}">
                <a16:creationId xmlns:a16="http://schemas.microsoft.com/office/drawing/2014/main" id="{00AF5B29-DEDB-63BE-4C6C-CB4FA670249D}"/>
              </a:ext>
            </a:extLst>
          </p:cNvPr>
          <p:cNvPicPr>
            <a:picLocks noChangeAspect="1"/>
          </p:cNvPicPr>
          <p:nvPr>
            <a:audioFile r:link="rId1"/>
            <p:extLst>
              <p:ext uri="{DAA4B4D4-6D71-4841-9C94-3DE7FCFB9230}">
                <p14:media xmlns:p14="http://schemas.microsoft.com/office/powerpoint/2010/main" r:embed="rId2">
                  <p14:trim end="145798.8"/>
                </p14:media>
              </p:ext>
            </p:extLst>
          </p:nvPr>
        </p:nvPicPr>
        <p:blipFill>
          <a:blip r:embed="rId7"/>
          <a:stretch>
            <a:fillRect/>
          </a:stretch>
        </p:blipFill>
        <p:spPr>
          <a:xfrm>
            <a:off x="1172760" y="2061076"/>
            <a:ext cx="487363" cy="487363"/>
          </a:xfrm>
          <a:prstGeom prst="rect">
            <a:avLst/>
          </a:prstGeom>
        </p:spPr>
      </p:pic>
      <p:pic>
        <p:nvPicPr>
          <p:cNvPr id="12" name="Picture 11">
            <a:extLst>
              <a:ext uri="{FF2B5EF4-FFF2-40B4-BE49-F238E27FC236}">
                <a16:creationId xmlns:a16="http://schemas.microsoft.com/office/drawing/2014/main" id="{F0813CAF-086E-6587-11F8-E0BA2AA922C1}"/>
              </a:ext>
            </a:extLst>
          </p:cNvPr>
          <p:cNvPicPr>
            <a:picLocks noChangeAspect="1"/>
          </p:cNvPicPr>
          <p:nvPr/>
        </p:nvPicPr>
        <p:blipFill rotWithShape="1">
          <a:blip r:embed="rId6"/>
          <a:srcRect l="89449" t="33572"/>
          <a:stretch/>
        </p:blipFill>
        <p:spPr>
          <a:xfrm>
            <a:off x="4959926" y="4156363"/>
            <a:ext cx="737937" cy="1826415"/>
          </a:xfrm>
          <a:prstGeom prst="rect">
            <a:avLst/>
          </a:prstGeom>
        </p:spPr>
      </p:pic>
      <p:pic>
        <p:nvPicPr>
          <p:cNvPr id="13" name="Picture 12">
            <a:extLst>
              <a:ext uri="{FF2B5EF4-FFF2-40B4-BE49-F238E27FC236}">
                <a16:creationId xmlns:a16="http://schemas.microsoft.com/office/drawing/2014/main" id="{49299DEF-94A9-34FB-DF20-4400FA8B5EB8}"/>
              </a:ext>
            </a:extLst>
          </p:cNvPr>
          <p:cNvPicPr>
            <a:picLocks noChangeAspect="1"/>
          </p:cNvPicPr>
          <p:nvPr/>
        </p:nvPicPr>
        <p:blipFill rotWithShape="1">
          <a:blip r:embed="rId6"/>
          <a:srcRect l="90836" t="57555" r="1335" b="22517"/>
          <a:stretch/>
        </p:blipFill>
        <p:spPr>
          <a:xfrm>
            <a:off x="5055129" y="4231734"/>
            <a:ext cx="547529" cy="609601"/>
          </a:xfrm>
          <a:prstGeom prst="rect">
            <a:avLst/>
          </a:prstGeom>
        </p:spPr>
      </p:pic>
      <p:sp>
        <p:nvSpPr>
          <p:cNvPr id="14" name="TextBox 13">
            <a:extLst>
              <a:ext uri="{FF2B5EF4-FFF2-40B4-BE49-F238E27FC236}">
                <a16:creationId xmlns:a16="http://schemas.microsoft.com/office/drawing/2014/main" id="{6769E4E1-25BE-5C2F-C3F4-C1AF9F476EAE}"/>
              </a:ext>
            </a:extLst>
          </p:cNvPr>
          <p:cNvSpPr txBox="1"/>
          <p:nvPr/>
        </p:nvSpPr>
        <p:spPr>
          <a:xfrm>
            <a:off x="8277514" y="584122"/>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16" name="TextBox 15">
            <a:extLst>
              <a:ext uri="{FF2B5EF4-FFF2-40B4-BE49-F238E27FC236}">
                <a16:creationId xmlns:a16="http://schemas.microsoft.com/office/drawing/2014/main" id="{7A6EB51A-4A49-49B7-9698-E8F1FC6419FA}"/>
              </a:ext>
            </a:extLst>
          </p:cNvPr>
          <p:cNvSpPr txBox="1"/>
          <p:nvPr/>
        </p:nvSpPr>
        <p:spPr>
          <a:xfrm>
            <a:off x="5928303" y="3810283"/>
            <a:ext cx="5975607" cy="2062103"/>
          </a:xfrm>
          <a:prstGeom prst="rect">
            <a:avLst/>
          </a:prstGeom>
          <a:noFill/>
        </p:spPr>
        <p:txBody>
          <a:bodyPr wrap="square">
            <a:spAutoFit/>
          </a:bodyPr>
          <a:lstStyle/>
          <a:p>
            <a:pPr algn="just"/>
            <a:r>
              <a:rPr lang="en-US" sz="3200" i="1" dirty="0">
                <a:solidFill>
                  <a:srgbClr val="0070C0"/>
                </a:solidFill>
              </a:rPr>
              <a:t>Bob</a:t>
            </a:r>
            <a:r>
              <a:rPr lang="en-US" sz="3200" dirty="0">
                <a:solidFill>
                  <a:srgbClr val="0070C0"/>
                </a:solidFill>
              </a:rPr>
              <a:t>: The weather's so nice today. It's </a:t>
            </a:r>
            <a:r>
              <a:rPr lang="en-US" sz="3200" i="1" u="sng" dirty="0">
                <a:solidFill>
                  <a:srgbClr val="0070C0"/>
                </a:solidFill>
                <a:highlight>
                  <a:srgbClr val="FFFF00"/>
                </a:highlight>
              </a:rPr>
              <a:t>such a great day for hiking</a:t>
            </a:r>
            <a:r>
              <a:rPr lang="en-US" sz="3200" dirty="0">
                <a:solidFill>
                  <a:srgbClr val="0070C0"/>
                </a:solidFill>
              </a:rPr>
              <a:t>. </a:t>
            </a:r>
            <a:r>
              <a:rPr lang="en-US" sz="3200" i="1" dirty="0">
                <a:solidFill>
                  <a:srgbClr val="0070C0"/>
                </a:solidFill>
              </a:rPr>
              <a:t>Mike</a:t>
            </a:r>
            <a:r>
              <a:rPr lang="en-US" sz="3200" dirty="0">
                <a:solidFill>
                  <a:srgbClr val="0070C0"/>
                </a:solidFill>
              </a:rPr>
              <a:t>: Yep! I think we'll get to the waterfall in thirty minutes.</a:t>
            </a:r>
          </a:p>
        </p:txBody>
      </p:sp>
    </p:spTree>
    <p:extLst>
      <p:ext uri="{BB962C8B-B14F-4D97-AF65-F5344CB8AC3E}">
        <p14:creationId xmlns:p14="http://schemas.microsoft.com/office/powerpoint/2010/main" val="1758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1107" fill="hold"/>
                                        <p:tgtEl>
                                          <p:spTgt spid="11"/>
                                        </p:tgtEl>
                                      </p:cBhvr>
                                    </p:cmd>
                                  </p:childTnLst>
                                </p:cTn>
                              </p:par>
                            </p:childTnLst>
                          </p:cTn>
                        </p:par>
                      </p:childTnLst>
                    </p:cTn>
                  </p:par>
                </p:childTnLst>
              </p:cTn>
              <p:nextCondLst>
                <p:cond evt="onClick" delay="0">
                  <p:tgtEl>
                    <p:spTgt spid="7"/>
                  </p:tgtEl>
                </p:cond>
              </p:nextCondLst>
            </p:seq>
          </p:childTnLst>
        </p:cTn>
      </p:par>
    </p:tnLst>
    <p:bldLst>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4"/>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5"/>
          <a:stretch>
            <a:fillRect/>
          </a:stretch>
        </p:blipFill>
        <p:spPr>
          <a:xfrm>
            <a:off x="2139581" y="1374773"/>
            <a:ext cx="847725" cy="619125"/>
          </a:xfrm>
          <a:prstGeom prst="rect">
            <a:avLst/>
          </a:prstGeom>
        </p:spPr>
      </p:pic>
      <p:pic>
        <p:nvPicPr>
          <p:cNvPr id="11" name="TRACK 23">
            <a:hlinkClick r:id="" action="ppaction://media"/>
            <a:extLst>
              <a:ext uri="{FF2B5EF4-FFF2-40B4-BE49-F238E27FC236}">
                <a16:creationId xmlns:a16="http://schemas.microsoft.com/office/drawing/2014/main" id="{00AF5B29-DEDB-63BE-4C6C-CB4FA670249D}"/>
              </a:ext>
            </a:extLst>
          </p:cNvPr>
          <p:cNvPicPr>
            <a:picLocks noChangeAspect="1"/>
          </p:cNvPicPr>
          <p:nvPr>
            <a:audioFile r:link="rId1"/>
            <p:extLst>
              <p:ext uri="{DAA4B4D4-6D71-4841-9C94-3DE7FCFB9230}">
                <p14:media xmlns:p14="http://schemas.microsoft.com/office/powerpoint/2010/main" r:embed="rId2">
                  <p14:trim st="31106" end="128274.8"/>
                </p14:media>
              </p:ext>
            </p:extLst>
          </p:nvPr>
        </p:nvPicPr>
        <p:blipFill>
          <a:blip r:embed="rId6"/>
          <a:stretch>
            <a:fillRect/>
          </a:stretch>
        </p:blipFill>
        <p:spPr>
          <a:xfrm>
            <a:off x="3027529" y="1501665"/>
            <a:ext cx="487363" cy="487363"/>
          </a:xfrm>
          <a:prstGeom prst="rect">
            <a:avLst/>
          </a:prstGeom>
        </p:spPr>
      </p:pic>
      <p:pic>
        <p:nvPicPr>
          <p:cNvPr id="4" name="Picture 3">
            <a:extLst>
              <a:ext uri="{FF2B5EF4-FFF2-40B4-BE49-F238E27FC236}">
                <a16:creationId xmlns:a16="http://schemas.microsoft.com/office/drawing/2014/main" id="{5A84F607-B1D3-D514-6698-0862B3D9FEE7}"/>
              </a:ext>
            </a:extLst>
          </p:cNvPr>
          <p:cNvPicPr>
            <a:picLocks noChangeAspect="1"/>
          </p:cNvPicPr>
          <p:nvPr/>
        </p:nvPicPr>
        <p:blipFill>
          <a:blip r:embed="rId7"/>
          <a:stretch>
            <a:fillRect/>
          </a:stretch>
        </p:blipFill>
        <p:spPr>
          <a:xfrm>
            <a:off x="33152" y="2667707"/>
            <a:ext cx="6715505" cy="2070548"/>
          </a:xfrm>
          <a:prstGeom prst="rect">
            <a:avLst/>
          </a:prstGeom>
        </p:spPr>
      </p:pic>
      <p:sp>
        <p:nvSpPr>
          <p:cNvPr id="2" name="TextBox 1">
            <a:extLst>
              <a:ext uri="{FF2B5EF4-FFF2-40B4-BE49-F238E27FC236}">
                <a16:creationId xmlns:a16="http://schemas.microsoft.com/office/drawing/2014/main" id="{CBEC7E56-88CB-7C73-E1B8-40C8F2108821}"/>
              </a:ext>
            </a:extLst>
          </p:cNvPr>
          <p:cNvSpPr txBox="1"/>
          <p:nvPr/>
        </p:nvSpPr>
        <p:spPr>
          <a:xfrm>
            <a:off x="8397587" y="473285"/>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5" name="Graphic 4" descr="Checkmark with solid fill">
            <a:extLst>
              <a:ext uri="{FF2B5EF4-FFF2-40B4-BE49-F238E27FC236}">
                <a16:creationId xmlns:a16="http://schemas.microsoft.com/office/drawing/2014/main" id="{D023A1B0-3D2B-F441-B986-BDE6CB3CB1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57932" y="3574473"/>
            <a:ext cx="585989" cy="611943"/>
          </a:xfrm>
          <a:prstGeom prst="rect">
            <a:avLst/>
          </a:prstGeom>
        </p:spPr>
      </p:pic>
      <p:sp>
        <p:nvSpPr>
          <p:cNvPr id="9" name="TextBox 8">
            <a:extLst>
              <a:ext uri="{FF2B5EF4-FFF2-40B4-BE49-F238E27FC236}">
                <a16:creationId xmlns:a16="http://schemas.microsoft.com/office/drawing/2014/main" id="{5863D03F-FC06-28C8-DB9F-F2C7E788A9AA}"/>
              </a:ext>
            </a:extLst>
          </p:cNvPr>
          <p:cNvSpPr txBox="1"/>
          <p:nvPr/>
        </p:nvSpPr>
        <p:spPr>
          <a:xfrm>
            <a:off x="6788880" y="948381"/>
            <a:ext cx="5215609" cy="5509200"/>
          </a:xfrm>
          <a:prstGeom prst="rect">
            <a:avLst/>
          </a:prstGeom>
          <a:noFill/>
        </p:spPr>
        <p:txBody>
          <a:bodyPr wrap="square">
            <a:spAutoFit/>
          </a:bodyPr>
          <a:lstStyle/>
          <a:p>
            <a:pPr algn="just"/>
            <a:r>
              <a:rPr lang="en-US" sz="3200" i="1" dirty="0">
                <a:solidFill>
                  <a:srgbClr val="0070C0"/>
                </a:solidFill>
              </a:rPr>
              <a:t>Bob</a:t>
            </a:r>
            <a:r>
              <a:rPr lang="en-US" sz="3200" dirty="0">
                <a:solidFill>
                  <a:srgbClr val="0070C0"/>
                </a:solidFill>
              </a:rPr>
              <a:t>: Great! Oh, but what's up with all this trash? </a:t>
            </a:r>
          </a:p>
          <a:p>
            <a:pPr algn="just"/>
            <a:r>
              <a:rPr lang="en-US" sz="3200" i="1" dirty="0">
                <a:solidFill>
                  <a:srgbClr val="0070C0"/>
                </a:solidFill>
              </a:rPr>
              <a:t>Mike</a:t>
            </a:r>
            <a:r>
              <a:rPr lang="en-US" sz="3200" dirty="0">
                <a:solidFill>
                  <a:srgbClr val="0070C0"/>
                </a:solidFill>
              </a:rPr>
              <a:t>: Ugh. Some people didn't clean up after camping. It's so annoying. </a:t>
            </a:r>
          </a:p>
          <a:p>
            <a:pPr algn="just"/>
            <a:r>
              <a:rPr lang="en-US" sz="3200" i="1" dirty="0">
                <a:solidFill>
                  <a:srgbClr val="0070C0"/>
                </a:solidFill>
              </a:rPr>
              <a:t>Bob</a:t>
            </a:r>
            <a:r>
              <a:rPr lang="en-US" sz="3200" dirty="0">
                <a:solidFill>
                  <a:srgbClr val="0070C0"/>
                </a:solidFill>
              </a:rPr>
              <a:t>: Yeah. Let's pick up their trash. I think </a:t>
            </a:r>
            <a:r>
              <a:rPr lang="en-US" sz="3200" i="1" u="sng" dirty="0">
                <a:solidFill>
                  <a:srgbClr val="0070C0"/>
                </a:solidFill>
                <a:highlight>
                  <a:srgbClr val="FFFF00"/>
                </a:highlight>
              </a:rPr>
              <a:t>the park should consider fining people who litter</a:t>
            </a:r>
            <a:r>
              <a:rPr lang="en-US" sz="3200" dirty="0">
                <a:solidFill>
                  <a:srgbClr val="0070C0"/>
                </a:solidFill>
              </a:rPr>
              <a:t>. </a:t>
            </a:r>
          </a:p>
          <a:p>
            <a:pPr algn="just"/>
            <a:r>
              <a:rPr lang="en-US" sz="3200" i="1" dirty="0">
                <a:solidFill>
                  <a:srgbClr val="0070C0"/>
                </a:solidFill>
              </a:rPr>
              <a:t>Mike</a:t>
            </a:r>
            <a:r>
              <a:rPr lang="en-US" sz="3200" dirty="0">
                <a:solidFill>
                  <a:srgbClr val="0070C0"/>
                </a:solidFill>
              </a:rPr>
              <a:t>: Definitely! </a:t>
            </a:r>
            <a:r>
              <a:rPr lang="en-US" sz="3200" i="1" u="sng" dirty="0">
                <a:solidFill>
                  <a:srgbClr val="0070C0"/>
                </a:solidFill>
                <a:highlight>
                  <a:srgbClr val="FFFF00"/>
                </a:highlight>
              </a:rPr>
              <a:t>They should make them pay a lot</a:t>
            </a:r>
            <a:r>
              <a:rPr lang="en-US" sz="3200" dirty="0">
                <a:solidFill>
                  <a:srgbClr val="0070C0"/>
                </a:solidFill>
              </a:rPr>
              <a:t>. </a:t>
            </a:r>
          </a:p>
        </p:txBody>
      </p:sp>
    </p:spTree>
    <p:extLst>
      <p:ext uri="{BB962C8B-B14F-4D97-AF65-F5344CB8AC3E}">
        <p14:creationId xmlns:p14="http://schemas.microsoft.com/office/powerpoint/2010/main" val="199265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525" fill="hold"/>
                                        <p:tgtEl>
                                          <p:spTgt spid="11"/>
                                        </p:tgtEl>
                                      </p:cBhvr>
                                    </p:cmd>
                                  </p:childTnLst>
                                </p:cTn>
                              </p:par>
                            </p:childTnLst>
                          </p:cTn>
                        </p:par>
                      </p:childTnLst>
                    </p:cTn>
                  </p:par>
                </p:childTnLst>
              </p:cTn>
              <p:nextCondLst>
                <p:cond evt="onClick" delay="0">
                  <p:tgtEl>
                    <p:spTgt spid="7"/>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BAD582-6E05-EE3D-100C-3BE9FC5C4A36}"/>
              </a:ext>
            </a:extLst>
          </p:cNvPr>
          <p:cNvPicPr>
            <a:picLocks noChangeAspect="1"/>
          </p:cNvPicPr>
          <p:nvPr/>
        </p:nvPicPr>
        <p:blipFill rotWithShape="1">
          <a:blip r:embed="rId2"/>
          <a:srcRect l="1326" t="1553"/>
          <a:stretch/>
        </p:blipFill>
        <p:spPr>
          <a:xfrm>
            <a:off x="3831432" y="1321387"/>
            <a:ext cx="4795334" cy="4719142"/>
          </a:xfrm>
          <a:prstGeom prst="rect">
            <a:avLst/>
          </a:prstGeom>
        </p:spPr>
      </p:pic>
      <p:sp>
        <p:nvSpPr>
          <p:cNvPr id="9" name="Rectangle 8">
            <a:extLst>
              <a:ext uri="{FF2B5EF4-FFF2-40B4-BE49-F238E27FC236}">
                <a16:creationId xmlns:a16="http://schemas.microsoft.com/office/drawing/2014/main" id="{8D85C3F2-28B1-D3EE-05FA-EBCC9D95D349}"/>
              </a:ext>
            </a:extLst>
          </p:cNvPr>
          <p:cNvSpPr/>
          <p:nvPr/>
        </p:nvSpPr>
        <p:spPr>
          <a:xfrm>
            <a:off x="6426853" y="1321387"/>
            <a:ext cx="2199014" cy="278874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sp>
        <p:nvSpPr>
          <p:cNvPr id="10" name="Rectangle 9">
            <a:extLst>
              <a:ext uri="{FF2B5EF4-FFF2-40B4-BE49-F238E27FC236}">
                <a16:creationId xmlns:a16="http://schemas.microsoft.com/office/drawing/2014/main" id="{42E61C95-8603-D800-DD52-D259BA748FAA}"/>
              </a:ext>
            </a:extLst>
          </p:cNvPr>
          <p:cNvSpPr/>
          <p:nvPr/>
        </p:nvSpPr>
        <p:spPr>
          <a:xfrm>
            <a:off x="3833233" y="4110129"/>
            <a:ext cx="2022766" cy="19304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1" name="Rectangle 10">
            <a:extLst>
              <a:ext uri="{FF2B5EF4-FFF2-40B4-BE49-F238E27FC236}">
                <a16:creationId xmlns:a16="http://schemas.microsoft.com/office/drawing/2014/main" id="{2F48D3F9-8216-28E3-0A90-D467DE22938F}"/>
              </a:ext>
            </a:extLst>
          </p:cNvPr>
          <p:cNvSpPr/>
          <p:nvPr/>
        </p:nvSpPr>
        <p:spPr>
          <a:xfrm>
            <a:off x="3831432" y="1321387"/>
            <a:ext cx="2595421" cy="278874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13" name="TextBox 12">
            <a:extLst>
              <a:ext uri="{FF2B5EF4-FFF2-40B4-BE49-F238E27FC236}">
                <a16:creationId xmlns:a16="http://schemas.microsoft.com/office/drawing/2014/main" id="{F93A21DE-79B9-67FE-7CDA-517F95A74BBF}"/>
              </a:ext>
            </a:extLst>
          </p:cNvPr>
          <p:cNvSpPr txBox="1"/>
          <p:nvPr/>
        </p:nvSpPr>
        <p:spPr>
          <a:xfrm>
            <a:off x="8762504" y="2928621"/>
            <a:ext cx="2096655" cy="646331"/>
          </a:xfrm>
          <a:prstGeom prst="rect">
            <a:avLst/>
          </a:prstGeom>
          <a:noFill/>
        </p:spPr>
        <p:txBody>
          <a:bodyPr wrap="square">
            <a:spAutoFit/>
          </a:bodyPr>
          <a:lstStyle/>
          <a:p>
            <a:pPr algn="ctr"/>
            <a:r>
              <a:rPr lang="en-US" sz="3600" dirty="0">
                <a:solidFill>
                  <a:srgbClr val="FF0000"/>
                </a:solidFill>
                <a:highlight>
                  <a:srgbClr val="FFFF00"/>
                </a:highlight>
              </a:rPr>
              <a:t>HUNT</a:t>
            </a:r>
          </a:p>
        </p:txBody>
      </p:sp>
      <p:sp>
        <p:nvSpPr>
          <p:cNvPr id="8" name="Rectangle 7">
            <a:extLst>
              <a:ext uri="{FF2B5EF4-FFF2-40B4-BE49-F238E27FC236}">
                <a16:creationId xmlns:a16="http://schemas.microsoft.com/office/drawing/2014/main" id="{AFE2FA46-A026-B96F-88F1-C04AC7C12018}"/>
              </a:ext>
            </a:extLst>
          </p:cNvPr>
          <p:cNvSpPr/>
          <p:nvPr/>
        </p:nvSpPr>
        <p:spPr>
          <a:xfrm>
            <a:off x="5855999" y="4110129"/>
            <a:ext cx="2770767" cy="1930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Tree>
    <p:extLst>
      <p:ext uri="{BB962C8B-B14F-4D97-AF65-F5344CB8AC3E}">
        <p14:creationId xmlns:p14="http://schemas.microsoft.com/office/powerpoint/2010/main" val="345732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P spid="13"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4"/>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5"/>
          <a:stretch>
            <a:fillRect/>
          </a:stretch>
        </p:blipFill>
        <p:spPr>
          <a:xfrm>
            <a:off x="2139581" y="1374773"/>
            <a:ext cx="847725" cy="619125"/>
          </a:xfrm>
          <a:prstGeom prst="rect">
            <a:avLst/>
          </a:prstGeom>
        </p:spPr>
      </p:pic>
      <p:pic>
        <p:nvPicPr>
          <p:cNvPr id="11" name="TRACK 23">
            <a:hlinkClick r:id="" action="ppaction://media"/>
            <a:extLst>
              <a:ext uri="{FF2B5EF4-FFF2-40B4-BE49-F238E27FC236}">
                <a16:creationId xmlns:a16="http://schemas.microsoft.com/office/drawing/2014/main" id="{00AF5B29-DEDB-63BE-4C6C-CB4FA670249D}"/>
              </a:ext>
            </a:extLst>
          </p:cNvPr>
          <p:cNvPicPr>
            <a:picLocks noChangeAspect="1"/>
          </p:cNvPicPr>
          <p:nvPr>
            <a:audioFile r:link="rId1"/>
            <p:extLst>
              <p:ext uri="{DAA4B4D4-6D71-4841-9C94-3DE7FCFB9230}">
                <p14:media xmlns:p14="http://schemas.microsoft.com/office/powerpoint/2010/main" r:embed="rId2">
                  <p14:trim st="48647" end="116428.8"/>
                </p14:media>
              </p:ext>
            </p:extLst>
          </p:nvPr>
        </p:nvPicPr>
        <p:blipFill>
          <a:blip r:embed="rId6"/>
          <a:stretch>
            <a:fillRect/>
          </a:stretch>
        </p:blipFill>
        <p:spPr>
          <a:xfrm>
            <a:off x="3027529" y="1501665"/>
            <a:ext cx="487363" cy="487363"/>
          </a:xfrm>
          <a:prstGeom prst="rect">
            <a:avLst/>
          </a:prstGeom>
        </p:spPr>
      </p:pic>
      <p:pic>
        <p:nvPicPr>
          <p:cNvPr id="5" name="Picture 4">
            <a:extLst>
              <a:ext uri="{FF2B5EF4-FFF2-40B4-BE49-F238E27FC236}">
                <a16:creationId xmlns:a16="http://schemas.microsoft.com/office/drawing/2014/main" id="{4BB94FDE-D974-1D88-05A0-739035BFB21A}"/>
              </a:ext>
            </a:extLst>
          </p:cNvPr>
          <p:cNvPicPr>
            <a:picLocks noChangeAspect="1"/>
          </p:cNvPicPr>
          <p:nvPr/>
        </p:nvPicPr>
        <p:blipFill rotWithShape="1">
          <a:blip r:embed="rId7"/>
          <a:srcRect r="23536"/>
          <a:stretch/>
        </p:blipFill>
        <p:spPr>
          <a:xfrm>
            <a:off x="232816" y="2516818"/>
            <a:ext cx="5318239" cy="2347285"/>
          </a:xfrm>
          <a:prstGeom prst="rect">
            <a:avLst/>
          </a:prstGeom>
        </p:spPr>
      </p:pic>
      <p:sp>
        <p:nvSpPr>
          <p:cNvPr id="2" name="TextBox 1">
            <a:extLst>
              <a:ext uri="{FF2B5EF4-FFF2-40B4-BE49-F238E27FC236}">
                <a16:creationId xmlns:a16="http://schemas.microsoft.com/office/drawing/2014/main" id="{A5AEC13B-0A7D-BED3-E426-6F1657C48236}"/>
              </a:ext>
            </a:extLst>
          </p:cNvPr>
          <p:cNvSpPr txBox="1"/>
          <p:nvPr/>
        </p:nvSpPr>
        <p:spPr>
          <a:xfrm>
            <a:off x="8369878" y="584122"/>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4" name="Picture 3">
            <a:extLst>
              <a:ext uri="{FF2B5EF4-FFF2-40B4-BE49-F238E27FC236}">
                <a16:creationId xmlns:a16="http://schemas.microsoft.com/office/drawing/2014/main" id="{4999C271-841C-4EE0-F2ED-40304F8419C3}"/>
              </a:ext>
            </a:extLst>
          </p:cNvPr>
          <p:cNvPicPr>
            <a:picLocks noChangeAspect="1"/>
          </p:cNvPicPr>
          <p:nvPr/>
        </p:nvPicPr>
        <p:blipFill rotWithShape="1">
          <a:blip r:embed="rId7"/>
          <a:srcRect l="88216" t="21252" r="1824" b="2803"/>
          <a:stretch/>
        </p:blipFill>
        <p:spPr>
          <a:xfrm>
            <a:off x="4932218" y="3001818"/>
            <a:ext cx="692727" cy="1782618"/>
          </a:xfrm>
          <a:prstGeom prst="rect">
            <a:avLst/>
          </a:prstGeom>
        </p:spPr>
      </p:pic>
      <p:sp>
        <p:nvSpPr>
          <p:cNvPr id="9" name="TextBox 8">
            <a:extLst>
              <a:ext uri="{FF2B5EF4-FFF2-40B4-BE49-F238E27FC236}">
                <a16:creationId xmlns:a16="http://schemas.microsoft.com/office/drawing/2014/main" id="{4CAAB8C1-7B1D-B2A6-0595-563180DBEA10}"/>
              </a:ext>
            </a:extLst>
          </p:cNvPr>
          <p:cNvSpPr txBox="1"/>
          <p:nvPr/>
        </p:nvSpPr>
        <p:spPr>
          <a:xfrm>
            <a:off x="5911274" y="1745346"/>
            <a:ext cx="5740398" cy="4031873"/>
          </a:xfrm>
          <a:prstGeom prst="rect">
            <a:avLst/>
          </a:prstGeom>
          <a:noFill/>
        </p:spPr>
        <p:txBody>
          <a:bodyPr wrap="square">
            <a:spAutoFit/>
          </a:bodyPr>
          <a:lstStyle/>
          <a:p>
            <a:pPr algn="just"/>
            <a:r>
              <a:rPr lang="en-US" sz="3200" i="1" dirty="0">
                <a:solidFill>
                  <a:srgbClr val="0070C0"/>
                </a:solidFill>
              </a:rPr>
              <a:t>Bob</a:t>
            </a:r>
            <a:r>
              <a:rPr lang="en-US" sz="3200" dirty="0">
                <a:solidFill>
                  <a:srgbClr val="0070C0"/>
                </a:solidFill>
              </a:rPr>
              <a:t>: Ugh! Why do people play such </a:t>
            </a:r>
            <a:r>
              <a:rPr lang="en-US" sz="3200" i="1" u="sng" dirty="0">
                <a:solidFill>
                  <a:srgbClr val="0070C0"/>
                </a:solidFill>
                <a:highlight>
                  <a:srgbClr val="FFFF00"/>
                </a:highlight>
              </a:rPr>
              <a:t>loud music</a:t>
            </a:r>
            <a:r>
              <a:rPr lang="en-US" sz="3200" dirty="0">
                <a:solidFill>
                  <a:srgbClr val="0070C0"/>
                </a:solidFill>
              </a:rPr>
              <a:t>? They're </a:t>
            </a:r>
            <a:r>
              <a:rPr lang="en-US" sz="3200" i="1" u="sng" dirty="0">
                <a:solidFill>
                  <a:srgbClr val="0070C0"/>
                </a:solidFill>
                <a:highlight>
                  <a:srgbClr val="FFFF00"/>
                </a:highlight>
              </a:rPr>
              <a:t>disturbing other people and the wildlife</a:t>
            </a:r>
            <a:r>
              <a:rPr lang="en-US" sz="3200" dirty="0">
                <a:solidFill>
                  <a:srgbClr val="0070C0"/>
                </a:solidFill>
              </a:rPr>
              <a:t>. </a:t>
            </a:r>
          </a:p>
          <a:p>
            <a:pPr algn="just"/>
            <a:r>
              <a:rPr lang="en-US" sz="3200" i="1" dirty="0">
                <a:solidFill>
                  <a:srgbClr val="0070C0"/>
                </a:solidFill>
              </a:rPr>
              <a:t>Mike</a:t>
            </a:r>
            <a:r>
              <a:rPr lang="en-US" sz="3200" dirty="0">
                <a:solidFill>
                  <a:srgbClr val="0070C0"/>
                </a:solidFill>
              </a:rPr>
              <a:t>: People should stop doing that. The park rangers should make it a rule. </a:t>
            </a:r>
          </a:p>
          <a:p>
            <a:pPr algn="just"/>
            <a:r>
              <a:rPr lang="en-US" sz="3200" i="1" dirty="0">
                <a:solidFill>
                  <a:srgbClr val="0070C0"/>
                </a:solidFill>
              </a:rPr>
              <a:t>Bob</a:t>
            </a:r>
            <a:r>
              <a:rPr lang="en-US" sz="3200" dirty="0">
                <a:solidFill>
                  <a:srgbClr val="0070C0"/>
                </a:solidFill>
              </a:rPr>
              <a:t>: Yeah! </a:t>
            </a:r>
          </a:p>
        </p:txBody>
      </p:sp>
      <p:pic>
        <p:nvPicPr>
          <p:cNvPr id="10" name="Graphic 9" descr="Checkmark with solid fill">
            <a:extLst>
              <a:ext uri="{FF2B5EF4-FFF2-40B4-BE49-F238E27FC236}">
                <a16:creationId xmlns:a16="http://schemas.microsoft.com/office/drawing/2014/main" id="{FEAC1098-D439-784B-8E92-1E7517730C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8956" y="4100946"/>
            <a:ext cx="585989" cy="611943"/>
          </a:xfrm>
          <a:prstGeom prst="rect">
            <a:avLst/>
          </a:prstGeom>
        </p:spPr>
      </p:pic>
    </p:spTree>
    <p:extLst>
      <p:ext uri="{BB962C8B-B14F-4D97-AF65-F5344CB8AC3E}">
        <p14:creationId xmlns:p14="http://schemas.microsoft.com/office/powerpoint/2010/main" val="53118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830" fill="hold"/>
                                        <p:tgtEl>
                                          <p:spTgt spid="11"/>
                                        </p:tgtEl>
                                      </p:cBhvr>
                                    </p:cmd>
                                  </p:childTnLst>
                                </p:cTn>
                              </p:par>
                            </p:childTnLst>
                          </p:cTn>
                        </p:par>
                      </p:childTnLst>
                    </p:cTn>
                  </p:par>
                </p:childTnLst>
              </p:cTn>
              <p:nextCondLst>
                <p:cond evt="onClick" delay="0">
                  <p:tgtEl>
                    <p:spTgt spid="7"/>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4"/>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5"/>
          <a:stretch>
            <a:fillRect/>
          </a:stretch>
        </p:blipFill>
        <p:spPr>
          <a:xfrm>
            <a:off x="2139581" y="1374773"/>
            <a:ext cx="847725" cy="619125"/>
          </a:xfrm>
          <a:prstGeom prst="rect">
            <a:avLst/>
          </a:prstGeom>
        </p:spPr>
      </p:pic>
      <p:pic>
        <p:nvPicPr>
          <p:cNvPr id="11" name="TRACK 23">
            <a:hlinkClick r:id="" action="ppaction://media"/>
            <a:extLst>
              <a:ext uri="{FF2B5EF4-FFF2-40B4-BE49-F238E27FC236}">
                <a16:creationId xmlns:a16="http://schemas.microsoft.com/office/drawing/2014/main" id="{00AF5B29-DEDB-63BE-4C6C-CB4FA670249D}"/>
              </a:ext>
            </a:extLst>
          </p:cNvPr>
          <p:cNvPicPr>
            <a:picLocks noChangeAspect="1"/>
          </p:cNvPicPr>
          <p:nvPr>
            <a:audioFile r:link="rId1"/>
            <p:extLst>
              <p:ext uri="{DAA4B4D4-6D71-4841-9C94-3DE7FCFB9230}">
                <p14:media xmlns:p14="http://schemas.microsoft.com/office/powerpoint/2010/main" r:embed="rId2">
                  <p14:trim st="61085" end="103291.8"/>
                </p14:media>
              </p:ext>
            </p:extLst>
          </p:nvPr>
        </p:nvPicPr>
        <p:blipFill>
          <a:blip r:embed="rId6"/>
          <a:stretch>
            <a:fillRect/>
          </a:stretch>
        </p:blipFill>
        <p:spPr>
          <a:xfrm>
            <a:off x="3027529" y="1501665"/>
            <a:ext cx="487363" cy="487363"/>
          </a:xfrm>
          <a:prstGeom prst="rect">
            <a:avLst/>
          </a:prstGeom>
        </p:spPr>
      </p:pic>
      <p:pic>
        <p:nvPicPr>
          <p:cNvPr id="4" name="Picture 3">
            <a:extLst>
              <a:ext uri="{FF2B5EF4-FFF2-40B4-BE49-F238E27FC236}">
                <a16:creationId xmlns:a16="http://schemas.microsoft.com/office/drawing/2014/main" id="{5D91D49F-08F6-171C-A357-D8D534A65EB9}"/>
              </a:ext>
            </a:extLst>
          </p:cNvPr>
          <p:cNvPicPr>
            <a:picLocks noChangeAspect="1"/>
          </p:cNvPicPr>
          <p:nvPr/>
        </p:nvPicPr>
        <p:blipFill rotWithShape="1">
          <a:blip r:embed="rId7"/>
          <a:srcRect r="8848"/>
          <a:stretch/>
        </p:blipFill>
        <p:spPr>
          <a:xfrm>
            <a:off x="132051" y="2580842"/>
            <a:ext cx="6646940" cy="2248335"/>
          </a:xfrm>
          <a:prstGeom prst="rect">
            <a:avLst/>
          </a:prstGeom>
        </p:spPr>
      </p:pic>
      <p:sp>
        <p:nvSpPr>
          <p:cNvPr id="2" name="TextBox 1">
            <a:extLst>
              <a:ext uri="{FF2B5EF4-FFF2-40B4-BE49-F238E27FC236}">
                <a16:creationId xmlns:a16="http://schemas.microsoft.com/office/drawing/2014/main" id="{B8EAB6C2-67BE-8B30-53DC-B33A5F39FE52}"/>
              </a:ext>
            </a:extLst>
          </p:cNvPr>
          <p:cNvSpPr txBox="1"/>
          <p:nvPr/>
        </p:nvSpPr>
        <p:spPr>
          <a:xfrm>
            <a:off x="8369878" y="584122"/>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5" name="Picture 4">
            <a:extLst>
              <a:ext uri="{FF2B5EF4-FFF2-40B4-BE49-F238E27FC236}">
                <a16:creationId xmlns:a16="http://schemas.microsoft.com/office/drawing/2014/main" id="{FEAB4ECB-D9D3-6D64-4BFC-BFDCE5DC4058}"/>
              </a:ext>
            </a:extLst>
          </p:cNvPr>
          <p:cNvPicPr>
            <a:picLocks noChangeAspect="1"/>
          </p:cNvPicPr>
          <p:nvPr/>
        </p:nvPicPr>
        <p:blipFill rotWithShape="1">
          <a:blip r:embed="rId8"/>
          <a:srcRect l="88216" t="21252" r="1824" b="2803"/>
          <a:stretch/>
        </p:blipFill>
        <p:spPr>
          <a:xfrm>
            <a:off x="5551054" y="3046559"/>
            <a:ext cx="692727" cy="1782618"/>
          </a:xfrm>
          <a:prstGeom prst="rect">
            <a:avLst/>
          </a:prstGeom>
        </p:spPr>
      </p:pic>
      <p:sp>
        <p:nvSpPr>
          <p:cNvPr id="9" name="TextBox 8">
            <a:extLst>
              <a:ext uri="{FF2B5EF4-FFF2-40B4-BE49-F238E27FC236}">
                <a16:creationId xmlns:a16="http://schemas.microsoft.com/office/drawing/2014/main" id="{346F6C2A-8701-545D-7505-8A1A5F8F3B84}"/>
              </a:ext>
            </a:extLst>
          </p:cNvPr>
          <p:cNvSpPr txBox="1"/>
          <p:nvPr/>
        </p:nvSpPr>
        <p:spPr>
          <a:xfrm>
            <a:off x="6859300" y="2274280"/>
            <a:ext cx="4963246" cy="3046988"/>
          </a:xfrm>
          <a:prstGeom prst="rect">
            <a:avLst/>
          </a:prstGeom>
          <a:noFill/>
        </p:spPr>
        <p:txBody>
          <a:bodyPr wrap="square">
            <a:spAutoFit/>
          </a:bodyPr>
          <a:lstStyle/>
          <a:p>
            <a:pPr algn="just"/>
            <a:r>
              <a:rPr lang="en-US" sz="3200" dirty="0">
                <a:solidFill>
                  <a:srgbClr val="0070C0"/>
                </a:solidFill>
              </a:rPr>
              <a:t>Bob: We're here! </a:t>
            </a:r>
          </a:p>
          <a:p>
            <a:pPr algn="just"/>
            <a:r>
              <a:rPr lang="en-US" sz="3200" dirty="0">
                <a:solidFill>
                  <a:srgbClr val="0070C0"/>
                </a:solidFill>
              </a:rPr>
              <a:t>Mike: Wow. It's spectacular! </a:t>
            </a:r>
          </a:p>
          <a:p>
            <a:pPr algn="just"/>
            <a:r>
              <a:rPr lang="en-US" sz="3200" dirty="0">
                <a:solidFill>
                  <a:srgbClr val="0070C0"/>
                </a:solidFill>
              </a:rPr>
              <a:t>Bob: And yet, </a:t>
            </a:r>
            <a:r>
              <a:rPr lang="en-US" sz="3200" i="1" u="sng" dirty="0">
                <a:solidFill>
                  <a:srgbClr val="0070C0"/>
                </a:solidFill>
                <a:highlight>
                  <a:srgbClr val="FFFF00"/>
                </a:highlight>
              </a:rPr>
              <a:t>there's trash everywhere</a:t>
            </a:r>
            <a:r>
              <a:rPr lang="en-US" sz="3200" dirty="0">
                <a:solidFill>
                  <a:srgbClr val="0070C0"/>
                </a:solidFill>
              </a:rPr>
              <a:t>. I hate it. It spoils the natural beauty and can harm the wildlife.</a:t>
            </a:r>
          </a:p>
        </p:txBody>
      </p:sp>
      <p:pic>
        <p:nvPicPr>
          <p:cNvPr id="10" name="Graphic 9" descr="Checkmark with solid fill">
            <a:extLst>
              <a:ext uri="{FF2B5EF4-FFF2-40B4-BE49-F238E27FC236}">
                <a16:creationId xmlns:a16="http://schemas.microsoft.com/office/drawing/2014/main" id="{ADCF6D68-0034-5FCC-0BBD-8944F17B9E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2137" y="3631896"/>
            <a:ext cx="585989" cy="611943"/>
          </a:xfrm>
          <a:prstGeom prst="rect">
            <a:avLst/>
          </a:prstGeom>
        </p:spPr>
      </p:pic>
    </p:spTree>
    <p:extLst>
      <p:ext uri="{BB962C8B-B14F-4D97-AF65-F5344CB8AC3E}">
        <p14:creationId xmlns:p14="http://schemas.microsoft.com/office/powerpoint/2010/main" val="301625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529" fill="hold"/>
                                        <p:tgtEl>
                                          <p:spTgt spid="11"/>
                                        </p:tgtEl>
                                      </p:cBhvr>
                                    </p:cmd>
                                  </p:childTnLst>
                                </p:cTn>
                              </p:par>
                            </p:childTnLst>
                          </p:cTn>
                        </p:par>
                      </p:childTnLst>
                    </p:cTn>
                  </p:par>
                </p:childTnLst>
              </p:cTn>
              <p:nextCondLst>
                <p:cond evt="onClick" delay="0">
                  <p:tgtEl>
                    <p:spTgt spid="7"/>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4"/>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5"/>
          <a:stretch>
            <a:fillRect/>
          </a:stretch>
        </p:blipFill>
        <p:spPr>
          <a:xfrm>
            <a:off x="2139581" y="1374773"/>
            <a:ext cx="847725" cy="619125"/>
          </a:xfrm>
          <a:prstGeom prst="rect">
            <a:avLst/>
          </a:prstGeom>
        </p:spPr>
      </p:pic>
      <p:pic>
        <p:nvPicPr>
          <p:cNvPr id="11" name="TRACK 23">
            <a:hlinkClick r:id="" action="ppaction://media"/>
            <a:extLst>
              <a:ext uri="{FF2B5EF4-FFF2-40B4-BE49-F238E27FC236}">
                <a16:creationId xmlns:a16="http://schemas.microsoft.com/office/drawing/2014/main" id="{00AF5B29-DEDB-63BE-4C6C-CB4FA670249D}"/>
              </a:ext>
            </a:extLst>
          </p:cNvPr>
          <p:cNvPicPr>
            <a:picLocks noChangeAspect="1"/>
          </p:cNvPicPr>
          <p:nvPr>
            <a:audioFile r:link="rId1"/>
            <p:extLst>
              <p:ext uri="{DAA4B4D4-6D71-4841-9C94-3DE7FCFB9230}">
                <p14:media xmlns:p14="http://schemas.microsoft.com/office/powerpoint/2010/main" r:embed="rId2">
                  <p14:trim st="73849" end="92474.8"/>
                </p14:media>
              </p:ext>
            </p:extLst>
          </p:nvPr>
        </p:nvPicPr>
        <p:blipFill>
          <a:blip r:embed="rId6"/>
          <a:stretch>
            <a:fillRect/>
          </a:stretch>
        </p:blipFill>
        <p:spPr>
          <a:xfrm>
            <a:off x="3027529" y="1501665"/>
            <a:ext cx="487363" cy="487363"/>
          </a:xfrm>
          <a:prstGeom prst="rect">
            <a:avLst/>
          </a:prstGeom>
        </p:spPr>
      </p:pic>
      <p:pic>
        <p:nvPicPr>
          <p:cNvPr id="5" name="Picture 4">
            <a:extLst>
              <a:ext uri="{FF2B5EF4-FFF2-40B4-BE49-F238E27FC236}">
                <a16:creationId xmlns:a16="http://schemas.microsoft.com/office/drawing/2014/main" id="{0BFDF7E3-4D8D-CB80-7248-6CFCF47AF2FE}"/>
              </a:ext>
            </a:extLst>
          </p:cNvPr>
          <p:cNvPicPr>
            <a:picLocks noChangeAspect="1"/>
          </p:cNvPicPr>
          <p:nvPr/>
        </p:nvPicPr>
        <p:blipFill rotWithShape="1">
          <a:blip r:embed="rId7"/>
          <a:srcRect r="36147"/>
          <a:stretch/>
        </p:blipFill>
        <p:spPr>
          <a:xfrm>
            <a:off x="411307" y="2446482"/>
            <a:ext cx="4809298" cy="2642754"/>
          </a:xfrm>
          <a:prstGeom prst="rect">
            <a:avLst/>
          </a:prstGeom>
        </p:spPr>
      </p:pic>
      <p:sp>
        <p:nvSpPr>
          <p:cNvPr id="2" name="TextBox 1">
            <a:extLst>
              <a:ext uri="{FF2B5EF4-FFF2-40B4-BE49-F238E27FC236}">
                <a16:creationId xmlns:a16="http://schemas.microsoft.com/office/drawing/2014/main" id="{1120FAD1-0AE4-2035-2B4C-B3EEDDE9B46C}"/>
              </a:ext>
            </a:extLst>
          </p:cNvPr>
          <p:cNvSpPr txBox="1"/>
          <p:nvPr/>
        </p:nvSpPr>
        <p:spPr>
          <a:xfrm>
            <a:off x="8369878" y="584122"/>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4" name="Picture 3">
            <a:extLst>
              <a:ext uri="{FF2B5EF4-FFF2-40B4-BE49-F238E27FC236}">
                <a16:creationId xmlns:a16="http://schemas.microsoft.com/office/drawing/2014/main" id="{A9350441-C089-96F9-E36C-E37F4DABCB28}"/>
              </a:ext>
            </a:extLst>
          </p:cNvPr>
          <p:cNvPicPr>
            <a:picLocks noChangeAspect="1"/>
          </p:cNvPicPr>
          <p:nvPr/>
        </p:nvPicPr>
        <p:blipFill rotWithShape="1">
          <a:blip r:embed="rId8"/>
          <a:srcRect l="88216" t="21252" r="1824" b="2803"/>
          <a:stretch/>
        </p:blipFill>
        <p:spPr>
          <a:xfrm>
            <a:off x="4987636" y="3092740"/>
            <a:ext cx="692727" cy="1782618"/>
          </a:xfrm>
          <a:prstGeom prst="rect">
            <a:avLst/>
          </a:prstGeom>
        </p:spPr>
      </p:pic>
      <p:sp>
        <p:nvSpPr>
          <p:cNvPr id="9" name="TextBox 8">
            <a:extLst>
              <a:ext uri="{FF2B5EF4-FFF2-40B4-BE49-F238E27FC236}">
                <a16:creationId xmlns:a16="http://schemas.microsoft.com/office/drawing/2014/main" id="{3EE579C7-4E21-4E3D-4320-C5D2448AA1EE}"/>
              </a:ext>
            </a:extLst>
          </p:cNvPr>
          <p:cNvSpPr txBox="1"/>
          <p:nvPr/>
        </p:nvSpPr>
        <p:spPr>
          <a:xfrm>
            <a:off x="5853546" y="2363354"/>
            <a:ext cx="5927147" cy="3046988"/>
          </a:xfrm>
          <a:prstGeom prst="rect">
            <a:avLst/>
          </a:prstGeom>
          <a:noFill/>
        </p:spPr>
        <p:txBody>
          <a:bodyPr wrap="square">
            <a:spAutoFit/>
          </a:bodyPr>
          <a:lstStyle/>
          <a:p>
            <a:pPr algn="just"/>
            <a:r>
              <a:rPr lang="en-US" sz="3200" dirty="0">
                <a:solidFill>
                  <a:srgbClr val="0070C0"/>
                </a:solidFill>
              </a:rPr>
              <a:t>Mike: Let's find a trash can. </a:t>
            </a:r>
          </a:p>
          <a:p>
            <a:pPr algn="just"/>
            <a:r>
              <a:rPr lang="en-US" sz="3200" dirty="0">
                <a:solidFill>
                  <a:srgbClr val="0070C0"/>
                </a:solidFill>
              </a:rPr>
              <a:t>Bob: Hmm, </a:t>
            </a:r>
            <a:r>
              <a:rPr lang="en-US" sz="3200" i="1" u="sng" dirty="0">
                <a:solidFill>
                  <a:srgbClr val="0070C0"/>
                </a:solidFill>
                <a:highlight>
                  <a:srgbClr val="FFFF00"/>
                </a:highlight>
              </a:rPr>
              <a:t>I don't see a trash can</a:t>
            </a:r>
            <a:r>
              <a:rPr lang="en-US" sz="3200" dirty="0">
                <a:solidFill>
                  <a:srgbClr val="0070C0"/>
                </a:solidFill>
              </a:rPr>
              <a:t>. Mike: Oh. I guess that's the problem. The government should discuss putting more trash cans in the park.</a:t>
            </a:r>
          </a:p>
        </p:txBody>
      </p:sp>
      <p:pic>
        <p:nvPicPr>
          <p:cNvPr id="10" name="Graphic 9" descr="Checkmark with solid fill">
            <a:extLst>
              <a:ext uri="{FF2B5EF4-FFF2-40B4-BE49-F238E27FC236}">
                <a16:creationId xmlns:a16="http://schemas.microsoft.com/office/drawing/2014/main" id="{3595682B-891A-E2D4-009F-8CA93AB690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94374" y="3022296"/>
            <a:ext cx="585989" cy="611943"/>
          </a:xfrm>
          <a:prstGeom prst="rect">
            <a:avLst/>
          </a:prstGeom>
        </p:spPr>
      </p:pic>
    </p:spTree>
    <p:extLst>
      <p:ext uri="{BB962C8B-B14F-4D97-AF65-F5344CB8AC3E}">
        <p14:creationId xmlns:p14="http://schemas.microsoft.com/office/powerpoint/2010/main" val="379945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582" fill="hold"/>
                                        <p:tgtEl>
                                          <p:spTgt spid="11"/>
                                        </p:tgtEl>
                                      </p:cBhvr>
                                    </p:cmd>
                                  </p:childTnLst>
                                </p:cTn>
                              </p:par>
                            </p:childTnLst>
                          </p:cTn>
                        </p:par>
                      </p:childTnLst>
                    </p:cTn>
                  </p:par>
                </p:childTnLst>
              </p:cTn>
              <p:nextCondLst>
                <p:cond evt="onClick" delay="0">
                  <p:tgtEl>
                    <p:spTgt spid="7"/>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E64D8-71FE-9017-BFB5-56DD6B4077E9}"/>
              </a:ext>
            </a:extLst>
          </p:cNvPr>
          <p:cNvPicPr>
            <a:picLocks noChangeAspect="1"/>
          </p:cNvPicPr>
          <p:nvPr/>
        </p:nvPicPr>
        <p:blipFill>
          <a:blip r:embed="rId4"/>
          <a:stretch>
            <a:fillRect/>
          </a:stretch>
        </p:blipFill>
        <p:spPr>
          <a:xfrm>
            <a:off x="132050" y="1339849"/>
            <a:ext cx="2007531" cy="688975"/>
          </a:xfrm>
          <a:prstGeom prst="rect">
            <a:avLst/>
          </a:prstGeom>
        </p:spPr>
      </p:pic>
      <p:pic>
        <p:nvPicPr>
          <p:cNvPr id="7" name="Picture 6">
            <a:extLst>
              <a:ext uri="{FF2B5EF4-FFF2-40B4-BE49-F238E27FC236}">
                <a16:creationId xmlns:a16="http://schemas.microsoft.com/office/drawing/2014/main" id="{2C188E24-3B5A-34DF-7C4B-5EAFC0A2C00B}"/>
              </a:ext>
            </a:extLst>
          </p:cNvPr>
          <p:cNvPicPr>
            <a:picLocks noChangeAspect="1"/>
          </p:cNvPicPr>
          <p:nvPr/>
        </p:nvPicPr>
        <p:blipFill>
          <a:blip r:embed="rId5"/>
          <a:stretch>
            <a:fillRect/>
          </a:stretch>
        </p:blipFill>
        <p:spPr>
          <a:xfrm>
            <a:off x="2139581" y="1374773"/>
            <a:ext cx="847725" cy="619125"/>
          </a:xfrm>
          <a:prstGeom prst="rect">
            <a:avLst/>
          </a:prstGeom>
        </p:spPr>
      </p:pic>
      <p:pic>
        <p:nvPicPr>
          <p:cNvPr id="11" name="TRACK 23">
            <a:hlinkClick r:id="" action="ppaction://media"/>
            <a:extLst>
              <a:ext uri="{FF2B5EF4-FFF2-40B4-BE49-F238E27FC236}">
                <a16:creationId xmlns:a16="http://schemas.microsoft.com/office/drawing/2014/main" id="{00AF5B29-DEDB-63BE-4C6C-CB4FA670249D}"/>
              </a:ext>
            </a:extLst>
          </p:cNvPr>
          <p:cNvPicPr>
            <a:picLocks noChangeAspect="1"/>
          </p:cNvPicPr>
          <p:nvPr>
            <a:audioFile r:link="rId1"/>
            <p:extLst>
              <p:ext uri="{DAA4B4D4-6D71-4841-9C94-3DE7FCFB9230}">
                <p14:media xmlns:p14="http://schemas.microsoft.com/office/powerpoint/2010/main" r:embed="rId2">
                  <p14:trim st="85057" end="79041.8"/>
                </p14:media>
              </p:ext>
            </p:extLst>
          </p:nvPr>
        </p:nvPicPr>
        <p:blipFill>
          <a:blip r:embed="rId6"/>
          <a:stretch>
            <a:fillRect/>
          </a:stretch>
        </p:blipFill>
        <p:spPr>
          <a:xfrm>
            <a:off x="3027529" y="1501665"/>
            <a:ext cx="487363" cy="487363"/>
          </a:xfrm>
          <a:prstGeom prst="rect">
            <a:avLst/>
          </a:prstGeom>
        </p:spPr>
      </p:pic>
      <p:pic>
        <p:nvPicPr>
          <p:cNvPr id="4" name="Picture 3">
            <a:extLst>
              <a:ext uri="{FF2B5EF4-FFF2-40B4-BE49-F238E27FC236}">
                <a16:creationId xmlns:a16="http://schemas.microsoft.com/office/drawing/2014/main" id="{52F7863D-6F25-1343-41D7-B755C02EC850}"/>
              </a:ext>
            </a:extLst>
          </p:cNvPr>
          <p:cNvPicPr>
            <a:picLocks noChangeAspect="1"/>
          </p:cNvPicPr>
          <p:nvPr/>
        </p:nvPicPr>
        <p:blipFill rotWithShape="1">
          <a:blip r:embed="rId7"/>
          <a:srcRect r="31802"/>
          <a:stretch/>
        </p:blipFill>
        <p:spPr>
          <a:xfrm>
            <a:off x="271094" y="2535526"/>
            <a:ext cx="5432424" cy="2484132"/>
          </a:xfrm>
          <a:prstGeom prst="rect">
            <a:avLst/>
          </a:prstGeom>
        </p:spPr>
      </p:pic>
      <p:sp>
        <p:nvSpPr>
          <p:cNvPr id="2" name="TextBox 1">
            <a:extLst>
              <a:ext uri="{FF2B5EF4-FFF2-40B4-BE49-F238E27FC236}">
                <a16:creationId xmlns:a16="http://schemas.microsoft.com/office/drawing/2014/main" id="{E7A4C310-FEBB-3673-2006-1D08DC0CEA0E}"/>
              </a:ext>
            </a:extLst>
          </p:cNvPr>
          <p:cNvSpPr txBox="1"/>
          <p:nvPr/>
        </p:nvSpPr>
        <p:spPr>
          <a:xfrm>
            <a:off x="8369878" y="584122"/>
            <a:ext cx="3686752"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5" name="Picture 4">
            <a:extLst>
              <a:ext uri="{FF2B5EF4-FFF2-40B4-BE49-F238E27FC236}">
                <a16:creationId xmlns:a16="http://schemas.microsoft.com/office/drawing/2014/main" id="{043791F5-BC7C-FA30-1187-04E5658EF7E3}"/>
              </a:ext>
            </a:extLst>
          </p:cNvPr>
          <p:cNvPicPr>
            <a:picLocks noChangeAspect="1"/>
          </p:cNvPicPr>
          <p:nvPr/>
        </p:nvPicPr>
        <p:blipFill rotWithShape="1">
          <a:blip r:embed="rId8"/>
          <a:srcRect l="88216" t="21252" r="1824" b="2803"/>
          <a:stretch/>
        </p:blipFill>
        <p:spPr>
          <a:xfrm>
            <a:off x="5486399" y="3092740"/>
            <a:ext cx="692727" cy="1782618"/>
          </a:xfrm>
          <a:prstGeom prst="rect">
            <a:avLst/>
          </a:prstGeom>
        </p:spPr>
      </p:pic>
      <p:sp>
        <p:nvSpPr>
          <p:cNvPr id="9" name="TextBox 8">
            <a:extLst>
              <a:ext uri="{FF2B5EF4-FFF2-40B4-BE49-F238E27FC236}">
                <a16:creationId xmlns:a16="http://schemas.microsoft.com/office/drawing/2014/main" id="{F1EDADE6-A47C-6236-516E-237F3131EC39}"/>
              </a:ext>
            </a:extLst>
          </p:cNvPr>
          <p:cNvSpPr txBox="1"/>
          <p:nvPr/>
        </p:nvSpPr>
        <p:spPr>
          <a:xfrm>
            <a:off x="6419271" y="2214334"/>
            <a:ext cx="5432424" cy="3539430"/>
          </a:xfrm>
          <a:prstGeom prst="rect">
            <a:avLst/>
          </a:prstGeom>
          <a:noFill/>
        </p:spPr>
        <p:txBody>
          <a:bodyPr wrap="square">
            <a:spAutoFit/>
          </a:bodyPr>
          <a:lstStyle/>
          <a:p>
            <a:pPr algn="just"/>
            <a:r>
              <a:rPr lang="en-US" sz="3200" dirty="0">
                <a:solidFill>
                  <a:srgbClr val="0070C0"/>
                </a:solidFill>
              </a:rPr>
              <a:t>Bob: Yes. But not having trash cans isn't a reason to litter. </a:t>
            </a:r>
          </a:p>
          <a:p>
            <a:pPr algn="just"/>
            <a:r>
              <a:rPr lang="en-US" sz="3200" dirty="0">
                <a:solidFill>
                  <a:srgbClr val="0070C0"/>
                </a:solidFill>
              </a:rPr>
              <a:t>Mike: Maybe we should </a:t>
            </a:r>
            <a:r>
              <a:rPr lang="en-US" sz="3200" i="1" u="sng" dirty="0">
                <a:solidFill>
                  <a:srgbClr val="0070C0"/>
                </a:solidFill>
                <a:highlight>
                  <a:srgbClr val="FFFF00"/>
                </a:highlight>
              </a:rPr>
              <a:t>talk to the park rangers</a:t>
            </a:r>
            <a:r>
              <a:rPr lang="en-US" sz="3200" dirty="0">
                <a:solidFill>
                  <a:srgbClr val="0070C0"/>
                </a:solidFill>
              </a:rPr>
              <a:t>, then we can volunteer or organize a clean-up. </a:t>
            </a:r>
          </a:p>
          <a:p>
            <a:pPr algn="just"/>
            <a:r>
              <a:rPr lang="en-US" sz="3200" dirty="0">
                <a:solidFill>
                  <a:srgbClr val="0070C0"/>
                </a:solidFill>
              </a:rPr>
              <a:t>Bob: Great idea. </a:t>
            </a:r>
          </a:p>
        </p:txBody>
      </p:sp>
      <p:pic>
        <p:nvPicPr>
          <p:cNvPr id="10" name="Graphic 9" descr="Checkmark with solid fill">
            <a:extLst>
              <a:ext uri="{FF2B5EF4-FFF2-40B4-BE49-F238E27FC236}">
                <a16:creationId xmlns:a16="http://schemas.microsoft.com/office/drawing/2014/main" id="{052F34DF-8F4A-63EC-F3A6-FED0D096B6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93137" y="4173894"/>
            <a:ext cx="585989" cy="611943"/>
          </a:xfrm>
          <a:prstGeom prst="rect">
            <a:avLst/>
          </a:prstGeom>
        </p:spPr>
      </p:pic>
    </p:spTree>
    <p:extLst>
      <p:ext uri="{BB962C8B-B14F-4D97-AF65-F5344CB8AC3E}">
        <p14:creationId xmlns:p14="http://schemas.microsoft.com/office/powerpoint/2010/main" val="40982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807" fill="hold"/>
                                        <p:tgtEl>
                                          <p:spTgt spid="11"/>
                                        </p:tgtEl>
                                      </p:cBhvr>
                                    </p:cmd>
                                  </p:childTnLst>
                                </p:cTn>
                              </p:par>
                            </p:childTnLst>
                          </p:cTn>
                        </p:par>
                      </p:childTnLst>
                    </p:cTn>
                  </p:par>
                </p:childTnLst>
              </p:cTn>
              <p:nextCondLst>
                <p:cond evt="onClick" delay="0">
                  <p:tgtEl>
                    <p:spTgt spid="7"/>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332508" y="1479676"/>
            <a:ext cx="11397673" cy="472501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200" b="1" i="1" dirty="0">
                <a:solidFill>
                  <a:schemeClr val="accent5">
                    <a:lumMod val="75000"/>
                  </a:schemeClr>
                </a:solidFill>
                <a:highlight>
                  <a:srgbClr val="FFFF00"/>
                </a:highlight>
              </a:rPr>
              <a:t>Vocabulary:</a:t>
            </a:r>
          </a:p>
          <a:p>
            <a:pPr algn="just">
              <a:lnSpc>
                <a:spcPct val="150000"/>
              </a:lnSpc>
            </a:pPr>
            <a:r>
              <a:rPr lang="en-US" sz="3600" i="1" dirty="0">
                <a:solidFill>
                  <a:srgbClr val="002060"/>
                </a:solidFill>
                <a:ea typeface="Calibri" panose="020F0502020204030204" pitchFamily="34" charset="0"/>
                <a:cs typeface="Times New Roman" panose="02020603050405020304" pitchFamily="18" charset="0"/>
              </a:rPr>
              <a:t>- To practice and review the target language learned in the unit</a:t>
            </a:r>
            <a:endParaRPr lang="en-US" sz="3600" i="1" dirty="0">
              <a:solidFill>
                <a:schemeClr val="accent5">
                  <a:lumMod val="75000"/>
                </a:schemeClr>
              </a:solidFill>
            </a:endParaRPr>
          </a:p>
          <a:p>
            <a:pPr>
              <a:lnSpc>
                <a:spcPct val="150000"/>
              </a:lnSpc>
            </a:pPr>
            <a:r>
              <a:rPr lang="en-US" sz="3200" b="1" i="1" dirty="0">
                <a:solidFill>
                  <a:schemeClr val="accent5">
                    <a:lumMod val="75000"/>
                  </a:schemeClr>
                </a:solidFill>
                <a:highlight>
                  <a:srgbClr val="FFFF00"/>
                </a:highlight>
              </a:rPr>
              <a:t>Listening: </a:t>
            </a:r>
          </a:p>
          <a:p>
            <a:pPr>
              <a:lnSpc>
                <a:spcPct val="150000"/>
              </a:lnSpc>
            </a:pPr>
            <a:r>
              <a:rPr lang="en-US" sz="3600" b="1" i="1" dirty="0">
                <a:solidFill>
                  <a:schemeClr val="accent5">
                    <a:lumMod val="75000"/>
                  </a:schemeClr>
                </a:solidFill>
              </a:rPr>
              <a:t>- </a:t>
            </a:r>
            <a:r>
              <a:rPr lang="en-US" sz="3600" i="1" dirty="0">
                <a:solidFill>
                  <a:srgbClr val="002060"/>
                </a:solidFill>
                <a:ea typeface="Calibri" panose="020F0502020204030204" pitchFamily="34" charset="0"/>
                <a:cs typeface="Times New Roman" panose="02020603050405020304" pitchFamily="18" charset="0"/>
              </a:rPr>
              <a:t>To practice test-taking skills for Reading &amp; Listening</a:t>
            </a:r>
          </a:p>
          <a:p>
            <a:pPr>
              <a:lnSpc>
                <a:spcPct val="150000"/>
              </a:lnSpc>
            </a:pPr>
            <a:endParaRPr lang="en-US" sz="3200" b="1" i="1" dirty="0">
              <a:solidFill>
                <a:schemeClr val="accent5">
                  <a:lumMod val="75000"/>
                </a:schemeClr>
              </a:solidFill>
              <a:highlight>
                <a:srgbClr val="FFFF00"/>
              </a:highlight>
            </a:endParaRPr>
          </a:p>
        </p:txBody>
      </p:sp>
    </p:spTree>
    <p:extLst>
      <p:ext uri="{BB962C8B-B14F-4D97-AF65-F5344CB8AC3E}">
        <p14:creationId xmlns:p14="http://schemas.microsoft.com/office/powerpoint/2010/main" val="2781470669"/>
      </p:ext>
    </p:extLst>
  </p:cSld>
  <p:clrMapOvr>
    <a:masterClrMapping/>
  </p:clrMapOvr>
  <p:transition spd="med">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13893" y="161640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Review vocabulary in Unit 6</a:t>
            </a:r>
          </a:p>
          <a:p>
            <a:pPr marL="571500" indent="-571500">
              <a:lnSpc>
                <a:spcPct val="150000"/>
              </a:lnSpc>
              <a:buFontTx/>
              <a:buChar char="-"/>
            </a:pPr>
            <a:r>
              <a:rPr lang="en-US" sz="3600" i="1" dirty="0">
                <a:solidFill>
                  <a:schemeClr val="accent5"/>
                </a:solidFill>
              </a:rPr>
              <a:t>Do exercise on pages 55 (WB) – part 1 – Listening </a:t>
            </a:r>
          </a:p>
          <a:p>
            <a:pPr marL="571500" indent="-571500">
              <a:lnSpc>
                <a:spcPct val="150000"/>
              </a:lnSpc>
              <a:buFontTx/>
              <a:buChar char="-"/>
            </a:pPr>
            <a:r>
              <a:rPr lang="en-US" sz="3600" i="1" dirty="0">
                <a:solidFill>
                  <a:schemeClr val="accent1">
                    <a:lumMod val="75000"/>
                  </a:schemeClr>
                </a:solidFill>
              </a:rPr>
              <a:t>Prepare for the next lesson (Review - pages 104 &amp; 105 - SB)</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6C4BD1-2483-1119-7DD2-BE560814D649}"/>
              </a:ext>
            </a:extLst>
          </p:cNvPr>
          <p:cNvPicPr>
            <a:picLocks noChangeAspect="1"/>
          </p:cNvPicPr>
          <p:nvPr/>
        </p:nvPicPr>
        <p:blipFill>
          <a:blip r:embed="rId2"/>
          <a:stretch>
            <a:fillRect/>
          </a:stretch>
        </p:blipFill>
        <p:spPr>
          <a:xfrm>
            <a:off x="2567709" y="1376362"/>
            <a:ext cx="6700116" cy="4335961"/>
          </a:xfrm>
          <a:prstGeom prst="rect">
            <a:avLst/>
          </a:prstGeom>
        </p:spPr>
      </p:pic>
      <p:sp>
        <p:nvSpPr>
          <p:cNvPr id="9" name="Rectangle 8">
            <a:extLst>
              <a:ext uri="{FF2B5EF4-FFF2-40B4-BE49-F238E27FC236}">
                <a16:creationId xmlns:a16="http://schemas.microsoft.com/office/drawing/2014/main" id="{8D85C3F2-28B1-D3EE-05FA-EBCC9D95D349}"/>
              </a:ext>
            </a:extLst>
          </p:cNvPr>
          <p:cNvSpPr/>
          <p:nvPr/>
        </p:nvSpPr>
        <p:spPr>
          <a:xfrm>
            <a:off x="5163130" y="3306762"/>
            <a:ext cx="4104694" cy="240556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sp>
        <p:nvSpPr>
          <p:cNvPr id="10" name="Rectangle 9">
            <a:extLst>
              <a:ext uri="{FF2B5EF4-FFF2-40B4-BE49-F238E27FC236}">
                <a16:creationId xmlns:a16="http://schemas.microsoft.com/office/drawing/2014/main" id="{42E61C95-8603-D800-DD52-D259BA748FAA}"/>
              </a:ext>
            </a:extLst>
          </p:cNvPr>
          <p:cNvSpPr/>
          <p:nvPr/>
        </p:nvSpPr>
        <p:spPr>
          <a:xfrm>
            <a:off x="5740923" y="1376362"/>
            <a:ext cx="3526901" cy="19304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1" name="Rectangle 10">
            <a:extLst>
              <a:ext uri="{FF2B5EF4-FFF2-40B4-BE49-F238E27FC236}">
                <a16:creationId xmlns:a16="http://schemas.microsoft.com/office/drawing/2014/main" id="{2F48D3F9-8216-28E3-0A90-D467DE22938F}"/>
              </a:ext>
            </a:extLst>
          </p:cNvPr>
          <p:cNvSpPr/>
          <p:nvPr/>
        </p:nvSpPr>
        <p:spPr>
          <a:xfrm>
            <a:off x="2567709" y="3306762"/>
            <a:ext cx="2595421" cy="2405561"/>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13" name="TextBox 12">
            <a:extLst>
              <a:ext uri="{FF2B5EF4-FFF2-40B4-BE49-F238E27FC236}">
                <a16:creationId xmlns:a16="http://schemas.microsoft.com/office/drawing/2014/main" id="{F93A21DE-79B9-67FE-7CDA-517F95A74BBF}"/>
              </a:ext>
            </a:extLst>
          </p:cNvPr>
          <p:cNvSpPr txBox="1"/>
          <p:nvPr/>
        </p:nvSpPr>
        <p:spPr>
          <a:xfrm>
            <a:off x="9469514" y="2898011"/>
            <a:ext cx="2096655" cy="646331"/>
          </a:xfrm>
          <a:prstGeom prst="rect">
            <a:avLst/>
          </a:prstGeom>
          <a:noFill/>
        </p:spPr>
        <p:txBody>
          <a:bodyPr wrap="square">
            <a:spAutoFit/>
          </a:bodyPr>
          <a:lstStyle/>
          <a:p>
            <a:pPr algn="ctr"/>
            <a:r>
              <a:rPr lang="en-US" sz="3600" dirty="0">
                <a:solidFill>
                  <a:srgbClr val="FF0000"/>
                </a:solidFill>
                <a:highlight>
                  <a:srgbClr val="FFFF00"/>
                </a:highlight>
              </a:rPr>
              <a:t>RANGERS</a:t>
            </a:r>
          </a:p>
        </p:txBody>
      </p:sp>
      <p:sp>
        <p:nvSpPr>
          <p:cNvPr id="8" name="Rectangle 7">
            <a:extLst>
              <a:ext uri="{FF2B5EF4-FFF2-40B4-BE49-F238E27FC236}">
                <a16:creationId xmlns:a16="http://schemas.microsoft.com/office/drawing/2014/main" id="{AFE2FA46-A026-B96F-88F1-C04AC7C12018}"/>
              </a:ext>
            </a:extLst>
          </p:cNvPr>
          <p:cNvSpPr/>
          <p:nvPr/>
        </p:nvSpPr>
        <p:spPr>
          <a:xfrm>
            <a:off x="2567709" y="1376362"/>
            <a:ext cx="3173215" cy="1930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Tree>
    <p:extLst>
      <p:ext uri="{BB962C8B-B14F-4D97-AF65-F5344CB8AC3E}">
        <p14:creationId xmlns:p14="http://schemas.microsoft.com/office/powerpoint/2010/main" val="10977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P spid="13"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316BCC8-F649-0DD1-DB59-423689D550EE}"/>
              </a:ext>
            </a:extLst>
          </p:cNvPr>
          <p:cNvPicPr>
            <a:picLocks noChangeAspect="1"/>
          </p:cNvPicPr>
          <p:nvPr/>
        </p:nvPicPr>
        <p:blipFill>
          <a:blip r:embed="rId2"/>
          <a:stretch>
            <a:fillRect/>
          </a:stretch>
        </p:blipFill>
        <p:spPr>
          <a:xfrm>
            <a:off x="2492484" y="1647825"/>
            <a:ext cx="6765816" cy="3810866"/>
          </a:xfrm>
          <a:prstGeom prst="rect">
            <a:avLst/>
          </a:prstGeom>
        </p:spPr>
      </p:pic>
      <p:sp>
        <p:nvSpPr>
          <p:cNvPr id="9" name="Rectangle 8">
            <a:extLst>
              <a:ext uri="{FF2B5EF4-FFF2-40B4-BE49-F238E27FC236}">
                <a16:creationId xmlns:a16="http://schemas.microsoft.com/office/drawing/2014/main" id="{8D85C3F2-28B1-D3EE-05FA-EBCC9D95D349}"/>
              </a:ext>
            </a:extLst>
          </p:cNvPr>
          <p:cNvSpPr/>
          <p:nvPr/>
        </p:nvSpPr>
        <p:spPr>
          <a:xfrm>
            <a:off x="5665699" y="1622856"/>
            <a:ext cx="3592601" cy="1430273"/>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sp>
        <p:nvSpPr>
          <p:cNvPr id="10" name="Rectangle 9">
            <a:extLst>
              <a:ext uri="{FF2B5EF4-FFF2-40B4-BE49-F238E27FC236}">
                <a16:creationId xmlns:a16="http://schemas.microsoft.com/office/drawing/2014/main" id="{42E61C95-8603-D800-DD52-D259BA748FAA}"/>
              </a:ext>
            </a:extLst>
          </p:cNvPr>
          <p:cNvSpPr/>
          <p:nvPr/>
        </p:nvSpPr>
        <p:spPr>
          <a:xfrm>
            <a:off x="2492484" y="1622857"/>
            <a:ext cx="3173215" cy="25626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1" name="Rectangle 10">
            <a:extLst>
              <a:ext uri="{FF2B5EF4-FFF2-40B4-BE49-F238E27FC236}">
                <a16:creationId xmlns:a16="http://schemas.microsoft.com/office/drawing/2014/main" id="{2F48D3F9-8216-28E3-0A90-D467DE22938F}"/>
              </a:ext>
            </a:extLst>
          </p:cNvPr>
          <p:cNvSpPr/>
          <p:nvPr/>
        </p:nvSpPr>
        <p:spPr>
          <a:xfrm>
            <a:off x="5665699" y="3053130"/>
            <a:ext cx="3592601" cy="2405561"/>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13" name="TextBox 12">
            <a:extLst>
              <a:ext uri="{FF2B5EF4-FFF2-40B4-BE49-F238E27FC236}">
                <a16:creationId xmlns:a16="http://schemas.microsoft.com/office/drawing/2014/main" id="{F93A21DE-79B9-67FE-7CDA-517F95A74BBF}"/>
              </a:ext>
            </a:extLst>
          </p:cNvPr>
          <p:cNvSpPr txBox="1"/>
          <p:nvPr/>
        </p:nvSpPr>
        <p:spPr>
          <a:xfrm>
            <a:off x="9469514" y="2898011"/>
            <a:ext cx="2096655" cy="646331"/>
          </a:xfrm>
          <a:prstGeom prst="rect">
            <a:avLst/>
          </a:prstGeom>
          <a:noFill/>
        </p:spPr>
        <p:txBody>
          <a:bodyPr wrap="square">
            <a:spAutoFit/>
          </a:bodyPr>
          <a:lstStyle/>
          <a:p>
            <a:pPr algn="ctr"/>
            <a:r>
              <a:rPr lang="en-US" sz="3600" dirty="0">
                <a:solidFill>
                  <a:srgbClr val="FF0000"/>
                </a:solidFill>
                <a:highlight>
                  <a:srgbClr val="FFFF00"/>
                </a:highlight>
              </a:rPr>
              <a:t>FINE</a:t>
            </a:r>
          </a:p>
        </p:txBody>
      </p:sp>
      <p:sp>
        <p:nvSpPr>
          <p:cNvPr id="8" name="Rectangle 7">
            <a:extLst>
              <a:ext uri="{FF2B5EF4-FFF2-40B4-BE49-F238E27FC236}">
                <a16:creationId xmlns:a16="http://schemas.microsoft.com/office/drawing/2014/main" id="{AFE2FA46-A026-B96F-88F1-C04AC7C12018}"/>
              </a:ext>
            </a:extLst>
          </p:cNvPr>
          <p:cNvSpPr/>
          <p:nvPr/>
        </p:nvSpPr>
        <p:spPr>
          <a:xfrm>
            <a:off x="2492484" y="4185501"/>
            <a:ext cx="3173215" cy="12731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Tree>
    <p:extLst>
      <p:ext uri="{BB962C8B-B14F-4D97-AF65-F5344CB8AC3E}">
        <p14:creationId xmlns:p14="http://schemas.microsoft.com/office/powerpoint/2010/main" val="157786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P spid="13"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A46ADC3-2568-177C-BAA6-3A512C0A41C1}"/>
              </a:ext>
            </a:extLst>
          </p:cNvPr>
          <p:cNvPicPr>
            <a:picLocks noChangeAspect="1"/>
          </p:cNvPicPr>
          <p:nvPr/>
        </p:nvPicPr>
        <p:blipFill rotWithShape="1">
          <a:blip r:embed="rId2"/>
          <a:srcRect t="4312"/>
          <a:stretch/>
        </p:blipFill>
        <p:spPr>
          <a:xfrm>
            <a:off x="2843186" y="1975240"/>
            <a:ext cx="6293166" cy="3288146"/>
          </a:xfrm>
          <a:prstGeom prst="rect">
            <a:avLst/>
          </a:prstGeom>
        </p:spPr>
      </p:pic>
      <p:sp>
        <p:nvSpPr>
          <p:cNvPr id="9" name="Rectangle 8">
            <a:extLst>
              <a:ext uri="{FF2B5EF4-FFF2-40B4-BE49-F238E27FC236}">
                <a16:creationId xmlns:a16="http://schemas.microsoft.com/office/drawing/2014/main" id="{8D85C3F2-28B1-D3EE-05FA-EBCC9D95D349}"/>
              </a:ext>
            </a:extLst>
          </p:cNvPr>
          <p:cNvSpPr/>
          <p:nvPr/>
        </p:nvSpPr>
        <p:spPr>
          <a:xfrm>
            <a:off x="2835199" y="3428999"/>
            <a:ext cx="3154570" cy="183438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sp>
        <p:nvSpPr>
          <p:cNvPr id="10" name="Rectangle 9">
            <a:extLst>
              <a:ext uri="{FF2B5EF4-FFF2-40B4-BE49-F238E27FC236}">
                <a16:creationId xmlns:a16="http://schemas.microsoft.com/office/drawing/2014/main" id="{42E61C95-8603-D800-DD52-D259BA748FAA}"/>
              </a:ext>
            </a:extLst>
          </p:cNvPr>
          <p:cNvSpPr/>
          <p:nvPr/>
        </p:nvSpPr>
        <p:spPr>
          <a:xfrm>
            <a:off x="5989769" y="3428999"/>
            <a:ext cx="3173215" cy="183438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1" name="Rectangle 10">
            <a:extLst>
              <a:ext uri="{FF2B5EF4-FFF2-40B4-BE49-F238E27FC236}">
                <a16:creationId xmlns:a16="http://schemas.microsoft.com/office/drawing/2014/main" id="{2F48D3F9-8216-28E3-0A90-D467DE22938F}"/>
              </a:ext>
            </a:extLst>
          </p:cNvPr>
          <p:cNvSpPr/>
          <p:nvPr/>
        </p:nvSpPr>
        <p:spPr>
          <a:xfrm>
            <a:off x="2843186" y="1975240"/>
            <a:ext cx="3354414" cy="145375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13" name="TextBox 12">
            <a:extLst>
              <a:ext uri="{FF2B5EF4-FFF2-40B4-BE49-F238E27FC236}">
                <a16:creationId xmlns:a16="http://schemas.microsoft.com/office/drawing/2014/main" id="{F93A21DE-79B9-67FE-7CDA-517F95A74BBF}"/>
              </a:ext>
            </a:extLst>
          </p:cNvPr>
          <p:cNvSpPr txBox="1"/>
          <p:nvPr/>
        </p:nvSpPr>
        <p:spPr>
          <a:xfrm>
            <a:off x="4005071" y="5401066"/>
            <a:ext cx="3969395" cy="646331"/>
          </a:xfrm>
          <a:prstGeom prst="rect">
            <a:avLst/>
          </a:prstGeom>
          <a:noFill/>
        </p:spPr>
        <p:txBody>
          <a:bodyPr wrap="square">
            <a:spAutoFit/>
          </a:bodyPr>
          <a:lstStyle/>
          <a:p>
            <a:pPr algn="ctr"/>
            <a:r>
              <a:rPr lang="en-US" sz="3600" dirty="0">
                <a:solidFill>
                  <a:srgbClr val="FF0000"/>
                </a:solidFill>
                <a:highlight>
                  <a:srgbClr val="FFFF00"/>
                </a:highlight>
              </a:rPr>
              <a:t>GOVERNMENT</a:t>
            </a:r>
          </a:p>
        </p:txBody>
      </p:sp>
      <p:sp>
        <p:nvSpPr>
          <p:cNvPr id="8" name="Rectangle 7">
            <a:extLst>
              <a:ext uri="{FF2B5EF4-FFF2-40B4-BE49-F238E27FC236}">
                <a16:creationId xmlns:a16="http://schemas.microsoft.com/office/drawing/2014/main" id="{AFE2FA46-A026-B96F-88F1-C04AC7C12018}"/>
              </a:ext>
            </a:extLst>
          </p:cNvPr>
          <p:cNvSpPr/>
          <p:nvPr/>
        </p:nvSpPr>
        <p:spPr>
          <a:xfrm>
            <a:off x="6197600" y="1975240"/>
            <a:ext cx="2957397" cy="14537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Tree>
    <p:extLst>
      <p:ext uri="{BB962C8B-B14F-4D97-AF65-F5344CB8AC3E}">
        <p14:creationId xmlns:p14="http://schemas.microsoft.com/office/powerpoint/2010/main" val="396747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P spid="13"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8151</TotalTime>
  <Words>2704</Words>
  <Application>Microsoft Office PowerPoint</Application>
  <PresentationFormat>Màn hình rộng</PresentationFormat>
  <Paragraphs>295</Paragraphs>
  <Slides>67</Slides>
  <Notes>0</Notes>
  <HiddenSlides>0</HiddenSlides>
  <MMClips>20</MMClips>
  <ScaleCrop>false</ScaleCrop>
  <HeadingPairs>
    <vt:vector size="4" baseType="variant">
      <vt:variant>
        <vt:lpstr>Chủ đề</vt:lpstr>
      </vt:variant>
      <vt:variant>
        <vt:i4>1</vt:i4>
      </vt:variant>
      <vt:variant>
        <vt:lpstr>Tiêu đề Bản chiếu</vt:lpstr>
      </vt:variant>
      <vt:variant>
        <vt:i4>67</vt:i4>
      </vt:variant>
    </vt:vector>
  </HeadingPairs>
  <TitlesOfParts>
    <vt:vector size="68"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641</cp:revision>
  <dcterms:created xsi:type="dcterms:W3CDTF">2023-02-01T04:45:54Z</dcterms:created>
  <dcterms:modified xsi:type="dcterms:W3CDTF">2024-06-19T03:35:28Z</dcterms:modified>
</cp:coreProperties>
</file>