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7" r:id="rId2"/>
    <p:sldId id="261" r:id="rId3"/>
    <p:sldId id="266" r:id="rId4"/>
    <p:sldId id="268" r:id="rId5"/>
    <p:sldId id="269" r:id="rId6"/>
    <p:sldId id="270" r:id="rId7"/>
    <p:sldId id="271" r:id="rId8"/>
    <p:sldId id="272" r:id="rId9"/>
    <p:sldId id="273" r:id="rId10"/>
    <p:sldId id="282" r:id="rId11"/>
    <p:sldId id="281" r:id="rId12"/>
    <p:sldId id="280" r:id="rId13"/>
    <p:sldId id="305" r:id="rId14"/>
    <p:sldId id="296" r:id="rId15"/>
    <p:sldId id="256" r:id="rId16"/>
    <p:sldId id="262" r:id="rId17"/>
    <p:sldId id="259" r:id="rId18"/>
    <p:sldId id="260" r:id="rId19"/>
    <p:sldId id="258" r:id="rId20"/>
    <p:sldId id="297" r:id="rId21"/>
    <p:sldId id="298" r:id="rId22"/>
    <p:sldId id="264" r:id="rId23"/>
    <p:sldId id="265" r:id="rId24"/>
    <p:sldId id="299" r:id="rId25"/>
    <p:sldId id="311" r:id="rId26"/>
    <p:sldId id="300" r:id="rId27"/>
    <p:sldId id="301" r:id="rId28"/>
    <p:sldId id="302" r:id="rId29"/>
    <p:sldId id="278" r:id="rId30"/>
    <p:sldId id="303" r:id="rId31"/>
    <p:sldId id="263" r:id="rId32"/>
    <p:sldId id="306" r:id="rId33"/>
    <p:sldId id="307" r:id="rId34"/>
    <p:sldId id="308" r:id="rId35"/>
    <p:sldId id="309" r:id="rId36"/>
    <p:sldId id="310" r:id="rId37"/>
    <p:sldId id="284" r:id="rId38"/>
    <p:sldId id="312" r:id="rId39"/>
    <p:sldId id="313" r:id="rId40"/>
    <p:sldId id="27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2B5A3-5FBF-4222-83B1-91E5FD320F25}" v="2832" dt="2024-02-21T09:52:31.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5" d="100"/>
          <a:sy n="65" d="100"/>
        </p:scale>
        <p:origin x="66" y="258"/>
      </p:cViewPr>
      <p:guideLst>
        <p:guide orient="horz" pos="209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ích Hợp Xã Hội Lịch Sử - Địa Lí Đại học" userId="3af8c7282a4ac312" providerId="LiveId" clId="{38F2B5A3-5FBF-4222-83B1-91E5FD320F25}"/>
    <pc:docChg chg="undo custSel addSld delSld modSld sldOrd">
      <pc:chgData name="Tích Hợp Xã Hội Lịch Sử - Địa Lí Đại học" userId="3af8c7282a4ac312" providerId="LiveId" clId="{38F2B5A3-5FBF-4222-83B1-91E5FD320F25}" dt="2024-02-21T09:52:31.445" v="4539"/>
      <pc:docMkLst>
        <pc:docMk/>
      </pc:docMkLst>
      <pc:sldChg chg="modSp add">
        <pc:chgData name="Tích Hợp Xã Hội Lịch Sử - Địa Lí Đại học" userId="3af8c7282a4ac312" providerId="LiveId" clId="{38F2B5A3-5FBF-4222-83B1-91E5FD320F25}" dt="2024-02-20T04:54:28.845" v="2632" actId="2711"/>
        <pc:sldMkLst>
          <pc:docMk/>
          <pc:sldMk cId="2389312469" sldId="256"/>
        </pc:sldMkLst>
        <pc:spChg chg="mod">
          <ac:chgData name="Tích Hợp Xã Hội Lịch Sử - Địa Lí Đại học" userId="3af8c7282a4ac312" providerId="LiveId" clId="{38F2B5A3-5FBF-4222-83B1-91E5FD320F25}" dt="2024-02-20T04:54:28.845" v="2632" actId="2711"/>
          <ac:spMkLst>
            <pc:docMk/>
            <pc:sldMk cId="2389312469" sldId="256"/>
            <ac:spMk id="4" creationId="{00000000-0000-0000-0000-000000000000}"/>
          </ac:spMkLst>
        </pc:spChg>
        <pc:spChg chg="mod">
          <ac:chgData name="Tích Hợp Xã Hội Lịch Sử - Địa Lí Đại học" userId="3af8c7282a4ac312" providerId="LiveId" clId="{38F2B5A3-5FBF-4222-83B1-91E5FD320F25}" dt="2024-02-20T04:54:28.845" v="2632" actId="2711"/>
          <ac:spMkLst>
            <pc:docMk/>
            <pc:sldMk cId="2389312469" sldId="256"/>
            <ac:spMk id="5" creationId="{00000000-0000-0000-0000-000000000000}"/>
          </ac:spMkLst>
        </pc:spChg>
        <pc:spChg chg="mod">
          <ac:chgData name="Tích Hợp Xã Hội Lịch Sử - Địa Lí Đại học" userId="3af8c7282a4ac312" providerId="LiveId" clId="{38F2B5A3-5FBF-4222-83B1-91E5FD320F25}" dt="2024-02-20T04:54:28.845" v="2632" actId="2711"/>
          <ac:spMkLst>
            <pc:docMk/>
            <pc:sldMk cId="2389312469" sldId="256"/>
            <ac:spMk id="6" creationId="{00000000-0000-0000-0000-000000000000}"/>
          </ac:spMkLst>
        </pc:spChg>
        <pc:spChg chg="mod">
          <ac:chgData name="Tích Hợp Xã Hội Lịch Sử - Địa Lí Đại học" userId="3af8c7282a4ac312" providerId="LiveId" clId="{38F2B5A3-5FBF-4222-83B1-91E5FD320F25}" dt="2024-02-20T04:54:28.845" v="2632" actId="2711"/>
          <ac:spMkLst>
            <pc:docMk/>
            <pc:sldMk cId="2389312469" sldId="256"/>
            <ac:spMk id="25" creationId="{00000000-0000-0000-0000-000000000000}"/>
          </ac:spMkLst>
        </pc:spChg>
        <pc:spChg chg="mod">
          <ac:chgData name="Tích Hợp Xã Hội Lịch Sử - Địa Lí Đại học" userId="3af8c7282a4ac312" providerId="LiveId" clId="{38F2B5A3-5FBF-4222-83B1-91E5FD320F25}" dt="2024-02-20T04:54:28.845" v="2632" actId="2711"/>
          <ac:spMkLst>
            <pc:docMk/>
            <pc:sldMk cId="2389312469" sldId="256"/>
            <ac:spMk id="26" creationId="{00000000-0000-0000-0000-000000000000}"/>
          </ac:spMkLst>
        </pc:spChg>
        <pc:spChg chg="mod">
          <ac:chgData name="Tích Hợp Xã Hội Lịch Sử - Địa Lí Đại học" userId="3af8c7282a4ac312" providerId="LiveId" clId="{38F2B5A3-5FBF-4222-83B1-91E5FD320F25}" dt="2024-02-20T04:54:28.845" v="2632" actId="2711"/>
          <ac:spMkLst>
            <pc:docMk/>
            <pc:sldMk cId="2389312469" sldId="256"/>
            <ac:spMk id="27" creationId="{00000000-0000-0000-0000-000000000000}"/>
          </ac:spMkLst>
        </pc:spChg>
        <pc:spChg chg="mod">
          <ac:chgData name="Tích Hợp Xã Hội Lịch Sử - Địa Lí Đại học" userId="3af8c7282a4ac312" providerId="LiveId" clId="{38F2B5A3-5FBF-4222-83B1-91E5FD320F25}" dt="2024-02-20T04:54:28.845" v="2632" actId="2711"/>
          <ac:spMkLst>
            <pc:docMk/>
            <pc:sldMk cId="2389312469" sldId="256"/>
            <ac:spMk id="54" creationId="{00000000-0000-0000-0000-000000000000}"/>
          </ac:spMkLst>
        </pc:spChg>
        <pc:spChg chg="mod">
          <ac:chgData name="Tích Hợp Xã Hội Lịch Sử - Địa Lí Đại học" userId="3af8c7282a4ac312" providerId="LiveId" clId="{38F2B5A3-5FBF-4222-83B1-91E5FD320F25}" dt="2024-02-20T04:54:28.845" v="2632" actId="2711"/>
          <ac:spMkLst>
            <pc:docMk/>
            <pc:sldMk cId="2389312469" sldId="256"/>
            <ac:spMk id="55" creationId="{00000000-0000-0000-0000-000000000000}"/>
          </ac:spMkLst>
        </pc:spChg>
        <pc:grpChg chg="mod">
          <ac:chgData name="Tích Hợp Xã Hội Lịch Sử - Địa Lí Đại học" userId="3af8c7282a4ac312" providerId="LiveId" clId="{38F2B5A3-5FBF-4222-83B1-91E5FD320F25}" dt="2024-02-20T04:54:28.845" v="2632" actId="2711"/>
          <ac:grpSpMkLst>
            <pc:docMk/>
            <pc:sldMk cId="2389312469" sldId="256"/>
            <ac:grpSpMk id="23" creationId="{00000000-0000-0000-0000-000000000000}"/>
          </ac:grpSpMkLst>
        </pc:grpChg>
        <pc:grpChg chg="mod">
          <ac:chgData name="Tích Hợp Xã Hội Lịch Sử - Địa Lí Đại học" userId="3af8c7282a4ac312" providerId="LiveId" clId="{38F2B5A3-5FBF-4222-83B1-91E5FD320F25}" dt="2024-02-20T04:54:28.845" v="2632" actId="2711"/>
          <ac:grpSpMkLst>
            <pc:docMk/>
            <pc:sldMk cId="2389312469" sldId="256"/>
            <ac:grpSpMk id="30" creationId="{A3772A17-BB74-4A75-BA55-D622FE4D0639}"/>
          </ac:grpSpMkLst>
        </pc:grpChg>
        <pc:grpChg chg="mod">
          <ac:chgData name="Tích Hợp Xã Hội Lịch Sử - Địa Lí Đại học" userId="3af8c7282a4ac312" providerId="LiveId" clId="{38F2B5A3-5FBF-4222-83B1-91E5FD320F25}" dt="2024-02-20T04:54:28.845" v="2632" actId="2711"/>
          <ac:grpSpMkLst>
            <pc:docMk/>
            <pc:sldMk cId="2389312469" sldId="256"/>
            <ac:grpSpMk id="36" creationId="{A3772A17-BB74-4A75-BA55-D622FE4D0639}"/>
          </ac:grpSpMkLst>
        </pc:grpChg>
        <pc:grpChg chg="mod">
          <ac:chgData name="Tích Hợp Xã Hội Lịch Sử - Địa Lí Đại học" userId="3af8c7282a4ac312" providerId="LiveId" clId="{38F2B5A3-5FBF-4222-83B1-91E5FD320F25}" dt="2024-02-20T04:54:28.845" v="2632" actId="2711"/>
          <ac:grpSpMkLst>
            <pc:docMk/>
            <pc:sldMk cId="2389312469" sldId="256"/>
            <ac:grpSpMk id="42" creationId="{A3772A17-BB74-4A75-BA55-D622FE4D0639}"/>
          </ac:grpSpMkLst>
        </pc:grpChg>
        <pc:grpChg chg="mod">
          <ac:chgData name="Tích Hợp Xã Hội Lịch Sử - Địa Lí Đại học" userId="3af8c7282a4ac312" providerId="LiveId" clId="{38F2B5A3-5FBF-4222-83B1-91E5FD320F25}" dt="2024-02-20T04:54:28.845" v="2632" actId="2711"/>
          <ac:grpSpMkLst>
            <pc:docMk/>
            <pc:sldMk cId="2389312469" sldId="256"/>
            <ac:grpSpMk id="48" creationId="{A3772A17-BB74-4A75-BA55-D622FE4D0639}"/>
          </ac:grpSpMkLst>
        </pc:grpChg>
        <pc:picChg chg="mod">
          <ac:chgData name="Tích Hợp Xã Hội Lịch Sử - Địa Lí Đại học" userId="3af8c7282a4ac312" providerId="LiveId" clId="{38F2B5A3-5FBF-4222-83B1-91E5FD320F25}" dt="2024-02-20T04:54:28.845" v="2632" actId="2711"/>
          <ac:picMkLst>
            <pc:docMk/>
            <pc:sldMk cId="2389312469" sldId="256"/>
            <ac:picMk id="2"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8"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9"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20"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21"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22"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29"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026"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029"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030"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031"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032"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033"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034" creationId="{00000000-0000-0000-0000-000000000000}"/>
          </ac:picMkLst>
        </pc:picChg>
        <pc:picChg chg="mod">
          <ac:chgData name="Tích Hợp Xã Hội Lịch Sử - Địa Lí Đại học" userId="3af8c7282a4ac312" providerId="LiveId" clId="{38F2B5A3-5FBF-4222-83B1-91E5FD320F25}" dt="2024-02-20T04:54:28.845" v="2632" actId="2711"/>
          <ac:picMkLst>
            <pc:docMk/>
            <pc:sldMk cId="2389312469" sldId="256"/>
            <ac:picMk id="1035" creationId="{00000000-0000-0000-0000-000000000000}"/>
          </ac:picMkLst>
        </pc:picChg>
      </pc:sldChg>
      <pc:sldChg chg="addSp modSp mod modAnim">
        <pc:chgData name="Tích Hợp Xã Hội Lịch Sử - Địa Lí Đại học" userId="3af8c7282a4ac312" providerId="LiveId" clId="{38F2B5A3-5FBF-4222-83B1-91E5FD320F25}" dt="2024-02-18T16:05:59.404" v="6" actId="1076"/>
        <pc:sldMkLst>
          <pc:docMk/>
          <pc:sldMk cId="1098160853" sldId="257"/>
        </pc:sldMkLst>
        <pc:spChg chg="add mod">
          <ac:chgData name="Tích Hợp Xã Hội Lịch Sử - Địa Lí Đại học" userId="3af8c7282a4ac312" providerId="LiveId" clId="{38F2B5A3-5FBF-4222-83B1-91E5FD320F25}" dt="2024-02-18T16:03:08.440" v="0"/>
          <ac:spMkLst>
            <pc:docMk/>
            <pc:sldMk cId="1098160853" sldId="257"/>
            <ac:spMk id="3" creationId="{D5B8463C-B427-7AB2-9BF7-729DDE52EB3C}"/>
          </ac:spMkLst>
        </pc:spChg>
        <pc:spChg chg="add mod">
          <ac:chgData name="Tích Hợp Xã Hội Lịch Sử - Địa Lí Đại học" userId="3af8c7282a4ac312" providerId="LiveId" clId="{38F2B5A3-5FBF-4222-83B1-91E5FD320F25}" dt="2024-02-18T16:03:08.440" v="0"/>
          <ac:spMkLst>
            <pc:docMk/>
            <pc:sldMk cId="1098160853" sldId="257"/>
            <ac:spMk id="4" creationId="{D566D20F-E90C-EEF4-4E79-EEC8F8507C13}"/>
          </ac:spMkLst>
        </pc:spChg>
        <pc:spChg chg="add mod">
          <ac:chgData name="Tích Hợp Xã Hội Lịch Sử - Địa Lí Đại học" userId="3af8c7282a4ac312" providerId="LiveId" clId="{38F2B5A3-5FBF-4222-83B1-91E5FD320F25}" dt="2024-02-18T16:03:08.440" v="0"/>
          <ac:spMkLst>
            <pc:docMk/>
            <pc:sldMk cId="1098160853" sldId="257"/>
            <ac:spMk id="6" creationId="{0AFC0C9B-42D2-0A20-779A-2B6E7BFA23E9}"/>
          </ac:spMkLst>
        </pc:spChg>
        <pc:spChg chg="add mod">
          <ac:chgData name="Tích Hợp Xã Hội Lịch Sử - Địa Lí Đại học" userId="3af8c7282a4ac312" providerId="LiveId" clId="{38F2B5A3-5FBF-4222-83B1-91E5FD320F25}" dt="2024-02-18T16:03:08.440" v="0"/>
          <ac:spMkLst>
            <pc:docMk/>
            <pc:sldMk cId="1098160853" sldId="257"/>
            <ac:spMk id="7" creationId="{89899208-544C-0CA2-2CD3-70B3F3A80FEA}"/>
          </ac:spMkLst>
        </pc:spChg>
        <pc:spChg chg="add mod">
          <ac:chgData name="Tích Hợp Xã Hội Lịch Sử - Địa Lí Đại học" userId="3af8c7282a4ac312" providerId="LiveId" clId="{38F2B5A3-5FBF-4222-83B1-91E5FD320F25}" dt="2024-02-18T16:03:08.440" v="0"/>
          <ac:spMkLst>
            <pc:docMk/>
            <pc:sldMk cId="1098160853" sldId="257"/>
            <ac:spMk id="8" creationId="{9E357186-CA3C-261B-4EA7-AC6390DC6DA9}"/>
          </ac:spMkLst>
        </pc:spChg>
        <pc:spChg chg="add mod">
          <ac:chgData name="Tích Hợp Xã Hội Lịch Sử - Địa Lí Đại học" userId="3af8c7282a4ac312" providerId="LiveId" clId="{38F2B5A3-5FBF-4222-83B1-91E5FD320F25}" dt="2024-02-18T16:03:08.440" v="0"/>
          <ac:spMkLst>
            <pc:docMk/>
            <pc:sldMk cId="1098160853" sldId="257"/>
            <ac:spMk id="9" creationId="{3C553098-DB2A-8446-0E87-8E338678546C}"/>
          </ac:spMkLst>
        </pc:spChg>
        <pc:spChg chg="add mod">
          <ac:chgData name="Tích Hợp Xã Hội Lịch Sử - Địa Lí Đại học" userId="3af8c7282a4ac312" providerId="LiveId" clId="{38F2B5A3-5FBF-4222-83B1-91E5FD320F25}" dt="2024-02-18T16:03:08.440" v="0"/>
          <ac:spMkLst>
            <pc:docMk/>
            <pc:sldMk cId="1098160853" sldId="257"/>
            <ac:spMk id="10" creationId="{22C2B742-D10C-92DF-FEB8-EFFFC61B38B7}"/>
          </ac:spMkLst>
        </pc:spChg>
        <pc:spChg chg="add mod">
          <ac:chgData name="Tích Hợp Xã Hội Lịch Sử - Địa Lí Đại học" userId="3af8c7282a4ac312" providerId="LiveId" clId="{38F2B5A3-5FBF-4222-83B1-91E5FD320F25}" dt="2024-02-18T16:03:08.440" v="0"/>
          <ac:spMkLst>
            <pc:docMk/>
            <pc:sldMk cId="1098160853" sldId="257"/>
            <ac:spMk id="11" creationId="{F4E4926D-1CA0-35B6-868E-9D5B6C322499}"/>
          </ac:spMkLst>
        </pc:spChg>
        <pc:spChg chg="add mod">
          <ac:chgData name="Tích Hợp Xã Hội Lịch Sử - Địa Lí Đại học" userId="3af8c7282a4ac312" providerId="LiveId" clId="{38F2B5A3-5FBF-4222-83B1-91E5FD320F25}" dt="2024-02-18T16:03:08.440" v="0"/>
          <ac:spMkLst>
            <pc:docMk/>
            <pc:sldMk cId="1098160853" sldId="257"/>
            <ac:spMk id="12" creationId="{6CD978F8-1448-AF3D-9BBE-0D34A7E5BCAC}"/>
          </ac:spMkLst>
        </pc:spChg>
        <pc:spChg chg="add mod">
          <ac:chgData name="Tích Hợp Xã Hội Lịch Sử - Địa Lí Đại học" userId="3af8c7282a4ac312" providerId="LiveId" clId="{38F2B5A3-5FBF-4222-83B1-91E5FD320F25}" dt="2024-02-18T16:03:08.440" v="0"/>
          <ac:spMkLst>
            <pc:docMk/>
            <pc:sldMk cId="1098160853" sldId="257"/>
            <ac:spMk id="20" creationId="{7DAB557E-483E-E997-F13E-893D071F82ED}"/>
          </ac:spMkLst>
        </pc:spChg>
        <pc:spChg chg="add mod">
          <ac:chgData name="Tích Hợp Xã Hội Lịch Sử - Địa Lí Đại học" userId="3af8c7282a4ac312" providerId="LiveId" clId="{38F2B5A3-5FBF-4222-83B1-91E5FD320F25}" dt="2024-02-18T16:03:08.440" v="0"/>
          <ac:spMkLst>
            <pc:docMk/>
            <pc:sldMk cId="1098160853" sldId="257"/>
            <ac:spMk id="21" creationId="{F7A029DD-DE28-D757-5563-D7199ED5A430}"/>
          </ac:spMkLst>
        </pc:spChg>
        <pc:spChg chg="add mod">
          <ac:chgData name="Tích Hợp Xã Hội Lịch Sử - Địa Lí Đại học" userId="3af8c7282a4ac312" providerId="LiveId" clId="{38F2B5A3-5FBF-4222-83B1-91E5FD320F25}" dt="2024-02-18T16:03:08.440" v="0"/>
          <ac:spMkLst>
            <pc:docMk/>
            <pc:sldMk cId="1098160853" sldId="257"/>
            <ac:spMk id="22" creationId="{11047454-AD31-B1E2-A6B1-771CD5100D2B}"/>
          </ac:spMkLst>
        </pc:spChg>
        <pc:spChg chg="add mod">
          <ac:chgData name="Tích Hợp Xã Hội Lịch Sử - Địa Lí Đại học" userId="3af8c7282a4ac312" providerId="LiveId" clId="{38F2B5A3-5FBF-4222-83B1-91E5FD320F25}" dt="2024-02-18T16:03:08.440" v="0"/>
          <ac:spMkLst>
            <pc:docMk/>
            <pc:sldMk cId="1098160853" sldId="257"/>
            <ac:spMk id="23" creationId="{E033772D-555A-EB4D-4C54-463935CF48D9}"/>
          </ac:spMkLst>
        </pc:spChg>
        <pc:spChg chg="add mod">
          <ac:chgData name="Tích Hợp Xã Hội Lịch Sử - Địa Lí Đại học" userId="3af8c7282a4ac312" providerId="LiveId" clId="{38F2B5A3-5FBF-4222-83B1-91E5FD320F25}" dt="2024-02-18T16:03:08.440" v="0"/>
          <ac:spMkLst>
            <pc:docMk/>
            <pc:sldMk cId="1098160853" sldId="257"/>
            <ac:spMk id="24" creationId="{9D7D9AEB-6CAA-0399-388B-06CED13D32E9}"/>
          </ac:spMkLst>
        </pc:spChg>
        <pc:spChg chg="add mod">
          <ac:chgData name="Tích Hợp Xã Hội Lịch Sử - Địa Lí Đại học" userId="3af8c7282a4ac312" providerId="LiveId" clId="{38F2B5A3-5FBF-4222-83B1-91E5FD320F25}" dt="2024-02-18T16:03:08.440" v="0"/>
          <ac:spMkLst>
            <pc:docMk/>
            <pc:sldMk cId="1098160853" sldId="257"/>
            <ac:spMk id="25" creationId="{63D7095A-1DEF-FB2F-BFF2-957C51ED9DDE}"/>
          </ac:spMkLst>
        </pc:spChg>
        <pc:spChg chg="add mod">
          <ac:chgData name="Tích Hợp Xã Hội Lịch Sử - Địa Lí Đại học" userId="3af8c7282a4ac312" providerId="LiveId" clId="{38F2B5A3-5FBF-4222-83B1-91E5FD320F25}" dt="2024-02-18T16:03:08.440" v="0"/>
          <ac:spMkLst>
            <pc:docMk/>
            <pc:sldMk cId="1098160853" sldId="257"/>
            <ac:spMk id="26" creationId="{675729FB-BFDF-44D7-AE8C-D09BA1292C92}"/>
          </ac:spMkLst>
        </pc:spChg>
        <pc:spChg chg="add mod">
          <ac:chgData name="Tích Hợp Xã Hội Lịch Sử - Địa Lí Đại học" userId="3af8c7282a4ac312" providerId="LiveId" clId="{38F2B5A3-5FBF-4222-83B1-91E5FD320F25}" dt="2024-02-18T16:03:08.440" v="0"/>
          <ac:spMkLst>
            <pc:docMk/>
            <pc:sldMk cId="1098160853" sldId="257"/>
            <ac:spMk id="27" creationId="{F8D8C8ED-B736-8A99-3777-203B9D22256C}"/>
          </ac:spMkLst>
        </pc:spChg>
        <pc:spChg chg="add mod">
          <ac:chgData name="Tích Hợp Xã Hội Lịch Sử - Địa Lí Đại học" userId="3af8c7282a4ac312" providerId="LiveId" clId="{38F2B5A3-5FBF-4222-83B1-91E5FD320F25}" dt="2024-02-18T16:03:08.440" v="0"/>
          <ac:spMkLst>
            <pc:docMk/>
            <pc:sldMk cId="1098160853" sldId="257"/>
            <ac:spMk id="28" creationId="{BA070191-ACC2-5D81-CE04-DAFDA99F6163}"/>
          </ac:spMkLst>
        </pc:spChg>
        <pc:spChg chg="add mod">
          <ac:chgData name="Tích Hợp Xã Hội Lịch Sử - Địa Lí Đại học" userId="3af8c7282a4ac312" providerId="LiveId" clId="{38F2B5A3-5FBF-4222-83B1-91E5FD320F25}" dt="2024-02-18T16:03:08.440" v="0"/>
          <ac:spMkLst>
            <pc:docMk/>
            <pc:sldMk cId="1098160853" sldId="257"/>
            <ac:spMk id="29" creationId="{9FFAE1D3-2228-E977-35BC-70ADCD8D2E7F}"/>
          </ac:spMkLst>
        </pc:spChg>
        <pc:spChg chg="add mod">
          <ac:chgData name="Tích Hợp Xã Hội Lịch Sử - Địa Lí Đại học" userId="3af8c7282a4ac312" providerId="LiveId" clId="{38F2B5A3-5FBF-4222-83B1-91E5FD320F25}" dt="2024-02-18T16:03:08.440" v="0"/>
          <ac:spMkLst>
            <pc:docMk/>
            <pc:sldMk cId="1098160853" sldId="257"/>
            <ac:spMk id="30" creationId="{29060391-A4FC-FD4D-A545-D280D7F911DE}"/>
          </ac:spMkLst>
        </pc:spChg>
        <pc:spChg chg="add mod">
          <ac:chgData name="Tích Hợp Xã Hội Lịch Sử - Địa Lí Đại học" userId="3af8c7282a4ac312" providerId="LiveId" clId="{38F2B5A3-5FBF-4222-83B1-91E5FD320F25}" dt="2024-02-18T16:03:08.440" v="0"/>
          <ac:spMkLst>
            <pc:docMk/>
            <pc:sldMk cId="1098160853" sldId="257"/>
            <ac:spMk id="31" creationId="{23933CEE-F0DF-974C-9AA4-5D33433BCC71}"/>
          </ac:spMkLst>
        </pc:spChg>
        <pc:spChg chg="mod">
          <ac:chgData name="Tích Hợp Xã Hội Lịch Sử - Địa Lí Đại học" userId="3af8c7282a4ac312" providerId="LiveId" clId="{38F2B5A3-5FBF-4222-83B1-91E5FD320F25}" dt="2024-02-18T16:03:08.440" v="0"/>
          <ac:spMkLst>
            <pc:docMk/>
            <pc:sldMk cId="1098160853" sldId="257"/>
            <ac:spMk id="39" creationId="{FFDC94E5-4ABB-1895-937F-E450DC2B4A9C}"/>
          </ac:spMkLst>
        </pc:spChg>
        <pc:spChg chg="mod">
          <ac:chgData name="Tích Hợp Xã Hội Lịch Sử - Địa Lí Đại học" userId="3af8c7282a4ac312" providerId="LiveId" clId="{38F2B5A3-5FBF-4222-83B1-91E5FD320F25}" dt="2024-02-18T16:03:08.440" v="0"/>
          <ac:spMkLst>
            <pc:docMk/>
            <pc:sldMk cId="1098160853" sldId="257"/>
            <ac:spMk id="40" creationId="{8F20697B-9423-A071-6C64-B7B2F7203946}"/>
          </ac:spMkLst>
        </pc:spChg>
        <pc:spChg chg="mod">
          <ac:chgData name="Tích Hợp Xã Hội Lịch Sử - Địa Lí Đại học" userId="3af8c7282a4ac312" providerId="LiveId" clId="{38F2B5A3-5FBF-4222-83B1-91E5FD320F25}" dt="2024-02-18T16:03:08.440" v="0"/>
          <ac:spMkLst>
            <pc:docMk/>
            <pc:sldMk cId="1098160853" sldId="257"/>
            <ac:spMk id="41" creationId="{76A70788-994B-7C73-446F-21189DB8F8CC}"/>
          </ac:spMkLst>
        </pc:spChg>
        <pc:spChg chg="mod">
          <ac:chgData name="Tích Hợp Xã Hội Lịch Sử - Địa Lí Đại học" userId="3af8c7282a4ac312" providerId="LiveId" clId="{38F2B5A3-5FBF-4222-83B1-91E5FD320F25}" dt="2024-02-18T16:03:08.440" v="0"/>
          <ac:spMkLst>
            <pc:docMk/>
            <pc:sldMk cId="1098160853" sldId="257"/>
            <ac:spMk id="42" creationId="{5ED53523-5E24-9BC4-41D4-A8845637C489}"/>
          </ac:spMkLst>
        </pc:spChg>
        <pc:spChg chg="mod">
          <ac:chgData name="Tích Hợp Xã Hội Lịch Sử - Địa Lí Đại học" userId="3af8c7282a4ac312" providerId="LiveId" clId="{38F2B5A3-5FBF-4222-83B1-91E5FD320F25}" dt="2024-02-18T16:03:08.440" v="0"/>
          <ac:spMkLst>
            <pc:docMk/>
            <pc:sldMk cId="1098160853" sldId="257"/>
            <ac:spMk id="43" creationId="{F9C840DA-D300-2CDB-2247-371B449B2BA7}"/>
          </ac:spMkLst>
        </pc:spChg>
        <pc:spChg chg="mod">
          <ac:chgData name="Tích Hợp Xã Hội Lịch Sử - Địa Lí Đại học" userId="3af8c7282a4ac312" providerId="LiveId" clId="{38F2B5A3-5FBF-4222-83B1-91E5FD320F25}" dt="2024-02-18T16:03:08.440" v="0"/>
          <ac:spMkLst>
            <pc:docMk/>
            <pc:sldMk cId="1098160853" sldId="257"/>
            <ac:spMk id="44" creationId="{9766A707-CA95-B2BB-0850-82C86A1188A7}"/>
          </ac:spMkLst>
        </pc:spChg>
        <pc:spChg chg="mod">
          <ac:chgData name="Tích Hợp Xã Hội Lịch Sử - Địa Lí Đại học" userId="3af8c7282a4ac312" providerId="LiveId" clId="{38F2B5A3-5FBF-4222-83B1-91E5FD320F25}" dt="2024-02-18T16:03:08.440" v="0"/>
          <ac:spMkLst>
            <pc:docMk/>
            <pc:sldMk cId="1098160853" sldId="257"/>
            <ac:spMk id="45" creationId="{344FA4A4-F129-A39B-E580-A5273989425F}"/>
          </ac:spMkLst>
        </pc:spChg>
        <pc:spChg chg="mod">
          <ac:chgData name="Tích Hợp Xã Hội Lịch Sử - Địa Lí Đại học" userId="3af8c7282a4ac312" providerId="LiveId" clId="{38F2B5A3-5FBF-4222-83B1-91E5FD320F25}" dt="2024-02-18T16:03:08.440" v="0"/>
          <ac:spMkLst>
            <pc:docMk/>
            <pc:sldMk cId="1098160853" sldId="257"/>
            <ac:spMk id="46" creationId="{C836FD65-8160-2CCE-D675-408E4DB55D57}"/>
          </ac:spMkLst>
        </pc:spChg>
        <pc:spChg chg="mod">
          <ac:chgData name="Tích Hợp Xã Hội Lịch Sử - Địa Lí Đại học" userId="3af8c7282a4ac312" providerId="LiveId" clId="{38F2B5A3-5FBF-4222-83B1-91E5FD320F25}" dt="2024-02-18T16:03:08.440" v="0"/>
          <ac:spMkLst>
            <pc:docMk/>
            <pc:sldMk cId="1098160853" sldId="257"/>
            <ac:spMk id="47" creationId="{7476B5FA-EC05-53DF-73A1-10EC66D74354}"/>
          </ac:spMkLst>
        </pc:spChg>
        <pc:spChg chg="mod">
          <ac:chgData name="Tích Hợp Xã Hội Lịch Sử - Địa Lí Đại học" userId="3af8c7282a4ac312" providerId="LiveId" clId="{38F2B5A3-5FBF-4222-83B1-91E5FD320F25}" dt="2024-02-18T16:03:08.440" v="0"/>
          <ac:spMkLst>
            <pc:docMk/>
            <pc:sldMk cId="1098160853" sldId="257"/>
            <ac:spMk id="48" creationId="{821DBA71-EA18-5099-7BD3-05CF13E85A3D}"/>
          </ac:spMkLst>
        </pc:spChg>
        <pc:spChg chg="mod">
          <ac:chgData name="Tích Hợp Xã Hội Lịch Sử - Địa Lí Đại học" userId="3af8c7282a4ac312" providerId="LiveId" clId="{38F2B5A3-5FBF-4222-83B1-91E5FD320F25}" dt="2024-02-18T16:03:08.440" v="0"/>
          <ac:spMkLst>
            <pc:docMk/>
            <pc:sldMk cId="1098160853" sldId="257"/>
            <ac:spMk id="49" creationId="{30D6298B-4FD0-A878-C79E-BB488C4A5525}"/>
          </ac:spMkLst>
        </pc:spChg>
        <pc:spChg chg="mod">
          <ac:chgData name="Tích Hợp Xã Hội Lịch Sử - Địa Lí Đại học" userId="3af8c7282a4ac312" providerId="LiveId" clId="{38F2B5A3-5FBF-4222-83B1-91E5FD320F25}" dt="2024-02-18T16:03:08.440" v="0"/>
          <ac:spMkLst>
            <pc:docMk/>
            <pc:sldMk cId="1098160853" sldId="257"/>
            <ac:spMk id="50" creationId="{961E845A-E46E-A78C-7034-9D3859ABFBA3}"/>
          </ac:spMkLst>
        </pc:spChg>
        <pc:spChg chg="mod">
          <ac:chgData name="Tích Hợp Xã Hội Lịch Sử - Địa Lí Đại học" userId="3af8c7282a4ac312" providerId="LiveId" clId="{38F2B5A3-5FBF-4222-83B1-91E5FD320F25}" dt="2024-02-18T16:03:08.440" v="0"/>
          <ac:spMkLst>
            <pc:docMk/>
            <pc:sldMk cId="1098160853" sldId="257"/>
            <ac:spMk id="51" creationId="{C77EB45B-4C93-B5DF-1E62-208017C70523}"/>
          </ac:spMkLst>
        </pc:spChg>
        <pc:spChg chg="mod">
          <ac:chgData name="Tích Hợp Xã Hội Lịch Sử - Địa Lí Đại học" userId="3af8c7282a4ac312" providerId="LiveId" clId="{38F2B5A3-5FBF-4222-83B1-91E5FD320F25}" dt="2024-02-18T16:03:08.440" v="0"/>
          <ac:spMkLst>
            <pc:docMk/>
            <pc:sldMk cId="1098160853" sldId="257"/>
            <ac:spMk id="52" creationId="{C5F3D01E-38D4-5834-03AB-3B13D7BA712F}"/>
          </ac:spMkLst>
        </pc:spChg>
        <pc:spChg chg="mod">
          <ac:chgData name="Tích Hợp Xã Hội Lịch Sử - Địa Lí Đại học" userId="3af8c7282a4ac312" providerId="LiveId" clId="{38F2B5A3-5FBF-4222-83B1-91E5FD320F25}" dt="2024-02-18T16:03:08.440" v="0"/>
          <ac:spMkLst>
            <pc:docMk/>
            <pc:sldMk cId="1098160853" sldId="257"/>
            <ac:spMk id="53" creationId="{0748AA01-0E0F-88AA-EC4D-80343053214C}"/>
          </ac:spMkLst>
        </pc:spChg>
        <pc:spChg chg="mod">
          <ac:chgData name="Tích Hợp Xã Hội Lịch Sử - Địa Lí Đại học" userId="3af8c7282a4ac312" providerId="LiveId" clId="{38F2B5A3-5FBF-4222-83B1-91E5FD320F25}" dt="2024-02-18T16:03:08.440" v="0"/>
          <ac:spMkLst>
            <pc:docMk/>
            <pc:sldMk cId="1098160853" sldId="257"/>
            <ac:spMk id="54" creationId="{85D1B53C-30C8-73D9-EAEB-CDE3884A9155}"/>
          </ac:spMkLst>
        </pc:spChg>
        <pc:spChg chg="mod">
          <ac:chgData name="Tích Hợp Xã Hội Lịch Sử - Địa Lí Đại học" userId="3af8c7282a4ac312" providerId="LiveId" clId="{38F2B5A3-5FBF-4222-83B1-91E5FD320F25}" dt="2024-02-18T16:03:08.440" v="0"/>
          <ac:spMkLst>
            <pc:docMk/>
            <pc:sldMk cId="1098160853" sldId="257"/>
            <ac:spMk id="55" creationId="{54CAEDE2-65C2-E429-3999-781673340573}"/>
          </ac:spMkLst>
        </pc:spChg>
        <pc:spChg chg="mod">
          <ac:chgData name="Tích Hợp Xã Hội Lịch Sử - Địa Lí Đại học" userId="3af8c7282a4ac312" providerId="LiveId" clId="{38F2B5A3-5FBF-4222-83B1-91E5FD320F25}" dt="2024-02-18T16:03:08.440" v="0"/>
          <ac:spMkLst>
            <pc:docMk/>
            <pc:sldMk cId="1098160853" sldId="257"/>
            <ac:spMk id="56" creationId="{F2B90004-0380-6D68-C716-A32740C28858}"/>
          </ac:spMkLst>
        </pc:spChg>
        <pc:spChg chg="mod">
          <ac:chgData name="Tích Hợp Xã Hội Lịch Sử - Địa Lí Đại học" userId="3af8c7282a4ac312" providerId="LiveId" clId="{38F2B5A3-5FBF-4222-83B1-91E5FD320F25}" dt="2024-02-18T16:03:08.440" v="0"/>
          <ac:spMkLst>
            <pc:docMk/>
            <pc:sldMk cId="1098160853" sldId="257"/>
            <ac:spMk id="57" creationId="{36082F61-4FA8-DA1C-B01D-BC1154E6FF35}"/>
          </ac:spMkLst>
        </pc:spChg>
        <pc:spChg chg="mod">
          <ac:chgData name="Tích Hợp Xã Hội Lịch Sử - Địa Lí Đại học" userId="3af8c7282a4ac312" providerId="LiveId" clId="{38F2B5A3-5FBF-4222-83B1-91E5FD320F25}" dt="2024-02-18T16:03:08.440" v="0"/>
          <ac:spMkLst>
            <pc:docMk/>
            <pc:sldMk cId="1098160853" sldId="257"/>
            <ac:spMk id="58" creationId="{953F67AA-C445-8D45-8EF3-DE78AC208649}"/>
          </ac:spMkLst>
        </pc:spChg>
        <pc:spChg chg="mod">
          <ac:chgData name="Tích Hợp Xã Hội Lịch Sử - Địa Lí Đại học" userId="3af8c7282a4ac312" providerId="LiveId" clId="{38F2B5A3-5FBF-4222-83B1-91E5FD320F25}" dt="2024-02-18T16:03:08.440" v="0"/>
          <ac:spMkLst>
            <pc:docMk/>
            <pc:sldMk cId="1098160853" sldId="257"/>
            <ac:spMk id="59" creationId="{71AF8FDE-8A6D-EBB1-9543-A9381272AF34}"/>
          </ac:spMkLst>
        </pc:spChg>
        <pc:spChg chg="mod">
          <ac:chgData name="Tích Hợp Xã Hội Lịch Sử - Địa Lí Đại học" userId="3af8c7282a4ac312" providerId="LiveId" clId="{38F2B5A3-5FBF-4222-83B1-91E5FD320F25}" dt="2024-02-18T16:03:08.440" v="0"/>
          <ac:spMkLst>
            <pc:docMk/>
            <pc:sldMk cId="1098160853" sldId="257"/>
            <ac:spMk id="60" creationId="{1FF4A048-7081-3D09-5F84-F4D79C021ACA}"/>
          </ac:spMkLst>
        </pc:spChg>
        <pc:spChg chg="mod">
          <ac:chgData name="Tích Hợp Xã Hội Lịch Sử - Địa Lí Đại học" userId="3af8c7282a4ac312" providerId="LiveId" clId="{38F2B5A3-5FBF-4222-83B1-91E5FD320F25}" dt="2024-02-18T16:03:08.440" v="0"/>
          <ac:spMkLst>
            <pc:docMk/>
            <pc:sldMk cId="1098160853" sldId="257"/>
            <ac:spMk id="61" creationId="{51450F03-9F4E-CC68-9934-C4EB39B82409}"/>
          </ac:spMkLst>
        </pc:spChg>
        <pc:spChg chg="mod">
          <ac:chgData name="Tích Hợp Xã Hội Lịch Sử - Địa Lí Đại học" userId="3af8c7282a4ac312" providerId="LiveId" clId="{38F2B5A3-5FBF-4222-83B1-91E5FD320F25}" dt="2024-02-18T16:03:08.440" v="0"/>
          <ac:spMkLst>
            <pc:docMk/>
            <pc:sldMk cId="1098160853" sldId="257"/>
            <ac:spMk id="62" creationId="{29BA6EFE-FB8A-617F-0DAE-7379C10C719B}"/>
          </ac:spMkLst>
        </pc:spChg>
        <pc:spChg chg="mod">
          <ac:chgData name="Tích Hợp Xã Hội Lịch Sử - Địa Lí Đại học" userId="3af8c7282a4ac312" providerId="LiveId" clId="{38F2B5A3-5FBF-4222-83B1-91E5FD320F25}" dt="2024-02-18T16:03:08.440" v="0"/>
          <ac:spMkLst>
            <pc:docMk/>
            <pc:sldMk cId="1098160853" sldId="257"/>
            <ac:spMk id="63" creationId="{5798B0C4-0CEC-EC3F-05CE-EFF66CDC0571}"/>
          </ac:spMkLst>
        </pc:spChg>
        <pc:spChg chg="mod">
          <ac:chgData name="Tích Hợp Xã Hội Lịch Sử - Địa Lí Đại học" userId="3af8c7282a4ac312" providerId="LiveId" clId="{38F2B5A3-5FBF-4222-83B1-91E5FD320F25}" dt="2024-02-18T16:03:08.440" v="0"/>
          <ac:spMkLst>
            <pc:docMk/>
            <pc:sldMk cId="1098160853" sldId="257"/>
            <ac:spMk id="64" creationId="{638CBDED-CBDF-CC6C-0226-F548C22D34FE}"/>
          </ac:spMkLst>
        </pc:spChg>
        <pc:spChg chg="mod">
          <ac:chgData name="Tích Hợp Xã Hội Lịch Sử - Địa Lí Đại học" userId="3af8c7282a4ac312" providerId="LiveId" clId="{38F2B5A3-5FBF-4222-83B1-91E5FD320F25}" dt="2024-02-18T16:03:08.440" v="0"/>
          <ac:spMkLst>
            <pc:docMk/>
            <pc:sldMk cId="1098160853" sldId="257"/>
            <ac:spMk id="65" creationId="{7BEB3AB9-D94D-E153-C98A-85E46DDACFA8}"/>
          </ac:spMkLst>
        </pc:spChg>
        <pc:spChg chg="mod">
          <ac:chgData name="Tích Hợp Xã Hội Lịch Sử - Địa Lí Đại học" userId="3af8c7282a4ac312" providerId="LiveId" clId="{38F2B5A3-5FBF-4222-83B1-91E5FD320F25}" dt="2024-02-18T16:03:08.440" v="0"/>
          <ac:spMkLst>
            <pc:docMk/>
            <pc:sldMk cId="1098160853" sldId="257"/>
            <ac:spMk id="66" creationId="{FA10B5A6-6C10-F7BE-3A50-ED7EB1DD173A}"/>
          </ac:spMkLst>
        </pc:spChg>
        <pc:spChg chg="mod">
          <ac:chgData name="Tích Hợp Xã Hội Lịch Sử - Địa Lí Đại học" userId="3af8c7282a4ac312" providerId="LiveId" clId="{38F2B5A3-5FBF-4222-83B1-91E5FD320F25}" dt="2024-02-18T16:03:08.440" v="0"/>
          <ac:spMkLst>
            <pc:docMk/>
            <pc:sldMk cId="1098160853" sldId="257"/>
            <ac:spMk id="67" creationId="{D98D553A-E34E-161D-76E8-17B9942F63E2}"/>
          </ac:spMkLst>
        </pc:spChg>
        <pc:spChg chg="mod">
          <ac:chgData name="Tích Hợp Xã Hội Lịch Sử - Địa Lí Đại học" userId="3af8c7282a4ac312" providerId="LiveId" clId="{38F2B5A3-5FBF-4222-83B1-91E5FD320F25}" dt="2024-02-18T16:03:08.440" v="0"/>
          <ac:spMkLst>
            <pc:docMk/>
            <pc:sldMk cId="1098160853" sldId="257"/>
            <ac:spMk id="68" creationId="{024C2D39-8A98-438D-5AC3-1BD0F4419CB9}"/>
          </ac:spMkLst>
        </pc:spChg>
        <pc:spChg chg="mod">
          <ac:chgData name="Tích Hợp Xã Hội Lịch Sử - Địa Lí Đại học" userId="3af8c7282a4ac312" providerId="LiveId" clId="{38F2B5A3-5FBF-4222-83B1-91E5FD320F25}" dt="2024-02-18T16:03:08.440" v="0"/>
          <ac:spMkLst>
            <pc:docMk/>
            <pc:sldMk cId="1098160853" sldId="257"/>
            <ac:spMk id="69" creationId="{1EE88A6C-433F-2D7F-8C63-CD850A098AFB}"/>
          </ac:spMkLst>
        </pc:spChg>
        <pc:spChg chg="mod">
          <ac:chgData name="Tích Hợp Xã Hội Lịch Sử - Địa Lí Đại học" userId="3af8c7282a4ac312" providerId="LiveId" clId="{38F2B5A3-5FBF-4222-83B1-91E5FD320F25}" dt="2024-02-18T16:03:08.440" v="0"/>
          <ac:spMkLst>
            <pc:docMk/>
            <pc:sldMk cId="1098160853" sldId="257"/>
            <ac:spMk id="70" creationId="{61DB92E3-13EB-DA73-66A8-84932204EF14}"/>
          </ac:spMkLst>
        </pc:spChg>
        <pc:spChg chg="mod">
          <ac:chgData name="Tích Hợp Xã Hội Lịch Sử - Địa Lí Đại học" userId="3af8c7282a4ac312" providerId="LiveId" clId="{38F2B5A3-5FBF-4222-83B1-91E5FD320F25}" dt="2024-02-18T16:03:08.440" v="0"/>
          <ac:spMkLst>
            <pc:docMk/>
            <pc:sldMk cId="1098160853" sldId="257"/>
            <ac:spMk id="71" creationId="{A4A379C7-B28E-829D-5E18-E0388C1E42B3}"/>
          </ac:spMkLst>
        </pc:spChg>
        <pc:spChg chg="mod">
          <ac:chgData name="Tích Hợp Xã Hội Lịch Sử - Địa Lí Đại học" userId="3af8c7282a4ac312" providerId="LiveId" clId="{38F2B5A3-5FBF-4222-83B1-91E5FD320F25}" dt="2024-02-18T16:03:08.440" v="0"/>
          <ac:spMkLst>
            <pc:docMk/>
            <pc:sldMk cId="1098160853" sldId="257"/>
            <ac:spMk id="72" creationId="{F47A2711-2F61-DEDF-D942-1B9CD3E0F75C}"/>
          </ac:spMkLst>
        </pc:spChg>
        <pc:spChg chg="mod">
          <ac:chgData name="Tích Hợp Xã Hội Lịch Sử - Địa Lí Đại học" userId="3af8c7282a4ac312" providerId="LiveId" clId="{38F2B5A3-5FBF-4222-83B1-91E5FD320F25}" dt="2024-02-18T16:03:08.440" v="0"/>
          <ac:spMkLst>
            <pc:docMk/>
            <pc:sldMk cId="1098160853" sldId="257"/>
            <ac:spMk id="73" creationId="{8C41E976-7E93-BED6-02E8-E1F680303115}"/>
          </ac:spMkLst>
        </pc:spChg>
        <pc:spChg chg="mod">
          <ac:chgData name="Tích Hợp Xã Hội Lịch Sử - Địa Lí Đại học" userId="3af8c7282a4ac312" providerId="LiveId" clId="{38F2B5A3-5FBF-4222-83B1-91E5FD320F25}" dt="2024-02-18T16:03:08.440" v="0"/>
          <ac:spMkLst>
            <pc:docMk/>
            <pc:sldMk cId="1098160853" sldId="257"/>
            <ac:spMk id="74" creationId="{241CF33A-AA71-08D6-325D-4E8D9F4E5C59}"/>
          </ac:spMkLst>
        </pc:spChg>
        <pc:spChg chg="add mod">
          <ac:chgData name="Tích Hợp Xã Hội Lịch Sử - Địa Lí Đại học" userId="3af8c7282a4ac312" providerId="LiveId" clId="{38F2B5A3-5FBF-4222-83B1-91E5FD320F25}" dt="2024-02-18T16:03:08.440" v="0"/>
          <ac:spMkLst>
            <pc:docMk/>
            <pc:sldMk cId="1098160853" sldId="257"/>
            <ac:spMk id="75" creationId="{81191293-EFAB-3912-8926-C14F4BA3C866}"/>
          </ac:spMkLst>
        </pc:spChg>
        <pc:spChg chg="add mod">
          <ac:chgData name="Tích Hợp Xã Hội Lịch Sử - Địa Lí Đại học" userId="3af8c7282a4ac312" providerId="LiveId" clId="{38F2B5A3-5FBF-4222-83B1-91E5FD320F25}" dt="2024-02-18T16:03:08.440" v="0"/>
          <ac:spMkLst>
            <pc:docMk/>
            <pc:sldMk cId="1098160853" sldId="257"/>
            <ac:spMk id="76" creationId="{E669418C-C316-3A33-280F-91192663B38A}"/>
          </ac:spMkLst>
        </pc:spChg>
        <pc:spChg chg="add mod">
          <ac:chgData name="Tích Hợp Xã Hội Lịch Sử - Địa Lí Đại học" userId="3af8c7282a4ac312" providerId="LiveId" clId="{38F2B5A3-5FBF-4222-83B1-91E5FD320F25}" dt="2024-02-18T16:03:08.440" v="0"/>
          <ac:spMkLst>
            <pc:docMk/>
            <pc:sldMk cId="1098160853" sldId="257"/>
            <ac:spMk id="78" creationId="{CB2A1371-87AB-BF70-CE42-2F2F157A0D12}"/>
          </ac:spMkLst>
        </pc:spChg>
        <pc:spChg chg="add mod">
          <ac:chgData name="Tích Hợp Xã Hội Lịch Sử - Địa Lí Đại học" userId="3af8c7282a4ac312" providerId="LiveId" clId="{38F2B5A3-5FBF-4222-83B1-91E5FD320F25}" dt="2024-02-18T16:03:08.440" v="0"/>
          <ac:spMkLst>
            <pc:docMk/>
            <pc:sldMk cId="1098160853" sldId="257"/>
            <ac:spMk id="79" creationId="{593799B6-7ED8-4CFD-EEFB-85636F72CA49}"/>
          </ac:spMkLst>
        </pc:spChg>
        <pc:spChg chg="add mod">
          <ac:chgData name="Tích Hợp Xã Hội Lịch Sử - Địa Lí Đại học" userId="3af8c7282a4ac312" providerId="LiveId" clId="{38F2B5A3-5FBF-4222-83B1-91E5FD320F25}" dt="2024-02-18T16:03:08.440" v="0"/>
          <ac:spMkLst>
            <pc:docMk/>
            <pc:sldMk cId="1098160853" sldId="257"/>
            <ac:spMk id="80" creationId="{EAC32279-CEDB-8F72-59AB-FB4B7A2A53DA}"/>
          </ac:spMkLst>
        </pc:spChg>
        <pc:spChg chg="add mod">
          <ac:chgData name="Tích Hợp Xã Hội Lịch Sử - Địa Lí Đại học" userId="3af8c7282a4ac312" providerId="LiveId" clId="{38F2B5A3-5FBF-4222-83B1-91E5FD320F25}" dt="2024-02-18T16:03:08.440" v="0"/>
          <ac:spMkLst>
            <pc:docMk/>
            <pc:sldMk cId="1098160853" sldId="257"/>
            <ac:spMk id="81" creationId="{A044D630-E464-12A6-7017-F5D646032355}"/>
          </ac:spMkLst>
        </pc:spChg>
        <pc:spChg chg="add mod">
          <ac:chgData name="Tích Hợp Xã Hội Lịch Sử - Địa Lí Đại học" userId="3af8c7282a4ac312" providerId="LiveId" clId="{38F2B5A3-5FBF-4222-83B1-91E5FD320F25}" dt="2024-02-18T16:03:08.440" v="0"/>
          <ac:spMkLst>
            <pc:docMk/>
            <pc:sldMk cId="1098160853" sldId="257"/>
            <ac:spMk id="82" creationId="{59F17AF1-401D-5DB4-6368-28EB1C01232D}"/>
          </ac:spMkLst>
        </pc:spChg>
        <pc:spChg chg="add mod">
          <ac:chgData name="Tích Hợp Xã Hội Lịch Sử - Địa Lí Đại học" userId="3af8c7282a4ac312" providerId="LiveId" clId="{38F2B5A3-5FBF-4222-83B1-91E5FD320F25}" dt="2024-02-18T16:03:08.440" v="0"/>
          <ac:spMkLst>
            <pc:docMk/>
            <pc:sldMk cId="1098160853" sldId="257"/>
            <ac:spMk id="83" creationId="{E3B06E17-C661-12F8-748B-14F8C8F81785}"/>
          </ac:spMkLst>
        </pc:spChg>
        <pc:spChg chg="mod">
          <ac:chgData name="Tích Hợp Xã Hội Lịch Sử - Địa Lí Đại học" userId="3af8c7282a4ac312" providerId="LiveId" clId="{38F2B5A3-5FBF-4222-83B1-91E5FD320F25}" dt="2024-02-18T16:03:08.440" v="0"/>
          <ac:spMkLst>
            <pc:docMk/>
            <pc:sldMk cId="1098160853" sldId="257"/>
            <ac:spMk id="85" creationId="{61785F4E-1B46-8E5F-35CF-894D9A4D804B}"/>
          </ac:spMkLst>
        </pc:spChg>
        <pc:spChg chg="mod">
          <ac:chgData name="Tích Hợp Xã Hội Lịch Sử - Địa Lí Đại học" userId="3af8c7282a4ac312" providerId="LiveId" clId="{38F2B5A3-5FBF-4222-83B1-91E5FD320F25}" dt="2024-02-18T16:03:08.440" v="0"/>
          <ac:spMkLst>
            <pc:docMk/>
            <pc:sldMk cId="1098160853" sldId="257"/>
            <ac:spMk id="86" creationId="{AED793B4-A1AD-8C4D-33C1-64481DF7FBA0}"/>
          </ac:spMkLst>
        </pc:spChg>
        <pc:spChg chg="add mod">
          <ac:chgData name="Tích Hợp Xã Hội Lịch Sử - Địa Lí Đại học" userId="3af8c7282a4ac312" providerId="LiveId" clId="{38F2B5A3-5FBF-4222-83B1-91E5FD320F25}" dt="2024-02-18T16:03:08.440" v="0"/>
          <ac:spMkLst>
            <pc:docMk/>
            <pc:sldMk cId="1098160853" sldId="257"/>
            <ac:spMk id="87" creationId="{526BACE0-9EC0-C47B-5E6C-CEFB1D8CE297}"/>
          </ac:spMkLst>
        </pc:spChg>
        <pc:spChg chg="mod">
          <ac:chgData name="Tích Hợp Xã Hội Lịch Sử - Địa Lí Đại học" userId="3af8c7282a4ac312" providerId="LiveId" clId="{38F2B5A3-5FBF-4222-83B1-91E5FD320F25}" dt="2024-02-18T16:03:08.440" v="0"/>
          <ac:spMkLst>
            <pc:docMk/>
            <pc:sldMk cId="1098160853" sldId="257"/>
            <ac:spMk id="89" creationId="{05014C44-1156-3EDF-F012-2DE450F3601D}"/>
          </ac:spMkLst>
        </pc:spChg>
        <pc:spChg chg="mod">
          <ac:chgData name="Tích Hợp Xã Hội Lịch Sử - Địa Lí Đại học" userId="3af8c7282a4ac312" providerId="LiveId" clId="{38F2B5A3-5FBF-4222-83B1-91E5FD320F25}" dt="2024-02-18T16:03:08.440" v="0"/>
          <ac:spMkLst>
            <pc:docMk/>
            <pc:sldMk cId="1098160853" sldId="257"/>
            <ac:spMk id="90" creationId="{CA08E0EF-046F-5AB2-EC45-063F0A4301C2}"/>
          </ac:spMkLst>
        </pc:spChg>
        <pc:spChg chg="add mod">
          <ac:chgData name="Tích Hợp Xã Hội Lịch Sử - Địa Lí Đại học" userId="3af8c7282a4ac312" providerId="LiveId" clId="{38F2B5A3-5FBF-4222-83B1-91E5FD320F25}" dt="2024-02-18T16:03:08.440" v="0"/>
          <ac:spMkLst>
            <pc:docMk/>
            <pc:sldMk cId="1098160853" sldId="257"/>
            <ac:spMk id="91" creationId="{1D5E75CD-B14B-7607-DEAE-945BC6E9C296}"/>
          </ac:spMkLst>
        </pc:spChg>
        <pc:spChg chg="mod">
          <ac:chgData name="Tích Hợp Xã Hội Lịch Sử - Địa Lí Đại học" userId="3af8c7282a4ac312" providerId="LiveId" clId="{38F2B5A3-5FBF-4222-83B1-91E5FD320F25}" dt="2024-02-18T16:03:08.440" v="0"/>
          <ac:spMkLst>
            <pc:docMk/>
            <pc:sldMk cId="1098160853" sldId="257"/>
            <ac:spMk id="93" creationId="{4DAE455C-3020-D68D-F0C9-4F3810E464DD}"/>
          </ac:spMkLst>
        </pc:spChg>
        <pc:spChg chg="mod">
          <ac:chgData name="Tích Hợp Xã Hội Lịch Sử - Địa Lí Đại học" userId="3af8c7282a4ac312" providerId="LiveId" clId="{38F2B5A3-5FBF-4222-83B1-91E5FD320F25}" dt="2024-02-18T16:03:08.440" v="0"/>
          <ac:spMkLst>
            <pc:docMk/>
            <pc:sldMk cId="1098160853" sldId="257"/>
            <ac:spMk id="94" creationId="{9BA2F373-1104-6D1C-F6AD-4294F4EFD7FB}"/>
          </ac:spMkLst>
        </pc:spChg>
        <pc:spChg chg="add mod">
          <ac:chgData name="Tích Hợp Xã Hội Lịch Sử - Địa Lí Đại học" userId="3af8c7282a4ac312" providerId="LiveId" clId="{38F2B5A3-5FBF-4222-83B1-91E5FD320F25}" dt="2024-02-18T16:03:08.440" v="0"/>
          <ac:spMkLst>
            <pc:docMk/>
            <pc:sldMk cId="1098160853" sldId="257"/>
            <ac:spMk id="95" creationId="{5D03D321-7E7D-0973-627D-D2697E00077D}"/>
          </ac:spMkLst>
        </pc:spChg>
        <pc:spChg chg="mod">
          <ac:chgData name="Tích Hợp Xã Hội Lịch Sử - Địa Lí Đại học" userId="3af8c7282a4ac312" providerId="LiveId" clId="{38F2B5A3-5FBF-4222-83B1-91E5FD320F25}" dt="2024-02-18T16:03:08.440" v="0"/>
          <ac:spMkLst>
            <pc:docMk/>
            <pc:sldMk cId="1098160853" sldId="257"/>
            <ac:spMk id="97" creationId="{75A1C6FA-3749-70A4-B6C6-86E060BB61C0}"/>
          </ac:spMkLst>
        </pc:spChg>
        <pc:spChg chg="mod">
          <ac:chgData name="Tích Hợp Xã Hội Lịch Sử - Địa Lí Đại học" userId="3af8c7282a4ac312" providerId="LiveId" clId="{38F2B5A3-5FBF-4222-83B1-91E5FD320F25}" dt="2024-02-18T16:03:08.440" v="0"/>
          <ac:spMkLst>
            <pc:docMk/>
            <pc:sldMk cId="1098160853" sldId="257"/>
            <ac:spMk id="98" creationId="{4D0E302F-0A2E-186C-86AB-DF1445ED464B}"/>
          </ac:spMkLst>
        </pc:spChg>
        <pc:spChg chg="add mod">
          <ac:chgData name="Tích Hợp Xã Hội Lịch Sử - Địa Lí Đại học" userId="3af8c7282a4ac312" providerId="LiveId" clId="{38F2B5A3-5FBF-4222-83B1-91E5FD320F25}" dt="2024-02-18T16:03:08.440" v="0"/>
          <ac:spMkLst>
            <pc:docMk/>
            <pc:sldMk cId="1098160853" sldId="257"/>
            <ac:spMk id="99" creationId="{CBA5CC54-B633-EBE7-6988-14C79EBF2D03}"/>
          </ac:spMkLst>
        </pc:spChg>
        <pc:spChg chg="mod">
          <ac:chgData name="Tích Hợp Xã Hội Lịch Sử - Địa Lí Đại học" userId="3af8c7282a4ac312" providerId="LiveId" clId="{38F2B5A3-5FBF-4222-83B1-91E5FD320F25}" dt="2024-02-18T16:03:08.440" v="0"/>
          <ac:spMkLst>
            <pc:docMk/>
            <pc:sldMk cId="1098160853" sldId="257"/>
            <ac:spMk id="101" creationId="{12F2FC34-8A64-E131-F961-69A41153FDF3}"/>
          </ac:spMkLst>
        </pc:spChg>
        <pc:spChg chg="mod">
          <ac:chgData name="Tích Hợp Xã Hội Lịch Sử - Địa Lí Đại học" userId="3af8c7282a4ac312" providerId="LiveId" clId="{38F2B5A3-5FBF-4222-83B1-91E5FD320F25}" dt="2024-02-18T16:03:08.440" v="0"/>
          <ac:spMkLst>
            <pc:docMk/>
            <pc:sldMk cId="1098160853" sldId="257"/>
            <ac:spMk id="102" creationId="{420C37E6-D735-9CF1-6000-06C4F8B86AD5}"/>
          </ac:spMkLst>
        </pc:spChg>
        <pc:spChg chg="add mod">
          <ac:chgData name="Tích Hợp Xã Hội Lịch Sử - Địa Lí Đại học" userId="3af8c7282a4ac312" providerId="LiveId" clId="{38F2B5A3-5FBF-4222-83B1-91E5FD320F25}" dt="2024-02-18T16:03:08.440" v="0"/>
          <ac:spMkLst>
            <pc:docMk/>
            <pc:sldMk cId="1098160853" sldId="257"/>
            <ac:spMk id="103" creationId="{AEDFF4FC-FA77-61A1-2926-5D7FB24765CC}"/>
          </ac:spMkLst>
        </pc:spChg>
        <pc:spChg chg="mod">
          <ac:chgData name="Tích Hợp Xã Hội Lịch Sử - Địa Lí Đại học" userId="3af8c7282a4ac312" providerId="LiveId" clId="{38F2B5A3-5FBF-4222-83B1-91E5FD320F25}" dt="2024-02-18T16:03:08.440" v="0"/>
          <ac:spMkLst>
            <pc:docMk/>
            <pc:sldMk cId="1098160853" sldId="257"/>
            <ac:spMk id="105" creationId="{EA601133-1318-1599-C3D4-2B3A953CB43C}"/>
          </ac:spMkLst>
        </pc:spChg>
        <pc:spChg chg="mod">
          <ac:chgData name="Tích Hợp Xã Hội Lịch Sử - Địa Lí Đại học" userId="3af8c7282a4ac312" providerId="LiveId" clId="{38F2B5A3-5FBF-4222-83B1-91E5FD320F25}" dt="2024-02-18T16:03:08.440" v="0"/>
          <ac:spMkLst>
            <pc:docMk/>
            <pc:sldMk cId="1098160853" sldId="257"/>
            <ac:spMk id="106" creationId="{6735D386-040C-EC19-C713-FEB652E23456}"/>
          </ac:spMkLst>
        </pc:spChg>
        <pc:spChg chg="add mod">
          <ac:chgData name="Tích Hợp Xã Hội Lịch Sử - Địa Lí Đại học" userId="3af8c7282a4ac312" providerId="LiveId" clId="{38F2B5A3-5FBF-4222-83B1-91E5FD320F25}" dt="2024-02-18T16:03:08.440" v="0"/>
          <ac:spMkLst>
            <pc:docMk/>
            <pc:sldMk cId="1098160853" sldId="257"/>
            <ac:spMk id="107" creationId="{C93DE010-C2B6-0584-EEAF-5FF53ACB6EF1}"/>
          </ac:spMkLst>
        </pc:spChg>
        <pc:spChg chg="mod">
          <ac:chgData name="Tích Hợp Xã Hội Lịch Sử - Địa Lí Đại học" userId="3af8c7282a4ac312" providerId="LiveId" clId="{38F2B5A3-5FBF-4222-83B1-91E5FD320F25}" dt="2024-02-18T16:03:08.440" v="0"/>
          <ac:spMkLst>
            <pc:docMk/>
            <pc:sldMk cId="1098160853" sldId="257"/>
            <ac:spMk id="109" creationId="{466757B7-72E0-C187-640F-68F87BCC16F0}"/>
          </ac:spMkLst>
        </pc:spChg>
        <pc:spChg chg="mod">
          <ac:chgData name="Tích Hợp Xã Hội Lịch Sử - Địa Lí Đại học" userId="3af8c7282a4ac312" providerId="LiveId" clId="{38F2B5A3-5FBF-4222-83B1-91E5FD320F25}" dt="2024-02-18T16:03:08.440" v="0"/>
          <ac:spMkLst>
            <pc:docMk/>
            <pc:sldMk cId="1098160853" sldId="257"/>
            <ac:spMk id="110" creationId="{4B8DD2DC-4A40-181D-020E-D4628CB92957}"/>
          </ac:spMkLst>
        </pc:spChg>
        <pc:spChg chg="add mod">
          <ac:chgData name="Tích Hợp Xã Hội Lịch Sử - Địa Lí Đại học" userId="3af8c7282a4ac312" providerId="LiveId" clId="{38F2B5A3-5FBF-4222-83B1-91E5FD320F25}" dt="2024-02-18T16:03:08.440" v="0"/>
          <ac:spMkLst>
            <pc:docMk/>
            <pc:sldMk cId="1098160853" sldId="257"/>
            <ac:spMk id="111" creationId="{2D8A4FE1-FDB4-E34D-7FE4-3387E7310EB2}"/>
          </ac:spMkLst>
        </pc:spChg>
        <pc:spChg chg="add mod">
          <ac:chgData name="Tích Hợp Xã Hội Lịch Sử - Địa Lí Đại học" userId="3af8c7282a4ac312" providerId="LiveId" clId="{38F2B5A3-5FBF-4222-83B1-91E5FD320F25}" dt="2024-02-18T16:03:08.440" v="0"/>
          <ac:spMkLst>
            <pc:docMk/>
            <pc:sldMk cId="1098160853" sldId="257"/>
            <ac:spMk id="112" creationId="{704BC292-6532-1C02-598F-8019CF0E258E}"/>
          </ac:spMkLst>
        </pc:spChg>
        <pc:spChg chg="add mod">
          <ac:chgData name="Tích Hợp Xã Hội Lịch Sử - Địa Lí Đại học" userId="3af8c7282a4ac312" providerId="LiveId" clId="{38F2B5A3-5FBF-4222-83B1-91E5FD320F25}" dt="2024-02-18T16:03:08.440" v="0"/>
          <ac:spMkLst>
            <pc:docMk/>
            <pc:sldMk cId="1098160853" sldId="257"/>
            <ac:spMk id="113" creationId="{BFCA4865-4F2E-DEC4-4A3A-5B3AA92B3388}"/>
          </ac:spMkLst>
        </pc:spChg>
        <pc:spChg chg="add mod">
          <ac:chgData name="Tích Hợp Xã Hội Lịch Sử - Địa Lí Đại học" userId="3af8c7282a4ac312" providerId="LiveId" clId="{38F2B5A3-5FBF-4222-83B1-91E5FD320F25}" dt="2024-02-18T16:03:08.440" v="0"/>
          <ac:spMkLst>
            <pc:docMk/>
            <pc:sldMk cId="1098160853" sldId="257"/>
            <ac:spMk id="114" creationId="{BB27D086-74C0-5F0F-29D5-6C4B99D2CCD9}"/>
          </ac:spMkLst>
        </pc:spChg>
        <pc:spChg chg="add mod">
          <ac:chgData name="Tích Hợp Xã Hội Lịch Sử - Địa Lí Đại học" userId="3af8c7282a4ac312" providerId="LiveId" clId="{38F2B5A3-5FBF-4222-83B1-91E5FD320F25}" dt="2024-02-18T16:03:08.440" v="0"/>
          <ac:spMkLst>
            <pc:docMk/>
            <pc:sldMk cId="1098160853" sldId="257"/>
            <ac:spMk id="115" creationId="{F273977C-72DC-FA42-5CA1-9826A726DC8B}"/>
          </ac:spMkLst>
        </pc:spChg>
        <pc:spChg chg="add mod">
          <ac:chgData name="Tích Hợp Xã Hội Lịch Sử - Địa Lí Đại học" userId="3af8c7282a4ac312" providerId="LiveId" clId="{38F2B5A3-5FBF-4222-83B1-91E5FD320F25}" dt="2024-02-18T16:03:08.440" v="0"/>
          <ac:spMkLst>
            <pc:docMk/>
            <pc:sldMk cId="1098160853" sldId="257"/>
            <ac:spMk id="116" creationId="{8ACBE4C9-56F9-03D9-AB54-320793CA4E65}"/>
          </ac:spMkLst>
        </pc:spChg>
        <pc:spChg chg="add mod">
          <ac:chgData name="Tích Hợp Xã Hội Lịch Sử - Địa Lí Đại học" userId="3af8c7282a4ac312" providerId="LiveId" clId="{38F2B5A3-5FBF-4222-83B1-91E5FD320F25}" dt="2024-02-18T16:03:08.440" v="0"/>
          <ac:spMkLst>
            <pc:docMk/>
            <pc:sldMk cId="1098160853" sldId="257"/>
            <ac:spMk id="117" creationId="{BCC6E99D-15DB-1585-323C-72F0CF260200}"/>
          </ac:spMkLst>
        </pc:spChg>
        <pc:spChg chg="add mod">
          <ac:chgData name="Tích Hợp Xã Hội Lịch Sử - Địa Lí Đại học" userId="3af8c7282a4ac312" providerId="LiveId" clId="{38F2B5A3-5FBF-4222-83B1-91E5FD320F25}" dt="2024-02-18T16:03:08.440" v="0"/>
          <ac:spMkLst>
            <pc:docMk/>
            <pc:sldMk cId="1098160853" sldId="257"/>
            <ac:spMk id="118" creationId="{453B2C80-354A-B57E-68F0-05763B4145B3}"/>
          </ac:spMkLst>
        </pc:spChg>
        <pc:spChg chg="add mod">
          <ac:chgData name="Tích Hợp Xã Hội Lịch Sử - Địa Lí Đại học" userId="3af8c7282a4ac312" providerId="LiveId" clId="{38F2B5A3-5FBF-4222-83B1-91E5FD320F25}" dt="2024-02-18T16:03:08.440" v="0"/>
          <ac:spMkLst>
            <pc:docMk/>
            <pc:sldMk cId="1098160853" sldId="257"/>
            <ac:spMk id="119" creationId="{344CF9A5-36CD-CAC0-BEA4-89C386B3F215}"/>
          </ac:spMkLst>
        </pc:spChg>
        <pc:spChg chg="add mod">
          <ac:chgData name="Tích Hợp Xã Hội Lịch Sử - Địa Lí Đại học" userId="3af8c7282a4ac312" providerId="LiveId" clId="{38F2B5A3-5FBF-4222-83B1-91E5FD320F25}" dt="2024-02-18T16:03:08.440" v="0"/>
          <ac:spMkLst>
            <pc:docMk/>
            <pc:sldMk cId="1098160853" sldId="257"/>
            <ac:spMk id="120" creationId="{6953DDF7-2FEF-6D72-E879-0326C5E8F8E1}"/>
          </ac:spMkLst>
        </pc:spChg>
        <pc:spChg chg="add mod">
          <ac:chgData name="Tích Hợp Xã Hội Lịch Sử - Địa Lí Đại học" userId="3af8c7282a4ac312" providerId="LiveId" clId="{38F2B5A3-5FBF-4222-83B1-91E5FD320F25}" dt="2024-02-18T16:03:08.440" v="0"/>
          <ac:spMkLst>
            <pc:docMk/>
            <pc:sldMk cId="1098160853" sldId="257"/>
            <ac:spMk id="121" creationId="{CC267358-956B-A374-4771-2AA56CF2D341}"/>
          </ac:spMkLst>
        </pc:spChg>
        <pc:spChg chg="add mod">
          <ac:chgData name="Tích Hợp Xã Hội Lịch Sử - Địa Lí Đại học" userId="3af8c7282a4ac312" providerId="LiveId" clId="{38F2B5A3-5FBF-4222-83B1-91E5FD320F25}" dt="2024-02-18T16:03:08.440" v="0"/>
          <ac:spMkLst>
            <pc:docMk/>
            <pc:sldMk cId="1098160853" sldId="257"/>
            <ac:spMk id="122" creationId="{0C61D79A-0E23-D9A1-95FF-B990B62ACA15}"/>
          </ac:spMkLst>
        </pc:spChg>
        <pc:spChg chg="add mod">
          <ac:chgData name="Tích Hợp Xã Hội Lịch Sử - Địa Lí Đại học" userId="3af8c7282a4ac312" providerId="LiveId" clId="{38F2B5A3-5FBF-4222-83B1-91E5FD320F25}" dt="2024-02-18T16:03:08.440" v="0"/>
          <ac:spMkLst>
            <pc:docMk/>
            <pc:sldMk cId="1098160853" sldId="257"/>
            <ac:spMk id="123" creationId="{5D2383C1-7E3B-30E9-9733-671F394EDC47}"/>
          </ac:spMkLst>
        </pc:spChg>
        <pc:spChg chg="add mod">
          <ac:chgData name="Tích Hợp Xã Hội Lịch Sử - Địa Lí Đại học" userId="3af8c7282a4ac312" providerId="LiveId" clId="{38F2B5A3-5FBF-4222-83B1-91E5FD320F25}" dt="2024-02-18T16:03:08.440" v="0"/>
          <ac:spMkLst>
            <pc:docMk/>
            <pc:sldMk cId="1098160853" sldId="257"/>
            <ac:spMk id="124" creationId="{E357CDBC-EB83-31C0-F08E-74EB097D5C82}"/>
          </ac:spMkLst>
        </pc:spChg>
        <pc:spChg chg="add mod">
          <ac:chgData name="Tích Hợp Xã Hội Lịch Sử - Địa Lí Đại học" userId="3af8c7282a4ac312" providerId="LiveId" clId="{38F2B5A3-5FBF-4222-83B1-91E5FD320F25}" dt="2024-02-18T16:03:08.440" v="0"/>
          <ac:spMkLst>
            <pc:docMk/>
            <pc:sldMk cId="1098160853" sldId="257"/>
            <ac:spMk id="125" creationId="{D72528F9-B697-3C5B-0E7B-8F6AF4AC11F2}"/>
          </ac:spMkLst>
        </pc:spChg>
        <pc:spChg chg="add mod">
          <ac:chgData name="Tích Hợp Xã Hội Lịch Sử - Địa Lí Đại học" userId="3af8c7282a4ac312" providerId="LiveId" clId="{38F2B5A3-5FBF-4222-83B1-91E5FD320F25}" dt="2024-02-18T16:03:08.440" v="0"/>
          <ac:spMkLst>
            <pc:docMk/>
            <pc:sldMk cId="1098160853" sldId="257"/>
            <ac:spMk id="126" creationId="{EA6A5A09-8441-C4D6-63A0-C2FA2F33F4E2}"/>
          </ac:spMkLst>
        </pc:spChg>
        <pc:spChg chg="add mod">
          <ac:chgData name="Tích Hợp Xã Hội Lịch Sử - Địa Lí Đại học" userId="3af8c7282a4ac312" providerId="LiveId" clId="{38F2B5A3-5FBF-4222-83B1-91E5FD320F25}" dt="2024-02-18T16:03:08.440" v="0"/>
          <ac:spMkLst>
            <pc:docMk/>
            <pc:sldMk cId="1098160853" sldId="257"/>
            <ac:spMk id="127" creationId="{FCE411A8-FB3E-EA3E-64AB-6854BBC1A999}"/>
          </ac:spMkLst>
        </pc:spChg>
        <pc:spChg chg="add mod">
          <ac:chgData name="Tích Hợp Xã Hội Lịch Sử - Địa Lí Đại học" userId="3af8c7282a4ac312" providerId="LiveId" clId="{38F2B5A3-5FBF-4222-83B1-91E5FD320F25}" dt="2024-02-18T16:03:08.440" v="0"/>
          <ac:spMkLst>
            <pc:docMk/>
            <pc:sldMk cId="1098160853" sldId="257"/>
            <ac:spMk id="128" creationId="{7675D9E9-F68F-BF14-E71E-8126249E9193}"/>
          </ac:spMkLst>
        </pc:spChg>
        <pc:spChg chg="add mod">
          <ac:chgData name="Tích Hợp Xã Hội Lịch Sử - Địa Lí Đại học" userId="3af8c7282a4ac312" providerId="LiveId" clId="{38F2B5A3-5FBF-4222-83B1-91E5FD320F25}" dt="2024-02-18T16:03:08.440" v="0"/>
          <ac:spMkLst>
            <pc:docMk/>
            <pc:sldMk cId="1098160853" sldId="257"/>
            <ac:spMk id="129" creationId="{9BF5CD95-94B7-B7CD-172A-E9C8E22C4282}"/>
          </ac:spMkLst>
        </pc:spChg>
        <pc:spChg chg="add mod">
          <ac:chgData name="Tích Hợp Xã Hội Lịch Sử - Địa Lí Đại học" userId="3af8c7282a4ac312" providerId="LiveId" clId="{38F2B5A3-5FBF-4222-83B1-91E5FD320F25}" dt="2024-02-18T16:03:08.440" v="0"/>
          <ac:spMkLst>
            <pc:docMk/>
            <pc:sldMk cId="1098160853" sldId="257"/>
            <ac:spMk id="130" creationId="{044F0613-7255-BA41-40F3-80BD81D11152}"/>
          </ac:spMkLst>
        </pc:spChg>
        <pc:spChg chg="add mod">
          <ac:chgData name="Tích Hợp Xã Hội Lịch Sử - Địa Lí Đại học" userId="3af8c7282a4ac312" providerId="LiveId" clId="{38F2B5A3-5FBF-4222-83B1-91E5FD320F25}" dt="2024-02-18T16:03:08.440" v="0"/>
          <ac:spMkLst>
            <pc:docMk/>
            <pc:sldMk cId="1098160853" sldId="257"/>
            <ac:spMk id="131" creationId="{8276ACCA-5170-CA75-C825-BEDDD047DF25}"/>
          </ac:spMkLst>
        </pc:spChg>
        <pc:spChg chg="add mod">
          <ac:chgData name="Tích Hợp Xã Hội Lịch Sử - Địa Lí Đại học" userId="3af8c7282a4ac312" providerId="LiveId" clId="{38F2B5A3-5FBF-4222-83B1-91E5FD320F25}" dt="2024-02-18T16:03:08.440" v="0"/>
          <ac:spMkLst>
            <pc:docMk/>
            <pc:sldMk cId="1098160853" sldId="257"/>
            <ac:spMk id="132" creationId="{2BD4CEBB-798E-C991-D86D-3AA834A304CB}"/>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33" creationId="{2968E4D4-D8F9-3456-406D-5D16F12E811C}"/>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34" creationId="{CFBD66FE-9619-6B65-8CA8-71606E0DB029}"/>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35" creationId="{3C4FAA44-E91B-7FA0-2951-0658035CA96E}"/>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36" creationId="{1565D64B-822B-3D0E-3B91-6259C18BA874}"/>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37" creationId="{3DE613C9-E25B-6564-E5CC-16441F204556}"/>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38" creationId="{FBCE3847-E6BE-0C51-F674-1E7E64576E1A}"/>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39" creationId="{79E52F92-1D12-74C6-3055-41676A3D88EF}"/>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0" creationId="{82DA6675-052D-2269-8F8E-5A352DE82337}"/>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1" creationId="{D312311E-ECFD-FCAD-EC56-F7EA1F497E5C}"/>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2" creationId="{FA55C18B-5FAB-C00C-6F3C-DB6D914D04D9}"/>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3" creationId="{6EACCF58-A604-EF3B-48B7-101A50F61702}"/>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4" creationId="{96F7E47A-07FE-791E-1988-E4B7017B25A9}"/>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5" creationId="{BC4A5023-70D5-5C82-AFF0-A00E67D47820}"/>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6" creationId="{F2A6925C-6C7D-FE17-2048-738C1257C4BE}"/>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7" creationId="{046E66CC-8ABD-77D3-4A40-4C164909899E}"/>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8" creationId="{2785A0E9-C538-BF6C-E42D-FFF635F0C9FC}"/>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49" creationId="{7A4739FE-C16A-0F48-C06C-2BD5F59411D7}"/>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50" creationId="{1E78008A-4C34-BD67-0F9A-4A1995EB35BF}"/>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51" creationId="{6BB0079E-E2F7-E778-BBE6-5629BFD605FD}"/>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52" creationId="{71BEE050-3588-2F97-4768-009153EF843F}"/>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53" creationId="{4125C89E-7D9D-E7DC-B682-3F7C9991005E}"/>
          </ac:spMkLst>
        </pc:spChg>
        <pc:spChg chg="mod">
          <ac:chgData name="Tích Hợp Xã Hội Lịch Sử - Địa Lí Đại học" userId="3af8c7282a4ac312" providerId="LiveId" clId="{38F2B5A3-5FBF-4222-83B1-91E5FD320F25}" dt="2024-02-18T16:04:04.072" v="2"/>
          <ac:spMkLst>
            <pc:docMk/>
            <pc:sldMk cId="1098160853" sldId="257"/>
            <ac:spMk id="161" creationId="{85409F28-4930-3E28-2653-0FE2BEB51D89}"/>
          </ac:spMkLst>
        </pc:spChg>
        <pc:spChg chg="mod">
          <ac:chgData name="Tích Hợp Xã Hội Lịch Sử - Địa Lí Đại học" userId="3af8c7282a4ac312" providerId="LiveId" clId="{38F2B5A3-5FBF-4222-83B1-91E5FD320F25}" dt="2024-02-18T16:04:04.072" v="2"/>
          <ac:spMkLst>
            <pc:docMk/>
            <pc:sldMk cId="1098160853" sldId="257"/>
            <ac:spMk id="162" creationId="{5FAF1DF9-9878-B058-F88E-61014DFDA549}"/>
          </ac:spMkLst>
        </pc:spChg>
        <pc:spChg chg="mod">
          <ac:chgData name="Tích Hợp Xã Hội Lịch Sử - Địa Lí Đại học" userId="3af8c7282a4ac312" providerId="LiveId" clId="{38F2B5A3-5FBF-4222-83B1-91E5FD320F25}" dt="2024-02-18T16:04:04.072" v="2"/>
          <ac:spMkLst>
            <pc:docMk/>
            <pc:sldMk cId="1098160853" sldId="257"/>
            <ac:spMk id="163" creationId="{DB02D09C-A665-FED3-5C90-AEE38D89EECB}"/>
          </ac:spMkLst>
        </pc:spChg>
        <pc:spChg chg="mod">
          <ac:chgData name="Tích Hợp Xã Hội Lịch Sử - Địa Lí Đại học" userId="3af8c7282a4ac312" providerId="LiveId" clId="{38F2B5A3-5FBF-4222-83B1-91E5FD320F25}" dt="2024-02-18T16:04:04.072" v="2"/>
          <ac:spMkLst>
            <pc:docMk/>
            <pc:sldMk cId="1098160853" sldId="257"/>
            <ac:spMk id="164" creationId="{B6D59F0A-D003-E75A-ED7F-3592C755C3EA}"/>
          </ac:spMkLst>
        </pc:spChg>
        <pc:spChg chg="mod">
          <ac:chgData name="Tích Hợp Xã Hội Lịch Sử - Địa Lí Đại học" userId="3af8c7282a4ac312" providerId="LiveId" clId="{38F2B5A3-5FBF-4222-83B1-91E5FD320F25}" dt="2024-02-18T16:04:04.072" v="2"/>
          <ac:spMkLst>
            <pc:docMk/>
            <pc:sldMk cId="1098160853" sldId="257"/>
            <ac:spMk id="165" creationId="{563E8644-F6C8-3C70-C092-1CF28B687707}"/>
          </ac:spMkLst>
        </pc:spChg>
        <pc:spChg chg="mod">
          <ac:chgData name="Tích Hợp Xã Hội Lịch Sử - Địa Lí Đại học" userId="3af8c7282a4ac312" providerId="LiveId" clId="{38F2B5A3-5FBF-4222-83B1-91E5FD320F25}" dt="2024-02-18T16:04:04.072" v="2"/>
          <ac:spMkLst>
            <pc:docMk/>
            <pc:sldMk cId="1098160853" sldId="257"/>
            <ac:spMk id="166" creationId="{D17B6736-D3CE-CF69-9CCF-FAAFC20A855C}"/>
          </ac:spMkLst>
        </pc:spChg>
        <pc:spChg chg="mod">
          <ac:chgData name="Tích Hợp Xã Hội Lịch Sử - Địa Lí Đại học" userId="3af8c7282a4ac312" providerId="LiveId" clId="{38F2B5A3-5FBF-4222-83B1-91E5FD320F25}" dt="2024-02-18T16:04:04.072" v="2"/>
          <ac:spMkLst>
            <pc:docMk/>
            <pc:sldMk cId="1098160853" sldId="257"/>
            <ac:spMk id="167" creationId="{DBE2AF27-B275-7A12-E5E5-B41D7B15F4A5}"/>
          </ac:spMkLst>
        </pc:spChg>
        <pc:spChg chg="mod">
          <ac:chgData name="Tích Hợp Xã Hội Lịch Sử - Địa Lí Đại học" userId="3af8c7282a4ac312" providerId="LiveId" clId="{38F2B5A3-5FBF-4222-83B1-91E5FD320F25}" dt="2024-02-18T16:04:04.072" v="2"/>
          <ac:spMkLst>
            <pc:docMk/>
            <pc:sldMk cId="1098160853" sldId="257"/>
            <ac:spMk id="168" creationId="{BE39EDC0-8159-23EC-2BF9-55FB5079C0EA}"/>
          </ac:spMkLst>
        </pc:spChg>
        <pc:spChg chg="mod">
          <ac:chgData name="Tích Hợp Xã Hội Lịch Sử - Địa Lí Đại học" userId="3af8c7282a4ac312" providerId="LiveId" clId="{38F2B5A3-5FBF-4222-83B1-91E5FD320F25}" dt="2024-02-18T16:04:04.072" v="2"/>
          <ac:spMkLst>
            <pc:docMk/>
            <pc:sldMk cId="1098160853" sldId="257"/>
            <ac:spMk id="169" creationId="{1BC09C8D-40A2-EB56-73A6-B6DA861AF157}"/>
          </ac:spMkLst>
        </pc:spChg>
        <pc:spChg chg="mod">
          <ac:chgData name="Tích Hợp Xã Hội Lịch Sử - Địa Lí Đại học" userId="3af8c7282a4ac312" providerId="LiveId" clId="{38F2B5A3-5FBF-4222-83B1-91E5FD320F25}" dt="2024-02-18T16:04:04.072" v="2"/>
          <ac:spMkLst>
            <pc:docMk/>
            <pc:sldMk cId="1098160853" sldId="257"/>
            <ac:spMk id="170" creationId="{E7633FC5-DA0F-3FC7-9BD3-881400FF921C}"/>
          </ac:spMkLst>
        </pc:spChg>
        <pc:spChg chg="mod">
          <ac:chgData name="Tích Hợp Xã Hội Lịch Sử - Địa Lí Đại học" userId="3af8c7282a4ac312" providerId="LiveId" clId="{38F2B5A3-5FBF-4222-83B1-91E5FD320F25}" dt="2024-02-18T16:04:04.072" v="2"/>
          <ac:spMkLst>
            <pc:docMk/>
            <pc:sldMk cId="1098160853" sldId="257"/>
            <ac:spMk id="171" creationId="{27B4D7A4-6E60-A367-22B7-900C7C867F03}"/>
          </ac:spMkLst>
        </pc:spChg>
        <pc:spChg chg="mod">
          <ac:chgData name="Tích Hợp Xã Hội Lịch Sử - Địa Lí Đại học" userId="3af8c7282a4ac312" providerId="LiveId" clId="{38F2B5A3-5FBF-4222-83B1-91E5FD320F25}" dt="2024-02-18T16:04:04.072" v="2"/>
          <ac:spMkLst>
            <pc:docMk/>
            <pc:sldMk cId="1098160853" sldId="257"/>
            <ac:spMk id="172" creationId="{1BE74173-D3B0-22E4-1BE6-D2F93E42A75A}"/>
          </ac:spMkLst>
        </pc:spChg>
        <pc:spChg chg="mod">
          <ac:chgData name="Tích Hợp Xã Hội Lịch Sử - Địa Lí Đại học" userId="3af8c7282a4ac312" providerId="LiveId" clId="{38F2B5A3-5FBF-4222-83B1-91E5FD320F25}" dt="2024-02-18T16:04:04.072" v="2"/>
          <ac:spMkLst>
            <pc:docMk/>
            <pc:sldMk cId="1098160853" sldId="257"/>
            <ac:spMk id="173" creationId="{B8FE55EB-F54A-CD24-FF70-05145660BBBE}"/>
          </ac:spMkLst>
        </pc:spChg>
        <pc:spChg chg="mod">
          <ac:chgData name="Tích Hợp Xã Hội Lịch Sử - Địa Lí Đại học" userId="3af8c7282a4ac312" providerId="LiveId" clId="{38F2B5A3-5FBF-4222-83B1-91E5FD320F25}" dt="2024-02-18T16:04:04.072" v="2"/>
          <ac:spMkLst>
            <pc:docMk/>
            <pc:sldMk cId="1098160853" sldId="257"/>
            <ac:spMk id="174" creationId="{0F729477-0970-71BB-F15D-46E0C2C57136}"/>
          </ac:spMkLst>
        </pc:spChg>
        <pc:spChg chg="mod">
          <ac:chgData name="Tích Hợp Xã Hội Lịch Sử - Địa Lí Đại học" userId="3af8c7282a4ac312" providerId="LiveId" clId="{38F2B5A3-5FBF-4222-83B1-91E5FD320F25}" dt="2024-02-18T16:04:04.072" v="2"/>
          <ac:spMkLst>
            <pc:docMk/>
            <pc:sldMk cId="1098160853" sldId="257"/>
            <ac:spMk id="175" creationId="{86561F52-1425-38BD-653D-AFE0A0166536}"/>
          </ac:spMkLst>
        </pc:spChg>
        <pc:spChg chg="mod">
          <ac:chgData name="Tích Hợp Xã Hội Lịch Sử - Địa Lí Đại học" userId="3af8c7282a4ac312" providerId="LiveId" clId="{38F2B5A3-5FBF-4222-83B1-91E5FD320F25}" dt="2024-02-18T16:04:04.072" v="2"/>
          <ac:spMkLst>
            <pc:docMk/>
            <pc:sldMk cId="1098160853" sldId="257"/>
            <ac:spMk id="176" creationId="{233B9422-F618-07A3-163B-5B0A8C8D575F}"/>
          </ac:spMkLst>
        </pc:spChg>
        <pc:spChg chg="mod">
          <ac:chgData name="Tích Hợp Xã Hội Lịch Sử - Địa Lí Đại học" userId="3af8c7282a4ac312" providerId="LiveId" clId="{38F2B5A3-5FBF-4222-83B1-91E5FD320F25}" dt="2024-02-18T16:04:04.072" v="2"/>
          <ac:spMkLst>
            <pc:docMk/>
            <pc:sldMk cId="1098160853" sldId="257"/>
            <ac:spMk id="177" creationId="{1981A01A-6E49-0F02-0206-BE5755BF504F}"/>
          </ac:spMkLst>
        </pc:spChg>
        <pc:spChg chg="mod">
          <ac:chgData name="Tích Hợp Xã Hội Lịch Sử - Địa Lí Đại học" userId="3af8c7282a4ac312" providerId="LiveId" clId="{38F2B5A3-5FBF-4222-83B1-91E5FD320F25}" dt="2024-02-18T16:04:04.072" v="2"/>
          <ac:spMkLst>
            <pc:docMk/>
            <pc:sldMk cId="1098160853" sldId="257"/>
            <ac:spMk id="178" creationId="{D20FCF1F-48B3-93B0-94EB-E3D672905EC7}"/>
          </ac:spMkLst>
        </pc:spChg>
        <pc:spChg chg="mod">
          <ac:chgData name="Tích Hợp Xã Hội Lịch Sử - Địa Lí Đại học" userId="3af8c7282a4ac312" providerId="LiveId" clId="{38F2B5A3-5FBF-4222-83B1-91E5FD320F25}" dt="2024-02-18T16:04:04.072" v="2"/>
          <ac:spMkLst>
            <pc:docMk/>
            <pc:sldMk cId="1098160853" sldId="257"/>
            <ac:spMk id="179" creationId="{1B95E5D8-A9A7-6CCF-5227-05F6015898C8}"/>
          </ac:spMkLst>
        </pc:spChg>
        <pc:spChg chg="mod">
          <ac:chgData name="Tích Hợp Xã Hội Lịch Sử - Địa Lí Đại học" userId="3af8c7282a4ac312" providerId="LiveId" clId="{38F2B5A3-5FBF-4222-83B1-91E5FD320F25}" dt="2024-02-18T16:04:04.072" v="2"/>
          <ac:spMkLst>
            <pc:docMk/>
            <pc:sldMk cId="1098160853" sldId="257"/>
            <ac:spMk id="180" creationId="{2EEAEA8C-7212-8BF1-C14B-E1B63F104C57}"/>
          </ac:spMkLst>
        </pc:spChg>
        <pc:spChg chg="mod">
          <ac:chgData name="Tích Hợp Xã Hội Lịch Sử - Địa Lí Đại học" userId="3af8c7282a4ac312" providerId="LiveId" clId="{38F2B5A3-5FBF-4222-83B1-91E5FD320F25}" dt="2024-02-18T16:04:04.072" v="2"/>
          <ac:spMkLst>
            <pc:docMk/>
            <pc:sldMk cId="1098160853" sldId="257"/>
            <ac:spMk id="181" creationId="{70E6F5EA-7149-B31E-C591-883C252E9EB4}"/>
          </ac:spMkLst>
        </pc:spChg>
        <pc:spChg chg="mod">
          <ac:chgData name="Tích Hợp Xã Hội Lịch Sử - Địa Lí Đại học" userId="3af8c7282a4ac312" providerId="LiveId" clId="{38F2B5A3-5FBF-4222-83B1-91E5FD320F25}" dt="2024-02-18T16:04:04.072" v="2"/>
          <ac:spMkLst>
            <pc:docMk/>
            <pc:sldMk cId="1098160853" sldId="257"/>
            <ac:spMk id="182" creationId="{52FB8417-CE6A-10EA-CD79-E4A616F76E3F}"/>
          </ac:spMkLst>
        </pc:spChg>
        <pc:spChg chg="mod">
          <ac:chgData name="Tích Hợp Xã Hội Lịch Sử - Địa Lí Đại học" userId="3af8c7282a4ac312" providerId="LiveId" clId="{38F2B5A3-5FBF-4222-83B1-91E5FD320F25}" dt="2024-02-18T16:04:04.072" v="2"/>
          <ac:spMkLst>
            <pc:docMk/>
            <pc:sldMk cId="1098160853" sldId="257"/>
            <ac:spMk id="183" creationId="{C12EC1A8-9BE8-E9D9-DCA7-4F463659539E}"/>
          </ac:spMkLst>
        </pc:spChg>
        <pc:spChg chg="mod">
          <ac:chgData name="Tích Hợp Xã Hội Lịch Sử - Địa Lí Đại học" userId="3af8c7282a4ac312" providerId="LiveId" clId="{38F2B5A3-5FBF-4222-83B1-91E5FD320F25}" dt="2024-02-18T16:04:04.072" v="2"/>
          <ac:spMkLst>
            <pc:docMk/>
            <pc:sldMk cId="1098160853" sldId="257"/>
            <ac:spMk id="184" creationId="{D91E629C-C36B-4DB8-6371-5CC075656B25}"/>
          </ac:spMkLst>
        </pc:spChg>
        <pc:spChg chg="mod">
          <ac:chgData name="Tích Hợp Xã Hội Lịch Sử - Địa Lí Đại học" userId="3af8c7282a4ac312" providerId="LiveId" clId="{38F2B5A3-5FBF-4222-83B1-91E5FD320F25}" dt="2024-02-18T16:04:04.072" v="2"/>
          <ac:spMkLst>
            <pc:docMk/>
            <pc:sldMk cId="1098160853" sldId="257"/>
            <ac:spMk id="185" creationId="{D71915BB-CF71-3B88-2B49-CFBC33F71D05}"/>
          </ac:spMkLst>
        </pc:spChg>
        <pc:spChg chg="mod">
          <ac:chgData name="Tích Hợp Xã Hội Lịch Sử - Địa Lí Đại học" userId="3af8c7282a4ac312" providerId="LiveId" clId="{38F2B5A3-5FBF-4222-83B1-91E5FD320F25}" dt="2024-02-18T16:04:04.072" v="2"/>
          <ac:spMkLst>
            <pc:docMk/>
            <pc:sldMk cId="1098160853" sldId="257"/>
            <ac:spMk id="186" creationId="{7C8053F8-E295-0688-0628-DE342C66549B}"/>
          </ac:spMkLst>
        </pc:spChg>
        <pc:spChg chg="mod">
          <ac:chgData name="Tích Hợp Xã Hội Lịch Sử - Địa Lí Đại học" userId="3af8c7282a4ac312" providerId="LiveId" clId="{38F2B5A3-5FBF-4222-83B1-91E5FD320F25}" dt="2024-02-18T16:04:04.072" v="2"/>
          <ac:spMkLst>
            <pc:docMk/>
            <pc:sldMk cId="1098160853" sldId="257"/>
            <ac:spMk id="187" creationId="{3CA40D1F-1648-4204-9023-A95DF711A548}"/>
          </ac:spMkLst>
        </pc:spChg>
        <pc:spChg chg="mod">
          <ac:chgData name="Tích Hợp Xã Hội Lịch Sử - Địa Lí Đại học" userId="3af8c7282a4ac312" providerId="LiveId" clId="{38F2B5A3-5FBF-4222-83B1-91E5FD320F25}" dt="2024-02-18T16:04:04.072" v="2"/>
          <ac:spMkLst>
            <pc:docMk/>
            <pc:sldMk cId="1098160853" sldId="257"/>
            <ac:spMk id="188" creationId="{CA0BD98C-5DE1-8E16-714B-11CFE94F9D29}"/>
          </ac:spMkLst>
        </pc:spChg>
        <pc:spChg chg="mod">
          <ac:chgData name="Tích Hợp Xã Hội Lịch Sử - Địa Lí Đại học" userId="3af8c7282a4ac312" providerId="LiveId" clId="{38F2B5A3-5FBF-4222-83B1-91E5FD320F25}" dt="2024-02-18T16:04:04.072" v="2"/>
          <ac:spMkLst>
            <pc:docMk/>
            <pc:sldMk cId="1098160853" sldId="257"/>
            <ac:spMk id="189" creationId="{43837096-0B4C-DC5E-DED3-A722732DEDEC}"/>
          </ac:spMkLst>
        </pc:spChg>
        <pc:spChg chg="mod">
          <ac:chgData name="Tích Hợp Xã Hội Lịch Sử - Địa Lí Đại học" userId="3af8c7282a4ac312" providerId="LiveId" clId="{38F2B5A3-5FBF-4222-83B1-91E5FD320F25}" dt="2024-02-18T16:04:04.072" v="2"/>
          <ac:spMkLst>
            <pc:docMk/>
            <pc:sldMk cId="1098160853" sldId="257"/>
            <ac:spMk id="190" creationId="{B8B3FF23-6142-8649-1682-1333AC2975F3}"/>
          </ac:spMkLst>
        </pc:spChg>
        <pc:spChg chg="mod">
          <ac:chgData name="Tích Hợp Xã Hội Lịch Sử - Địa Lí Đại học" userId="3af8c7282a4ac312" providerId="LiveId" clId="{38F2B5A3-5FBF-4222-83B1-91E5FD320F25}" dt="2024-02-18T16:04:04.072" v="2"/>
          <ac:spMkLst>
            <pc:docMk/>
            <pc:sldMk cId="1098160853" sldId="257"/>
            <ac:spMk id="191" creationId="{00415F22-F55A-E85C-A27A-DA1D7D8D418D}"/>
          </ac:spMkLst>
        </pc:spChg>
        <pc:spChg chg="mod">
          <ac:chgData name="Tích Hợp Xã Hội Lịch Sử - Địa Lí Đại học" userId="3af8c7282a4ac312" providerId="LiveId" clId="{38F2B5A3-5FBF-4222-83B1-91E5FD320F25}" dt="2024-02-18T16:04:04.072" v="2"/>
          <ac:spMkLst>
            <pc:docMk/>
            <pc:sldMk cId="1098160853" sldId="257"/>
            <ac:spMk id="192" creationId="{4BD8DA99-8AA4-7D37-3F36-B3909814927D}"/>
          </ac:spMkLst>
        </pc:spChg>
        <pc:spChg chg="mod">
          <ac:chgData name="Tích Hợp Xã Hội Lịch Sử - Địa Lí Đại học" userId="3af8c7282a4ac312" providerId="LiveId" clId="{38F2B5A3-5FBF-4222-83B1-91E5FD320F25}" dt="2024-02-18T16:04:04.072" v="2"/>
          <ac:spMkLst>
            <pc:docMk/>
            <pc:sldMk cId="1098160853" sldId="257"/>
            <ac:spMk id="193" creationId="{4A3DE09F-3EC4-1EBF-7FBC-8085AD2D54C2}"/>
          </ac:spMkLst>
        </pc:spChg>
        <pc:spChg chg="mod">
          <ac:chgData name="Tích Hợp Xã Hội Lịch Sử - Địa Lí Đại học" userId="3af8c7282a4ac312" providerId="LiveId" clId="{38F2B5A3-5FBF-4222-83B1-91E5FD320F25}" dt="2024-02-18T16:04:04.072" v="2"/>
          <ac:spMkLst>
            <pc:docMk/>
            <pc:sldMk cId="1098160853" sldId="257"/>
            <ac:spMk id="194" creationId="{68EB4331-0807-354C-99D5-6982C8A77EDE}"/>
          </ac:spMkLst>
        </pc:spChg>
        <pc:spChg chg="mod">
          <ac:chgData name="Tích Hợp Xã Hội Lịch Sử - Địa Lí Đại học" userId="3af8c7282a4ac312" providerId="LiveId" clId="{38F2B5A3-5FBF-4222-83B1-91E5FD320F25}" dt="2024-02-18T16:04:04.072" v="2"/>
          <ac:spMkLst>
            <pc:docMk/>
            <pc:sldMk cId="1098160853" sldId="257"/>
            <ac:spMk id="195" creationId="{85BE7C23-873B-446F-6DA5-684A31F2E7EB}"/>
          </ac:spMkLst>
        </pc:spChg>
        <pc:spChg chg="mod">
          <ac:chgData name="Tích Hợp Xã Hội Lịch Sử - Địa Lí Đại học" userId="3af8c7282a4ac312" providerId="LiveId" clId="{38F2B5A3-5FBF-4222-83B1-91E5FD320F25}" dt="2024-02-18T16:04:04.072" v="2"/>
          <ac:spMkLst>
            <pc:docMk/>
            <pc:sldMk cId="1098160853" sldId="257"/>
            <ac:spMk id="196" creationId="{24F41D2E-D257-253F-E1D5-66A115BEB9DE}"/>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97" creationId="{80969D90-8C27-0958-5FF5-5AA79C333A80}"/>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198" creationId="{F0B7344F-D1CE-5998-5750-E58B1F12DB44}"/>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00" creationId="{7AB5036B-2FAA-70E1-1D30-F863294E0908}"/>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01" creationId="{EA4D7C4E-6A29-F0B6-56D7-51EBE508ACD2}"/>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02" creationId="{83BE8A94-62DF-702D-9531-79E6B9BA171C}"/>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03" creationId="{728C790C-0C72-32CE-8A0D-0201EFFEE985}"/>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04" creationId="{7A60A929-0CBA-E7D6-B06B-C00ACDBEBE4C}"/>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05" creationId="{F906E29A-9B6D-53A5-4B4D-996FED522FF4}"/>
          </ac:spMkLst>
        </pc:spChg>
        <pc:spChg chg="mod">
          <ac:chgData name="Tích Hợp Xã Hội Lịch Sử - Địa Lí Đại học" userId="3af8c7282a4ac312" providerId="LiveId" clId="{38F2B5A3-5FBF-4222-83B1-91E5FD320F25}" dt="2024-02-18T16:04:04.072" v="2"/>
          <ac:spMkLst>
            <pc:docMk/>
            <pc:sldMk cId="1098160853" sldId="257"/>
            <ac:spMk id="207" creationId="{AF4B956B-EA57-E8E5-12A6-1F69EDAA57BF}"/>
          </ac:spMkLst>
        </pc:spChg>
        <pc:spChg chg="mod">
          <ac:chgData name="Tích Hợp Xã Hội Lịch Sử - Địa Lí Đại học" userId="3af8c7282a4ac312" providerId="LiveId" clId="{38F2B5A3-5FBF-4222-83B1-91E5FD320F25}" dt="2024-02-18T16:04:04.072" v="2"/>
          <ac:spMkLst>
            <pc:docMk/>
            <pc:sldMk cId="1098160853" sldId="257"/>
            <ac:spMk id="208" creationId="{F11B5A7A-D37A-CA85-3F73-15BD97D4875C}"/>
          </ac:spMkLst>
        </pc:spChg>
        <pc:spChg chg="mod">
          <ac:chgData name="Tích Hợp Xã Hội Lịch Sử - Địa Lí Đại học" userId="3af8c7282a4ac312" providerId="LiveId" clId="{38F2B5A3-5FBF-4222-83B1-91E5FD320F25}" dt="2024-02-18T16:04:04.072" v="2"/>
          <ac:spMkLst>
            <pc:docMk/>
            <pc:sldMk cId="1098160853" sldId="257"/>
            <ac:spMk id="210" creationId="{D28465AC-BED5-790B-F96B-8E56A5C98062}"/>
          </ac:spMkLst>
        </pc:spChg>
        <pc:spChg chg="mod">
          <ac:chgData name="Tích Hợp Xã Hội Lịch Sử - Địa Lí Đại học" userId="3af8c7282a4ac312" providerId="LiveId" clId="{38F2B5A3-5FBF-4222-83B1-91E5FD320F25}" dt="2024-02-18T16:04:04.072" v="2"/>
          <ac:spMkLst>
            <pc:docMk/>
            <pc:sldMk cId="1098160853" sldId="257"/>
            <ac:spMk id="211" creationId="{1F9F3B98-0D02-802F-4ADE-E9C7D97955EE}"/>
          </ac:spMkLst>
        </pc:spChg>
        <pc:spChg chg="mod">
          <ac:chgData name="Tích Hợp Xã Hội Lịch Sử - Địa Lí Đại học" userId="3af8c7282a4ac312" providerId="LiveId" clId="{38F2B5A3-5FBF-4222-83B1-91E5FD320F25}" dt="2024-02-18T16:04:04.072" v="2"/>
          <ac:spMkLst>
            <pc:docMk/>
            <pc:sldMk cId="1098160853" sldId="257"/>
            <ac:spMk id="213" creationId="{AD8E5089-A728-96E4-1A3F-ABCE54588BC8}"/>
          </ac:spMkLst>
        </pc:spChg>
        <pc:spChg chg="mod">
          <ac:chgData name="Tích Hợp Xã Hội Lịch Sử - Địa Lí Đại học" userId="3af8c7282a4ac312" providerId="LiveId" clId="{38F2B5A3-5FBF-4222-83B1-91E5FD320F25}" dt="2024-02-18T16:04:04.072" v="2"/>
          <ac:spMkLst>
            <pc:docMk/>
            <pc:sldMk cId="1098160853" sldId="257"/>
            <ac:spMk id="214" creationId="{75390D35-72F1-F6ED-7153-2201EB42DC56}"/>
          </ac:spMkLst>
        </pc:spChg>
        <pc:spChg chg="mod">
          <ac:chgData name="Tích Hợp Xã Hội Lịch Sử - Địa Lí Đại học" userId="3af8c7282a4ac312" providerId="LiveId" clId="{38F2B5A3-5FBF-4222-83B1-91E5FD320F25}" dt="2024-02-18T16:04:04.072" v="2"/>
          <ac:spMkLst>
            <pc:docMk/>
            <pc:sldMk cId="1098160853" sldId="257"/>
            <ac:spMk id="216" creationId="{0854105B-AADC-4C7A-E8DF-CF72BF89A3AE}"/>
          </ac:spMkLst>
        </pc:spChg>
        <pc:spChg chg="mod">
          <ac:chgData name="Tích Hợp Xã Hội Lịch Sử - Địa Lí Đại học" userId="3af8c7282a4ac312" providerId="LiveId" clId="{38F2B5A3-5FBF-4222-83B1-91E5FD320F25}" dt="2024-02-18T16:04:04.072" v="2"/>
          <ac:spMkLst>
            <pc:docMk/>
            <pc:sldMk cId="1098160853" sldId="257"/>
            <ac:spMk id="217" creationId="{7D102DFB-E658-A9BA-74D3-BCFA59515FBD}"/>
          </ac:spMkLst>
        </pc:spChg>
        <pc:spChg chg="mod">
          <ac:chgData name="Tích Hợp Xã Hội Lịch Sử - Địa Lí Đại học" userId="3af8c7282a4ac312" providerId="LiveId" clId="{38F2B5A3-5FBF-4222-83B1-91E5FD320F25}" dt="2024-02-18T16:04:04.072" v="2"/>
          <ac:spMkLst>
            <pc:docMk/>
            <pc:sldMk cId="1098160853" sldId="257"/>
            <ac:spMk id="219" creationId="{A130E704-8FDB-5CC5-D731-7D611CAA3DCD}"/>
          </ac:spMkLst>
        </pc:spChg>
        <pc:spChg chg="mod">
          <ac:chgData name="Tích Hợp Xã Hội Lịch Sử - Địa Lí Đại học" userId="3af8c7282a4ac312" providerId="LiveId" clId="{38F2B5A3-5FBF-4222-83B1-91E5FD320F25}" dt="2024-02-18T16:04:04.072" v="2"/>
          <ac:spMkLst>
            <pc:docMk/>
            <pc:sldMk cId="1098160853" sldId="257"/>
            <ac:spMk id="220" creationId="{689D80C4-BA7D-2BFA-715F-69F0AB0165EC}"/>
          </ac:spMkLst>
        </pc:spChg>
        <pc:spChg chg="mod">
          <ac:chgData name="Tích Hợp Xã Hội Lịch Sử - Địa Lí Đại học" userId="3af8c7282a4ac312" providerId="LiveId" clId="{38F2B5A3-5FBF-4222-83B1-91E5FD320F25}" dt="2024-02-18T16:04:04.072" v="2"/>
          <ac:spMkLst>
            <pc:docMk/>
            <pc:sldMk cId="1098160853" sldId="257"/>
            <ac:spMk id="222" creationId="{66430106-2AE3-2F37-05AF-B55FD4402778}"/>
          </ac:spMkLst>
        </pc:spChg>
        <pc:spChg chg="mod">
          <ac:chgData name="Tích Hợp Xã Hội Lịch Sử - Địa Lí Đại học" userId="3af8c7282a4ac312" providerId="LiveId" clId="{38F2B5A3-5FBF-4222-83B1-91E5FD320F25}" dt="2024-02-18T16:04:04.072" v="2"/>
          <ac:spMkLst>
            <pc:docMk/>
            <pc:sldMk cId="1098160853" sldId="257"/>
            <ac:spMk id="223" creationId="{23BC9BA5-A947-1CEF-831D-B9B310E795E6}"/>
          </ac:spMkLst>
        </pc:spChg>
        <pc:spChg chg="mod">
          <ac:chgData name="Tích Hợp Xã Hội Lịch Sử - Địa Lí Đại học" userId="3af8c7282a4ac312" providerId="LiveId" clId="{38F2B5A3-5FBF-4222-83B1-91E5FD320F25}" dt="2024-02-18T16:04:04.072" v="2"/>
          <ac:spMkLst>
            <pc:docMk/>
            <pc:sldMk cId="1098160853" sldId="257"/>
            <ac:spMk id="225" creationId="{4305D03F-50E2-73F6-7D26-E106C2D30899}"/>
          </ac:spMkLst>
        </pc:spChg>
        <pc:spChg chg="mod">
          <ac:chgData name="Tích Hợp Xã Hội Lịch Sử - Địa Lí Đại học" userId="3af8c7282a4ac312" providerId="LiveId" clId="{38F2B5A3-5FBF-4222-83B1-91E5FD320F25}" dt="2024-02-18T16:04:04.072" v="2"/>
          <ac:spMkLst>
            <pc:docMk/>
            <pc:sldMk cId="1098160853" sldId="257"/>
            <ac:spMk id="226" creationId="{CD8A8C6A-1737-BB32-0FF5-2DD943F522DD}"/>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27" creationId="{281DCAD7-3FB9-A46E-6DB1-10E9A01C0144}"/>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28" creationId="{12DAB107-FD8B-3ED7-8FA8-5B38688A438D}"/>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29" creationId="{428E260E-459F-97B2-7E63-FC02C4F2A491}"/>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30" creationId="{D0E61805-AAE7-1218-D2A4-E9EA574F739D}"/>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31" creationId="{A986A9E1-6078-326D-248C-9A548C4842F8}"/>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32" creationId="{C50F7942-A771-7178-06B4-BCD846C8B9F0}"/>
          </ac:spMkLst>
        </pc:spChg>
        <pc:spChg chg="add mod">
          <ac:chgData name="Tích Hợp Xã Hội Lịch Sử - Địa Lí Đại học" userId="3af8c7282a4ac312" providerId="LiveId" clId="{38F2B5A3-5FBF-4222-83B1-91E5FD320F25}" dt="2024-02-18T16:04:33.282" v="4" actId="1076"/>
          <ac:spMkLst>
            <pc:docMk/>
            <pc:sldMk cId="1098160853" sldId="257"/>
            <ac:spMk id="233" creationId="{B046CA73-82EC-92BC-3B36-2959B8F774D3}"/>
          </ac:spMkLst>
        </pc:spChg>
        <pc:spChg chg="add mod">
          <ac:chgData name="Tích Hợp Xã Hội Lịch Sử - Địa Lí Đại học" userId="3af8c7282a4ac312" providerId="LiveId" clId="{38F2B5A3-5FBF-4222-83B1-91E5FD320F25}" dt="2024-02-18T16:05:59.404" v="6" actId="1076"/>
          <ac:spMkLst>
            <pc:docMk/>
            <pc:sldMk cId="1098160853" sldId="257"/>
            <ac:spMk id="234" creationId="{1C7363E6-A62B-FA6C-03EA-5B370E558D51}"/>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35" creationId="{B8CDFE38-D55A-F097-239F-FC6AF09AB5C4}"/>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36" creationId="{BDB3AD41-EC67-3B02-0495-B8FF0949A4C2}"/>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37" creationId="{3D3D5ED1-51FB-0C46-D411-86F20D48C0F0}"/>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38" creationId="{2AFF31F8-C7A2-FE2F-3F5C-45874EAA57EB}"/>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39" creationId="{F20A52F4-F908-A9CA-8EFF-A2171D66EF4E}"/>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40" creationId="{C7F3039A-9696-277F-2882-510D82912D5E}"/>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41" creationId="{C370C0FF-D2FC-ECB8-C8B1-20A9FB60CD7E}"/>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42" creationId="{8306E15F-C2B0-3780-AEC5-94B1B0F2B566}"/>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43" creationId="{BBF7093E-0FBF-5BC8-4A4E-116131C4E368}"/>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44" creationId="{1311D974-E282-6615-FD2A-B3D58EA83F6A}"/>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45" creationId="{F34D56DC-45B9-3F48-3854-0042F6382C9F}"/>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46" creationId="{A1D88899-35B9-AB28-32D5-38C9A7FDAC0A}"/>
          </ac:spMkLst>
        </pc:spChg>
        <pc:spChg chg="add mod">
          <ac:chgData name="Tích Hợp Xã Hội Lịch Sử - Địa Lí Đại học" userId="3af8c7282a4ac312" providerId="LiveId" clId="{38F2B5A3-5FBF-4222-83B1-91E5FD320F25}" dt="2024-02-18T16:04:18.485" v="3" actId="2711"/>
          <ac:spMkLst>
            <pc:docMk/>
            <pc:sldMk cId="1098160853" sldId="257"/>
            <ac:spMk id="247" creationId="{6A011A1E-DDCA-FDA1-EA20-A8FB0B86A69A}"/>
          </ac:spMkLst>
        </pc:spChg>
        <pc:grpChg chg="add mod">
          <ac:chgData name="Tích Hợp Xã Hội Lịch Sử - Địa Lí Đại học" userId="3af8c7282a4ac312" providerId="LiveId" clId="{38F2B5A3-5FBF-4222-83B1-91E5FD320F25}" dt="2024-02-18T16:03:08.440" v="0"/>
          <ac:grpSpMkLst>
            <pc:docMk/>
            <pc:sldMk cId="1098160853" sldId="257"/>
            <ac:grpSpMk id="32" creationId="{4E732B5C-BF53-7B49-5F0B-EE75F11ADDFE}"/>
          </ac:grpSpMkLst>
        </pc:grpChg>
        <pc:grpChg chg="mod">
          <ac:chgData name="Tích Hợp Xã Hội Lịch Sử - Địa Lí Đại học" userId="3af8c7282a4ac312" providerId="LiveId" clId="{38F2B5A3-5FBF-4222-83B1-91E5FD320F25}" dt="2024-02-18T16:03:08.440" v="0"/>
          <ac:grpSpMkLst>
            <pc:docMk/>
            <pc:sldMk cId="1098160853" sldId="257"/>
            <ac:grpSpMk id="35" creationId="{42DF6DB6-1857-9F6A-E522-49242BA502B7}"/>
          </ac:grpSpMkLst>
        </pc:grpChg>
        <pc:grpChg chg="mod">
          <ac:chgData name="Tích Hợp Xã Hội Lịch Sử - Địa Lí Đại học" userId="3af8c7282a4ac312" providerId="LiveId" clId="{38F2B5A3-5FBF-4222-83B1-91E5FD320F25}" dt="2024-02-18T16:03:08.440" v="0"/>
          <ac:grpSpMkLst>
            <pc:docMk/>
            <pc:sldMk cId="1098160853" sldId="257"/>
            <ac:grpSpMk id="36" creationId="{D7B3DA8D-24D4-38EA-E438-0A29EF11CF9E}"/>
          </ac:grpSpMkLst>
        </pc:grpChg>
        <pc:grpChg chg="mod">
          <ac:chgData name="Tích Hợp Xã Hội Lịch Sử - Địa Lí Đại học" userId="3af8c7282a4ac312" providerId="LiveId" clId="{38F2B5A3-5FBF-4222-83B1-91E5FD320F25}" dt="2024-02-18T16:03:08.440" v="0"/>
          <ac:grpSpMkLst>
            <pc:docMk/>
            <pc:sldMk cId="1098160853" sldId="257"/>
            <ac:grpSpMk id="37" creationId="{E7EACC33-977F-7158-9125-561CFD4FD891}"/>
          </ac:grpSpMkLst>
        </pc:grpChg>
        <pc:grpChg chg="mod">
          <ac:chgData name="Tích Hợp Xã Hội Lịch Sử - Địa Lí Đại học" userId="3af8c7282a4ac312" providerId="LiveId" clId="{38F2B5A3-5FBF-4222-83B1-91E5FD320F25}" dt="2024-02-18T16:03:08.440" v="0"/>
          <ac:grpSpMkLst>
            <pc:docMk/>
            <pc:sldMk cId="1098160853" sldId="257"/>
            <ac:grpSpMk id="38" creationId="{8E9BB3DE-A33B-8C31-B123-6B3468D77ABA}"/>
          </ac:grpSpMkLst>
        </pc:grpChg>
        <pc:grpChg chg="add mod">
          <ac:chgData name="Tích Hợp Xã Hội Lịch Sử - Địa Lí Đại học" userId="3af8c7282a4ac312" providerId="LiveId" clId="{38F2B5A3-5FBF-4222-83B1-91E5FD320F25}" dt="2024-02-18T16:03:08.440" v="0"/>
          <ac:grpSpMkLst>
            <pc:docMk/>
            <pc:sldMk cId="1098160853" sldId="257"/>
            <ac:grpSpMk id="84" creationId="{4435DB23-C958-B82C-2830-2A8299AC4B7F}"/>
          </ac:grpSpMkLst>
        </pc:grpChg>
        <pc:grpChg chg="add mod">
          <ac:chgData name="Tích Hợp Xã Hội Lịch Sử - Địa Lí Đại học" userId="3af8c7282a4ac312" providerId="LiveId" clId="{38F2B5A3-5FBF-4222-83B1-91E5FD320F25}" dt="2024-02-18T16:03:08.440" v="0"/>
          <ac:grpSpMkLst>
            <pc:docMk/>
            <pc:sldMk cId="1098160853" sldId="257"/>
            <ac:grpSpMk id="88" creationId="{5EC758C1-34DA-6B5C-EF19-9382946CF12E}"/>
          </ac:grpSpMkLst>
        </pc:grpChg>
        <pc:grpChg chg="add mod">
          <ac:chgData name="Tích Hợp Xã Hội Lịch Sử - Địa Lí Đại học" userId="3af8c7282a4ac312" providerId="LiveId" clId="{38F2B5A3-5FBF-4222-83B1-91E5FD320F25}" dt="2024-02-18T16:03:08.440" v="0"/>
          <ac:grpSpMkLst>
            <pc:docMk/>
            <pc:sldMk cId="1098160853" sldId="257"/>
            <ac:grpSpMk id="92" creationId="{C530E143-EC37-361F-088F-389EECA3F2C6}"/>
          </ac:grpSpMkLst>
        </pc:grpChg>
        <pc:grpChg chg="add mod">
          <ac:chgData name="Tích Hợp Xã Hội Lịch Sử - Địa Lí Đại học" userId="3af8c7282a4ac312" providerId="LiveId" clId="{38F2B5A3-5FBF-4222-83B1-91E5FD320F25}" dt="2024-02-18T16:03:08.440" v="0"/>
          <ac:grpSpMkLst>
            <pc:docMk/>
            <pc:sldMk cId="1098160853" sldId="257"/>
            <ac:grpSpMk id="96" creationId="{C3C1FC65-C50F-FAEB-B447-15E4A27311BF}"/>
          </ac:grpSpMkLst>
        </pc:grpChg>
        <pc:grpChg chg="add mod">
          <ac:chgData name="Tích Hợp Xã Hội Lịch Sử - Địa Lí Đại học" userId="3af8c7282a4ac312" providerId="LiveId" clId="{38F2B5A3-5FBF-4222-83B1-91E5FD320F25}" dt="2024-02-18T16:03:08.440" v="0"/>
          <ac:grpSpMkLst>
            <pc:docMk/>
            <pc:sldMk cId="1098160853" sldId="257"/>
            <ac:grpSpMk id="100" creationId="{A83F04BC-7E2C-DC3A-0A07-4D2227576594}"/>
          </ac:grpSpMkLst>
        </pc:grpChg>
        <pc:grpChg chg="add mod">
          <ac:chgData name="Tích Hợp Xã Hội Lịch Sử - Địa Lí Đại học" userId="3af8c7282a4ac312" providerId="LiveId" clId="{38F2B5A3-5FBF-4222-83B1-91E5FD320F25}" dt="2024-02-18T16:03:08.440" v="0"/>
          <ac:grpSpMkLst>
            <pc:docMk/>
            <pc:sldMk cId="1098160853" sldId="257"/>
            <ac:grpSpMk id="104" creationId="{0A5284AC-34BF-0231-7EE3-AEBCAEE88413}"/>
          </ac:grpSpMkLst>
        </pc:grpChg>
        <pc:grpChg chg="add mod">
          <ac:chgData name="Tích Hợp Xã Hội Lịch Sử - Địa Lí Đại học" userId="3af8c7282a4ac312" providerId="LiveId" clId="{38F2B5A3-5FBF-4222-83B1-91E5FD320F25}" dt="2024-02-18T16:03:08.440" v="0"/>
          <ac:grpSpMkLst>
            <pc:docMk/>
            <pc:sldMk cId="1098160853" sldId="257"/>
            <ac:grpSpMk id="108" creationId="{27F0B45F-B720-22C4-08EC-630C99F8D33F}"/>
          </ac:grpSpMkLst>
        </pc:grpChg>
        <pc:grpChg chg="add mod">
          <ac:chgData name="Tích Hợp Xã Hội Lịch Sử - Địa Lí Đại học" userId="3af8c7282a4ac312" providerId="LiveId" clId="{38F2B5A3-5FBF-4222-83B1-91E5FD320F25}" dt="2024-02-18T16:04:18.485" v="3" actId="2711"/>
          <ac:grpSpMkLst>
            <pc:docMk/>
            <pc:sldMk cId="1098160853" sldId="257"/>
            <ac:grpSpMk id="154" creationId="{6C1E73CE-5F6E-A883-F155-002C32A21440}"/>
          </ac:grpSpMkLst>
        </pc:grpChg>
        <pc:grpChg chg="mod">
          <ac:chgData name="Tích Hợp Xã Hội Lịch Sử - Địa Lí Đại học" userId="3af8c7282a4ac312" providerId="LiveId" clId="{38F2B5A3-5FBF-4222-83B1-91E5FD320F25}" dt="2024-02-18T16:04:04.072" v="2"/>
          <ac:grpSpMkLst>
            <pc:docMk/>
            <pc:sldMk cId="1098160853" sldId="257"/>
            <ac:grpSpMk id="157" creationId="{E366F847-FEB7-4EA0-A4ED-B2C3D639D43C}"/>
          </ac:grpSpMkLst>
        </pc:grpChg>
        <pc:grpChg chg="mod">
          <ac:chgData name="Tích Hợp Xã Hội Lịch Sử - Địa Lí Đại học" userId="3af8c7282a4ac312" providerId="LiveId" clId="{38F2B5A3-5FBF-4222-83B1-91E5FD320F25}" dt="2024-02-18T16:04:04.072" v="2"/>
          <ac:grpSpMkLst>
            <pc:docMk/>
            <pc:sldMk cId="1098160853" sldId="257"/>
            <ac:grpSpMk id="158" creationId="{0EA9A046-DB9E-E8E4-C3DD-A2698724C393}"/>
          </ac:grpSpMkLst>
        </pc:grpChg>
        <pc:grpChg chg="mod">
          <ac:chgData name="Tích Hợp Xã Hội Lịch Sử - Địa Lí Đại học" userId="3af8c7282a4ac312" providerId="LiveId" clId="{38F2B5A3-5FBF-4222-83B1-91E5FD320F25}" dt="2024-02-18T16:04:04.072" v="2"/>
          <ac:grpSpMkLst>
            <pc:docMk/>
            <pc:sldMk cId="1098160853" sldId="257"/>
            <ac:grpSpMk id="159" creationId="{CBC051AF-4A6E-64CC-E78D-43945C62F29C}"/>
          </ac:grpSpMkLst>
        </pc:grpChg>
        <pc:grpChg chg="mod">
          <ac:chgData name="Tích Hợp Xã Hội Lịch Sử - Địa Lí Đại học" userId="3af8c7282a4ac312" providerId="LiveId" clId="{38F2B5A3-5FBF-4222-83B1-91E5FD320F25}" dt="2024-02-18T16:04:04.072" v="2"/>
          <ac:grpSpMkLst>
            <pc:docMk/>
            <pc:sldMk cId="1098160853" sldId="257"/>
            <ac:grpSpMk id="160" creationId="{30E7D214-2F1A-4D62-4656-FBCACBEA968F}"/>
          </ac:grpSpMkLst>
        </pc:grpChg>
        <pc:grpChg chg="add mod">
          <ac:chgData name="Tích Hợp Xã Hội Lịch Sử - Địa Lí Đại học" userId="3af8c7282a4ac312" providerId="LiveId" clId="{38F2B5A3-5FBF-4222-83B1-91E5FD320F25}" dt="2024-02-18T16:04:18.485" v="3" actId="2711"/>
          <ac:grpSpMkLst>
            <pc:docMk/>
            <pc:sldMk cId="1098160853" sldId="257"/>
            <ac:grpSpMk id="206" creationId="{471F7191-0DB1-2EAC-20CF-4551F8E398F3}"/>
          </ac:grpSpMkLst>
        </pc:grpChg>
        <pc:grpChg chg="add mod">
          <ac:chgData name="Tích Hợp Xã Hội Lịch Sử - Địa Lí Đại học" userId="3af8c7282a4ac312" providerId="LiveId" clId="{38F2B5A3-5FBF-4222-83B1-91E5FD320F25}" dt="2024-02-18T16:04:18.485" v="3" actId="2711"/>
          <ac:grpSpMkLst>
            <pc:docMk/>
            <pc:sldMk cId="1098160853" sldId="257"/>
            <ac:grpSpMk id="209" creationId="{42A78A73-8585-EAED-46CE-977D423351D8}"/>
          </ac:grpSpMkLst>
        </pc:grpChg>
        <pc:grpChg chg="add mod">
          <ac:chgData name="Tích Hợp Xã Hội Lịch Sử - Địa Lí Đại học" userId="3af8c7282a4ac312" providerId="LiveId" clId="{38F2B5A3-5FBF-4222-83B1-91E5FD320F25}" dt="2024-02-18T16:04:18.485" v="3" actId="2711"/>
          <ac:grpSpMkLst>
            <pc:docMk/>
            <pc:sldMk cId="1098160853" sldId="257"/>
            <ac:grpSpMk id="212" creationId="{8D92B2D5-9676-3C2D-7B58-016AAA47F0A9}"/>
          </ac:grpSpMkLst>
        </pc:grpChg>
        <pc:grpChg chg="add mod">
          <ac:chgData name="Tích Hợp Xã Hội Lịch Sử - Địa Lí Đại học" userId="3af8c7282a4ac312" providerId="LiveId" clId="{38F2B5A3-5FBF-4222-83B1-91E5FD320F25}" dt="2024-02-18T16:04:18.485" v="3" actId="2711"/>
          <ac:grpSpMkLst>
            <pc:docMk/>
            <pc:sldMk cId="1098160853" sldId="257"/>
            <ac:grpSpMk id="215" creationId="{E5B359D9-8D54-DA25-8E6A-4DE61CE3E387}"/>
          </ac:grpSpMkLst>
        </pc:grpChg>
        <pc:grpChg chg="add mod">
          <ac:chgData name="Tích Hợp Xã Hội Lịch Sử - Địa Lí Đại học" userId="3af8c7282a4ac312" providerId="LiveId" clId="{38F2B5A3-5FBF-4222-83B1-91E5FD320F25}" dt="2024-02-18T16:04:18.485" v="3" actId="2711"/>
          <ac:grpSpMkLst>
            <pc:docMk/>
            <pc:sldMk cId="1098160853" sldId="257"/>
            <ac:grpSpMk id="218" creationId="{C35A8E82-6C19-E96B-B427-17844BF93C03}"/>
          </ac:grpSpMkLst>
        </pc:grpChg>
        <pc:grpChg chg="add mod">
          <ac:chgData name="Tích Hợp Xã Hội Lịch Sử - Địa Lí Đại học" userId="3af8c7282a4ac312" providerId="LiveId" clId="{38F2B5A3-5FBF-4222-83B1-91E5FD320F25}" dt="2024-02-18T16:04:18.485" v="3" actId="2711"/>
          <ac:grpSpMkLst>
            <pc:docMk/>
            <pc:sldMk cId="1098160853" sldId="257"/>
            <ac:grpSpMk id="221" creationId="{18893CAC-9AFD-5384-7707-1B68E6C238AE}"/>
          </ac:grpSpMkLst>
        </pc:grpChg>
        <pc:grpChg chg="add mod">
          <ac:chgData name="Tích Hợp Xã Hội Lịch Sử - Địa Lí Đại học" userId="3af8c7282a4ac312" providerId="LiveId" clId="{38F2B5A3-5FBF-4222-83B1-91E5FD320F25}" dt="2024-02-18T16:04:18.485" v="3" actId="2711"/>
          <ac:grpSpMkLst>
            <pc:docMk/>
            <pc:sldMk cId="1098160853" sldId="257"/>
            <ac:grpSpMk id="224" creationId="{B4E7F345-B7D9-0D6B-4B99-5FC5EC3F7644}"/>
          </ac:grpSpMkLst>
        </pc:grpChg>
        <pc:picChg chg="mod">
          <ac:chgData name="Tích Hợp Xã Hội Lịch Sử - Địa Lí Đại học" userId="3af8c7282a4ac312" providerId="LiveId" clId="{38F2B5A3-5FBF-4222-83B1-91E5FD320F25}" dt="2024-02-18T16:03:08.440" v="0"/>
          <ac:picMkLst>
            <pc:docMk/>
            <pc:sldMk cId="1098160853" sldId="257"/>
            <ac:picMk id="33" creationId="{C12EC727-BEEC-DB77-4A36-D22CCB4D333C}"/>
          </ac:picMkLst>
        </pc:picChg>
        <pc:picChg chg="mod">
          <ac:chgData name="Tích Hợp Xã Hội Lịch Sử - Địa Lí Đại học" userId="3af8c7282a4ac312" providerId="LiveId" clId="{38F2B5A3-5FBF-4222-83B1-91E5FD320F25}" dt="2024-02-18T16:03:08.440" v="0"/>
          <ac:picMkLst>
            <pc:docMk/>
            <pc:sldMk cId="1098160853" sldId="257"/>
            <ac:picMk id="34" creationId="{F8AFF0F1-2E98-CF57-6B15-1437DECD7861}"/>
          </ac:picMkLst>
        </pc:picChg>
        <pc:picChg chg="add mod">
          <ac:chgData name="Tích Hợp Xã Hội Lịch Sử - Địa Lí Đại học" userId="3af8c7282a4ac312" providerId="LiveId" clId="{38F2B5A3-5FBF-4222-83B1-91E5FD320F25}" dt="2024-02-18T16:03:08.440" v="0"/>
          <ac:picMkLst>
            <pc:docMk/>
            <pc:sldMk cId="1098160853" sldId="257"/>
            <ac:picMk id="77" creationId="{85354E97-5E96-1A2B-1C2C-A661807AA929}"/>
          </ac:picMkLst>
        </pc:picChg>
        <pc:picChg chg="mod">
          <ac:chgData name="Tích Hợp Xã Hội Lịch Sử - Địa Lí Đại học" userId="3af8c7282a4ac312" providerId="LiveId" clId="{38F2B5A3-5FBF-4222-83B1-91E5FD320F25}" dt="2024-02-18T16:04:04.072" v="2"/>
          <ac:picMkLst>
            <pc:docMk/>
            <pc:sldMk cId="1098160853" sldId="257"/>
            <ac:picMk id="155" creationId="{516A4A1E-2AFB-E3A8-EB1C-654E344B5A50}"/>
          </ac:picMkLst>
        </pc:picChg>
        <pc:picChg chg="mod">
          <ac:chgData name="Tích Hợp Xã Hội Lịch Sử - Địa Lí Đại học" userId="3af8c7282a4ac312" providerId="LiveId" clId="{38F2B5A3-5FBF-4222-83B1-91E5FD320F25}" dt="2024-02-18T16:04:04.072" v="2"/>
          <ac:picMkLst>
            <pc:docMk/>
            <pc:sldMk cId="1098160853" sldId="257"/>
            <ac:picMk id="156" creationId="{A188F1C8-8BAB-5C07-B014-3DFF67795E3C}"/>
          </ac:picMkLst>
        </pc:picChg>
        <pc:picChg chg="add mod">
          <ac:chgData name="Tích Hợp Xã Hội Lịch Sử - Địa Lí Đại học" userId="3af8c7282a4ac312" providerId="LiveId" clId="{38F2B5A3-5FBF-4222-83B1-91E5FD320F25}" dt="2024-02-18T16:04:18.485" v="3" actId="2711"/>
          <ac:picMkLst>
            <pc:docMk/>
            <pc:sldMk cId="1098160853" sldId="257"/>
            <ac:picMk id="199" creationId="{AD76F3BB-A5B7-5DD8-F932-B349E7E9D256}"/>
          </ac:picMkLst>
        </pc:picChg>
      </pc:sldChg>
      <pc:sldChg chg="addSp delSp modSp new del mod setBg">
        <pc:chgData name="Tích Hợp Xã Hội Lịch Sử - Địa Lí Đại học" userId="3af8c7282a4ac312" providerId="LiveId" clId="{38F2B5A3-5FBF-4222-83B1-91E5FD320F25}" dt="2024-02-18T16:27:22.755" v="194" actId="2696"/>
        <pc:sldMkLst>
          <pc:docMk/>
          <pc:sldMk cId="922783606" sldId="258"/>
        </pc:sldMkLst>
        <pc:spChg chg="del">
          <ac:chgData name="Tích Hợp Xã Hội Lịch Sử - Địa Lí Đại học" userId="3af8c7282a4ac312" providerId="LiveId" clId="{38F2B5A3-5FBF-4222-83B1-91E5FD320F25}" dt="2024-02-18T16:13:59.913" v="11" actId="26606"/>
          <ac:spMkLst>
            <pc:docMk/>
            <pc:sldMk cId="922783606" sldId="258"/>
            <ac:spMk id="2" creationId="{E5ADC50C-42EF-C916-4D84-356618A22AE8}"/>
          </ac:spMkLst>
        </pc:spChg>
        <pc:spChg chg="del">
          <ac:chgData name="Tích Hợp Xã Hội Lịch Sử - Địa Lí Đại học" userId="3af8c7282a4ac312" providerId="LiveId" clId="{38F2B5A3-5FBF-4222-83B1-91E5FD320F25}" dt="2024-02-18T16:13:56.422" v="8" actId="931"/>
          <ac:spMkLst>
            <pc:docMk/>
            <pc:sldMk cId="922783606" sldId="258"/>
            <ac:spMk id="3" creationId="{02B53BC7-1317-907F-3E28-E8D970C9D615}"/>
          </ac:spMkLst>
        </pc:spChg>
        <pc:spChg chg="add del mod">
          <ac:chgData name="Tích Hợp Xã Hội Lịch Sử - Địa Lí Đại học" userId="3af8c7282a4ac312" providerId="LiveId" clId="{38F2B5A3-5FBF-4222-83B1-91E5FD320F25}" dt="2024-02-18T16:15:42.329" v="16" actId="478"/>
          <ac:spMkLst>
            <pc:docMk/>
            <pc:sldMk cId="922783606" sldId="258"/>
            <ac:spMk id="7" creationId="{35B2735C-CF11-731B-5521-ED19465FAAAF}"/>
          </ac:spMkLst>
        </pc:spChg>
        <pc:spChg chg="add mod">
          <ac:chgData name="Tích Hợp Xã Hội Lịch Sử - Địa Lí Đại học" userId="3af8c7282a4ac312" providerId="LiveId" clId="{38F2B5A3-5FBF-4222-83B1-91E5FD320F25}" dt="2024-02-18T16:15:51.845" v="17" actId="767"/>
          <ac:spMkLst>
            <pc:docMk/>
            <pc:sldMk cId="922783606" sldId="258"/>
            <ac:spMk id="8" creationId="{7F2F8247-6EC8-CCEA-D890-9C27EFB01A25}"/>
          </ac:spMkLst>
        </pc:spChg>
        <pc:spChg chg="add mod">
          <ac:chgData name="Tích Hợp Xã Hội Lịch Sử - Địa Lí Đại học" userId="3af8c7282a4ac312" providerId="LiveId" clId="{38F2B5A3-5FBF-4222-83B1-91E5FD320F25}" dt="2024-02-18T16:20:47.847" v="154" actId="1076"/>
          <ac:spMkLst>
            <pc:docMk/>
            <pc:sldMk cId="922783606" sldId="258"/>
            <ac:spMk id="9" creationId="{2BAF6F7C-C4EA-3FB0-A147-75BC0DF3FC88}"/>
          </ac:spMkLst>
        </pc:spChg>
        <pc:spChg chg="add">
          <ac:chgData name="Tích Hợp Xã Hội Lịch Sử - Địa Lí Đại học" userId="3af8c7282a4ac312" providerId="LiveId" clId="{38F2B5A3-5FBF-4222-83B1-91E5FD320F25}" dt="2024-02-18T16:13:59.913" v="11" actId="26606"/>
          <ac:spMkLst>
            <pc:docMk/>
            <pc:sldMk cId="922783606" sldId="258"/>
            <ac:spMk id="10" creationId="{9EB54D17-3792-403D-9127-495845021D2B}"/>
          </ac:spMkLst>
        </pc:spChg>
        <pc:spChg chg="add">
          <ac:chgData name="Tích Hợp Xã Hội Lịch Sử - Địa Lí Đại học" userId="3af8c7282a4ac312" providerId="LiveId" clId="{38F2B5A3-5FBF-4222-83B1-91E5FD320F25}" dt="2024-02-18T16:13:59.913" v="11" actId="26606"/>
          <ac:spMkLst>
            <pc:docMk/>
            <pc:sldMk cId="922783606" sldId="258"/>
            <ac:spMk id="12" creationId="{05FB7726-C6A8-44D0-B179-A65DE454D836}"/>
          </ac:spMkLst>
        </pc:spChg>
        <pc:picChg chg="add mod">
          <ac:chgData name="Tích Hợp Xã Hội Lịch Sử - Địa Lí Đại học" userId="3af8c7282a4ac312" providerId="LiveId" clId="{38F2B5A3-5FBF-4222-83B1-91E5FD320F25}" dt="2024-02-18T16:13:59.913" v="11" actId="26606"/>
          <ac:picMkLst>
            <pc:docMk/>
            <pc:sldMk cId="922783606" sldId="258"/>
            <ac:picMk id="5" creationId="{7399E026-AE9C-05A2-0BF5-1FA9065C1960}"/>
          </ac:picMkLst>
        </pc:picChg>
        <pc:picChg chg="add del mod">
          <ac:chgData name="Tích Hợp Xã Hội Lịch Sử - Địa Lí Đại học" userId="3af8c7282a4ac312" providerId="LiveId" clId="{38F2B5A3-5FBF-4222-83B1-91E5FD320F25}" dt="2024-02-18T16:25:59.060" v="185" actId="478"/>
          <ac:picMkLst>
            <pc:docMk/>
            <pc:sldMk cId="922783606" sldId="258"/>
            <ac:picMk id="13" creationId="{80C85B9A-3340-07E3-4872-2223B7BD31DD}"/>
          </ac:picMkLst>
        </pc:picChg>
      </pc:sldChg>
      <pc:sldChg chg="modSp add">
        <pc:chgData name="Tích Hợp Xã Hội Lịch Sử - Địa Lí Đại học" userId="3af8c7282a4ac312" providerId="LiveId" clId="{38F2B5A3-5FBF-4222-83B1-91E5FD320F25}" dt="2024-02-20T04:54:53.989" v="2636" actId="2711"/>
        <pc:sldMkLst>
          <pc:docMk/>
          <pc:sldMk cId="3937146646" sldId="258"/>
        </pc:sldMkLst>
        <pc:spChg chg="mod">
          <ac:chgData name="Tích Hợp Xã Hội Lịch Sử - Địa Lí Đại học" userId="3af8c7282a4ac312" providerId="LiveId" clId="{38F2B5A3-5FBF-4222-83B1-91E5FD320F25}" dt="2024-02-20T04:54:53.989" v="2636" actId="2711"/>
          <ac:spMkLst>
            <pc:docMk/>
            <pc:sldMk cId="3937146646" sldId="258"/>
            <ac:spMk id="45" creationId="{00000000-0000-0000-0000-000000000000}"/>
          </ac:spMkLst>
        </pc:spChg>
        <pc:spChg chg="mod">
          <ac:chgData name="Tích Hợp Xã Hội Lịch Sử - Địa Lí Đại học" userId="3af8c7282a4ac312" providerId="LiveId" clId="{38F2B5A3-5FBF-4222-83B1-91E5FD320F25}" dt="2024-02-20T04:54:53.989" v="2636" actId="2711"/>
          <ac:spMkLst>
            <pc:docMk/>
            <pc:sldMk cId="3937146646" sldId="258"/>
            <ac:spMk id="46" creationId="{00000000-0000-0000-0000-000000000000}"/>
          </ac:spMkLst>
        </pc:spChg>
        <pc:spChg chg="mod">
          <ac:chgData name="Tích Hợp Xã Hội Lịch Sử - Địa Lí Đại học" userId="3af8c7282a4ac312" providerId="LiveId" clId="{38F2B5A3-5FBF-4222-83B1-91E5FD320F25}" dt="2024-02-20T04:54:53.989" v="2636" actId="2711"/>
          <ac:spMkLst>
            <pc:docMk/>
            <pc:sldMk cId="3937146646" sldId="258"/>
            <ac:spMk id="47" creationId="{00000000-0000-0000-0000-000000000000}"/>
          </ac:spMkLst>
        </pc:spChg>
        <pc:spChg chg="mod">
          <ac:chgData name="Tích Hợp Xã Hội Lịch Sử - Địa Lí Đại học" userId="3af8c7282a4ac312" providerId="LiveId" clId="{38F2B5A3-5FBF-4222-83B1-91E5FD320F25}" dt="2024-02-20T04:54:53.989" v="2636" actId="2711"/>
          <ac:spMkLst>
            <pc:docMk/>
            <pc:sldMk cId="3937146646" sldId="258"/>
            <ac:spMk id="48" creationId="{00000000-0000-0000-0000-000000000000}"/>
          </ac:spMkLst>
        </pc:spChg>
        <pc:spChg chg="mod">
          <ac:chgData name="Tích Hợp Xã Hội Lịch Sử - Địa Lí Đại học" userId="3af8c7282a4ac312" providerId="LiveId" clId="{38F2B5A3-5FBF-4222-83B1-91E5FD320F25}" dt="2024-02-20T04:54:53.989" v="2636" actId="2711"/>
          <ac:spMkLst>
            <pc:docMk/>
            <pc:sldMk cId="3937146646" sldId="258"/>
            <ac:spMk id="49" creationId="{00000000-0000-0000-0000-000000000000}"/>
          </ac:spMkLst>
        </pc:spChg>
        <pc:spChg chg="mod">
          <ac:chgData name="Tích Hợp Xã Hội Lịch Sử - Địa Lí Đại học" userId="3af8c7282a4ac312" providerId="LiveId" clId="{38F2B5A3-5FBF-4222-83B1-91E5FD320F25}" dt="2024-02-20T04:54:53.989" v="2636" actId="2711"/>
          <ac:spMkLst>
            <pc:docMk/>
            <pc:sldMk cId="3937146646" sldId="258"/>
            <ac:spMk id="51" creationId="{00000000-0000-0000-0000-000000000000}"/>
          </ac:spMkLst>
        </pc:spChg>
        <pc:spChg chg="mod">
          <ac:chgData name="Tích Hợp Xã Hội Lịch Sử - Địa Lí Đại học" userId="3af8c7282a4ac312" providerId="LiveId" clId="{38F2B5A3-5FBF-4222-83B1-91E5FD320F25}" dt="2024-02-20T04:54:53.989" v="2636" actId="2711"/>
          <ac:spMkLst>
            <pc:docMk/>
            <pc:sldMk cId="3937146646" sldId="258"/>
            <ac:spMk id="68" creationId="{00000000-0000-0000-0000-000000000000}"/>
          </ac:spMkLst>
        </pc:spChg>
        <pc:spChg chg="mod">
          <ac:chgData name="Tích Hợp Xã Hội Lịch Sử - Địa Lí Đại học" userId="3af8c7282a4ac312" providerId="LiveId" clId="{38F2B5A3-5FBF-4222-83B1-91E5FD320F25}" dt="2024-02-20T04:54:53.989" v="2636" actId="2711"/>
          <ac:spMkLst>
            <pc:docMk/>
            <pc:sldMk cId="3937146646" sldId="258"/>
            <ac:spMk id="69" creationId="{00000000-0000-0000-0000-000000000000}"/>
          </ac:spMkLst>
        </pc:spChg>
        <pc:grpChg chg="mod">
          <ac:chgData name="Tích Hợp Xã Hội Lịch Sử - Địa Lí Đại học" userId="3af8c7282a4ac312" providerId="LiveId" clId="{38F2B5A3-5FBF-4222-83B1-91E5FD320F25}" dt="2024-02-20T04:54:53.989" v="2636" actId="2711"/>
          <ac:grpSpMkLst>
            <pc:docMk/>
            <pc:sldMk cId="3937146646" sldId="258"/>
            <ac:grpSpMk id="29" creationId="{00000000-0000-0000-0000-000000000000}"/>
          </ac:grpSpMkLst>
        </pc:grpChg>
        <pc:grpChg chg="mod">
          <ac:chgData name="Tích Hợp Xã Hội Lịch Sử - Địa Lí Đại học" userId="3af8c7282a4ac312" providerId="LiveId" clId="{38F2B5A3-5FBF-4222-83B1-91E5FD320F25}" dt="2024-02-20T04:54:53.989" v="2636" actId="2711"/>
          <ac:grpSpMkLst>
            <pc:docMk/>
            <pc:sldMk cId="3937146646" sldId="258"/>
            <ac:grpSpMk id="35" creationId="{A3772A17-BB74-4A75-BA55-D622FE4D0639}"/>
          </ac:grpSpMkLst>
        </pc:grpChg>
        <pc:grpChg chg="mod">
          <ac:chgData name="Tích Hợp Xã Hội Lịch Sử - Địa Lí Đại học" userId="3af8c7282a4ac312" providerId="LiveId" clId="{38F2B5A3-5FBF-4222-83B1-91E5FD320F25}" dt="2024-02-20T04:54:53.989" v="2636" actId="2711"/>
          <ac:grpSpMkLst>
            <pc:docMk/>
            <pc:sldMk cId="3937146646" sldId="258"/>
            <ac:grpSpMk id="41" creationId="{A3772A17-BB74-4A75-BA55-D622FE4D0639}"/>
          </ac:grpSpMkLst>
        </pc:grpChg>
        <pc:grpChg chg="mod">
          <ac:chgData name="Tích Hợp Xã Hội Lịch Sử - Địa Lí Đại học" userId="3af8c7282a4ac312" providerId="LiveId" clId="{38F2B5A3-5FBF-4222-83B1-91E5FD320F25}" dt="2024-02-20T04:54:53.989" v="2636" actId="2711"/>
          <ac:grpSpMkLst>
            <pc:docMk/>
            <pc:sldMk cId="3937146646" sldId="258"/>
            <ac:grpSpMk id="55" creationId="{A3772A17-BB74-4A75-BA55-D622FE4D0639}"/>
          </ac:grpSpMkLst>
        </pc:grpChg>
        <pc:grpChg chg="mod">
          <ac:chgData name="Tích Hợp Xã Hội Lịch Sử - Địa Lí Đại học" userId="3af8c7282a4ac312" providerId="LiveId" clId="{38F2B5A3-5FBF-4222-83B1-91E5FD320F25}" dt="2024-02-20T04:54:53.989" v="2636" actId="2711"/>
          <ac:grpSpMkLst>
            <pc:docMk/>
            <pc:sldMk cId="3937146646" sldId="258"/>
            <ac:grpSpMk id="62" creationId="{A3772A17-BB74-4A75-BA55-D622FE4D0639}"/>
          </ac:grpSpMkLst>
        </pc:grpChg>
        <pc:picChg chg="mod">
          <ac:chgData name="Tích Hợp Xã Hội Lịch Sử - Địa Lí Đại học" userId="3af8c7282a4ac312" providerId="LiveId" clId="{38F2B5A3-5FBF-4222-83B1-91E5FD320F25}" dt="2024-02-20T04:54:53.989" v="2636" actId="2711"/>
          <ac:picMkLst>
            <pc:docMk/>
            <pc:sldMk cId="3937146646" sldId="258"/>
            <ac:picMk id="21"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22"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23"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24"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25"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26"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27"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28"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32"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33"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34"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44"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50"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57"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3074" creationId="{00000000-0000-0000-0000-000000000000}"/>
          </ac:picMkLst>
        </pc:picChg>
        <pc:picChg chg="mod">
          <ac:chgData name="Tích Hợp Xã Hội Lịch Sử - Địa Lí Đại học" userId="3af8c7282a4ac312" providerId="LiveId" clId="{38F2B5A3-5FBF-4222-83B1-91E5FD320F25}" dt="2024-02-20T04:54:53.989" v="2636" actId="2711"/>
          <ac:picMkLst>
            <pc:docMk/>
            <pc:sldMk cId="3937146646" sldId="258"/>
            <ac:picMk id="3076" creationId="{00000000-0000-0000-0000-000000000000}"/>
          </ac:picMkLst>
        </pc:picChg>
      </pc:sldChg>
      <pc:sldChg chg="new del">
        <pc:chgData name="Tích Hợp Xã Hội Lịch Sử - Địa Lí Đại học" userId="3af8c7282a4ac312" providerId="LiveId" clId="{38F2B5A3-5FBF-4222-83B1-91E5FD320F25}" dt="2024-02-18T16:16:04.698" v="20" actId="2696"/>
        <pc:sldMkLst>
          <pc:docMk/>
          <pc:sldMk cId="3860644861" sldId="259"/>
        </pc:sldMkLst>
      </pc:sldChg>
      <pc:sldChg chg="modSp add">
        <pc:chgData name="Tích Hợp Xã Hội Lịch Sử - Địa Lí Đại học" userId="3af8c7282a4ac312" providerId="LiveId" clId="{38F2B5A3-5FBF-4222-83B1-91E5FD320F25}" dt="2024-02-20T04:54:41.951" v="2634" actId="2711"/>
        <pc:sldMkLst>
          <pc:docMk/>
          <pc:sldMk cId="4007341937" sldId="259"/>
        </pc:sldMkLst>
        <pc:spChg chg="mod">
          <ac:chgData name="Tích Hợp Xã Hội Lịch Sử - Địa Lí Đại học" userId="3af8c7282a4ac312" providerId="LiveId" clId="{38F2B5A3-5FBF-4222-83B1-91E5FD320F25}" dt="2024-02-20T04:54:41.951" v="2634" actId="2711"/>
          <ac:spMkLst>
            <pc:docMk/>
            <pc:sldMk cId="4007341937" sldId="259"/>
            <ac:spMk id="31" creationId="{00000000-0000-0000-0000-000000000000}"/>
          </ac:spMkLst>
        </pc:spChg>
        <pc:spChg chg="mod">
          <ac:chgData name="Tích Hợp Xã Hội Lịch Sử - Địa Lí Đại học" userId="3af8c7282a4ac312" providerId="LiveId" clId="{38F2B5A3-5FBF-4222-83B1-91E5FD320F25}" dt="2024-02-20T04:54:41.951" v="2634" actId="2711"/>
          <ac:spMkLst>
            <pc:docMk/>
            <pc:sldMk cId="4007341937" sldId="259"/>
            <ac:spMk id="33" creationId="{00000000-0000-0000-0000-000000000000}"/>
          </ac:spMkLst>
        </pc:spChg>
        <pc:spChg chg="mod">
          <ac:chgData name="Tích Hợp Xã Hội Lịch Sử - Địa Lí Đại học" userId="3af8c7282a4ac312" providerId="LiveId" clId="{38F2B5A3-5FBF-4222-83B1-91E5FD320F25}" dt="2024-02-20T04:54:41.951" v="2634" actId="2711"/>
          <ac:spMkLst>
            <pc:docMk/>
            <pc:sldMk cId="4007341937" sldId="259"/>
            <ac:spMk id="44" creationId="{00000000-0000-0000-0000-000000000000}"/>
          </ac:spMkLst>
        </pc:spChg>
        <pc:spChg chg="mod">
          <ac:chgData name="Tích Hợp Xã Hội Lịch Sử - Địa Lí Đại học" userId="3af8c7282a4ac312" providerId="LiveId" clId="{38F2B5A3-5FBF-4222-83B1-91E5FD320F25}" dt="2024-02-20T04:54:41.951" v="2634" actId="2711"/>
          <ac:spMkLst>
            <pc:docMk/>
            <pc:sldMk cId="4007341937" sldId="259"/>
            <ac:spMk id="45" creationId="{00000000-0000-0000-0000-000000000000}"/>
          </ac:spMkLst>
        </pc:spChg>
        <pc:spChg chg="mod">
          <ac:chgData name="Tích Hợp Xã Hội Lịch Sử - Địa Lí Đại học" userId="3af8c7282a4ac312" providerId="LiveId" clId="{38F2B5A3-5FBF-4222-83B1-91E5FD320F25}" dt="2024-02-20T04:54:41.951" v="2634" actId="2711"/>
          <ac:spMkLst>
            <pc:docMk/>
            <pc:sldMk cId="4007341937" sldId="259"/>
            <ac:spMk id="46" creationId="{00000000-0000-0000-0000-000000000000}"/>
          </ac:spMkLst>
        </pc:spChg>
        <pc:spChg chg="mod">
          <ac:chgData name="Tích Hợp Xã Hội Lịch Sử - Địa Lí Đại học" userId="3af8c7282a4ac312" providerId="LiveId" clId="{38F2B5A3-5FBF-4222-83B1-91E5FD320F25}" dt="2024-02-20T04:54:41.951" v="2634" actId="2711"/>
          <ac:spMkLst>
            <pc:docMk/>
            <pc:sldMk cId="4007341937" sldId="259"/>
            <ac:spMk id="47" creationId="{00000000-0000-0000-0000-000000000000}"/>
          </ac:spMkLst>
        </pc:spChg>
        <pc:spChg chg="mod">
          <ac:chgData name="Tích Hợp Xã Hội Lịch Sử - Địa Lí Đại học" userId="3af8c7282a4ac312" providerId="LiveId" clId="{38F2B5A3-5FBF-4222-83B1-91E5FD320F25}" dt="2024-02-20T04:54:41.951" v="2634" actId="2711"/>
          <ac:spMkLst>
            <pc:docMk/>
            <pc:sldMk cId="4007341937" sldId="259"/>
            <ac:spMk id="67" creationId="{00000000-0000-0000-0000-000000000000}"/>
          </ac:spMkLst>
        </pc:spChg>
        <pc:spChg chg="mod">
          <ac:chgData name="Tích Hợp Xã Hội Lịch Sử - Địa Lí Đại học" userId="3af8c7282a4ac312" providerId="LiveId" clId="{38F2B5A3-5FBF-4222-83B1-91E5FD320F25}" dt="2024-02-20T04:54:41.951" v="2634" actId="2711"/>
          <ac:spMkLst>
            <pc:docMk/>
            <pc:sldMk cId="4007341937" sldId="259"/>
            <ac:spMk id="68" creationId="{00000000-0000-0000-0000-000000000000}"/>
          </ac:spMkLst>
        </pc:spChg>
        <pc:grpChg chg="mod">
          <ac:chgData name="Tích Hợp Xã Hội Lịch Sử - Địa Lí Đại học" userId="3af8c7282a4ac312" providerId="LiveId" clId="{38F2B5A3-5FBF-4222-83B1-91E5FD320F25}" dt="2024-02-20T04:54:41.951" v="2634" actId="2711"/>
          <ac:grpSpMkLst>
            <pc:docMk/>
            <pc:sldMk cId="4007341937" sldId="259"/>
            <ac:grpSpMk id="34" creationId="{00000000-0000-0000-0000-000000000000}"/>
          </ac:grpSpMkLst>
        </pc:grpChg>
        <pc:grpChg chg="mod">
          <ac:chgData name="Tích Hợp Xã Hội Lịch Sử - Địa Lí Đại học" userId="3af8c7282a4ac312" providerId="LiveId" clId="{38F2B5A3-5FBF-4222-83B1-91E5FD320F25}" dt="2024-02-20T04:54:41.951" v="2634" actId="2711"/>
          <ac:grpSpMkLst>
            <pc:docMk/>
            <pc:sldMk cId="4007341937" sldId="259"/>
            <ac:grpSpMk id="38" creationId="{A3772A17-BB74-4A75-BA55-D622FE4D0639}"/>
          </ac:grpSpMkLst>
        </pc:grpChg>
        <pc:grpChg chg="mod">
          <ac:chgData name="Tích Hợp Xã Hội Lịch Sử - Địa Lí Đại học" userId="3af8c7282a4ac312" providerId="LiveId" clId="{38F2B5A3-5FBF-4222-83B1-91E5FD320F25}" dt="2024-02-20T04:54:41.951" v="2634" actId="2711"/>
          <ac:grpSpMkLst>
            <pc:docMk/>
            <pc:sldMk cId="4007341937" sldId="259"/>
            <ac:grpSpMk id="49" creationId="{A3772A17-BB74-4A75-BA55-D622FE4D0639}"/>
          </ac:grpSpMkLst>
        </pc:grpChg>
        <pc:grpChg chg="mod">
          <ac:chgData name="Tích Hợp Xã Hội Lịch Sử - Địa Lí Đại học" userId="3af8c7282a4ac312" providerId="LiveId" clId="{38F2B5A3-5FBF-4222-83B1-91E5FD320F25}" dt="2024-02-20T04:54:41.951" v="2634" actId="2711"/>
          <ac:grpSpMkLst>
            <pc:docMk/>
            <pc:sldMk cId="4007341937" sldId="259"/>
            <ac:grpSpMk id="55" creationId="{A3772A17-BB74-4A75-BA55-D622FE4D0639}"/>
          </ac:grpSpMkLst>
        </pc:grpChg>
        <pc:grpChg chg="mod">
          <ac:chgData name="Tích Hợp Xã Hội Lịch Sử - Địa Lí Đại học" userId="3af8c7282a4ac312" providerId="LiveId" clId="{38F2B5A3-5FBF-4222-83B1-91E5FD320F25}" dt="2024-02-20T04:54:41.951" v="2634" actId="2711"/>
          <ac:grpSpMkLst>
            <pc:docMk/>
            <pc:sldMk cId="4007341937" sldId="259"/>
            <ac:grpSpMk id="61" creationId="{A3772A17-BB74-4A75-BA55-D622FE4D0639}"/>
          </ac:grpSpMkLst>
        </pc:grpChg>
        <pc:picChg chg="mod">
          <ac:chgData name="Tích Hợp Xã Hội Lịch Sử - Địa Lí Đại học" userId="3af8c7282a4ac312" providerId="LiveId" clId="{38F2B5A3-5FBF-4222-83B1-91E5FD320F25}" dt="2024-02-20T04:54:41.951" v="2634" actId="2711"/>
          <ac:picMkLst>
            <pc:docMk/>
            <pc:sldMk cId="4007341937" sldId="259"/>
            <ac:picMk id="21"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22"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23"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24"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25"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26"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27"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28"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29"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30"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32"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37"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69"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1026"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1027" creationId="{00000000-0000-0000-0000-000000000000}"/>
          </ac:picMkLst>
        </pc:picChg>
        <pc:picChg chg="mod">
          <ac:chgData name="Tích Hợp Xã Hội Lịch Sử - Địa Lí Đại học" userId="3af8c7282a4ac312" providerId="LiveId" clId="{38F2B5A3-5FBF-4222-83B1-91E5FD320F25}" dt="2024-02-20T04:54:41.951" v="2634" actId="2711"/>
          <ac:picMkLst>
            <pc:docMk/>
            <pc:sldMk cId="4007341937" sldId="259"/>
            <ac:picMk id="3074" creationId="{00000000-0000-0000-0000-000000000000}"/>
          </ac:picMkLst>
        </pc:picChg>
      </pc:sldChg>
      <pc:sldChg chg="modSp new del mod">
        <pc:chgData name="Tích Hợp Xã Hội Lịch Sử - Địa Lí Đại học" userId="3af8c7282a4ac312" providerId="LiveId" clId="{38F2B5A3-5FBF-4222-83B1-91E5FD320F25}" dt="2024-02-18T16:27:21.256" v="193" actId="2696"/>
        <pc:sldMkLst>
          <pc:docMk/>
          <pc:sldMk cId="1789786430" sldId="260"/>
        </pc:sldMkLst>
        <pc:spChg chg="mod">
          <ac:chgData name="Tích Hợp Xã Hội Lịch Sử - Địa Lí Đại học" userId="3af8c7282a4ac312" providerId="LiveId" clId="{38F2B5A3-5FBF-4222-83B1-91E5FD320F25}" dt="2024-02-18T16:16:45.819" v="116" actId="20577"/>
          <ac:spMkLst>
            <pc:docMk/>
            <pc:sldMk cId="1789786430" sldId="260"/>
            <ac:spMk id="2" creationId="{BA0B750F-38C7-7AA4-0D9A-A573A44074AE}"/>
          </ac:spMkLst>
        </pc:spChg>
      </pc:sldChg>
      <pc:sldChg chg="modSp add">
        <pc:chgData name="Tích Hợp Xã Hội Lịch Sử - Địa Lí Đại học" userId="3af8c7282a4ac312" providerId="LiveId" clId="{38F2B5A3-5FBF-4222-83B1-91E5FD320F25}" dt="2024-02-20T04:54:49.065" v="2635" actId="2711"/>
        <pc:sldMkLst>
          <pc:docMk/>
          <pc:sldMk cId="3650585712" sldId="260"/>
        </pc:sldMkLst>
        <pc:spChg chg="mod">
          <ac:chgData name="Tích Hợp Xã Hội Lịch Sử - Địa Lí Đại học" userId="3af8c7282a4ac312" providerId="LiveId" clId="{38F2B5A3-5FBF-4222-83B1-91E5FD320F25}" dt="2024-02-20T04:54:49.065" v="2635" actId="2711"/>
          <ac:spMkLst>
            <pc:docMk/>
            <pc:sldMk cId="3650585712" sldId="260"/>
            <ac:spMk id="30" creationId="{00000000-0000-0000-0000-000000000000}"/>
          </ac:spMkLst>
        </pc:spChg>
        <pc:spChg chg="mod">
          <ac:chgData name="Tích Hợp Xã Hội Lịch Sử - Địa Lí Đại học" userId="3af8c7282a4ac312" providerId="LiveId" clId="{38F2B5A3-5FBF-4222-83B1-91E5FD320F25}" dt="2024-02-20T04:54:49.065" v="2635" actId="2711"/>
          <ac:spMkLst>
            <pc:docMk/>
            <pc:sldMk cId="3650585712" sldId="260"/>
            <ac:spMk id="32" creationId="{00000000-0000-0000-0000-000000000000}"/>
          </ac:spMkLst>
        </pc:spChg>
        <pc:spChg chg="mod">
          <ac:chgData name="Tích Hợp Xã Hội Lịch Sử - Địa Lí Đại học" userId="3af8c7282a4ac312" providerId="LiveId" clId="{38F2B5A3-5FBF-4222-83B1-91E5FD320F25}" dt="2024-02-20T04:54:49.065" v="2635" actId="2711"/>
          <ac:spMkLst>
            <pc:docMk/>
            <pc:sldMk cId="3650585712" sldId="260"/>
            <ac:spMk id="33" creationId="{00000000-0000-0000-0000-000000000000}"/>
          </ac:spMkLst>
        </pc:spChg>
        <pc:spChg chg="mod">
          <ac:chgData name="Tích Hợp Xã Hội Lịch Sử - Địa Lí Đại học" userId="3af8c7282a4ac312" providerId="LiveId" clId="{38F2B5A3-5FBF-4222-83B1-91E5FD320F25}" dt="2024-02-20T04:54:49.065" v="2635" actId="2711"/>
          <ac:spMkLst>
            <pc:docMk/>
            <pc:sldMk cId="3650585712" sldId="260"/>
            <ac:spMk id="44" creationId="{00000000-0000-0000-0000-000000000000}"/>
          </ac:spMkLst>
        </pc:spChg>
        <pc:spChg chg="mod">
          <ac:chgData name="Tích Hợp Xã Hội Lịch Sử - Địa Lí Đại học" userId="3af8c7282a4ac312" providerId="LiveId" clId="{38F2B5A3-5FBF-4222-83B1-91E5FD320F25}" dt="2024-02-20T04:54:49.065" v="2635" actId="2711"/>
          <ac:spMkLst>
            <pc:docMk/>
            <pc:sldMk cId="3650585712" sldId="260"/>
            <ac:spMk id="45" creationId="{00000000-0000-0000-0000-000000000000}"/>
          </ac:spMkLst>
        </pc:spChg>
        <pc:spChg chg="mod">
          <ac:chgData name="Tích Hợp Xã Hội Lịch Sử - Địa Lí Đại học" userId="3af8c7282a4ac312" providerId="LiveId" clId="{38F2B5A3-5FBF-4222-83B1-91E5FD320F25}" dt="2024-02-20T04:54:49.065" v="2635" actId="2711"/>
          <ac:spMkLst>
            <pc:docMk/>
            <pc:sldMk cId="3650585712" sldId="260"/>
            <ac:spMk id="46" creationId="{00000000-0000-0000-0000-000000000000}"/>
          </ac:spMkLst>
        </pc:spChg>
        <pc:spChg chg="mod">
          <ac:chgData name="Tích Hợp Xã Hội Lịch Sử - Địa Lí Đại học" userId="3af8c7282a4ac312" providerId="LiveId" clId="{38F2B5A3-5FBF-4222-83B1-91E5FD320F25}" dt="2024-02-20T04:54:49.065" v="2635" actId="2711"/>
          <ac:spMkLst>
            <pc:docMk/>
            <pc:sldMk cId="3650585712" sldId="260"/>
            <ac:spMk id="67" creationId="{00000000-0000-0000-0000-000000000000}"/>
          </ac:spMkLst>
        </pc:spChg>
        <pc:spChg chg="mod">
          <ac:chgData name="Tích Hợp Xã Hội Lịch Sử - Địa Lí Đại học" userId="3af8c7282a4ac312" providerId="LiveId" clId="{38F2B5A3-5FBF-4222-83B1-91E5FD320F25}" dt="2024-02-20T04:54:49.065" v="2635" actId="2711"/>
          <ac:spMkLst>
            <pc:docMk/>
            <pc:sldMk cId="3650585712" sldId="260"/>
            <ac:spMk id="68" creationId="{00000000-0000-0000-0000-000000000000}"/>
          </ac:spMkLst>
        </pc:spChg>
        <pc:grpChg chg="mod">
          <ac:chgData name="Tích Hợp Xã Hội Lịch Sử - Địa Lí Đại học" userId="3af8c7282a4ac312" providerId="LiveId" clId="{38F2B5A3-5FBF-4222-83B1-91E5FD320F25}" dt="2024-02-20T04:54:49.065" v="2635" actId="2711"/>
          <ac:grpSpMkLst>
            <pc:docMk/>
            <pc:sldMk cId="3650585712" sldId="260"/>
            <ac:grpSpMk id="35" creationId="{00000000-0000-0000-0000-000000000000}"/>
          </ac:grpSpMkLst>
        </pc:grpChg>
        <pc:grpChg chg="mod">
          <ac:chgData name="Tích Hợp Xã Hội Lịch Sử - Địa Lí Đại học" userId="3af8c7282a4ac312" providerId="LiveId" clId="{38F2B5A3-5FBF-4222-83B1-91E5FD320F25}" dt="2024-02-20T04:54:49.065" v="2635" actId="2711"/>
          <ac:grpSpMkLst>
            <pc:docMk/>
            <pc:sldMk cId="3650585712" sldId="260"/>
            <ac:grpSpMk id="39" creationId="{A3772A17-BB74-4A75-BA55-D622FE4D0639}"/>
          </ac:grpSpMkLst>
        </pc:grpChg>
        <pc:grpChg chg="mod">
          <ac:chgData name="Tích Hợp Xã Hội Lịch Sử - Địa Lí Đại học" userId="3af8c7282a4ac312" providerId="LiveId" clId="{38F2B5A3-5FBF-4222-83B1-91E5FD320F25}" dt="2024-02-20T04:54:49.065" v="2635" actId="2711"/>
          <ac:grpSpMkLst>
            <pc:docMk/>
            <pc:sldMk cId="3650585712" sldId="260"/>
            <ac:grpSpMk id="49" creationId="{A3772A17-BB74-4A75-BA55-D622FE4D0639}"/>
          </ac:grpSpMkLst>
        </pc:grpChg>
        <pc:grpChg chg="mod">
          <ac:chgData name="Tích Hợp Xã Hội Lịch Sử - Địa Lí Đại học" userId="3af8c7282a4ac312" providerId="LiveId" clId="{38F2B5A3-5FBF-4222-83B1-91E5FD320F25}" dt="2024-02-20T04:54:49.065" v="2635" actId="2711"/>
          <ac:grpSpMkLst>
            <pc:docMk/>
            <pc:sldMk cId="3650585712" sldId="260"/>
            <ac:grpSpMk id="55" creationId="{A3772A17-BB74-4A75-BA55-D622FE4D0639}"/>
          </ac:grpSpMkLst>
        </pc:grpChg>
        <pc:grpChg chg="mod">
          <ac:chgData name="Tích Hợp Xã Hội Lịch Sử - Địa Lí Đại học" userId="3af8c7282a4ac312" providerId="LiveId" clId="{38F2B5A3-5FBF-4222-83B1-91E5FD320F25}" dt="2024-02-20T04:54:49.065" v="2635" actId="2711"/>
          <ac:grpSpMkLst>
            <pc:docMk/>
            <pc:sldMk cId="3650585712" sldId="260"/>
            <ac:grpSpMk id="61" creationId="{A3772A17-BB74-4A75-BA55-D622FE4D0639}"/>
          </ac:grpSpMkLst>
        </pc:grpChg>
        <pc:picChg chg="mod">
          <ac:chgData name="Tích Hợp Xã Hội Lịch Sử - Địa Lí Đại học" userId="3af8c7282a4ac312" providerId="LiveId" clId="{38F2B5A3-5FBF-4222-83B1-91E5FD320F25}" dt="2024-02-20T04:54:49.065" v="2635" actId="2711"/>
          <ac:picMkLst>
            <pc:docMk/>
            <pc:sldMk cId="3650585712" sldId="260"/>
            <ac:picMk id="20"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1"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2"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3"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4"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5"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6"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7"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8"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9"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31"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34"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38"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69"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050" creationId="{00000000-0000-0000-0000-000000000000}"/>
          </ac:picMkLst>
        </pc:picChg>
        <pc:picChg chg="mod">
          <ac:chgData name="Tích Hợp Xã Hội Lịch Sử - Địa Lí Đại học" userId="3af8c7282a4ac312" providerId="LiveId" clId="{38F2B5A3-5FBF-4222-83B1-91E5FD320F25}" dt="2024-02-20T04:54:49.065" v="2635" actId="2711"/>
          <ac:picMkLst>
            <pc:docMk/>
            <pc:sldMk cId="3650585712" sldId="260"/>
            <ac:picMk id="2051" creationId="{00000000-0000-0000-0000-000000000000}"/>
          </ac:picMkLst>
        </pc:picChg>
      </pc:sldChg>
      <pc:sldChg chg="addSp delSp modSp new mod setBg">
        <pc:chgData name="Tích Hợp Xã Hội Lịch Sử - Địa Lí Đại học" userId="3af8c7282a4ac312" providerId="LiveId" clId="{38F2B5A3-5FBF-4222-83B1-91E5FD320F25}" dt="2024-02-20T04:41:19.798" v="2615" actId="207"/>
        <pc:sldMkLst>
          <pc:docMk/>
          <pc:sldMk cId="307418493" sldId="261"/>
        </pc:sldMkLst>
        <pc:spChg chg="add del mod">
          <ac:chgData name="Tích Hợp Xã Hội Lịch Sử - Địa Lí Đại học" userId="3af8c7282a4ac312" providerId="LiveId" clId="{38F2B5A3-5FBF-4222-83B1-91E5FD320F25}" dt="2024-02-20T04:37:14.913" v="2497" actId="478"/>
          <ac:spMkLst>
            <pc:docMk/>
            <pc:sldMk cId="307418493" sldId="261"/>
            <ac:spMk id="6" creationId="{270C467F-9079-DADB-BA1D-6DA4F28A80C8}"/>
          </ac:spMkLst>
        </pc:spChg>
        <pc:spChg chg="add mod">
          <ac:chgData name="Tích Hợp Xã Hội Lịch Sử - Địa Lí Đại học" userId="3af8c7282a4ac312" providerId="LiveId" clId="{38F2B5A3-5FBF-4222-83B1-91E5FD320F25}" dt="2024-02-20T04:41:19.798" v="2615" actId="207"/>
          <ac:spMkLst>
            <pc:docMk/>
            <pc:sldMk cId="307418493" sldId="261"/>
            <ac:spMk id="7" creationId="{0AFCAEF4-AF72-3B7D-55CB-CCD974326368}"/>
          </ac:spMkLst>
        </pc:spChg>
        <pc:spChg chg="add del">
          <ac:chgData name="Tích Hợp Xã Hội Lịch Sử - Địa Lí Đại học" userId="3af8c7282a4ac312" providerId="LiveId" clId="{38F2B5A3-5FBF-4222-83B1-91E5FD320F25}" dt="2024-02-18T16:23:39.507" v="168" actId="26606"/>
          <ac:spMkLst>
            <pc:docMk/>
            <pc:sldMk cId="307418493" sldId="261"/>
            <ac:spMk id="8" creationId="{05FB7726-C6A8-44D0-B179-A65DE454D836}"/>
          </ac:spMkLst>
        </pc:spChg>
        <pc:spChg chg="add del">
          <ac:chgData name="Tích Hợp Xã Hội Lịch Sử - Địa Lí Đại học" userId="3af8c7282a4ac312" providerId="LiveId" clId="{38F2B5A3-5FBF-4222-83B1-91E5FD320F25}" dt="2024-02-18T16:23:39.507" v="168" actId="26606"/>
          <ac:spMkLst>
            <pc:docMk/>
            <pc:sldMk cId="307418493" sldId="261"/>
            <ac:spMk id="10" creationId="{6CA79669-85CF-4A8E-9B66-F63A5C5B570B}"/>
          </ac:spMkLst>
        </pc:spChg>
        <pc:spChg chg="add del">
          <ac:chgData name="Tích Hợp Xã Hội Lịch Sử - Địa Lí Đại học" userId="3af8c7282a4ac312" providerId="LiveId" clId="{38F2B5A3-5FBF-4222-83B1-91E5FD320F25}" dt="2024-02-18T16:23:41.093" v="170" actId="26606"/>
          <ac:spMkLst>
            <pc:docMk/>
            <pc:sldMk cId="307418493" sldId="261"/>
            <ac:spMk id="12" creationId="{05FB7726-C6A8-44D0-B179-A65DE454D836}"/>
          </ac:spMkLst>
        </pc:spChg>
        <pc:spChg chg="add del">
          <ac:chgData name="Tích Hợp Xã Hội Lịch Sử - Địa Lí Đại học" userId="3af8c7282a4ac312" providerId="LiveId" clId="{38F2B5A3-5FBF-4222-83B1-91E5FD320F25}" dt="2024-02-18T16:23:43.207" v="172" actId="26606"/>
          <ac:spMkLst>
            <pc:docMk/>
            <pc:sldMk cId="307418493" sldId="261"/>
            <ac:spMk id="14" creationId="{05FB7726-C6A8-44D0-B179-A65DE454D836}"/>
          </ac:spMkLst>
        </pc:spChg>
        <pc:spChg chg="add del">
          <ac:chgData name="Tích Hợp Xã Hội Lịch Sử - Địa Lí Đại học" userId="3af8c7282a4ac312" providerId="LiveId" clId="{38F2B5A3-5FBF-4222-83B1-91E5FD320F25}" dt="2024-02-18T16:23:48.705" v="174" actId="26606"/>
          <ac:spMkLst>
            <pc:docMk/>
            <pc:sldMk cId="307418493" sldId="261"/>
            <ac:spMk id="16" creationId="{05FB7726-C6A8-44D0-B179-A65DE454D836}"/>
          </ac:spMkLst>
        </pc:spChg>
        <pc:spChg chg="add del">
          <ac:chgData name="Tích Hợp Xã Hội Lịch Sử - Địa Lí Đại học" userId="3af8c7282a4ac312" providerId="LiveId" clId="{38F2B5A3-5FBF-4222-83B1-91E5FD320F25}" dt="2024-02-18T16:23:48.705" v="174" actId="26606"/>
          <ac:spMkLst>
            <pc:docMk/>
            <pc:sldMk cId="307418493" sldId="261"/>
            <ac:spMk id="17" creationId="{6CA79669-85CF-4A8E-9B66-F63A5C5B570B}"/>
          </ac:spMkLst>
        </pc:spChg>
        <pc:spChg chg="add">
          <ac:chgData name="Tích Hợp Xã Hội Lịch Sử - Địa Lí Đại học" userId="3af8c7282a4ac312" providerId="LiveId" clId="{38F2B5A3-5FBF-4222-83B1-91E5FD320F25}" dt="2024-02-18T16:23:48.713" v="175" actId="26606"/>
          <ac:spMkLst>
            <pc:docMk/>
            <pc:sldMk cId="307418493" sldId="261"/>
            <ac:spMk id="19" creationId="{05FB7726-C6A8-44D0-B179-A65DE454D836}"/>
          </ac:spMkLst>
        </pc:spChg>
        <pc:picChg chg="add mod">
          <ac:chgData name="Tích Hợp Xã Hội Lịch Sử - Địa Lí Đại học" userId="3af8c7282a4ac312" providerId="LiveId" clId="{38F2B5A3-5FBF-4222-83B1-91E5FD320F25}" dt="2024-02-20T04:41:03.358" v="2613" actId="1076"/>
          <ac:picMkLst>
            <pc:docMk/>
            <pc:sldMk cId="307418493" sldId="261"/>
            <ac:picMk id="3" creationId="{A45785CF-D5CB-25B3-0053-95001368BD2B}"/>
          </ac:picMkLst>
        </pc:picChg>
        <pc:picChg chg="add del mod modCrop">
          <ac:chgData name="Tích Hợp Xã Hội Lịch Sử - Địa Lí Đại học" userId="3af8c7282a4ac312" providerId="LiveId" clId="{38F2B5A3-5FBF-4222-83B1-91E5FD320F25}" dt="2024-02-20T04:40:54.830" v="2611" actId="478"/>
          <ac:picMkLst>
            <pc:docMk/>
            <pc:sldMk cId="307418493" sldId="261"/>
            <ac:picMk id="4" creationId="{2F55B9EF-431B-1745-DA6A-461EE1E31054}"/>
          </ac:picMkLst>
        </pc:picChg>
        <pc:picChg chg="add del mod modCrop">
          <ac:chgData name="Tích Hợp Xã Hội Lịch Sử - Địa Lí Đại học" userId="3af8c7282a4ac312" providerId="LiveId" clId="{38F2B5A3-5FBF-4222-83B1-91E5FD320F25}" dt="2024-02-20T04:35:28.673" v="2491" actId="478"/>
          <ac:picMkLst>
            <pc:docMk/>
            <pc:sldMk cId="307418493" sldId="261"/>
            <ac:picMk id="5" creationId="{EF00307A-7CFD-C2A7-BD76-C497FB42F2A9}"/>
          </ac:picMkLst>
        </pc:picChg>
      </pc:sldChg>
      <pc:sldChg chg="addSp delSp modSp new del mod setBg">
        <pc:chgData name="Tích Hợp Xã Hội Lịch Sử - Địa Lí Đại học" userId="3af8c7282a4ac312" providerId="LiveId" clId="{38F2B5A3-5FBF-4222-83B1-91E5FD320F25}" dt="2024-02-18T17:04:43.707" v="299" actId="2696"/>
        <pc:sldMkLst>
          <pc:docMk/>
          <pc:sldMk cId="229613764" sldId="262"/>
        </pc:sldMkLst>
        <pc:spChg chg="add mod">
          <ac:chgData name="Tích Hợp Xã Hội Lịch Sử - Địa Lí Đại học" userId="3af8c7282a4ac312" providerId="LiveId" clId="{38F2B5A3-5FBF-4222-83B1-91E5FD320F25}" dt="2024-02-18T16:49:35.277" v="214" actId="1076"/>
          <ac:spMkLst>
            <pc:docMk/>
            <pc:sldMk cId="229613764" sldId="262"/>
            <ac:spMk id="6" creationId="{04F41AB0-BF78-A6E4-DA3A-9DFF6B9CA3EB}"/>
          </ac:spMkLst>
        </pc:spChg>
        <pc:spChg chg="add mod">
          <ac:chgData name="Tích Hợp Xã Hội Lịch Sử - Địa Lí Đại học" userId="3af8c7282a4ac312" providerId="LiveId" clId="{38F2B5A3-5FBF-4222-83B1-91E5FD320F25}" dt="2024-02-18T16:57:31.021" v="246" actId="1036"/>
          <ac:spMkLst>
            <pc:docMk/>
            <pc:sldMk cId="229613764" sldId="262"/>
            <ac:spMk id="7" creationId="{36A3890D-C73C-BB1A-AB2A-FD50126AD80C}"/>
          </ac:spMkLst>
        </pc:spChg>
        <pc:spChg chg="add del">
          <ac:chgData name="Tích Hợp Xã Hội Lịch Sử - Địa Lí Đại học" userId="3af8c7282a4ac312" providerId="LiveId" clId="{38F2B5A3-5FBF-4222-83B1-91E5FD320F25}" dt="2024-02-18T16:46:43.223" v="201" actId="26606"/>
          <ac:spMkLst>
            <pc:docMk/>
            <pc:sldMk cId="229613764" sldId="262"/>
            <ac:spMk id="8" creationId="{05FB7726-C6A8-44D0-B179-A65DE454D836}"/>
          </ac:spMkLst>
        </pc:spChg>
        <pc:spChg chg="add mod">
          <ac:chgData name="Tích Hợp Xã Hội Lịch Sử - Địa Lí Đại học" userId="3af8c7282a4ac312" providerId="LiveId" clId="{38F2B5A3-5FBF-4222-83B1-91E5FD320F25}" dt="2024-02-18T17:00:27.865" v="263" actId="1035"/>
          <ac:spMkLst>
            <pc:docMk/>
            <pc:sldMk cId="229613764" sldId="262"/>
            <ac:spMk id="9" creationId="{22113749-154C-9477-23C4-7661DF9BDEDA}"/>
          </ac:spMkLst>
        </pc:spChg>
        <pc:spChg chg="add del">
          <ac:chgData name="Tích Hợp Xã Hội Lịch Sử - Địa Lí Đại học" userId="3af8c7282a4ac312" providerId="LiveId" clId="{38F2B5A3-5FBF-4222-83B1-91E5FD320F25}" dt="2024-02-18T16:49:48.721" v="215" actId="26606"/>
          <ac:spMkLst>
            <pc:docMk/>
            <pc:sldMk cId="229613764" sldId="262"/>
            <ac:spMk id="10" creationId="{05FB7726-C6A8-44D0-B179-A65DE454D836}"/>
          </ac:spMkLst>
        </pc:spChg>
        <pc:spChg chg="add">
          <ac:chgData name="Tích Hợp Xã Hội Lịch Sử - Địa Lí Đại học" userId="3af8c7282a4ac312" providerId="LiveId" clId="{38F2B5A3-5FBF-4222-83B1-91E5FD320F25}" dt="2024-02-18T16:49:48.721" v="215" actId="26606"/>
          <ac:spMkLst>
            <pc:docMk/>
            <pc:sldMk cId="229613764" sldId="262"/>
            <ac:spMk id="12" creationId="{05FB7726-C6A8-44D0-B179-A65DE454D836}"/>
          </ac:spMkLst>
        </pc:spChg>
        <pc:spChg chg="add">
          <ac:chgData name="Tích Hợp Xã Hội Lịch Sử - Địa Lí Đại học" userId="3af8c7282a4ac312" providerId="LiveId" clId="{38F2B5A3-5FBF-4222-83B1-91E5FD320F25}" dt="2024-02-18T16:49:48.721" v="215" actId="26606"/>
          <ac:spMkLst>
            <pc:docMk/>
            <pc:sldMk cId="229613764" sldId="262"/>
            <ac:spMk id="13" creationId="{6CA79669-85CF-4A8E-9B66-F63A5C5B570B}"/>
          </ac:spMkLst>
        </pc:spChg>
        <pc:spChg chg="add del">
          <ac:chgData name="Tích Hợp Xã Hội Lịch Sử - Địa Lí Đại học" userId="3af8c7282a4ac312" providerId="LiveId" clId="{38F2B5A3-5FBF-4222-83B1-91E5FD320F25}" dt="2024-02-18T16:49:33.998" v="213" actId="26606"/>
          <ac:spMkLst>
            <pc:docMk/>
            <pc:sldMk cId="229613764" sldId="262"/>
            <ac:spMk id="15" creationId="{9D3B3C7E-BC2D-4436-8B03-AC421FA66787}"/>
          </ac:spMkLst>
        </pc:spChg>
        <pc:spChg chg="add del">
          <ac:chgData name="Tích Hợp Xã Hội Lịch Sử - Địa Lí Đại học" userId="3af8c7282a4ac312" providerId="LiveId" clId="{38F2B5A3-5FBF-4222-83B1-91E5FD320F25}" dt="2024-02-18T16:49:33.998" v="213" actId="26606"/>
          <ac:spMkLst>
            <pc:docMk/>
            <pc:sldMk cId="229613764" sldId="262"/>
            <ac:spMk id="22" creationId="{1AB7CFDD-E67B-4078-9BD0-D09D4200E4E1}"/>
          </ac:spMkLst>
        </pc:spChg>
        <pc:spChg chg="add del">
          <ac:chgData name="Tích Hợp Xã Hội Lịch Sử - Địa Lí Đại học" userId="3af8c7282a4ac312" providerId="LiveId" clId="{38F2B5A3-5FBF-4222-83B1-91E5FD320F25}" dt="2024-02-18T16:49:33.998" v="213" actId="26606"/>
          <ac:spMkLst>
            <pc:docMk/>
            <pc:sldMk cId="229613764" sldId="262"/>
            <ac:spMk id="24" creationId="{4DAEF25D-C97E-48E9-B20C-FEFC2EC6E59B}"/>
          </ac:spMkLst>
        </pc:spChg>
        <pc:grpChg chg="add del">
          <ac:chgData name="Tích Hợp Xã Hội Lịch Sử - Địa Lí Đại học" userId="3af8c7282a4ac312" providerId="LiveId" clId="{38F2B5A3-5FBF-4222-83B1-91E5FD320F25}" dt="2024-02-18T16:49:33.998" v="213" actId="26606"/>
          <ac:grpSpMkLst>
            <pc:docMk/>
            <pc:sldMk cId="229613764" sldId="262"/>
            <ac:grpSpMk id="17" creationId="{79B5D0C1-066E-4C02-A6B8-59FAE4A19724}"/>
          </ac:grpSpMkLst>
        </pc:grpChg>
        <pc:grpChg chg="add del">
          <ac:chgData name="Tích Hợp Xã Hội Lịch Sử - Địa Lí Đại học" userId="3af8c7282a4ac312" providerId="LiveId" clId="{38F2B5A3-5FBF-4222-83B1-91E5FD320F25}" dt="2024-02-18T16:49:33.998" v="213" actId="26606"/>
          <ac:grpSpMkLst>
            <pc:docMk/>
            <pc:sldMk cId="229613764" sldId="262"/>
            <ac:grpSpMk id="26" creationId="{91B7537E-7B93-4306-B9DF-4CD583E0AA21}"/>
          </ac:grpSpMkLst>
        </pc:grpChg>
        <pc:picChg chg="add mod">
          <ac:chgData name="Tích Hợp Xã Hội Lịch Sử - Địa Lí Đại học" userId="3af8c7282a4ac312" providerId="LiveId" clId="{38F2B5A3-5FBF-4222-83B1-91E5FD320F25}" dt="2024-02-18T16:46:43.978" v="203" actId="931"/>
          <ac:picMkLst>
            <pc:docMk/>
            <pc:sldMk cId="229613764" sldId="262"/>
            <ac:picMk id="3" creationId="{917E635D-5ECB-F694-11BA-5B2BF4F4BD77}"/>
          </ac:picMkLst>
        </pc:picChg>
        <pc:picChg chg="add mod">
          <ac:chgData name="Tích Hợp Xã Hội Lịch Sử - Địa Lí Đại học" userId="3af8c7282a4ac312" providerId="LiveId" clId="{38F2B5A3-5FBF-4222-83B1-91E5FD320F25}" dt="2024-02-18T16:57:39.975" v="248" actId="1076"/>
          <ac:picMkLst>
            <pc:docMk/>
            <pc:sldMk cId="229613764" sldId="262"/>
            <ac:picMk id="5" creationId="{FA7A9C31-A546-AD66-3D30-E5B3736F2B58}"/>
          </ac:picMkLst>
        </pc:picChg>
        <pc:picChg chg="add mod">
          <ac:chgData name="Tích Hợp Xã Hội Lịch Sử - Địa Lí Đại học" userId="3af8c7282a4ac312" providerId="LiveId" clId="{38F2B5A3-5FBF-4222-83B1-91E5FD320F25}" dt="2024-02-18T17:00:35.282" v="264" actId="14100"/>
          <ac:picMkLst>
            <pc:docMk/>
            <pc:sldMk cId="229613764" sldId="262"/>
            <ac:picMk id="11" creationId="{7869F4E8-158E-88B7-617C-BFB658A96B32}"/>
          </ac:picMkLst>
        </pc:picChg>
      </pc:sldChg>
      <pc:sldChg chg="modSp add">
        <pc:chgData name="Tích Hợp Xã Hội Lịch Sử - Địa Lí Đại học" userId="3af8c7282a4ac312" providerId="LiveId" clId="{38F2B5A3-5FBF-4222-83B1-91E5FD320F25}" dt="2024-02-20T04:54:36.093" v="2633" actId="2711"/>
        <pc:sldMkLst>
          <pc:docMk/>
          <pc:sldMk cId="500501468" sldId="262"/>
        </pc:sldMkLst>
        <pc:spChg chg="mod">
          <ac:chgData name="Tích Hợp Xã Hội Lịch Sử - Địa Lí Đại học" userId="3af8c7282a4ac312" providerId="LiveId" clId="{38F2B5A3-5FBF-4222-83B1-91E5FD320F25}" dt="2024-02-20T04:54:36.093" v="2633" actId="2711"/>
          <ac:spMkLst>
            <pc:docMk/>
            <pc:sldMk cId="500501468" sldId="262"/>
            <ac:spMk id="46" creationId="{00000000-0000-0000-0000-000000000000}"/>
          </ac:spMkLst>
        </pc:spChg>
        <pc:spChg chg="mod">
          <ac:chgData name="Tích Hợp Xã Hội Lịch Sử - Địa Lí Đại học" userId="3af8c7282a4ac312" providerId="LiveId" clId="{38F2B5A3-5FBF-4222-83B1-91E5FD320F25}" dt="2024-02-20T04:54:36.093" v="2633" actId="2711"/>
          <ac:spMkLst>
            <pc:docMk/>
            <pc:sldMk cId="500501468" sldId="262"/>
            <ac:spMk id="48" creationId="{00000000-0000-0000-0000-000000000000}"/>
          </ac:spMkLst>
        </pc:spChg>
        <pc:spChg chg="mod">
          <ac:chgData name="Tích Hợp Xã Hội Lịch Sử - Địa Lí Đại học" userId="3af8c7282a4ac312" providerId="LiveId" clId="{38F2B5A3-5FBF-4222-83B1-91E5FD320F25}" dt="2024-02-20T04:54:36.093" v="2633" actId="2711"/>
          <ac:spMkLst>
            <pc:docMk/>
            <pc:sldMk cId="500501468" sldId="262"/>
            <ac:spMk id="49" creationId="{00000000-0000-0000-0000-000000000000}"/>
          </ac:spMkLst>
        </pc:spChg>
        <pc:spChg chg="mod">
          <ac:chgData name="Tích Hợp Xã Hội Lịch Sử - Địa Lí Đại học" userId="3af8c7282a4ac312" providerId="LiveId" clId="{38F2B5A3-5FBF-4222-83B1-91E5FD320F25}" dt="2024-02-20T04:54:36.093" v="2633" actId="2711"/>
          <ac:spMkLst>
            <pc:docMk/>
            <pc:sldMk cId="500501468" sldId="262"/>
            <ac:spMk id="50" creationId="{00000000-0000-0000-0000-000000000000}"/>
          </ac:spMkLst>
        </pc:spChg>
        <pc:spChg chg="mod">
          <ac:chgData name="Tích Hợp Xã Hội Lịch Sử - Địa Lí Đại học" userId="3af8c7282a4ac312" providerId="LiveId" clId="{38F2B5A3-5FBF-4222-83B1-91E5FD320F25}" dt="2024-02-20T04:54:36.093" v="2633" actId="2711"/>
          <ac:spMkLst>
            <pc:docMk/>
            <pc:sldMk cId="500501468" sldId="262"/>
            <ac:spMk id="51" creationId="{00000000-0000-0000-0000-000000000000}"/>
          </ac:spMkLst>
        </pc:spChg>
        <pc:spChg chg="mod">
          <ac:chgData name="Tích Hợp Xã Hội Lịch Sử - Địa Lí Đại học" userId="3af8c7282a4ac312" providerId="LiveId" clId="{38F2B5A3-5FBF-4222-83B1-91E5FD320F25}" dt="2024-02-20T04:54:36.093" v="2633" actId="2711"/>
          <ac:spMkLst>
            <pc:docMk/>
            <pc:sldMk cId="500501468" sldId="262"/>
            <ac:spMk id="52" creationId="{00000000-0000-0000-0000-000000000000}"/>
          </ac:spMkLst>
        </pc:spChg>
        <pc:spChg chg="mod">
          <ac:chgData name="Tích Hợp Xã Hội Lịch Sử - Địa Lí Đại học" userId="3af8c7282a4ac312" providerId="LiveId" clId="{38F2B5A3-5FBF-4222-83B1-91E5FD320F25}" dt="2024-02-20T04:54:36.093" v="2633" actId="2711"/>
          <ac:spMkLst>
            <pc:docMk/>
            <pc:sldMk cId="500501468" sldId="262"/>
            <ac:spMk id="68" creationId="{00000000-0000-0000-0000-000000000000}"/>
          </ac:spMkLst>
        </pc:spChg>
        <pc:spChg chg="mod">
          <ac:chgData name="Tích Hợp Xã Hội Lịch Sử - Địa Lí Đại học" userId="3af8c7282a4ac312" providerId="LiveId" clId="{38F2B5A3-5FBF-4222-83B1-91E5FD320F25}" dt="2024-02-20T04:54:36.093" v="2633" actId="2711"/>
          <ac:spMkLst>
            <pc:docMk/>
            <pc:sldMk cId="500501468" sldId="262"/>
            <ac:spMk id="69" creationId="{00000000-0000-0000-0000-000000000000}"/>
          </ac:spMkLst>
        </pc:spChg>
        <pc:grpChg chg="mod">
          <ac:chgData name="Tích Hợp Xã Hội Lịch Sử - Địa Lí Đại học" userId="3af8c7282a4ac312" providerId="LiveId" clId="{38F2B5A3-5FBF-4222-83B1-91E5FD320F25}" dt="2024-02-20T04:54:36.093" v="2633" actId="2711"/>
          <ac:grpSpMkLst>
            <pc:docMk/>
            <pc:sldMk cId="500501468" sldId="262"/>
            <ac:grpSpMk id="23" creationId="{00000000-0000-0000-0000-000000000000}"/>
          </ac:grpSpMkLst>
        </pc:grpChg>
        <pc:grpChg chg="mod">
          <ac:chgData name="Tích Hợp Xã Hội Lịch Sử - Địa Lí Đại học" userId="3af8c7282a4ac312" providerId="LiveId" clId="{38F2B5A3-5FBF-4222-83B1-91E5FD320F25}" dt="2024-02-20T04:54:36.093" v="2633" actId="2711"/>
          <ac:grpSpMkLst>
            <pc:docMk/>
            <pc:sldMk cId="500501468" sldId="262"/>
            <ac:grpSpMk id="31" creationId="{A3772A17-BB74-4A75-BA55-D622FE4D0639}"/>
          </ac:grpSpMkLst>
        </pc:grpChg>
        <pc:grpChg chg="mod">
          <ac:chgData name="Tích Hợp Xã Hội Lịch Sử - Địa Lí Đại học" userId="3af8c7282a4ac312" providerId="LiveId" clId="{38F2B5A3-5FBF-4222-83B1-91E5FD320F25}" dt="2024-02-20T04:54:36.093" v="2633" actId="2711"/>
          <ac:grpSpMkLst>
            <pc:docMk/>
            <pc:sldMk cId="500501468" sldId="262"/>
            <ac:grpSpMk id="40" creationId="{A3772A17-BB74-4A75-BA55-D622FE4D0639}"/>
          </ac:grpSpMkLst>
        </pc:grpChg>
        <pc:grpChg chg="mod">
          <ac:chgData name="Tích Hợp Xã Hội Lịch Sử - Địa Lí Đại học" userId="3af8c7282a4ac312" providerId="LiveId" clId="{38F2B5A3-5FBF-4222-83B1-91E5FD320F25}" dt="2024-02-20T04:54:36.093" v="2633" actId="2711"/>
          <ac:grpSpMkLst>
            <pc:docMk/>
            <pc:sldMk cId="500501468" sldId="262"/>
            <ac:grpSpMk id="56" creationId="{A3772A17-BB74-4A75-BA55-D622FE4D0639}"/>
          </ac:grpSpMkLst>
        </pc:grpChg>
        <pc:grpChg chg="mod">
          <ac:chgData name="Tích Hợp Xã Hội Lịch Sử - Địa Lí Đại học" userId="3af8c7282a4ac312" providerId="LiveId" clId="{38F2B5A3-5FBF-4222-83B1-91E5FD320F25}" dt="2024-02-20T04:54:36.093" v="2633" actId="2711"/>
          <ac:grpSpMkLst>
            <pc:docMk/>
            <pc:sldMk cId="500501468" sldId="262"/>
            <ac:grpSpMk id="62" creationId="{A3772A17-BB74-4A75-BA55-D622FE4D0639}"/>
          </ac:grpSpMkLst>
        </pc:grpChg>
        <pc:picChg chg="mod">
          <ac:chgData name="Tích Hợp Xã Hội Lịch Sử - Địa Lí Đại học" userId="3af8c7282a4ac312" providerId="LiveId" clId="{38F2B5A3-5FBF-4222-83B1-91E5FD320F25}" dt="2024-02-20T04:54:36.093" v="2633" actId="2711"/>
          <ac:picMkLst>
            <pc:docMk/>
            <pc:sldMk cId="500501468" sldId="262"/>
            <ac:picMk id="21"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22"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25"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26"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27"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28"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30"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33"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34"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35"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45"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47"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53"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54"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70" creationId="{00000000-0000-0000-0000-000000000000}"/>
          </ac:picMkLst>
        </pc:picChg>
        <pc:picChg chg="mod">
          <ac:chgData name="Tích Hợp Xã Hội Lịch Sử - Địa Lí Đại học" userId="3af8c7282a4ac312" providerId="LiveId" clId="{38F2B5A3-5FBF-4222-83B1-91E5FD320F25}" dt="2024-02-20T04:54:36.093" v="2633" actId="2711"/>
          <ac:picMkLst>
            <pc:docMk/>
            <pc:sldMk cId="500501468" sldId="262"/>
            <ac:picMk id="1026" creationId="{00000000-0000-0000-0000-000000000000}"/>
          </ac:picMkLst>
        </pc:picChg>
      </pc:sldChg>
      <pc:sldChg chg="modSp add">
        <pc:chgData name="Tích Hợp Xã Hội Lịch Sử - Địa Lí Đại học" userId="3af8c7282a4ac312" providerId="LiveId" clId="{38F2B5A3-5FBF-4222-83B1-91E5FD320F25}" dt="2024-02-20T04:55:17.466" v="2640" actId="2711"/>
        <pc:sldMkLst>
          <pc:docMk/>
          <pc:sldMk cId="1690918534" sldId="263"/>
        </pc:sldMkLst>
        <pc:spChg chg="mod">
          <ac:chgData name="Tích Hợp Xã Hội Lịch Sử - Địa Lí Đại học" userId="3af8c7282a4ac312" providerId="LiveId" clId="{38F2B5A3-5FBF-4222-83B1-91E5FD320F25}" dt="2024-02-20T04:55:17.466" v="2640" actId="2711"/>
          <ac:spMkLst>
            <pc:docMk/>
            <pc:sldMk cId="1690918534" sldId="263"/>
            <ac:spMk id="37" creationId="{00000000-0000-0000-0000-000000000000}"/>
          </ac:spMkLst>
        </pc:spChg>
        <pc:spChg chg="mod">
          <ac:chgData name="Tích Hợp Xã Hội Lịch Sử - Địa Lí Đại học" userId="3af8c7282a4ac312" providerId="LiveId" clId="{38F2B5A3-5FBF-4222-83B1-91E5FD320F25}" dt="2024-02-20T04:55:17.466" v="2640" actId="2711"/>
          <ac:spMkLst>
            <pc:docMk/>
            <pc:sldMk cId="1690918534" sldId="263"/>
            <ac:spMk id="39" creationId="{00000000-0000-0000-0000-000000000000}"/>
          </ac:spMkLst>
        </pc:spChg>
        <pc:spChg chg="mod">
          <ac:chgData name="Tích Hợp Xã Hội Lịch Sử - Địa Lí Đại học" userId="3af8c7282a4ac312" providerId="LiveId" clId="{38F2B5A3-5FBF-4222-83B1-91E5FD320F25}" dt="2024-02-20T04:55:17.466" v="2640" actId="2711"/>
          <ac:spMkLst>
            <pc:docMk/>
            <pc:sldMk cId="1690918534" sldId="263"/>
            <ac:spMk id="40" creationId="{00000000-0000-0000-0000-000000000000}"/>
          </ac:spMkLst>
        </pc:spChg>
        <pc:spChg chg="mod">
          <ac:chgData name="Tích Hợp Xã Hội Lịch Sử - Địa Lí Đại học" userId="3af8c7282a4ac312" providerId="LiveId" clId="{38F2B5A3-5FBF-4222-83B1-91E5FD320F25}" dt="2024-02-20T04:55:17.466" v="2640" actId="2711"/>
          <ac:spMkLst>
            <pc:docMk/>
            <pc:sldMk cId="1690918534" sldId="263"/>
            <ac:spMk id="41" creationId="{00000000-0000-0000-0000-000000000000}"/>
          </ac:spMkLst>
        </pc:spChg>
        <pc:spChg chg="mod">
          <ac:chgData name="Tích Hợp Xã Hội Lịch Sử - Địa Lí Đại học" userId="3af8c7282a4ac312" providerId="LiveId" clId="{38F2B5A3-5FBF-4222-83B1-91E5FD320F25}" dt="2024-02-20T04:55:17.466" v="2640" actId="2711"/>
          <ac:spMkLst>
            <pc:docMk/>
            <pc:sldMk cId="1690918534" sldId="263"/>
            <ac:spMk id="42" creationId="{00000000-0000-0000-0000-000000000000}"/>
          </ac:spMkLst>
        </pc:spChg>
        <pc:spChg chg="mod">
          <ac:chgData name="Tích Hợp Xã Hội Lịch Sử - Địa Lí Đại học" userId="3af8c7282a4ac312" providerId="LiveId" clId="{38F2B5A3-5FBF-4222-83B1-91E5FD320F25}" dt="2024-02-20T04:55:17.466" v="2640" actId="2711"/>
          <ac:spMkLst>
            <pc:docMk/>
            <pc:sldMk cId="1690918534" sldId="263"/>
            <ac:spMk id="43" creationId="{00000000-0000-0000-0000-000000000000}"/>
          </ac:spMkLst>
        </pc:spChg>
        <pc:spChg chg="mod">
          <ac:chgData name="Tích Hợp Xã Hội Lịch Sử - Địa Lí Đại học" userId="3af8c7282a4ac312" providerId="LiveId" clId="{38F2B5A3-5FBF-4222-83B1-91E5FD320F25}" dt="2024-02-20T04:55:17.466" v="2640" actId="2711"/>
          <ac:spMkLst>
            <pc:docMk/>
            <pc:sldMk cId="1690918534" sldId="263"/>
            <ac:spMk id="64" creationId="{00000000-0000-0000-0000-000000000000}"/>
          </ac:spMkLst>
        </pc:spChg>
        <pc:spChg chg="mod">
          <ac:chgData name="Tích Hợp Xã Hội Lịch Sử - Địa Lí Đại học" userId="3af8c7282a4ac312" providerId="LiveId" clId="{38F2B5A3-5FBF-4222-83B1-91E5FD320F25}" dt="2024-02-20T04:55:17.466" v="2640" actId="2711"/>
          <ac:spMkLst>
            <pc:docMk/>
            <pc:sldMk cId="1690918534" sldId="263"/>
            <ac:spMk id="65" creationId="{00000000-0000-0000-0000-000000000000}"/>
          </ac:spMkLst>
        </pc:spChg>
        <pc:grpChg chg="mod">
          <ac:chgData name="Tích Hợp Xã Hội Lịch Sử - Địa Lí Đại học" userId="3af8c7282a4ac312" providerId="LiveId" clId="{38F2B5A3-5FBF-4222-83B1-91E5FD320F25}" dt="2024-02-20T04:55:17.466" v="2640" actId="2711"/>
          <ac:grpSpMkLst>
            <pc:docMk/>
            <pc:sldMk cId="1690918534" sldId="263"/>
            <ac:grpSpMk id="25" creationId="{00000000-0000-0000-0000-000000000000}"/>
          </ac:grpSpMkLst>
        </pc:grpChg>
        <pc:grpChg chg="mod">
          <ac:chgData name="Tích Hợp Xã Hội Lịch Sử - Địa Lí Đại học" userId="3af8c7282a4ac312" providerId="LiveId" clId="{38F2B5A3-5FBF-4222-83B1-91E5FD320F25}" dt="2024-02-20T04:55:17.466" v="2640" actId="2711"/>
          <ac:grpSpMkLst>
            <pc:docMk/>
            <pc:sldMk cId="1690918534" sldId="263"/>
            <ac:grpSpMk id="29" creationId="{A3772A17-BB74-4A75-BA55-D622FE4D0639}"/>
          </ac:grpSpMkLst>
        </pc:grpChg>
        <pc:grpChg chg="mod">
          <ac:chgData name="Tích Hợp Xã Hội Lịch Sử - Địa Lí Đại học" userId="3af8c7282a4ac312" providerId="LiveId" clId="{38F2B5A3-5FBF-4222-83B1-91E5FD320F25}" dt="2024-02-20T04:55:17.466" v="2640" actId="2711"/>
          <ac:grpSpMkLst>
            <pc:docMk/>
            <pc:sldMk cId="1690918534" sldId="263"/>
            <ac:grpSpMk id="46" creationId="{A3772A17-BB74-4A75-BA55-D622FE4D0639}"/>
          </ac:grpSpMkLst>
        </pc:grpChg>
        <pc:grpChg chg="mod">
          <ac:chgData name="Tích Hợp Xã Hội Lịch Sử - Địa Lí Đại học" userId="3af8c7282a4ac312" providerId="LiveId" clId="{38F2B5A3-5FBF-4222-83B1-91E5FD320F25}" dt="2024-02-20T04:55:17.466" v="2640" actId="2711"/>
          <ac:grpSpMkLst>
            <pc:docMk/>
            <pc:sldMk cId="1690918534" sldId="263"/>
            <ac:grpSpMk id="52" creationId="{A3772A17-BB74-4A75-BA55-D622FE4D0639}"/>
          </ac:grpSpMkLst>
        </pc:grpChg>
        <pc:grpChg chg="mod">
          <ac:chgData name="Tích Hợp Xã Hội Lịch Sử - Địa Lí Đại học" userId="3af8c7282a4ac312" providerId="LiveId" clId="{38F2B5A3-5FBF-4222-83B1-91E5FD320F25}" dt="2024-02-20T04:55:17.466" v="2640" actId="2711"/>
          <ac:grpSpMkLst>
            <pc:docMk/>
            <pc:sldMk cId="1690918534" sldId="263"/>
            <ac:grpSpMk id="58" creationId="{A3772A17-BB74-4A75-BA55-D622FE4D0639}"/>
          </ac:grpSpMkLst>
        </pc:grpChg>
        <pc:picChg chg="mod">
          <ac:chgData name="Tích Hợp Xã Hội Lịch Sử - Địa Lí Đại học" userId="3af8c7282a4ac312" providerId="LiveId" clId="{38F2B5A3-5FBF-4222-83B1-91E5FD320F25}" dt="2024-02-20T04:55:17.466" v="2640" actId="2711"/>
          <ac:picMkLst>
            <pc:docMk/>
            <pc:sldMk cId="1690918534" sldId="263"/>
            <ac:picMk id="18"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21"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22"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23"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24"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28"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34"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35"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36"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38"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66"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1026"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1029"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1030"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1031" creationId="{00000000-0000-0000-0000-000000000000}"/>
          </ac:picMkLst>
        </pc:picChg>
        <pc:picChg chg="mod">
          <ac:chgData name="Tích Hợp Xã Hội Lịch Sử - Địa Lí Đại học" userId="3af8c7282a4ac312" providerId="LiveId" clId="{38F2B5A3-5FBF-4222-83B1-91E5FD320F25}" dt="2024-02-20T04:55:17.466" v="2640" actId="2711"/>
          <ac:picMkLst>
            <pc:docMk/>
            <pc:sldMk cId="1690918534" sldId="263"/>
            <ac:picMk id="2050" creationId="{00000000-0000-0000-0000-000000000000}"/>
          </ac:picMkLst>
        </pc:picChg>
      </pc:sldChg>
      <pc:sldChg chg="addSp delSp modSp new del mod setBg">
        <pc:chgData name="Tích Hợp Xã Hội Lịch Sử - Địa Lí Đại học" userId="3af8c7282a4ac312" providerId="LiveId" clId="{38F2B5A3-5FBF-4222-83B1-91E5FD320F25}" dt="2024-02-18T17:05:18.485" v="313" actId="2696"/>
        <pc:sldMkLst>
          <pc:docMk/>
          <pc:sldMk cId="2074668332" sldId="263"/>
        </pc:sldMkLst>
        <pc:spChg chg="add mod">
          <ac:chgData name="Tích Hợp Xã Hội Lịch Sử - Địa Lí Đại học" userId="3af8c7282a4ac312" providerId="LiveId" clId="{38F2B5A3-5FBF-4222-83B1-91E5FD320F25}" dt="2024-02-18T17:04:09.687" v="294" actId="1076"/>
          <ac:spMkLst>
            <pc:docMk/>
            <pc:sldMk cId="2074668332" sldId="263"/>
            <ac:spMk id="4" creationId="{B437995A-4866-E56B-A190-C5E1D8B058E9}"/>
          </ac:spMkLst>
        </pc:spChg>
        <pc:spChg chg="add mod">
          <ac:chgData name="Tích Hợp Xã Hội Lịch Sử - Địa Lí Đại học" userId="3af8c7282a4ac312" providerId="LiveId" clId="{38F2B5A3-5FBF-4222-83B1-91E5FD320F25}" dt="2024-02-18T17:02:57.965" v="280" actId="1076"/>
          <ac:spMkLst>
            <pc:docMk/>
            <pc:sldMk cId="2074668332" sldId="263"/>
            <ac:spMk id="5" creationId="{B315DE65-9672-8ABB-B89D-2AA4CE5BCC87}"/>
          </ac:spMkLst>
        </pc:spChg>
        <pc:spChg chg="add del">
          <ac:chgData name="Tích Hợp Xã Hội Lịch Sử - Địa Lí Đại học" userId="3af8c7282a4ac312" providerId="LiveId" clId="{38F2B5A3-5FBF-4222-83B1-91E5FD320F25}" dt="2024-02-18T17:01:24.316" v="270" actId="26606"/>
          <ac:spMkLst>
            <pc:docMk/>
            <pc:sldMk cId="2074668332" sldId="263"/>
            <ac:spMk id="8" creationId="{05FB7726-C6A8-44D0-B179-A65DE454D836}"/>
          </ac:spMkLst>
        </pc:spChg>
        <pc:spChg chg="add del">
          <ac:chgData name="Tích Hợp Xã Hội Lịch Sử - Địa Lí Đại học" userId="3af8c7282a4ac312" providerId="LiveId" clId="{38F2B5A3-5FBF-4222-83B1-91E5FD320F25}" dt="2024-02-18T17:01:26.995" v="272" actId="26606"/>
          <ac:spMkLst>
            <pc:docMk/>
            <pc:sldMk cId="2074668332" sldId="263"/>
            <ac:spMk id="10" creationId="{6CA79669-85CF-4A8E-9B66-F63A5C5B570B}"/>
          </ac:spMkLst>
        </pc:spChg>
        <pc:spChg chg="add del">
          <ac:chgData name="Tích Hợp Xã Hội Lịch Sử - Địa Lí Đại học" userId="3af8c7282a4ac312" providerId="LiveId" clId="{38F2B5A3-5FBF-4222-83B1-91E5FD320F25}" dt="2024-02-18T17:01:26.995" v="272" actId="26606"/>
          <ac:spMkLst>
            <pc:docMk/>
            <pc:sldMk cId="2074668332" sldId="263"/>
            <ac:spMk id="11" creationId="{05FB7726-C6A8-44D0-B179-A65DE454D836}"/>
          </ac:spMkLst>
        </pc:spChg>
        <pc:spChg chg="add del">
          <ac:chgData name="Tích Hợp Xã Hội Lịch Sử - Địa Lí Đại học" userId="3af8c7282a4ac312" providerId="LiveId" clId="{38F2B5A3-5FBF-4222-83B1-91E5FD320F25}" dt="2024-02-18T17:01:31.251" v="274" actId="26606"/>
          <ac:spMkLst>
            <pc:docMk/>
            <pc:sldMk cId="2074668332" sldId="263"/>
            <ac:spMk id="13" creationId="{05FB7726-C6A8-44D0-B179-A65DE454D836}"/>
          </ac:spMkLst>
        </pc:spChg>
        <pc:spChg chg="add">
          <ac:chgData name="Tích Hợp Xã Hội Lịch Sử - Địa Lí Đại học" userId="3af8c7282a4ac312" providerId="LiveId" clId="{38F2B5A3-5FBF-4222-83B1-91E5FD320F25}" dt="2024-02-18T17:01:31.259" v="275" actId="26606"/>
          <ac:spMkLst>
            <pc:docMk/>
            <pc:sldMk cId="2074668332" sldId="263"/>
            <ac:spMk id="15" creationId="{05FB7726-C6A8-44D0-B179-A65DE454D836}"/>
          </ac:spMkLst>
        </pc:spChg>
        <pc:spChg chg="add">
          <ac:chgData name="Tích Hợp Xã Hội Lịch Sử - Địa Lí Đại học" userId="3af8c7282a4ac312" providerId="LiveId" clId="{38F2B5A3-5FBF-4222-83B1-91E5FD320F25}" dt="2024-02-18T17:01:31.259" v="275" actId="26606"/>
          <ac:spMkLst>
            <pc:docMk/>
            <pc:sldMk cId="2074668332" sldId="263"/>
            <ac:spMk id="16" creationId="{6CA79669-85CF-4A8E-9B66-F63A5C5B570B}"/>
          </ac:spMkLst>
        </pc:spChg>
        <pc:picChg chg="add mod">
          <ac:chgData name="Tích Hợp Xã Hội Lịch Sử - Địa Lí Đại học" userId="3af8c7282a4ac312" providerId="LiveId" clId="{38F2B5A3-5FBF-4222-83B1-91E5FD320F25}" dt="2024-02-18T17:04:34.962" v="298" actId="14100"/>
          <ac:picMkLst>
            <pc:docMk/>
            <pc:sldMk cId="2074668332" sldId="263"/>
            <ac:picMk id="3" creationId="{25AD9F61-E2A4-890C-3B71-E34FCCA1BC31}"/>
          </ac:picMkLst>
        </pc:picChg>
        <pc:picChg chg="add mod">
          <ac:chgData name="Tích Hợp Xã Hội Lịch Sử - Địa Lí Đại học" userId="3af8c7282a4ac312" providerId="LiveId" clId="{38F2B5A3-5FBF-4222-83B1-91E5FD320F25}" dt="2024-02-18T17:04:01.848" v="293" actId="1076"/>
          <ac:picMkLst>
            <pc:docMk/>
            <pc:sldMk cId="2074668332" sldId="263"/>
            <ac:picMk id="6" creationId="{832B9243-5662-573D-099F-5F9599FB9662}"/>
          </ac:picMkLst>
        </pc:picChg>
        <pc:picChg chg="add mod">
          <ac:chgData name="Tích Hợp Xã Hội Lịch Sử - Địa Lí Đại học" userId="3af8c7282a4ac312" providerId="LiveId" clId="{38F2B5A3-5FBF-4222-83B1-91E5FD320F25}" dt="2024-02-18T17:04:55.550" v="305" actId="931"/>
          <ac:picMkLst>
            <pc:docMk/>
            <pc:sldMk cId="2074668332" sldId="263"/>
            <ac:picMk id="9" creationId="{85ECB834-5C5F-6F87-6967-5F6057D52083}"/>
          </ac:picMkLst>
        </pc:picChg>
      </pc:sldChg>
      <pc:sldChg chg="modSp add">
        <pc:chgData name="Tích Hợp Xã Hội Lịch Sử - Địa Lí Đại học" userId="3af8c7282a4ac312" providerId="LiveId" clId="{38F2B5A3-5FBF-4222-83B1-91E5FD320F25}" dt="2024-02-20T04:55:11.021" v="2639" actId="2711"/>
        <pc:sldMkLst>
          <pc:docMk/>
          <pc:sldMk cId="2855045686" sldId="264"/>
        </pc:sldMkLst>
        <pc:spChg chg="mod">
          <ac:chgData name="Tích Hợp Xã Hội Lịch Sử - Địa Lí Đại học" userId="3af8c7282a4ac312" providerId="LiveId" clId="{38F2B5A3-5FBF-4222-83B1-91E5FD320F25}" dt="2024-02-20T04:55:11.021" v="2639" actId="2711"/>
          <ac:spMkLst>
            <pc:docMk/>
            <pc:sldMk cId="2855045686" sldId="264"/>
            <ac:spMk id="31" creationId="{00000000-0000-0000-0000-000000000000}"/>
          </ac:spMkLst>
        </pc:spChg>
        <pc:spChg chg="mod">
          <ac:chgData name="Tích Hợp Xã Hội Lịch Sử - Địa Lí Đại học" userId="3af8c7282a4ac312" providerId="LiveId" clId="{38F2B5A3-5FBF-4222-83B1-91E5FD320F25}" dt="2024-02-20T04:55:11.021" v="2639" actId="2711"/>
          <ac:spMkLst>
            <pc:docMk/>
            <pc:sldMk cId="2855045686" sldId="264"/>
            <ac:spMk id="33" creationId="{00000000-0000-0000-0000-000000000000}"/>
          </ac:spMkLst>
        </pc:spChg>
        <pc:spChg chg="mod">
          <ac:chgData name="Tích Hợp Xã Hội Lịch Sử - Địa Lí Đại học" userId="3af8c7282a4ac312" providerId="LiveId" clId="{38F2B5A3-5FBF-4222-83B1-91E5FD320F25}" dt="2024-02-20T04:55:11.021" v="2639" actId="2711"/>
          <ac:spMkLst>
            <pc:docMk/>
            <pc:sldMk cId="2855045686" sldId="264"/>
            <ac:spMk id="44" creationId="{00000000-0000-0000-0000-000000000000}"/>
          </ac:spMkLst>
        </pc:spChg>
        <pc:spChg chg="mod">
          <ac:chgData name="Tích Hợp Xã Hội Lịch Sử - Địa Lí Đại học" userId="3af8c7282a4ac312" providerId="LiveId" clId="{38F2B5A3-5FBF-4222-83B1-91E5FD320F25}" dt="2024-02-20T04:55:11.021" v="2639" actId="2711"/>
          <ac:spMkLst>
            <pc:docMk/>
            <pc:sldMk cId="2855045686" sldId="264"/>
            <ac:spMk id="45" creationId="{00000000-0000-0000-0000-000000000000}"/>
          </ac:spMkLst>
        </pc:spChg>
        <pc:spChg chg="mod">
          <ac:chgData name="Tích Hợp Xã Hội Lịch Sử - Địa Lí Đại học" userId="3af8c7282a4ac312" providerId="LiveId" clId="{38F2B5A3-5FBF-4222-83B1-91E5FD320F25}" dt="2024-02-20T04:55:11.021" v="2639" actId="2711"/>
          <ac:spMkLst>
            <pc:docMk/>
            <pc:sldMk cId="2855045686" sldId="264"/>
            <ac:spMk id="46" creationId="{00000000-0000-0000-0000-000000000000}"/>
          </ac:spMkLst>
        </pc:spChg>
        <pc:spChg chg="mod">
          <ac:chgData name="Tích Hợp Xã Hội Lịch Sử - Địa Lí Đại học" userId="3af8c7282a4ac312" providerId="LiveId" clId="{38F2B5A3-5FBF-4222-83B1-91E5FD320F25}" dt="2024-02-20T04:55:11.021" v="2639" actId="2711"/>
          <ac:spMkLst>
            <pc:docMk/>
            <pc:sldMk cId="2855045686" sldId="264"/>
            <ac:spMk id="47" creationId="{00000000-0000-0000-0000-000000000000}"/>
          </ac:spMkLst>
        </pc:spChg>
        <pc:spChg chg="mod">
          <ac:chgData name="Tích Hợp Xã Hội Lịch Sử - Địa Lí Đại học" userId="3af8c7282a4ac312" providerId="LiveId" clId="{38F2B5A3-5FBF-4222-83B1-91E5FD320F25}" dt="2024-02-20T04:55:11.021" v="2639" actId="2711"/>
          <ac:spMkLst>
            <pc:docMk/>
            <pc:sldMk cId="2855045686" sldId="264"/>
            <ac:spMk id="68" creationId="{00000000-0000-0000-0000-000000000000}"/>
          </ac:spMkLst>
        </pc:spChg>
        <pc:spChg chg="mod">
          <ac:chgData name="Tích Hợp Xã Hội Lịch Sử - Địa Lí Đại học" userId="3af8c7282a4ac312" providerId="LiveId" clId="{38F2B5A3-5FBF-4222-83B1-91E5FD320F25}" dt="2024-02-20T04:55:11.021" v="2639" actId="2711"/>
          <ac:spMkLst>
            <pc:docMk/>
            <pc:sldMk cId="2855045686" sldId="264"/>
            <ac:spMk id="69" creationId="{00000000-0000-0000-0000-000000000000}"/>
          </ac:spMkLst>
        </pc:spChg>
        <pc:grpChg chg="mod">
          <ac:chgData name="Tích Hợp Xã Hội Lịch Sử - Địa Lí Đại học" userId="3af8c7282a4ac312" providerId="LiveId" clId="{38F2B5A3-5FBF-4222-83B1-91E5FD320F25}" dt="2024-02-20T04:55:11.021" v="2639" actId="2711"/>
          <ac:grpSpMkLst>
            <pc:docMk/>
            <pc:sldMk cId="2855045686" sldId="264"/>
            <ac:grpSpMk id="35" creationId="{00000000-0000-0000-0000-000000000000}"/>
          </ac:grpSpMkLst>
        </pc:grpChg>
        <pc:grpChg chg="mod">
          <ac:chgData name="Tích Hợp Xã Hội Lịch Sử - Địa Lí Đại học" userId="3af8c7282a4ac312" providerId="LiveId" clId="{38F2B5A3-5FBF-4222-83B1-91E5FD320F25}" dt="2024-02-20T04:55:11.021" v="2639" actId="2711"/>
          <ac:grpSpMkLst>
            <pc:docMk/>
            <pc:sldMk cId="2855045686" sldId="264"/>
            <ac:grpSpMk id="39" creationId="{A3772A17-BB74-4A75-BA55-D622FE4D0639}"/>
          </ac:grpSpMkLst>
        </pc:grpChg>
        <pc:grpChg chg="mod">
          <ac:chgData name="Tích Hợp Xã Hội Lịch Sử - Địa Lí Đại học" userId="3af8c7282a4ac312" providerId="LiveId" clId="{38F2B5A3-5FBF-4222-83B1-91E5FD320F25}" dt="2024-02-20T04:55:11.021" v="2639" actId="2711"/>
          <ac:grpSpMkLst>
            <pc:docMk/>
            <pc:sldMk cId="2855045686" sldId="264"/>
            <ac:grpSpMk id="50" creationId="{A3772A17-BB74-4A75-BA55-D622FE4D0639}"/>
          </ac:grpSpMkLst>
        </pc:grpChg>
        <pc:grpChg chg="mod">
          <ac:chgData name="Tích Hợp Xã Hội Lịch Sử - Địa Lí Đại học" userId="3af8c7282a4ac312" providerId="LiveId" clId="{38F2B5A3-5FBF-4222-83B1-91E5FD320F25}" dt="2024-02-20T04:55:11.021" v="2639" actId="2711"/>
          <ac:grpSpMkLst>
            <pc:docMk/>
            <pc:sldMk cId="2855045686" sldId="264"/>
            <ac:grpSpMk id="56" creationId="{A3772A17-BB74-4A75-BA55-D622FE4D0639}"/>
          </ac:grpSpMkLst>
        </pc:grpChg>
        <pc:grpChg chg="mod">
          <ac:chgData name="Tích Hợp Xã Hội Lịch Sử - Địa Lí Đại học" userId="3af8c7282a4ac312" providerId="LiveId" clId="{38F2B5A3-5FBF-4222-83B1-91E5FD320F25}" dt="2024-02-20T04:55:11.021" v="2639" actId="2711"/>
          <ac:grpSpMkLst>
            <pc:docMk/>
            <pc:sldMk cId="2855045686" sldId="264"/>
            <ac:grpSpMk id="62" creationId="{A3772A17-BB74-4A75-BA55-D622FE4D0639}"/>
          </ac:grpSpMkLst>
        </pc:grpChg>
        <pc:picChg chg="mod">
          <ac:chgData name="Tích Hợp Xã Hội Lịch Sử - Địa Lí Đại học" userId="3af8c7282a4ac312" providerId="LiveId" clId="{38F2B5A3-5FBF-4222-83B1-91E5FD320F25}" dt="2024-02-20T04:55:11.021" v="2639" actId="2711"/>
          <ac:picMkLst>
            <pc:docMk/>
            <pc:sldMk cId="2855045686" sldId="264"/>
            <ac:picMk id="21"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22"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23"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24"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25"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26"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27"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28"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29"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30"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32"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34"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38"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70"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1026" creationId="{00000000-0000-0000-0000-000000000000}"/>
          </ac:picMkLst>
        </pc:picChg>
        <pc:picChg chg="mod">
          <ac:chgData name="Tích Hợp Xã Hội Lịch Sử - Địa Lí Đại học" userId="3af8c7282a4ac312" providerId="LiveId" clId="{38F2B5A3-5FBF-4222-83B1-91E5FD320F25}" dt="2024-02-20T04:55:11.021" v="2639" actId="2711"/>
          <ac:picMkLst>
            <pc:docMk/>
            <pc:sldMk cId="2855045686" sldId="264"/>
            <ac:picMk id="3074" creationId="{00000000-0000-0000-0000-000000000000}"/>
          </ac:picMkLst>
        </pc:picChg>
      </pc:sldChg>
      <pc:sldChg chg="addSp delSp modSp new del mod setBg">
        <pc:chgData name="Tích Hợp Xã Hội Lịch Sử - Địa Lí Đại học" userId="3af8c7282a4ac312" providerId="LiveId" clId="{38F2B5A3-5FBF-4222-83B1-91E5FD320F25}" dt="2024-02-18T17:17:26.418" v="426" actId="2696"/>
        <pc:sldMkLst>
          <pc:docMk/>
          <pc:sldMk cId="3545870181" sldId="264"/>
        </pc:sldMkLst>
        <pc:spChg chg="add mod">
          <ac:chgData name="Tích Hợp Xã Hội Lịch Sử - Địa Lí Đại học" userId="3af8c7282a4ac312" providerId="LiveId" clId="{38F2B5A3-5FBF-4222-83B1-91E5FD320F25}" dt="2024-02-18T17:05:26.925" v="319" actId="1035"/>
          <ac:spMkLst>
            <pc:docMk/>
            <pc:sldMk cId="3545870181" sldId="264"/>
            <ac:spMk id="4" creationId="{AA911C6D-9AB8-BAEB-9D97-8437EC7ED8EE}"/>
          </ac:spMkLst>
        </pc:spChg>
        <pc:spChg chg="add mod">
          <ac:chgData name="Tích Hợp Xã Hội Lịch Sử - Địa Lí Đại học" userId="3af8c7282a4ac312" providerId="LiveId" clId="{38F2B5A3-5FBF-4222-83B1-91E5FD320F25}" dt="2024-02-18T17:05:35.340" v="324" actId="1035"/>
          <ac:spMkLst>
            <pc:docMk/>
            <pc:sldMk cId="3545870181" sldId="264"/>
            <ac:spMk id="5" creationId="{8A1EA486-BBE7-A129-8D65-C97316C049A0}"/>
          </ac:spMkLst>
        </pc:spChg>
        <pc:spChg chg="add del">
          <ac:chgData name="Tích Hợp Xã Hội Lịch Sử - Địa Lí Đại học" userId="3af8c7282a4ac312" providerId="LiveId" clId="{38F2B5A3-5FBF-4222-83B1-91E5FD320F25}" dt="2024-02-18T17:05:09.300" v="310" actId="26606"/>
          <ac:spMkLst>
            <pc:docMk/>
            <pc:sldMk cId="3545870181" sldId="264"/>
            <ac:spMk id="8" creationId="{05FB7726-C6A8-44D0-B179-A65DE454D836}"/>
          </ac:spMkLst>
        </pc:spChg>
        <pc:spChg chg="add">
          <ac:chgData name="Tích Hợp Xã Hội Lịch Sử - Địa Lí Đại học" userId="3af8c7282a4ac312" providerId="LiveId" clId="{38F2B5A3-5FBF-4222-83B1-91E5FD320F25}" dt="2024-02-18T17:05:09.306" v="311" actId="26606"/>
          <ac:spMkLst>
            <pc:docMk/>
            <pc:sldMk cId="3545870181" sldId="264"/>
            <ac:spMk id="10" creationId="{05FB7726-C6A8-44D0-B179-A65DE454D836}"/>
          </ac:spMkLst>
        </pc:spChg>
        <pc:picChg chg="add mod">
          <ac:chgData name="Tích Hợp Xã Hội Lịch Sử - Địa Lí Đại học" userId="3af8c7282a4ac312" providerId="LiveId" clId="{38F2B5A3-5FBF-4222-83B1-91E5FD320F25}" dt="2024-02-18T17:05:09.306" v="311" actId="26606"/>
          <ac:picMkLst>
            <pc:docMk/>
            <pc:sldMk cId="3545870181" sldId="264"/>
            <ac:picMk id="3" creationId="{2DB66A3E-4A3C-D352-4C94-42B2278FA78A}"/>
          </ac:picMkLst>
        </pc:picChg>
        <pc:picChg chg="add mod">
          <ac:chgData name="Tích Hợp Xã Hội Lịch Sử - Địa Lí Đại học" userId="3af8c7282a4ac312" providerId="LiveId" clId="{38F2B5A3-5FBF-4222-83B1-91E5FD320F25}" dt="2024-02-18T17:05:15.719" v="312"/>
          <ac:picMkLst>
            <pc:docMk/>
            <pc:sldMk cId="3545870181" sldId="264"/>
            <ac:picMk id="6" creationId="{BBB64780-C750-3E3E-B370-D0561FBB7030}"/>
          </ac:picMkLst>
        </pc:picChg>
      </pc:sldChg>
      <pc:sldChg chg="modSp add">
        <pc:chgData name="Tích Hợp Xã Hội Lịch Sử - Địa Lí Đại học" userId="3af8c7282a4ac312" providerId="LiveId" clId="{38F2B5A3-5FBF-4222-83B1-91E5FD320F25}" dt="2024-02-20T04:55:21.767" v="2641" actId="2711"/>
        <pc:sldMkLst>
          <pc:docMk/>
          <pc:sldMk cId="1101589250" sldId="265"/>
        </pc:sldMkLst>
        <pc:spChg chg="mod">
          <ac:chgData name="Tích Hợp Xã Hội Lịch Sử - Địa Lí Đại học" userId="3af8c7282a4ac312" providerId="LiveId" clId="{38F2B5A3-5FBF-4222-83B1-91E5FD320F25}" dt="2024-02-20T04:55:21.767" v="2641" actId="2711"/>
          <ac:spMkLst>
            <pc:docMk/>
            <pc:sldMk cId="1101589250" sldId="265"/>
            <ac:spMk id="46" creationId="{00000000-0000-0000-0000-000000000000}"/>
          </ac:spMkLst>
        </pc:spChg>
        <pc:spChg chg="mod">
          <ac:chgData name="Tích Hợp Xã Hội Lịch Sử - Địa Lí Đại học" userId="3af8c7282a4ac312" providerId="LiveId" clId="{38F2B5A3-5FBF-4222-83B1-91E5FD320F25}" dt="2024-02-20T04:55:21.767" v="2641" actId="2711"/>
          <ac:spMkLst>
            <pc:docMk/>
            <pc:sldMk cId="1101589250" sldId="265"/>
            <ac:spMk id="48" creationId="{00000000-0000-0000-0000-000000000000}"/>
          </ac:spMkLst>
        </pc:spChg>
        <pc:spChg chg="mod">
          <ac:chgData name="Tích Hợp Xã Hội Lịch Sử - Địa Lí Đại học" userId="3af8c7282a4ac312" providerId="LiveId" clId="{38F2B5A3-5FBF-4222-83B1-91E5FD320F25}" dt="2024-02-20T04:55:21.767" v="2641" actId="2711"/>
          <ac:spMkLst>
            <pc:docMk/>
            <pc:sldMk cId="1101589250" sldId="265"/>
            <ac:spMk id="49" creationId="{00000000-0000-0000-0000-000000000000}"/>
          </ac:spMkLst>
        </pc:spChg>
        <pc:spChg chg="mod">
          <ac:chgData name="Tích Hợp Xã Hội Lịch Sử - Địa Lí Đại học" userId="3af8c7282a4ac312" providerId="LiveId" clId="{38F2B5A3-5FBF-4222-83B1-91E5FD320F25}" dt="2024-02-20T04:55:21.767" v="2641" actId="2711"/>
          <ac:spMkLst>
            <pc:docMk/>
            <pc:sldMk cId="1101589250" sldId="265"/>
            <ac:spMk id="50" creationId="{00000000-0000-0000-0000-000000000000}"/>
          </ac:spMkLst>
        </pc:spChg>
        <pc:spChg chg="mod">
          <ac:chgData name="Tích Hợp Xã Hội Lịch Sử - Địa Lí Đại học" userId="3af8c7282a4ac312" providerId="LiveId" clId="{38F2B5A3-5FBF-4222-83B1-91E5FD320F25}" dt="2024-02-20T04:55:21.767" v="2641" actId="2711"/>
          <ac:spMkLst>
            <pc:docMk/>
            <pc:sldMk cId="1101589250" sldId="265"/>
            <ac:spMk id="51" creationId="{00000000-0000-0000-0000-000000000000}"/>
          </ac:spMkLst>
        </pc:spChg>
        <pc:spChg chg="mod">
          <ac:chgData name="Tích Hợp Xã Hội Lịch Sử - Địa Lí Đại học" userId="3af8c7282a4ac312" providerId="LiveId" clId="{38F2B5A3-5FBF-4222-83B1-91E5FD320F25}" dt="2024-02-20T04:55:21.767" v="2641" actId="2711"/>
          <ac:spMkLst>
            <pc:docMk/>
            <pc:sldMk cId="1101589250" sldId="265"/>
            <ac:spMk id="52" creationId="{00000000-0000-0000-0000-000000000000}"/>
          </ac:spMkLst>
        </pc:spChg>
        <pc:spChg chg="mod">
          <ac:chgData name="Tích Hợp Xã Hội Lịch Sử - Địa Lí Đại học" userId="3af8c7282a4ac312" providerId="LiveId" clId="{38F2B5A3-5FBF-4222-83B1-91E5FD320F25}" dt="2024-02-20T04:55:21.767" v="2641" actId="2711"/>
          <ac:spMkLst>
            <pc:docMk/>
            <pc:sldMk cId="1101589250" sldId="265"/>
            <ac:spMk id="69" creationId="{00000000-0000-0000-0000-000000000000}"/>
          </ac:spMkLst>
        </pc:spChg>
        <pc:spChg chg="mod">
          <ac:chgData name="Tích Hợp Xã Hội Lịch Sử - Địa Lí Đại học" userId="3af8c7282a4ac312" providerId="LiveId" clId="{38F2B5A3-5FBF-4222-83B1-91E5FD320F25}" dt="2024-02-20T04:55:21.767" v="2641" actId="2711"/>
          <ac:spMkLst>
            <pc:docMk/>
            <pc:sldMk cId="1101589250" sldId="265"/>
            <ac:spMk id="70" creationId="{00000000-0000-0000-0000-000000000000}"/>
          </ac:spMkLst>
        </pc:spChg>
        <pc:grpChg chg="mod">
          <ac:chgData name="Tích Hợp Xã Hội Lịch Sử - Địa Lí Đại học" userId="3af8c7282a4ac312" providerId="LiveId" clId="{38F2B5A3-5FBF-4222-83B1-91E5FD320F25}" dt="2024-02-20T04:55:21.767" v="2641" actId="2711"/>
          <ac:grpSpMkLst>
            <pc:docMk/>
            <pc:sldMk cId="1101589250" sldId="265"/>
            <ac:grpSpMk id="29" creationId="{00000000-0000-0000-0000-000000000000}"/>
          </ac:grpSpMkLst>
        </pc:grpChg>
        <pc:grpChg chg="mod">
          <ac:chgData name="Tích Hợp Xã Hội Lịch Sử - Địa Lí Đại học" userId="3af8c7282a4ac312" providerId="LiveId" clId="{38F2B5A3-5FBF-4222-83B1-91E5FD320F25}" dt="2024-02-20T04:55:21.767" v="2641" actId="2711"/>
          <ac:grpSpMkLst>
            <pc:docMk/>
            <pc:sldMk cId="1101589250" sldId="265"/>
            <ac:grpSpMk id="36" creationId="{A3772A17-BB74-4A75-BA55-D622FE4D0639}"/>
          </ac:grpSpMkLst>
        </pc:grpChg>
        <pc:grpChg chg="mod">
          <ac:chgData name="Tích Hợp Xã Hội Lịch Sử - Địa Lí Đại học" userId="3af8c7282a4ac312" providerId="LiveId" clId="{38F2B5A3-5FBF-4222-83B1-91E5FD320F25}" dt="2024-02-20T04:55:21.767" v="2641" actId="2711"/>
          <ac:grpSpMkLst>
            <pc:docMk/>
            <pc:sldMk cId="1101589250" sldId="265"/>
            <ac:grpSpMk id="42" creationId="{A3772A17-BB74-4A75-BA55-D622FE4D0639}"/>
          </ac:grpSpMkLst>
        </pc:grpChg>
        <pc:grpChg chg="mod">
          <ac:chgData name="Tích Hợp Xã Hội Lịch Sử - Địa Lí Đại học" userId="3af8c7282a4ac312" providerId="LiveId" clId="{38F2B5A3-5FBF-4222-83B1-91E5FD320F25}" dt="2024-02-20T04:55:21.767" v="2641" actId="2711"/>
          <ac:grpSpMkLst>
            <pc:docMk/>
            <pc:sldMk cId="1101589250" sldId="265"/>
            <ac:grpSpMk id="57" creationId="{A3772A17-BB74-4A75-BA55-D622FE4D0639}"/>
          </ac:grpSpMkLst>
        </pc:grpChg>
        <pc:grpChg chg="mod">
          <ac:chgData name="Tích Hợp Xã Hội Lịch Sử - Địa Lí Đại học" userId="3af8c7282a4ac312" providerId="LiveId" clId="{38F2B5A3-5FBF-4222-83B1-91E5FD320F25}" dt="2024-02-20T04:55:21.767" v="2641" actId="2711"/>
          <ac:grpSpMkLst>
            <pc:docMk/>
            <pc:sldMk cId="1101589250" sldId="265"/>
            <ac:grpSpMk id="63" creationId="{A3772A17-BB74-4A75-BA55-D622FE4D0639}"/>
          </ac:grpSpMkLst>
        </pc:grpChg>
        <pc:picChg chg="mod">
          <ac:chgData name="Tích Hợp Xã Hội Lịch Sử - Địa Lí Đại học" userId="3af8c7282a4ac312" providerId="LiveId" clId="{38F2B5A3-5FBF-4222-83B1-91E5FD320F25}" dt="2024-02-20T04:55:21.767" v="2641" actId="2711"/>
          <ac:picMkLst>
            <pc:docMk/>
            <pc:sldMk cId="1101589250" sldId="265"/>
            <ac:picMk id="21"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22"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23"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24"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25"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26"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27"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28"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32"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33"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34"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35"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45"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47" creationId="{00000000-0000-0000-0000-000000000000}"/>
          </ac:picMkLst>
        </pc:picChg>
        <pc:picChg chg="mod">
          <ac:chgData name="Tích Hợp Xã Hội Lịch Sử - Địa Lí Đại học" userId="3af8c7282a4ac312" providerId="LiveId" clId="{38F2B5A3-5FBF-4222-83B1-91E5FD320F25}" dt="2024-02-20T04:55:21.767" v="2641" actId="2711"/>
          <ac:picMkLst>
            <pc:docMk/>
            <pc:sldMk cId="1101589250" sldId="265"/>
            <ac:picMk id="1026" creationId="{00000000-0000-0000-0000-000000000000}"/>
          </ac:picMkLst>
        </pc:picChg>
      </pc:sldChg>
      <pc:sldChg chg="addSp modSp new del mod">
        <pc:chgData name="Tích Hợp Xã Hội Lịch Sử - Địa Lí Đại học" userId="3af8c7282a4ac312" providerId="LiveId" clId="{38F2B5A3-5FBF-4222-83B1-91E5FD320F25}" dt="2024-02-18T17:33:28.125" v="839" actId="2696"/>
        <pc:sldMkLst>
          <pc:docMk/>
          <pc:sldMk cId="4209587066" sldId="265"/>
        </pc:sldMkLst>
        <pc:spChg chg="add mod">
          <ac:chgData name="Tích Hợp Xã Hội Lịch Sử - Địa Lí Đại học" userId="3af8c7282a4ac312" providerId="LiveId" clId="{38F2B5A3-5FBF-4222-83B1-91E5FD320F25}" dt="2024-02-18T17:11:00.389" v="390" actId="1035"/>
          <ac:spMkLst>
            <pc:docMk/>
            <pc:sldMk cId="4209587066" sldId="265"/>
            <ac:spMk id="4" creationId="{3168A7C0-D21A-1913-A727-59D5AE5CB336}"/>
          </ac:spMkLst>
        </pc:spChg>
        <pc:spChg chg="add mod">
          <ac:chgData name="Tích Hợp Xã Hội Lịch Sử - Địa Lí Đại học" userId="3af8c7282a4ac312" providerId="LiveId" clId="{38F2B5A3-5FBF-4222-83B1-91E5FD320F25}" dt="2024-02-18T17:11:22.900" v="396" actId="207"/>
          <ac:spMkLst>
            <pc:docMk/>
            <pc:sldMk cId="4209587066" sldId="265"/>
            <ac:spMk id="5" creationId="{6F654A08-F989-AB17-7547-E1F04F4E0EC8}"/>
          </ac:spMkLst>
        </pc:spChg>
        <pc:picChg chg="add mod">
          <ac:chgData name="Tích Hợp Xã Hội Lịch Sử - Địa Lí Đại học" userId="3af8c7282a4ac312" providerId="LiveId" clId="{38F2B5A3-5FBF-4222-83B1-91E5FD320F25}" dt="2024-02-18T17:11:07.420" v="394" actId="1076"/>
          <ac:picMkLst>
            <pc:docMk/>
            <pc:sldMk cId="4209587066" sldId="265"/>
            <ac:picMk id="2" creationId="{31E0D5E3-488A-DFFB-D0C5-F86CF404034B}"/>
          </ac:picMkLst>
        </pc:picChg>
        <pc:picChg chg="add mod">
          <ac:chgData name="Tích Hợp Xã Hội Lịch Sử - Địa Lí Đại học" userId="3af8c7282a4ac312" providerId="LiveId" clId="{38F2B5A3-5FBF-4222-83B1-91E5FD320F25}" dt="2024-02-18T17:11:00.389" v="390" actId="1035"/>
          <ac:picMkLst>
            <pc:docMk/>
            <pc:sldMk cId="4209587066" sldId="265"/>
            <ac:picMk id="3" creationId="{CE2C76AD-01F6-88C3-EE6B-0FEF81A7E34F}"/>
          </ac:picMkLst>
        </pc:picChg>
      </pc:sldChg>
      <pc:sldChg chg="addSp delSp modSp add mod setBg">
        <pc:chgData name="Tích Hợp Xã Hội Lịch Sử - Địa Lí Đại học" userId="3af8c7282a4ac312" providerId="LiveId" clId="{38F2B5A3-5FBF-4222-83B1-91E5FD320F25}" dt="2024-02-18T17:19:08.082" v="474" actId="1035"/>
        <pc:sldMkLst>
          <pc:docMk/>
          <pc:sldMk cId="1804871037" sldId="266"/>
        </pc:sldMkLst>
        <pc:spChg chg="add mod">
          <ac:chgData name="Tích Hợp Xã Hội Lịch Sử - Địa Lí Đại học" userId="3af8c7282a4ac312" providerId="LiveId" clId="{38F2B5A3-5FBF-4222-83B1-91E5FD320F25}" dt="2024-02-18T17:16:25.350" v="415"/>
          <ac:spMkLst>
            <pc:docMk/>
            <pc:sldMk cId="1804871037" sldId="266"/>
            <ac:spMk id="7" creationId="{34C3474D-7042-7A51-BD6F-DD6489E15C4F}"/>
          </ac:spMkLst>
        </pc:spChg>
        <pc:spChg chg="add mod">
          <ac:chgData name="Tích Hợp Xã Hội Lịch Sử - Địa Lí Đại học" userId="3af8c7282a4ac312" providerId="LiveId" clId="{38F2B5A3-5FBF-4222-83B1-91E5FD320F25}" dt="2024-02-18T17:16:25.350" v="415"/>
          <ac:spMkLst>
            <pc:docMk/>
            <pc:sldMk cId="1804871037" sldId="266"/>
            <ac:spMk id="8" creationId="{CF9C48DC-F8BA-232A-8729-C2403CDCB291}"/>
          </ac:spMkLst>
        </pc:spChg>
        <pc:spChg chg="add del">
          <ac:chgData name="Tích Hợp Xã Hội Lịch Sử - Địa Lí Đại học" userId="3af8c7282a4ac312" providerId="LiveId" clId="{38F2B5A3-5FBF-4222-83B1-91E5FD320F25}" dt="2024-02-18T17:14:45.279" v="406" actId="26606"/>
          <ac:spMkLst>
            <pc:docMk/>
            <pc:sldMk cId="1804871037" sldId="266"/>
            <ac:spMk id="9" creationId="{05FB7726-C6A8-44D0-B179-A65DE454D836}"/>
          </ac:spMkLst>
        </pc:spChg>
        <pc:spChg chg="add del">
          <ac:chgData name="Tích Hợp Xã Hội Lịch Sử - Địa Lí Đại học" userId="3af8c7282a4ac312" providerId="LiveId" clId="{38F2B5A3-5FBF-4222-83B1-91E5FD320F25}" dt="2024-02-18T17:16:17.327" v="413" actId="26606"/>
          <ac:spMkLst>
            <pc:docMk/>
            <pc:sldMk cId="1804871037" sldId="266"/>
            <ac:spMk id="11" creationId="{05FB7726-C6A8-44D0-B179-A65DE454D836}"/>
          </ac:spMkLst>
        </pc:spChg>
        <pc:spChg chg="add del">
          <ac:chgData name="Tích Hợp Xã Hội Lịch Sử - Địa Lí Đại học" userId="3af8c7282a4ac312" providerId="LiveId" clId="{38F2B5A3-5FBF-4222-83B1-91E5FD320F25}" dt="2024-02-18T17:16:55.617" v="416" actId="26606"/>
          <ac:spMkLst>
            <pc:docMk/>
            <pc:sldMk cId="1804871037" sldId="266"/>
            <ac:spMk id="13" creationId="{05FB7726-C6A8-44D0-B179-A65DE454D836}"/>
          </ac:spMkLst>
        </pc:spChg>
        <pc:spChg chg="add mod">
          <ac:chgData name="Tích Hợp Xã Hội Lịch Sử - Địa Lí Đại học" userId="3af8c7282a4ac312" providerId="LiveId" clId="{38F2B5A3-5FBF-4222-83B1-91E5FD320F25}" dt="2024-02-18T17:18:40.430" v="454" actId="1036"/>
          <ac:spMkLst>
            <pc:docMk/>
            <pc:sldMk cId="1804871037" sldId="266"/>
            <ac:spMk id="15" creationId="{8297B38E-FC50-C4BE-7712-506256E9AE1C}"/>
          </ac:spMkLst>
        </pc:spChg>
        <pc:spChg chg="add mod">
          <ac:chgData name="Tích Hợp Xã Hội Lịch Sử - Địa Lí Đại học" userId="3af8c7282a4ac312" providerId="LiveId" clId="{38F2B5A3-5FBF-4222-83B1-91E5FD320F25}" dt="2024-02-18T17:19:08.082" v="474" actId="1035"/>
          <ac:spMkLst>
            <pc:docMk/>
            <pc:sldMk cId="1804871037" sldId="266"/>
            <ac:spMk id="16" creationId="{AB2B1055-E0DF-F42B-2DFD-7B136BDC0C93}"/>
          </ac:spMkLst>
        </pc:spChg>
        <pc:spChg chg="add">
          <ac:chgData name="Tích Hợp Xã Hội Lịch Sử - Địa Lí Đại học" userId="3af8c7282a4ac312" providerId="LiveId" clId="{38F2B5A3-5FBF-4222-83B1-91E5FD320F25}" dt="2024-02-18T17:17:03.538" v="422" actId="26606"/>
          <ac:spMkLst>
            <pc:docMk/>
            <pc:sldMk cId="1804871037" sldId="266"/>
            <ac:spMk id="19" creationId="{05FB7726-C6A8-44D0-B179-A65DE454D836}"/>
          </ac:spMkLst>
        </pc:spChg>
        <pc:picChg chg="del">
          <ac:chgData name="Tích Hợp Xã Hội Lịch Sử - Địa Lí Đại học" userId="3af8c7282a4ac312" providerId="LiveId" clId="{38F2B5A3-5FBF-4222-83B1-91E5FD320F25}" dt="2024-02-18T17:14:31.362" v="401" actId="478"/>
          <ac:picMkLst>
            <pc:docMk/>
            <pc:sldMk cId="1804871037" sldId="266"/>
            <ac:picMk id="2" creationId="{05A09098-72BC-810D-C2A3-8557141BCE39}"/>
          </ac:picMkLst>
        </pc:picChg>
        <pc:picChg chg="add mod">
          <ac:chgData name="Tích Hợp Xã Hội Lịch Sử - Địa Lí Đại học" userId="3af8c7282a4ac312" providerId="LiveId" clId="{38F2B5A3-5FBF-4222-83B1-91E5FD320F25}" dt="2024-02-18T17:14:45.781" v="408" actId="931"/>
          <ac:picMkLst>
            <pc:docMk/>
            <pc:sldMk cId="1804871037" sldId="266"/>
            <ac:picMk id="4" creationId="{C480534D-A8FB-24D4-2EA8-B8B3D3B78771}"/>
          </ac:picMkLst>
        </pc:picChg>
        <pc:picChg chg="add mod">
          <ac:chgData name="Tích Hợp Xã Hội Lịch Sử - Địa Lí Đại học" userId="3af8c7282a4ac312" providerId="LiveId" clId="{38F2B5A3-5FBF-4222-83B1-91E5FD320F25}" dt="2024-02-18T17:16:56.399" v="418" actId="931"/>
          <ac:picMkLst>
            <pc:docMk/>
            <pc:sldMk cId="1804871037" sldId="266"/>
            <ac:picMk id="6" creationId="{2B6094C1-0665-1B33-DF3A-FDEA4089399B}"/>
          </ac:picMkLst>
        </pc:picChg>
        <pc:picChg chg="add mod">
          <ac:chgData name="Tích Hợp Xã Hội Lịch Sử - Địa Lí Đại học" userId="3af8c7282a4ac312" providerId="LiveId" clId="{38F2B5A3-5FBF-4222-83B1-91E5FD320F25}" dt="2024-02-18T17:16:25.350" v="415"/>
          <ac:picMkLst>
            <pc:docMk/>
            <pc:sldMk cId="1804871037" sldId="266"/>
            <ac:picMk id="10" creationId="{3CE97899-A533-4F25-DED8-709603D2B8B1}"/>
          </ac:picMkLst>
        </pc:picChg>
        <pc:picChg chg="add mod">
          <ac:chgData name="Tích Hợp Xã Hội Lịch Sử - Địa Lí Đại học" userId="3af8c7282a4ac312" providerId="LiveId" clId="{38F2B5A3-5FBF-4222-83B1-91E5FD320F25}" dt="2024-02-18T17:17:03.538" v="422" actId="26606"/>
          <ac:picMkLst>
            <pc:docMk/>
            <pc:sldMk cId="1804871037" sldId="266"/>
            <ac:picMk id="14" creationId="{A94585CD-77A8-B4FF-BBC1-DEF92FDBAE1A}"/>
          </ac:picMkLst>
        </pc:picChg>
        <pc:picChg chg="add mod">
          <ac:chgData name="Tích Hợp Xã Hội Lịch Sử - Địa Lí Đại học" userId="3af8c7282a4ac312" providerId="LiveId" clId="{38F2B5A3-5FBF-4222-83B1-91E5FD320F25}" dt="2024-02-18T17:19:01.989" v="469" actId="1076"/>
          <ac:picMkLst>
            <pc:docMk/>
            <pc:sldMk cId="1804871037" sldId="266"/>
            <ac:picMk id="17" creationId="{6A1D066E-5945-6CF0-B134-4EFB86BBE286}"/>
          </ac:picMkLst>
        </pc:picChg>
      </pc:sldChg>
      <pc:sldChg chg="addSp delSp modSp add del mod modAnim">
        <pc:chgData name="Tích Hợp Xã Hội Lịch Sử - Địa Lí Đại học" userId="3af8c7282a4ac312" providerId="LiveId" clId="{38F2B5A3-5FBF-4222-83B1-91E5FD320F25}" dt="2024-02-18T17:18:32.323" v="438" actId="2696"/>
        <pc:sldMkLst>
          <pc:docMk/>
          <pc:sldMk cId="3881435033" sldId="267"/>
        </pc:sldMkLst>
        <pc:spChg chg="add mod">
          <ac:chgData name="Tích Hợp Xã Hội Lịch Sử - Địa Lí Đại học" userId="3af8c7282a4ac312" providerId="LiveId" clId="{38F2B5A3-5FBF-4222-83B1-91E5FD320F25}" dt="2024-02-18T17:13:02.415" v="398" actId="1076"/>
          <ac:spMkLst>
            <pc:docMk/>
            <pc:sldMk cId="3881435033" sldId="267"/>
            <ac:spMk id="10" creationId="{EBBB4849-F235-0385-7861-7785D1155647}"/>
          </ac:spMkLst>
        </pc:spChg>
        <pc:spChg chg="add mod">
          <ac:chgData name="Tích Hợp Xã Hội Lịch Sử - Địa Lí Đại học" userId="3af8c7282a4ac312" providerId="LiveId" clId="{38F2B5A3-5FBF-4222-83B1-91E5FD320F25}" dt="2024-02-18T17:13:11.120" v="400" actId="1076"/>
          <ac:spMkLst>
            <pc:docMk/>
            <pc:sldMk cId="3881435033" sldId="267"/>
            <ac:spMk id="11" creationId="{D82DBE69-F641-B72F-CE6C-726299AC82C0}"/>
          </ac:spMkLst>
        </pc:spChg>
        <pc:spChg chg="add mod">
          <ac:chgData name="Tích Hợp Xã Hội Lịch Sử - Địa Lí Đại học" userId="3af8c7282a4ac312" providerId="LiveId" clId="{38F2B5A3-5FBF-4222-83B1-91E5FD320F25}" dt="2024-02-18T17:12:49.989" v="397"/>
          <ac:spMkLst>
            <pc:docMk/>
            <pc:sldMk cId="3881435033" sldId="267"/>
            <ac:spMk id="12" creationId="{31A40CEB-96EA-68D9-FF22-35B51E96FF73}"/>
          </ac:spMkLst>
        </pc:spChg>
        <pc:spChg chg="add mod">
          <ac:chgData name="Tích Hợp Xã Hội Lịch Sử - Địa Lí Đại học" userId="3af8c7282a4ac312" providerId="LiveId" clId="{38F2B5A3-5FBF-4222-83B1-91E5FD320F25}" dt="2024-02-18T17:12:49.989" v="397"/>
          <ac:spMkLst>
            <pc:docMk/>
            <pc:sldMk cId="3881435033" sldId="267"/>
            <ac:spMk id="13" creationId="{F4AFC626-17BE-61F2-9070-D97C77E24D28}"/>
          </ac:spMkLst>
        </pc:spChg>
        <pc:spChg chg="add mod">
          <ac:chgData name="Tích Hợp Xã Hội Lịch Sử - Địa Lí Đại học" userId="3af8c7282a4ac312" providerId="LiveId" clId="{38F2B5A3-5FBF-4222-83B1-91E5FD320F25}" dt="2024-02-18T17:12:49.989" v="397"/>
          <ac:spMkLst>
            <pc:docMk/>
            <pc:sldMk cId="3881435033" sldId="267"/>
            <ac:spMk id="14" creationId="{4FA02187-8B7B-D7E7-DBCC-87B06EF322C4}"/>
          </ac:spMkLst>
        </pc:spChg>
        <pc:spChg chg="add mod">
          <ac:chgData name="Tích Hợp Xã Hội Lịch Sử - Địa Lí Đại học" userId="3af8c7282a4ac312" providerId="LiveId" clId="{38F2B5A3-5FBF-4222-83B1-91E5FD320F25}" dt="2024-02-18T17:12:49.989" v="397"/>
          <ac:spMkLst>
            <pc:docMk/>
            <pc:sldMk cId="3881435033" sldId="267"/>
            <ac:spMk id="15" creationId="{2D8AC96A-B02D-3914-8ABC-FF17F1C2B7CB}"/>
          </ac:spMkLst>
        </pc:spChg>
        <pc:spChg chg="add mod">
          <ac:chgData name="Tích Hợp Xã Hội Lịch Sử - Địa Lí Đại học" userId="3af8c7282a4ac312" providerId="LiveId" clId="{38F2B5A3-5FBF-4222-83B1-91E5FD320F25}" dt="2024-02-18T17:12:49.989" v="397"/>
          <ac:spMkLst>
            <pc:docMk/>
            <pc:sldMk cId="3881435033" sldId="267"/>
            <ac:spMk id="16" creationId="{B881BF72-2003-6FCF-70E6-F4DC52AD5CE2}"/>
          </ac:spMkLst>
        </pc:spChg>
        <pc:spChg chg="add mod">
          <ac:chgData name="Tích Hợp Xã Hội Lịch Sử - Địa Lí Đại học" userId="3af8c7282a4ac312" providerId="LiveId" clId="{38F2B5A3-5FBF-4222-83B1-91E5FD320F25}" dt="2024-02-18T17:12:49.989" v="397"/>
          <ac:spMkLst>
            <pc:docMk/>
            <pc:sldMk cId="3881435033" sldId="267"/>
            <ac:spMk id="17" creationId="{57639F44-E4CC-73FF-5E9C-A270DB9D285F}"/>
          </ac:spMkLst>
        </pc:spChg>
        <pc:spChg chg="add mod">
          <ac:chgData name="Tích Hợp Xã Hội Lịch Sử - Địa Lí Đại học" userId="3af8c7282a4ac312" providerId="LiveId" clId="{38F2B5A3-5FBF-4222-83B1-91E5FD320F25}" dt="2024-02-18T17:12:49.989" v="397"/>
          <ac:spMkLst>
            <pc:docMk/>
            <pc:sldMk cId="3881435033" sldId="267"/>
            <ac:spMk id="18" creationId="{A4AC8D40-BEEF-9C05-6DD8-7A0CEA62B86F}"/>
          </ac:spMkLst>
        </pc:spChg>
        <pc:spChg chg="add mod">
          <ac:chgData name="Tích Hợp Xã Hội Lịch Sử - Địa Lí Đại học" userId="3af8c7282a4ac312" providerId="LiveId" clId="{38F2B5A3-5FBF-4222-83B1-91E5FD320F25}" dt="2024-02-18T17:12:49.989" v="397"/>
          <ac:spMkLst>
            <pc:docMk/>
            <pc:sldMk cId="3881435033" sldId="267"/>
            <ac:spMk id="19" creationId="{C1FBE109-1E04-3A52-DCB3-F30807B9842C}"/>
          </ac:spMkLst>
        </pc:spChg>
        <pc:spChg chg="add mod">
          <ac:chgData name="Tích Hợp Xã Hội Lịch Sử - Địa Lí Đại học" userId="3af8c7282a4ac312" providerId="LiveId" clId="{38F2B5A3-5FBF-4222-83B1-91E5FD320F25}" dt="2024-02-18T17:12:49.989" v="397"/>
          <ac:spMkLst>
            <pc:docMk/>
            <pc:sldMk cId="3881435033" sldId="267"/>
            <ac:spMk id="20" creationId="{6F0A1DA4-A628-FD47-553E-C51DEA69273C}"/>
          </ac:spMkLst>
        </pc:spChg>
        <pc:spChg chg="add mod">
          <ac:chgData name="Tích Hợp Xã Hội Lịch Sử - Địa Lí Đại học" userId="3af8c7282a4ac312" providerId="LiveId" clId="{38F2B5A3-5FBF-4222-83B1-91E5FD320F25}" dt="2024-02-18T17:12:49.989" v="397"/>
          <ac:spMkLst>
            <pc:docMk/>
            <pc:sldMk cId="3881435033" sldId="267"/>
            <ac:spMk id="21" creationId="{C93D59F7-E18D-BBF0-892D-68A44850CF0D}"/>
          </ac:spMkLst>
        </pc:spChg>
        <pc:spChg chg="add mod">
          <ac:chgData name="Tích Hợp Xã Hội Lịch Sử - Địa Lí Đại học" userId="3af8c7282a4ac312" providerId="LiveId" clId="{38F2B5A3-5FBF-4222-83B1-91E5FD320F25}" dt="2024-02-18T17:13:02.415" v="398" actId="1076"/>
          <ac:spMkLst>
            <pc:docMk/>
            <pc:sldMk cId="3881435033" sldId="267"/>
            <ac:spMk id="22" creationId="{718D8977-D5B8-4F50-0B94-8679DC042644}"/>
          </ac:spMkLst>
        </pc:spChg>
        <pc:picChg chg="del">
          <ac:chgData name="Tích Hợp Xã Hội Lịch Sử - Địa Lí Đại học" userId="3af8c7282a4ac312" providerId="LiveId" clId="{38F2B5A3-5FBF-4222-83B1-91E5FD320F25}" dt="2024-02-18T17:18:11.707" v="433" actId="478"/>
          <ac:picMkLst>
            <pc:docMk/>
            <pc:sldMk cId="3881435033" sldId="267"/>
            <ac:picMk id="2" creationId="{713DCA6A-22B7-698C-71D2-2EE0C99FB497}"/>
          </ac:picMkLst>
        </pc:picChg>
        <pc:picChg chg="add mod">
          <ac:chgData name="Tích Hợp Xã Hội Lịch Sử - Địa Lí Đại học" userId="3af8c7282a4ac312" providerId="LiveId" clId="{38F2B5A3-5FBF-4222-83B1-91E5FD320F25}" dt="2024-02-18T17:12:49.989" v="397"/>
          <ac:picMkLst>
            <pc:docMk/>
            <pc:sldMk cId="3881435033" sldId="267"/>
            <ac:picMk id="3" creationId="{98D83DD3-AB1A-BA56-B4A8-C94CC3DAF114}"/>
          </ac:picMkLst>
        </pc:picChg>
        <pc:picChg chg="add mod">
          <ac:chgData name="Tích Hợp Xã Hội Lịch Sử - Địa Lí Đại học" userId="3af8c7282a4ac312" providerId="LiveId" clId="{38F2B5A3-5FBF-4222-83B1-91E5FD320F25}" dt="2024-02-18T17:12:49.989" v="397"/>
          <ac:picMkLst>
            <pc:docMk/>
            <pc:sldMk cId="3881435033" sldId="267"/>
            <ac:picMk id="4" creationId="{54BA7B0E-E817-B6A5-0B94-3309A99EC1EA}"/>
          </ac:picMkLst>
        </pc:picChg>
        <pc:picChg chg="add mod">
          <ac:chgData name="Tích Hợp Xã Hội Lịch Sử - Địa Lí Đại học" userId="3af8c7282a4ac312" providerId="LiveId" clId="{38F2B5A3-5FBF-4222-83B1-91E5FD320F25}" dt="2024-02-18T17:12:49.989" v="397"/>
          <ac:picMkLst>
            <pc:docMk/>
            <pc:sldMk cId="3881435033" sldId="267"/>
            <ac:picMk id="5" creationId="{EDEEE6BB-2605-2842-930B-AE1EE2A96580}"/>
          </ac:picMkLst>
        </pc:picChg>
        <pc:picChg chg="add mod">
          <ac:chgData name="Tích Hợp Xã Hội Lịch Sử - Địa Lí Đại học" userId="3af8c7282a4ac312" providerId="LiveId" clId="{38F2B5A3-5FBF-4222-83B1-91E5FD320F25}" dt="2024-02-18T17:12:49.989" v="397"/>
          <ac:picMkLst>
            <pc:docMk/>
            <pc:sldMk cId="3881435033" sldId="267"/>
            <ac:picMk id="6" creationId="{A20DF55C-722C-D64B-1453-DC419BF87999}"/>
          </ac:picMkLst>
        </pc:picChg>
        <pc:picChg chg="add mod">
          <ac:chgData name="Tích Hợp Xã Hội Lịch Sử - Địa Lí Đại học" userId="3af8c7282a4ac312" providerId="LiveId" clId="{38F2B5A3-5FBF-4222-83B1-91E5FD320F25}" dt="2024-02-18T17:12:49.989" v="397"/>
          <ac:picMkLst>
            <pc:docMk/>
            <pc:sldMk cId="3881435033" sldId="267"/>
            <ac:picMk id="7" creationId="{860E1494-7918-6EF3-93A4-4BCC0A1A4663}"/>
          </ac:picMkLst>
        </pc:picChg>
        <pc:picChg chg="add mod">
          <ac:chgData name="Tích Hợp Xã Hội Lịch Sử - Địa Lí Đại học" userId="3af8c7282a4ac312" providerId="LiveId" clId="{38F2B5A3-5FBF-4222-83B1-91E5FD320F25}" dt="2024-02-18T17:12:49.989" v="397"/>
          <ac:picMkLst>
            <pc:docMk/>
            <pc:sldMk cId="3881435033" sldId="267"/>
            <ac:picMk id="8" creationId="{2A682852-E167-7E2F-3BBF-BAE5482E52C7}"/>
          </ac:picMkLst>
        </pc:picChg>
        <pc:picChg chg="add mod">
          <ac:chgData name="Tích Hợp Xã Hội Lịch Sử - Địa Lí Đại học" userId="3af8c7282a4ac312" providerId="LiveId" clId="{38F2B5A3-5FBF-4222-83B1-91E5FD320F25}" dt="2024-02-18T17:12:49.989" v="397"/>
          <ac:picMkLst>
            <pc:docMk/>
            <pc:sldMk cId="3881435033" sldId="267"/>
            <ac:picMk id="9" creationId="{802F2E8E-C7AC-1A87-176A-30EB4EE2E20B}"/>
          </ac:picMkLst>
        </pc:picChg>
      </pc:sldChg>
      <pc:sldChg chg="addSp delSp modSp add">
        <pc:chgData name="Tích Hợp Xã Hội Lịch Sử - Địa Lí Đại học" userId="3af8c7282a4ac312" providerId="LiveId" clId="{38F2B5A3-5FBF-4222-83B1-91E5FD320F25}" dt="2024-02-18T17:19:45.290" v="507" actId="1076"/>
        <pc:sldMkLst>
          <pc:docMk/>
          <pc:sldMk cId="1825124585" sldId="268"/>
        </pc:sldMkLst>
        <pc:spChg chg="add mod">
          <ac:chgData name="Tích Hợp Xã Hội Lịch Sử - Địa Lí Đại học" userId="3af8c7282a4ac312" providerId="LiveId" clId="{38F2B5A3-5FBF-4222-83B1-91E5FD320F25}" dt="2024-02-18T17:19:31.536" v="504" actId="1035"/>
          <ac:spMkLst>
            <pc:docMk/>
            <pc:sldMk cId="1825124585" sldId="268"/>
            <ac:spMk id="3" creationId="{4C3B0C12-92DF-1DB5-A0AC-43A6BAEE1DB6}"/>
          </ac:spMkLst>
        </pc:spChg>
        <pc:spChg chg="add mod">
          <ac:chgData name="Tích Hợp Xã Hội Lịch Sử - Địa Lí Đại học" userId="3af8c7282a4ac312" providerId="LiveId" clId="{38F2B5A3-5FBF-4222-83B1-91E5FD320F25}" dt="2024-02-18T17:19:45.290" v="507" actId="1076"/>
          <ac:spMkLst>
            <pc:docMk/>
            <pc:sldMk cId="1825124585" sldId="268"/>
            <ac:spMk id="4" creationId="{2A1BF03A-8C20-4173-FCD6-10877C633AAA}"/>
          </ac:spMkLst>
        </pc:spChg>
        <pc:spChg chg="del">
          <ac:chgData name="Tích Hợp Xã Hội Lịch Sử - Địa Lí Đại học" userId="3af8c7282a4ac312" providerId="LiveId" clId="{38F2B5A3-5FBF-4222-83B1-91E5FD320F25}" dt="2024-02-18T17:17:23.013" v="425" actId="478"/>
          <ac:spMkLst>
            <pc:docMk/>
            <pc:sldMk cId="1825124585" sldId="268"/>
            <ac:spMk id="15" creationId="{1DAB1434-9A80-B6A1-8C7B-072D4AF51462}"/>
          </ac:spMkLst>
        </pc:spChg>
        <pc:spChg chg="del">
          <ac:chgData name="Tích Hợp Xã Hội Lịch Sử - Địa Lí Đại học" userId="3af8c7282a4ac312" providerId="LiveId" clId="{38F2B5A3-5FBF-4222-83B1-91E5FD320F25}" dt="2024-02-18T17:17:23.013" v="425" actId="478"/>
          <ac:spMkLst>
            <pc:docMk/>
            <pc:sldMk cId="1825124585" sldId="268"/>
            <ac:spMk id="16" creationId="{C352AC63-70D3-EF2E-07DA-DFEB2843F6DC}"/>
          </ac:spMkLst>
        </pc:spChg>
        <pc:picChg chg="add mod">
          <ac:chgData name="Tích Hợp Xã Hội Lịch Sử - Địa Lí Đại học" userId="3af8c7282a4ac312" providerId="LiveId" clId="{38F2B5A3-5FBF-4222-83B1-91E5FD320F25}" dt="2024-02-18T17:19:31.536" v="504" actId="1035"/>
          <ac:picMkLst>
            <pc:docMk/>
            <pc:sldMk cId="1825124585" sldId="268"/>
            <ac:picMk id="2" creationId="{D0CEED63-DAB8-D648-CA52-9041BD918A77}"/>
          </ac:picMkLst>
        </pc:picChg>
        <pc:picChg chg="del">
          <ac:chgData name="Tích Hợp Xã Hội Lịch Sử - Địa Lí Đại học" userId="3af8c7282a4ac312" providerId="LiveId" clId="{38F2B5A3-5FBF-4222-83B1-91E5FD320F25}" dt="2024-02-18T17:17:23.013" v="425" actId="478"/>
          <ac:picMkLst>
            <pc:docMk/>
            <pc:sldMk cId="1825124585" sldId="268"/>
            <ac:picMk id="17" creationId="{C9086AA1-08F9-1607-42AC-7EBEA773D72B}"/>
          </ac:picMkLst>
        </pc:picChg>
      </pc:sldChg>
      <pc:sldChg chg="addSp delSp modSp add modAnim">
        <pc:chgData name="Tích Hợp Xã Hội Lịch Sử - Địa Lí Đại học" userId="3af8c7282a4ac312" providerId="LiveId" clId="{38F2B5A3-5FBF-4222-83B1-91E5FD320F25}" dt="2024-02-18T17:32:38.167" v="833" actId="207"/>
        <pc:sldMkLst>
          <pc:docMk/>
          <pc:sldMk cId="3729145336" sldId="269"/>
        </pc:sldMkLst>
        <pc:spChg chg="del">
          <ac:chgData name="Tích Hợp Xã Hội Lịch Sử - Địa Lí Đại học" userId="3af8c7282a4ac312" providerId="LiveId" clId="{38F2B5A3-5FBF-4222-83B1-91E5FD320F25}" dt="2024-02-18T17:18:20.529" v="435" actId="478"/>
          <ac:spMkLst>
            <pc:docMk/>
            <pc:sldMk cId="3729145336" sldId="269"/>
            <ac:spMk id="3" creationId="{76B71D90-8335-F650-1A8E-F2588C10D27C}"/>
          </ac:spMkLst>
        </pc:spChg>
        <pc:spChg chg="del">
          <ac:chgData name="Tích Hợp Xã Hội Lịch Sử - Địa Lí Đại học" userId="3af8c7282a4ac312" providerId="LiveId" clId="{38F2B5A3-5FBF-4222-83B1-91E5FD320F25}" dt="2024-02-18T17:18:20.529" v="435" actId="478"/>
          <ac:spMkLst>
            <pc:docMk/>
            <pc:sldMk cId="3729145336" sldId="269"/>
            <ac:spMk id="4" creationId="{4E45F0E7-530F-C3E2-A690-D1C5C19BC8AE}"/>
          </ac:spMkLst>
        </pc:spChg>
        <pc:spChg chg="add mod">
          <ac:chgData name="Tích Hợp Xã Hội Lịch Sử - Địa Lí Đại học" userId="3af8c7282a4ac312" providerId="LiveId" clId="{38F2B5A3-5FBF-4222-83B1-91E5FD320F25}" dt="2024-02-18T17:27:47.213" v="758" actId="14100"/>
          <ac:spMkLst>
            <pc:docMk/>
            <pc:sldMk cId="3729145336" sldId="269"/>
            <ac:spMk id="12" creationId="{F875F1EE-343B-9834-ECC0-1EC578AFC478}"/>
          </ac:spMkLst>
        </pc:spChg>
        <pc:spChg chg="add mod">
          <ac:chgData name="Tích Hợp Xã Hội Lịch Sử - Địa Lí Đại học" userId="3af8c7282a4ac312" providerId="LiveId" clId="{38F2B5A3-5FBF-4222-83B1-91E5FD320F25}" dt="2024-02-18T17:28:06.831" v="768" actId="1076"/>
          <ac:spMkLst>
            <pc:docMk/>
            <pc:sldMk cId="3729145336" sldId="269"/>
            <ac:spMk id="13" creationId="{585731AA-7B8B-1D34-1089-B93328A75593}"/>
          </ac:spMkLst>
        </pc:spChg>
        <pc:spChg chg="add mod">
          <ac:chgData name="Tích Hợp Xã Hội Lịch Sử - Địa Lí Đại học" userId="3af8c7282a4ac312" providerId="LiveId" clId="{38F2B5A3-5FBF-4222-83B1-91E5FD320F25}" dt="2024-02-18T17:18:26.335" v="437"/>
          <ac:spMkLst>
            <pc:docMk/>
            <pc:sldMk cId="3729145336" sldId="269"/>
            <ac:spMk id="15" creationId="{B76E42F6-89B6-382F-01C9-5CA84593AE3E}"/>
          </ac:spMkLst>
        </pc:spChg>
        <pc:spChg chg="add mod">
          <ac:chgData name="Tích Hợp Xã Hội Lịch Sử - Địa Lí Đại học" userId="3af8c7282a4ac312" providerId="LiveId" clId="{38F2B5A3-5FBF-4222-83B1-91E5FD320F25}" dt="2024-02-18T17:27:01.417" v="753" actId="1038"/>
          <ac:spMkLst>
            <pc:docMk/>
            <pc:sldMk cId="3729145336" sldId="269"/>
            <ac:spMk id="16" creationId="{11DB44C7-5458-D041-CEB7-1824F43422CC}"/>
          </ac:spMkLst>
        </pc:spChg>
        <pc:spChg chg="add mod">
          <ac:chgData name="Tích Hợp Xã Hội Lịch Sử - Địa Lí Đại học" userId="3af8c7282a4ac312" providerId="LiveId" clId="{38F2B5A3-5FBF-4222-83B1-91E5FD320F25}" dt="2024-02-18T17:28:32.493" v="797" actId="1036"/>
          <ac:spMkLst>
            <pc:docMk/>
            <pc:sldMk cId="3729145336" sldId="269"/>
            <ac:spMk id="17" creationId="{162D6B7A-D2B2-1150-3EE7-652B0D77B8E5}"/>
          </ac:spMkLst>
        </pc:spChg>
        <pc:spChg chg="add mod">
          <ac:chgData name="Tích Hợp Xã Hội Lịch Sử - Địa Lí Đại học" userId="3af8c7282a4ac312" providerId="LiveId" clId="{38F2B5A3-5FBF-4222-83B1-91E5FD320F25}" dt="2024-02-18T17:28:18.283" v="777" actId="1036"/>
          <ac:spMkLst>
            <pc:docMk/>
            <pc:sldMk cId="3729145336" sldId="269"/>
            <ac:spMk id="18" creationId="{4A79193E-A54D-64DC-0D09-11F1F6176373}"/>
          </ac:spMkLst>
        </pc:spChg>
        <pc:spChg chg="add mod">
          <ac:chgData name="Tích Hợp Xã Hội Lịch Sử - Địa Lí Đại học" userId="3af8c7282a4ac312" providerId="LiveId" clId="{38F2B5A3-5FBF-4222-83B1-91E5FD320F25}" dt="2024-02-18T17:27:55.665" v="767" actId="1037"/>
          <ac:spMkLst>
            <pc:docMk/>
            <pc:sldMk cId="3729145336" sldId="269"/>
            <ac:spMk id="20" creationId="{978DD5BD-A569-A3EB-AC83-047A5A00C3F5}"/>
          </ac:spMkLst>
        </pc:spChg>
        <pc:spChg chg="add mod">
          <ac:chgData name="Tích Hợp Xã Hội Lịch Sử - Địa Lí Đại học" userId="3af8c7282a4ac312" providerId="LiveId" clId="{38F2B5A3-5FBF-4222-83B1-91E5FD320F25}" dt="2024-02-18T17:30:34.450" v="824" actId="1036"/>
          <ac:spMkLst>
            <pc:docMk/>
            <pc:sldMk cId="3729145336" sldId="269"/>
            <ac:spMk id="21" creationId="{66044951-FB91-6D7D-BBFB-3A5DBC6EB3D9}"/>
          </ac:spMkLst>
        </pc:spChg>
        <pc:spChg chg="add mod">
          <ac:chgData name="Tích Hợp Xã Hội Lịch Sử - Địa Lí Đại học" userId="3af8c7282a4ac312" providerId="LiveId" clId="{38F2B5A3-5FBF-4222-83B1-91E5FD320F25}" dt="2024-02-18T17:29:05.170" v="813" actId="1036"/>
          <ac:spMkLst>
            <pc:docMk/>
            <pc:sldMk cId="3729145336" sldId="269"/>
            <ac:spMk id="22" creationId="{2039B43C-8EC0-90FA-9455-4AFF2AB82EB9}"/>
          </ac:spMkLst>
        </pc:spChg>
        <pc:spChg chg="add mod">
          <ac:chgData name="Tích Hợp Xã Hội Lịch Sử - Địa Lí Đại học" userId="3af8c7282a4ac312" providerId="LiveId" clId="{38F2B5A3-5FBF-4222-83B1-91E5FD320F25}" dt="2024-02-18T17:26:22.533" v="698" actId="1036"/>
          <ac:spMkLst>
            <pc:docMk/>
            <pc:sldMk cId="3729145336" sldId="269"/>
            <ac:spMk id="23" creationId="{90005474-D485-F614-2091-55FD4AE0F263}"/>
          </ac:spMkLst>
        </pc:spChg>
        <pc:spChg chg="add mod">
          <ac:chgData name="Tích Hợp Xã Hội Lịch Sử - Địa Lí Đại học" userId="3af8c7282a4ac312" providerId="LiveId" clId="{38F2B5A3-5FBF-4222-83B1-91E5FD320F25}" dt="2024-02-18T17:28:18.283" v="777" actId="1036"/>
          <ac:spMkLst>
            <pc:docMk/>
            <pc:sldMk cId="3729145336" sldId="269"/>
            <ac:spMk id="24" creationId="{70021EAC-82DE-C7D2-0AB2-C6508F1F99DE}"/>
          </ac:spMkLst>
        </pc:spChg>
        <pc:spChg chg="add mod">
          <ac:chgData name="Tích Hợp Xã Hội Lịch Sử - Địa Lí Đại học" userId="3af8c7282a4ac312" providerId="LiveId" clId="{38F2B5A3-5FBF-4222-83B1-91E5FD320F25}" dt="2024-02-18T17:27:55.665" v="767" actId="1037"/>
          <ac:spMkLst>
            <pc:docMk/>
            <pc:sldMk cId="3729145336" sldId="269"/>
            <ac:spMk id="25" creationId="{2CF0C011-EEBC-36F4-101E-BDC11C30CFFE}"/>
          </ac:spMkLst>
        </pc:spChg>
        <pc:spChg chg="add mod">
          <ac:chgData name="Tích Hợp Xã Hội Lịch Sử - Địa Lí Đại học" userId="3af8c7282a4ac312" providerId="LiveId" clId="{38F2B5A3-5FBF-4222-83B1-91E5FD320F25}" dt="2024-02-18T17:32:38.167" v="833" actId="207"/>
          <ac:spMkLst>
            <pc:docMk/>
            <pc:sldMk cId="3729145336" sldId="269"/>
            <ac:spMk id="26" creationId="{15EDCD37-37EF-2202-8012-F2C3356E05DA}"/>
          </ac:spMkLst>
        </pc:spChg>
        <pc:picChg chg="del">
          <ac:chgData name="Tích Hợp Xã Hội Lịch Sử - Địa Lí Đại học" userId="3af8c7282a4ac312" providerId="LiveId" clId="{38F2B5A3-5FBF-4222-83B1-91E5FD320F25}" dt="2024-02-18T17:18:20.529" v="435" actId="478"/>
          <ac:picMkLst>
            <pc:docMk/>
            <pc:sldMk cId="3729145336" sldId="269"/>
            <ac:picMk id="2" creationId="{F97D4F3E-B907-6EE9-7F7B-86CBACBDC4A0}"/>
          </ac:picMkLst>
        </pc:picChg>
        <pc:picChg chg="add mod">
          <ac:chgData name="Tích Hợp Xã Hội Lịch Sử - Địa Lí Đại học" userId="3af8c7282a4ac312" providerId="LiveId" clId="{38F2B5A3-5FBF-4222-83B1-91E5FD320F25}" dt="2024-02-18T17:27:55.665" v="767" actId="1037"/>
          <ac:picMkLst>
            <pc:docMk/>
            <pc:sldMk cId="3729145336" sldId="269"/>
            <ac:picMk id="5" creationId="{46215080-AA8B-5EBC-D211-0C234F70B41A}"/>
          </ac:picMkLst>
        </pc:picChg>
        <pc:picChg chg="add mod">
          <ac:chgData name="Tích Hợp Xã Hội Lịch Sử - Địa Lí Đại học" userId="3af8c7282a4ac312" providerId="LiveId" clId="{38F2B5A3-5FBF-4222-83B1-91E5FD320F25}" dt="2024-02-18T17:24:50.801" v="597" actId="14100"/>
          <ac:picMkLst>
            <pc:docMk/>
            <pc:sldMk cId="3729145336" sldId="269"/>
            <ac:picMk id="6" creationId="{876551E4-64DF-8F93-F1A6-CF97A874B19A}"/>
          </ac:picMkLst>
        </pc:picChg>
        <pc:picChg chg="add mod">
          <ac:chgData name="Tích Hợp Xã Hội Lịch Sử - Địa Lí Đại học" userId="3af8c7282a4ac312" providerId="LiveId" clId="{38F2B5A3-5FBF-4222-83B1-91E5FD320F25}" dt="2024-02-18T17:28:51.937" v="807" actId="14100"/>
          <ac:picMkLst>
            <pc:docMk/>
            <pc:sldMk cId="3729145336" sldId="269"/>
            <ac:picMk id="7" creationId="{60DB4331-BCD5-5D6F-A052-5A4C1D65B838}"/>
          </ac:picMkLst>
        </pc:picChg>
        <pc:picChg chg="add mod">
          <ac:chgData name="Tích Hợp Xã Hội Lịch Sử - Địa Lí Đại học" userId="3af8c7282a4ac312" providerId="LiveId" clId="{38F2B5A3-5FBF-4222-83B1-91E5FD320F25}" dt="2024-02-18T17:28:59.556" v="810" actId="1036"/>
          <ac:picMkLst>
            <pc:docMk/>
            <pc:sldMk cId="3729145336" sldId="269"/>
            <ac:picMk id="8" creationId="{CE24A386-5B2D-690D-7B23-BDF375932FA6}"/>
          </ac:picMkLst>
        </pc:picChg>
        <pc:picChg chg="add mod">
          <ac:chgData name="Tích Hợp Xã Hội Lịch Sử - Địa Lí Đại học" userId="3af8c7282a4ac312" providerId="LiveId" clId="{38F2B5A3-5FBF-4222-83B1-91E5FD320F25}" dt="2024-02-18T17:28:18.283" v="777" actId="1036"/>
          <ac:picMkLst>
            <pc:docMk/>
            <pc:sldMk cId="3729145336" sldId="269"/>
            <ac:picMk id="9" creationId="{F3F4E17F-AF3D-1D1A-91A9-9F7BD9D194D2}"/>
          </ac:picMkLst>
        </pc:picChg>
        <pc:picChg chg="add mod">
          <ac:chgData name="Tích Hợp Xã Hội Lịch Sử - Địa Lí Đại học" userId="3af8c7282a4ac312" providerId="LiveId" clId="{38F2B5A3-5FBF-4222-83B1-91E5FD320F25}" dt="2024-02-18T17:27:55.665" v="767" actId="1037"/>
          <ac:picMkLst>
            <pc:docMk/>
            <pc:sldMk cId="3729145336" sldId="269"/>
            <ac:picMk id="10" creationId="{C78CA6C4-1207-CD4B-72BE-968147408669}"/>
          </ac:picMkLst>
        </pc:picChg>
        <pc:picChg chg="add mod">
          <ac:chgData name="Tích Hợp Xã Hội Lịch Sử - Địa Lí Đại học" userId="3af8c7282a4ac312" providerId="LiveId" clId="{38F2B5A3-5FBF-4222-83B1-91E5FD320F25}" dt="2024-02-18T17:27:55.665" v="767" actId="1037"/>
          <ac:picMkLst>
            <pc:docMk/>
            <pc:sldMk cId="3729145336" sldId="269"/>
            <ac:picMk id="11" creationId="{1BB6DF29-92D4-73A2-53F5-C3BF9F8D058B}"/>
          </ac:picMkLst>
        </pc:picChg>
      </pc:sldChg>
      <pc:sldChg chg="addSp delSp modSp add mod modAnim">
        <pc:chgData name="Tích Hợp Xã Hội Lịch Sử - Địa Lí Đại học" userId="3af8c7282a4ac312" providerId="LiveId" clId="{38F2B5A3-5FBF-4222-83B1-91E5FD320F25}" dt="2024-02-18T17:41:53.370" v="1030" actId="1036"/>
        <pc:sldMkLst>
          <pc:docMk/>
          <pc:sldMk cId="4036809572" sldId="270"/>
        </pc:sldMkLst>
        <pc:spChg chg="add del mod">
          <ac:chgData name="Tích Hợp Xã Hội Lịch Sử - Địa Lí Đại học" userId="3af8c7282a4ac312" providerId="LiveId" clId="{38F2B5A3-5FBF-4222-83B1-91E5FD320F25}" dt="2024-02-18T17:33:22.319" v="838" actId="478"/>
          <ac:spMkLst>
            <pc:docMk/>
            <pc:sldMk cId="4036809572" sldId="270"/>
            <ac:spMk id="3" creationId="{4C83340C-0A15-7209-0CBE-E1D01AB8E54D}"/>
          </ac:spMkLst>
        </pc:spChg>
        <pc:spChg chg="add mod">
          <ac:chgData name="Tích Hợp Xã Hội Lịch Sử - Địa Lí Đại học" userId="3af8c7282a4ac312" providerId="LiveId" clId="{38F2B5A3-5FBF-4222-83B1-91E5FD320F25}" dt="2024-02-18T17:37:14.383" v="945" actId="1036"/>
          <ac:spMkLst>
            <pc:docMk/>
            <pc:sldMk cId="4036809572" sldId="270"/>
            <ac:spMk id="6" creationId="{9BACCFEC-088F-C596-3629-BD19A9149667}"/>
          </ac:spMkLst>
        </pc:spChg>
        <pc:spChg chg="add mod">
          <ac:chgData name="Tích Hợp Xã Hội Lịch Sử - Địa Lí Đại học" userId="3af8c7282a4ac312" providerId="LiveId" clId="{38F2B5A3-5FBF-4222-83B1-91E5FD320F25}" dt="2024-02-18T17:41:53.370" v="1030" actId="1036"/>
          <ac:spMkLst>
            <pc:docMk/>
            <pc:sldMk cId="4036809572" sldId="270"/>
            <ac:spMk id="7" creationId="{3E3AB674-BFE7-7041-D1D9-2C0EAFB7B40D}"/>
          </ac:spMkLst>
        </pc:spChg>
        <pc:spChg chg="add mod">
          <ac:chgData name="Tích Hợp Xã Hội Lịch Sử - Địa Lí Đại học" userId="3af8c7282a4ac312" providerId="LiveId" clId="{38F2B5A3-5FBF-4222-83B1-91E5FD320F25}" dt="2024-02-18T17:37:10.386" v="943" actId="1076"/>
          <ac:spMkLst>
            <pc:docMk/>
            <pc:sldMk cId="4036809572" sldId="270"/>
            <ac:spMk id="8" creationId="{723B7DB1-F859-B1AD-1887-A711D5AB1B9F}"/>
          </ac:spMkLst>
        </pc:spChg>
        <pc:spChg chg="add del mod">
          <ac:chgData name="Tích Hợp Xã Hội Lịch Sử - Địa Lí Đại học" userId="3af8c7282a4ac312" providerId="LiveId" clId="{38F2B5A3-5FBF-4222-83B1-91E5FD320F25}" dt="2024-02-18T17:39:53.492" v="955" actId="478"/>
          <ac:spMkLst>
            <pc:docMk/>
            <pc:sldMk cId="4036809572" sldId="270"/>
            <ac:spMk id="9" creationId="{0470859C-2CE4-E7A3-24E8-17AFFFB96382}"/>
          </ac:spMkLst>
        </pc:spChg>
        <pc:spChg chg="add mod">
          <ac:chgData name="Tích Hợp Xã Hội Lịch Sử - Địa Lí Đại học" userId="3af8c7282a4ac312" providerId="LiveId" clId="{38F2B5A3-5FBF-4222-83B1-91E5FD320F25}" dt="2024-02-18T17:41:38.589" v="1016" actId="1036"/>
          <ac:spMkLst>
            <pc:docMk/>
            <pc:sldMk cId="4036809572" sldId="270"/>
            <ac:spMk id="10" creationId="{11F179F8-1021-91F2-671C-10184E5DE44A}"/>
          </ac:spMkLst>
        </pc:spChg>
        <pc:spChg chg="add mod">
          <ac:chgData name="Tích Hợp Xã Hội Lịch Sử - Địa Lí Đại học" userId="3af8c7282a4ac312" providerId="LiveId" clId="{38F2B5A3-5FBF-4222-83B1-91E5FD320F25}" dt="2024-02-18T17:33:38" v="840"/>
          <ac:spMkLst>
            <pc:docMk/>
            <pc:sldMk cId="4036809572" sldId="270"/>
            <ac:spMk id="11" creationId="{8A3B788A-1CFC-3289-BC16-792D72B950CE}"/>
          </ac:spMkLst>
        </pc:spChg>
        <pc:spChg chg="add mod">
          <ac:chgData name="Tích Hợp Xã Hội Lịch Sử - Địa Lí Đại học" userId="3af8c7282a4ac312" providerId="LiveId" clId="{38F2B5A3-5FBF-4222-83B1-91E5FD320F25}" dt="2024-02-18T17:37:55.203" v="948" actId="11529"/>
          <ac:spMkLst>
            <pc:docMk/>
            <pc:sldMk cId="4036809572" sldId="270"/>
            <ac:spMk id="12" creationId="{862BFF71-4F9B-FAC9-2BB2-50E0873C342F}"/>
          </ac:spMkLst>
        </pc:spChg>
        <pc:spChg chg="add mod">
          <ac:chgData name="Tích Hợp Xã Hội Lịch Sử - Địa Lí Đại học" userId="3af8c7282a4ac312" providerId="LiveId" clId="{38F2B5A3-5FBF-4222-83B1-91E5FD320F25}" dt="2024-02-18T17:38:12.605" v="949" actId="11529"/>
          <ac:spMkLst>
            <pc:docMk/>
            <pc:sldMk cId="4036809572" sldId="270"/>
            <ac:spMk id="13" creationId="{472C301D-7E7E-47C4-936F-B16CC65854CD}"/>
          </ac:spMkLst>
        </pc:spChg>
        <pc:spChg chg="add mod">
          <ac:chgData name="Tích Hợp Xã Hội Lịch Sử - Địa Lí Đại học" userId="3af8c7282a4ac312" providerId="LiveId" clId="{38F2B5A3-5FBF-4222-83B1-91E5FD320F25}" dt="2024-02-18T17:40:45.854" v="967"/>
          <ac:spMkLst>
            <pc:docMk/>
            <pc:sldMk cId="4036809572" sldId="270"/>
            <ac:spMk id="15" creationId="{9F380B9A-405C-8E89-C13C-9A942DBC3EDB}"/>
          </ac:spMkLst>
        </pc:spChg>
        <pc:picChg chg="add mod">
          <ac:chgData name="Tích Hợp Xã Hội Lịch Sử - Địa Lí Đại học" userId="3af8c7282a4ac312" providerId="LiveId" clId="{38F2B5A3-5FBF-4222-83B1-91E5FD320F25}" dt="2024-02-18T17:37:14.383" v="945" actId="1036"/>
          <ac:picMkLst>
            <pc:docMk/>
            <pc:sldMk cId="4036809572" sldId="270"/>
            <ac:picMk id="2" creationId="{D38D5EE1-622B-44E0-8A55-6BC738AB9805}"/>
          </ac:picMkLst>
        </pc:picChg>
        <pc:picChg chg="add mod">
          <ac:chgData name="Tích Hợp Xã Hội Lịch Sử - Địa Lí Đại học" userId="3af8c7282a4ac312" providerId="LiveId" clId="{38F2B5A3-5FBF-4222-83B1-91E5FD320F25}" dt="2024-02-18T17:41:53.370" v="1030" actId="1036"/>
          <ac:picMkLst>
            <pc:docMk/>
            <pc:sldMk cId="4036809572" sldId="270"/>
            <ac:picMk id="4" creationId="{5D292A35-6CBA-30CA-D17C-C74703A3C019}"/>
          </ac:picMkLst>
        </pc:picChg>
        <pc:picChg chg="add mod">
          <ac:chgData name="Tích Hợp Xã Hội Lịch Sử - Địa Lí Đại học" userId="3af8c7282a4ac312" providerId="LiveId" clId="{38F2B5A3-5FBF-4222-83B1-91E5FD320F25}" dt="2024-02-18T17:37:10.386" v="943" actId="1076"/>
          <ac:picMkLst>
            <pc:docMk/>
            <pc:sldMk cId="4036809572" sldId="270"/>
            <ac:picMk id="5" creationId="{208D3C9D-A925-23EB-01E7-D847F54A400D}"/>
          </ac:picMkLst>
        </pc:picChg>
        <pc:picChg chg="mod">
          <ac:chgData name="Tích Hợp Xã Hội Lịch Sử - Địa Lí Đại học" userId="3af8c7282a4ac312" providerId="LiveId" clId="{38F2B5A3-5FBF-4222-83B1-91E5FD320F25}" dt="2024-02-18T17:34:12.317" v="857" actId="1076"/>
          <ac:picMkLst>
            <pc:docMk/>
            <pc:sldMk cId="4036809572" sldId="270"/>
            <ac:picMk id="14" creationId="{BFB7A359-D800-4BC7-309F-E38264275BC3}"/>
          </ac:picMkLst>
        </pc:picChg>
      </pc:sldChg>
      <pc:sldChg chg="addSp delSp modSp add mod delAnim modAnim">
        <pc:chgData name="Tích Hợp Xã Hội Lịch Sử - Địa Lí Đại học" userId="3af8c7282a4ac312" providerId="LiveId" clId="{38F2B5A3-5FBF-4222-83B1-91E5FD320F25}" dt="2024-02-18T17:48:44.944" v="1171"/>
        <pc:sldMkLst>
          <pc:docMk/>
          <pc:sldMk cId="905116399" sldId="271"/>
        </pc:sldMkLst>
        <pc:spChg chg="add mod">
          <ac:chgData name="Tích Hợp Xã Hội Lịch Sử - Địa Lí Đại học" userId="3af8c7282a4ac312" providerId="LiveId" clId="{38F2B5A3-5FBF-4222-83B1-91E5FD320F25}" dt="2024-02-18T17:43:28.216" v="1033"/>
          <ac:spMkLst>
            <pc:docMk/>
            <pc:sldMk cId="905116399" sldId="271"/>
            <ac:spMk id="3" creationId="{879F4D50-D2FD-72DD-4BEC-89034E23D7D2}"/>
          </ac:spMkLst>
        </pc:spChg>
        <pc:spChg chg="del">
          <ac:chgData name="Tích Hợp Xã Hội Lịch Sử - Địa Lí Đại học" userId="3af8c7282a4ac312" providerId="LiveId" clId="{38F2B5A3-5FBF-4222-83B1-91E5FD320F25}" dt="2024-02-18T17:43:27.297" v="1032" actId="478"/>
          <ac:spMkLst>
            <pc:docMk/>
            <pc:sldMk cId="905116399" sldId="271"/>
            <ac:spMk id="6" creationId="{5018FC0E-DBE4-AFFE-CA2E-9DACC930AD98}"/>
          </ac:spMkLst>
        </pc:spChg>
        <pc:spChg chg="del">
          <ac:chgData name="Tích Hợp Xã Hội Lịch Sử - Địa Lí Đại học" userId="3af8c7282a4ac312" providerId="LiveId" clId="{38F2B5A3-5FBF-4222-83B1-91E5FD320F25}" dt="2024-02-18T17:43:27.297" v="1032" actId="478"/>
          <ac:spMkLst>
            <pc:docMk/>
            <pc:sldMk cId="905116399" sldId="271"/>
            <ac:spMk id="7" creationId="{027D1201-2EE4-4A88-636A-BCEB46D8726C}"/>
          </ac:spMkLst>
        </pc:spChg>
        <pc:spChg chg="del">
          <ac:chgData name="Tích Hợp Xã Hội Lịch Sử - Địa Lí Đại học" userId="3af8c7282a4ac312" providerId="LiveId" clId="{38F2B5A3-5FBF-4222-83B1-91E5FD320F25}" dt="2024-02-18T17:43:27.297" v="1032" actId="478"/>
          <ac:spMkLst>
            <pc:docMk/>
            <pc:sldMk cId="905116399" sldId="271"/>
            <ac:spMk id="8" creationId="{3825FED6-E45D-BCA4-4DA0-4C3C532ACA54}"/>
          </ac:spMkLst>
        </pc:spChg>
        <pc:spChg chg="del">
          <ac:chgData name="Tích Hợp Xã Hội Lịch Sử - Địa Lí Đại học" userId="3af8c7282a4ac312" providerId="LiveId" clId="{38F2B5A3-5FBF-4222-83B1-91E5FD320F25}" dt="2024-02-18T17:43:27.297" v="1032" actId="478"/>
          <ac:spMkLst>
            <pc:docMk/>
            <pc:sldMk cId="905116399" sldId="271"/>
            <ac:spMk id="10" creationId="{778BAE64-FF51-C2E8-9507-87E01837A890}"/>
          </ac:spMkLst>
        </pc:spChg>
        <pc:spChg chg="del">
          <ac:chgData name="Tích Hợp Xã Hội Lịch Sử - Địa Lí Đại học" userId="3af8c7282a4ac312" providerId="LiveId" clId="{38F2B5A3-5FBF-4222-83B1-91E5FD320F25}" dt="2024-02-18T17:43:27.297" v="1032" actId="478"/>
          <ac:spMkLst>
            <pc:docMk/>
            <pc:sldMk cId="905116399" sldId="271"/>
            <ac:spMk id="11" creationId="{44EABB18-87E6-7A89-3382-1216998CE4E1}"/>
          </ac:spMkLst>
        </pc:spChg>
        <pc:spChg chg="del">
          <ac:chgData name="Tích Hợp Xã Hội Lịch Sử - Địa Lí Đại học" userId="3af8c7282a4ac312" providerId="LiveId" clId="{38F2B5A3-5FBF-4222-83B1-91E5FD320F25}" dt="2024-02-18T17:43:27.297" v="1032" actId="478"/>
          <ac:spMkLst>
            <pc:docMk/>
            <pc:sldMk cId="905116399" sldId="271"/>
            <ac:spMk id="15" creationId="{7C40FF67-83A3-150D-E993-2789F5B2CE6D}"/>
          </ac:spMkLst>
        </pc:spChg>
        <pc:spChg chg="add mod">
          <ac:chgData name="Tích Hợp Xã Hội Lịch Sử - Địa Lí Đại học" userId="3af8c7282a4ac312" providerId="LiveId" clId="{38F2B5A3-5FBF-4222-83B1-91E5FD320F25}" dt="2024-02-18T17:45:40.378" v="1140" actId="1036"/>
          <ac:spMkLst>
            <pc:docMk/>
            <pc:sldMk cId="905116399" sldId="271"/>
            <ac:spMk id="17" creationId="{4B80CE7D-F05E-9352-F586-DB01E5C4C094}"/>
          </ac:spMkLst>
        </pc:spChg>
        <pc:spChg chg="add del mod">
          <ac:chgData name="Tích Hợp Xã Hội Lịch Sử - Địa Lí Đại học" userId="3af8c7282a4ac312" providerId="LiveId" clId="{38F2B5A3-5FBF-4222-83B1-91E5FD320F25}" dt="2024-02-18T17:47:33.651" v="1164" actId="478"/>
          <ac:spMkLst>
            <pc:docMk/>
            <pc:sldMk cId="905116399" sldId="271"/>
            <ac:spMk id="18" creationId="{C19C94BF-977D-49A3-0AEE-3581B219CD27}"/>
          </ac:spMkLst>
        </pc:spChg>
        <pc:spChg chg="del">
          <ac:chgData name="Tích Hợp Xã Hội Lịch Sử - Địa Lí Đại học" userId="3af8c7282a4ac312" providerId="LiveId" clId="{38F2B5A3-5FBF-4222-83B1-91E5FD320F25}" dt="2024-02-18T17:43:27.297" v="1032" actId="478"/>
          <ac:spMkLst>
            <pc:docMk/>
            <pc:sldMk cId="905116399" sldId="271"/>
            <ac:spMk id="19" creationId="{0DE4F95E-D3E8-ECD4-DBE2-DF9A58FFC82E}"/>
          </ac:spMkLst>
        </pc:spChg>
        <pc:spChg chg="add del mod">
          <ac:chgData name="Tích Hợp Xã Hội Lịch Sử - Địa Lí Đại học" userId="3af8c7282a4ac312" providerId="LiveId" clId="{38F2B5A3-5FBF-4222-83B1-91E5FD320F25}" dt="2024-02-18T17:45:52.640" v="1142" actId="478"/>
          <ac:spMkLst>
            <pc:docMk/>
            <pc:sldMk cId="905116399" sldId="271"/>
            <ac:spMk id="20" creationId="{83B783F9-A341-BE1B-8C8A-4494D354CE91}"/>
          </ac:spMkLst>
        </pc:spChg>
        <pc:spChg chg="add del mod">
          <ac:chgData name="Tích Hợp Xã Hội Lịch Sử - Địa Lí Đại học" userId="3af8c7282a4ac312" providerId="LiveId" clId="{38F2B5A3-5FBF-4222-83B1-91E5FD320F25}" dt="2024-02-18T17:46:09.121" v="1147" actId="21"/>
          <ac:spMkLst>
            <pc:docMk/>
            <pc:sldMk cId="905116399" sldId="271"/>
            <ac:spMk id="21" creationId="{ADB5BCE7-050C-46B2-25AD-07627B98AA6B}"/>
          </ac:spMkLst>
        </pc:spChg>
        <pc:spChg chg="add mod">
          <ac:chgData name="Tích Hợp Xã Hội Lịch Sử - Địa Lí Đại học" userId="3af8c7282a4ac312" providerId="LiveId" clId="{38F2B5A3-5FBF-4222-83B1-91E5FD320F25}" dt="2024-02-18T17:47:50.637" v="1166" actId="14100"/>
          <ac:spMkLst>
            <pc:docMk/>
            <pc:sldMk cId="905116399" sldId="271"/>
            <ac:spMk id="22" creationId="{26B94B64-90A7-8DF1-6327-1C543888833B}"/>
          </ac:spMkLst>
        </pc:spChg>
        <pc:picChg chg="del">
          <ac:chgData name="Tích Hợp Xã Hội Lịch Sử - Địa Lí Đại học" userId="3af8c7282a4ac312" providerId="LiveId" clId="{38F2B5A3-5FBF-4222-83B1-91E5FD320F25}" dt="2024-02-18T17:43:27.297" v="1032" actId="478"/>
          <ac:picMkLst>
            <pc:docMk/>
            <pc:sldMk cId="905116399" sldId="271"/>
            <ac:picMk id="2" creationId="{E91A7E83-E7B2-A071-84AB-328A4C181074}"/>
          </ac:picMkLst>
        </pc:picChg>
        <pc:picChg chg="del">
          <ac:chgData name="Tích Hợp Xã Hội Lịch Sử - Địa Lí Đại học" userId="3af8c7282a4ac312" providerId="LiveId" clId="{38F2B5A3-5FBF-4222-83B1-91E5FD320F25}" dt="2024-02-18T17:43:27.297" v="1032" actId="478"/>
          <ac:picMkLst>
            <pc:docMk/>
            <pc:sldMk cId="905116399" sldId="271"/>
            <ac:picMk id="4" creationId="{6BB1B07C-3D64-7141-ABD0-718DB4899208}"/>
          </ac:picMkLst>
        </pc:picChg>
        <pc:picChg chg="del">
          <ac:chgData name="Tích Hợp Xã Hội Lịch Sử - Địa Lí Đại học" userId="3af8c7282a4ac312" providerId="LiveId" clId="{38F2B5A3-5FBF-4222-83B1-91E5FD320F25}" dt="2024-02-18T17:43:27.297" v="1032" actId="478"/>
          <ac:picMkLst>
            <pc:docMk/>
            <pc:sldMk cId="905116399" sldId="271"/>
            <ac:picMk id="5" creationId="{1A119255-5D11-F446-491C-0937E1B451DC}"/>
          </ac:picMkLst>
        </pc:picChg>
        <pc:picChg chg="add mod">
          <ac:chgData name="Tích Hợp Xã Hội Lịch Sử - Địa Lí Đại học" userId="3af8c7282a4ac312" providerId="LiveId" clId="{38F2B5A3-5FBF-4222-83B1-91E5FD320F25}" dt="2024-02-18T17:44:55.058" v="1120" actId="1035"/>
          <ac:picMkLst>
            <pc:docMk/>
            <pc:sldMk cId="905116399" sldId="271"/>
            <ac:picMk id="9" creationId="{6CBCFA6C-C762-B19D-908F-F8CA0DA2EE43}"/>
          </ac:picMkLst>
        </pc:picChg>
        <pc:picChg chg="add mod">
          <ac:chgData name="Tích Hợp Xã Hội Lịch Sử - Địa Lí Đại học" userId="3af8c7282a4ac312" providerId="LiveId" clId="{38F2B5A3-5FBF-4222-83B1-91E5FD320F25}" dt="2024-02-18T17:45:10.894" v="1131" actId="14100"/>
          <ac:picMkLst>
            <pc:docMk/>
            <pc:sldMk cId="905116399" sldId="271"/>
            <ac:picMk id="12" creationId="{83EA0D83-9EA6-7B47-504F-B5E29AC4D2F1}"/>
          </ac:picMkLst>
        </pc:picChg>
        <pc:picChg chg="add mod">
          <ac:chgData name="Tích Hợp Xã Hội Lịch Sử - Địa Lí Đại học" userId="3af8c7282a4ac312" providerId="LiveId" clId="{38F2B5A3-5FBF-4222-83B1-91E5FD320F25}" dt="2024-02-18T17:45:31.208" v="1134" actId="732"/>
          <ac:picMkLst>
            <pc:docMk/>
            <pc:sldMk cId="905116399" sldId="271"/>
            <ac:picMk id="13" creationId="{3B4D8EC0-DCC5-ECF5-D431-EFCD3B726E31}"/>
          </ac:picMkLst>
        </pc:picChg>
        <pc:picChg chg="add mod">
          <ac:chgData name="Tích Hợp Xã Hội Lịch Sử - Địa Lí Đại học" userId="3af8c7282a4ac312" providerId="LiveId" clId="{38F2B5A3-5FBF-4222-83B1-91E5FD320F25}" dt="2024-02-18T17:44:57.677" v="1129" actId="1035"/>
          <ac:picMkLst>
            <pc:docMk/>
            <pc:sldMk cId="905116399" sldId="271"/>
            <ac:picMk id="16" creationId="{8529C9FD-FE8D-5206-645C-3DEED9CFBB6B}"/>
          </ac:picMkLst>
        </pc:picChg>
      </pc:sldChg>
      <pc:sldChg chg="addSp delSp modSp add mod modAnim">
        <pc:chgData name="Tích Hợp Xã Hội Lịch Sử - Địa Lí Đại học" userId="3af8c7282a4ac312" providerId="LiveId" clId="{38F2B5A3-5FBF-4222-83B1-91E5FD320F25}" dt="2024-02-18T17:55:10.498" v="1301"/>
        <pc:sldMkLst>
          <pc:docMk/>
          <pc:sldMk cId="2119153217" sldId="272"/>
        </pc:sldMkLst>
        <pc:spChg chg="del">
          <ac:chgData name="Tích Hợp Xã Hội Lịch Sử - Địa Lí Đại học" userId="3af8c7282a4ac312" providerId="LiveId" clId="{38F2B5A3-5FBF-4222-83B1-91E5FD320F25}" dt="2024-02-18T17:49:21.732" v="1173" actId="478"/>
          <ac:spMkLst>
            <pc:docMk/>
            <pc:sldMk cId="2119153217" sldId="272"/>
            <ac:spMk id="3" creationId="{AF826E8B-E721-FC04-59A3-CD2BCDD01F6C}"/>
          </ac:spMkLst>
        </pc:spChg>
        <pc:spChg chg="add mod">
          <ac:chgData name="Tích Hợp Xã Hội Lịch Sử - Địa Lí Đại học" userId="3af8c7282a4ac312" providerId="LiveId" clId="{38F2B5A3-5FBF-4222-83B1-91E5FD320F25}" dt="2024-02-18T17:50:46.392" v="1246" actId="1037"/>
          <ac:spMkLst>
            <pc:docMk/>
            <pc:sldMk cId="2119153217" sldId="272"/>
            <ac:spMk id="6" creationId="{C83412A9-1BE7-05AB-B467-87F1D4E593FC}"/>
          </ac:spMkLst>
        </pc:spChg>
        <pc:spChg chg="add mod">
          <ac:chgData name="Tích Hợp Xã Hội Lịch Sử - Địa Lí Đại học" userId="3af8c7282a4ac312" providerId="LiveId" clId="{38F2B5A3-5FBF-4222-83B1-91E5FD320F25}" dt="2024-02-18T17:50:46.392" v="1246" actId="1037"/>
          <ac:spMkLst>
            <pc:docMk/>
            <pc:sldMk cId="2119153217" sldId="272"/>
            <ac:spMk id="7" creationId="{5BAC24BD-81F2-2B6A-BB36-DA10C176FCFB}"/>
          </ac:spMkLst>
        </pc:spChg>
        <pc:spChg chg="add mod">
          <ac:chgData name="Tích Hợp Xã Hội Lịch Sử - Địa Lí Đại học" userId="3af8c7282a4ac312" providerId="LiveId" clId="{38F2B5A3-5FBF-4222-83B1-91E5FD320F25}" dt="2024-02-18T17:50:46.392" v="1246" actId="1037"/>
          <ac:spMkLst>
            <pc:docMk/>
            <pc:sldMk cId="2119153217" sldId="272"/>
            <ac:spMk id="8" creationId="{132E4CC3-852B-88E1-EFFC-5D26AD01BF21}"/>
          </ac:spMkLst>
        </pc:spChg>
        <pc:spChg chg="add mod">
          <ac:chgData name="Tích Hợp Xã Hội Lịch Sử - Địa Lí Đại học" userId="3af8c7282a4ac312" providerId="LiveId" clId="{38F2B5A3-5FBF-4222-83B1-91E5FD320F25}" dt="2024-02-18T17:52:44.664" v="1275" actId="1036"/>
          <ac:spMkLst>
            <pc:docMk/>
            <pc:sldMk cId="2119153217" sldId="272"/>
            <ac:spMk id="10" creationId="{B4DB4A77-C7C6-2152-8105-F2F62AC52AAE}"/>
          </ac:spMkLst>
        </pc:spChg>
        <pc:spChg chg="add del mod">
          <ac:chgData name="Tích Hợp Xã Hội Lịch Sử - Địa Lí Đại học" userId="3af8c7282a4ac312" providerId="LiveId" clId="{38F2B5A3-5FBF-4222-83B1-91E5FD320F25}" dt="2024-02-18T17:53:44.694" v="1278" actId="478"/>
          <ac:spMkLst>
            <pc:docMk/>
            <pc:sldMk cId="2119153217" sldId="272"/>
            <ac:spMk id="11" creationId="{D06B252F-B7FB-5DD0-1636-BAFEB1406902}"/>
          </ac:spMkLst>
        </pc:spChg>
        <pc:spChg chg="add mod">
          <ac:chgData name="Tích Hợp Xã Hội Lịch Sử - Địa Lí Đại học" userId="3af8c7282a4ac312" providerId="LiveId" clId="{38F2B5A3-5FBF-4222-83B1-91E5FD320F25}" dt="2024-02-18T17:54:55.836" v="1298" actId="1076"/>
          <ac:spMkLst>
            <pc:docMk/>
            <pc:sldMk cId="2119153217" sldId="272"/>
            <ac:spMk id="15" creationId="{7E7724BD-AD9F-45EF-041D-F26CC4D43C4C}"/>
          </ac:spMkLst>
        </pc:spChg>
        <pc:spChg chg="del">
          <ac:chgData name="Tích Hợp Xã Hội Lịch Sử - Địa Lí Đại học" userId="3af8c7282a4ac312" providerId="LiveId" clId="{38F2B5A3-5FBF-4222-83B1-91E5FD320F25}" dt="2024-02-18T17:49:21.732" v="1173" actId="478"/>
          <ac:spMkLst>
            <pc:docMk/>
            <pc:sldMk cId="2119153217" sldId="272"/>
            <ac:spMk id="17" creationId="{45D67839-ACEC-AB3D-131A-E6930A00175A}"/>
          </ac:spMkLst>
        </pc:spChg>
        <pc:spChg chg="add del mod">
          <ac:chgData name="Tích Hợp Xã Hội Lịch Sử - Địa Lí Đại học" userId="3af8c7282a4ac312" providerId="LiveId" clId="{38F2B5A3-5FBF-4222-83B1-91E5FD320F25}" dt="2024-02-18T17:54:03.585" v="1284" actId="478"/>
          <ac:spMkLst>
            <pc:docMk/>
            <pc:sldMk cId="2119153217" sldId="272"/>
            <ac:spMk id="18" creationId="{0C5C50FA-0602-C42D-3912-A583CA79194B}"/>
          </ac:spMkLst>
        </pc:spChg>
        <pc:spChg chg="add mod">
          <ac:chgData name="Tích Hợp Xã Hội Lịch Sử - Địa Lí Đại học" userId="3af8c7282a4ac312" providerId="LiveId" clId="{38F2B5A3-5FBF-4222-83B1-91E5FD320F25}" dt="2024-02-18T17:53:50.305" v="1280"/>
          <ac:spMkLst>
            <pc:docMk/>
            <pc:sldMk cId="2119153217" sldId="272"/>
            <ac:spMk id="19" creationId="{7D4437B8-6E8F-1626-4A24-28791FE4CB99}"/>
          </ac:spMkLst>
        </pc:spChg>
        <pc:spChg chg="del">
          <ac:chgData name="Tích Hợp Xã Hội Lịch Sử - Địa Lí Đại học" userId="3af8c7282a4ac312" providerId="LiveId" clId="{38F2B5A3-5FBF-4222-83B1-91E5FD320F25}" dt="2024-02-18T17:49:21.732" v="1173" actId="478"/>
          <ac:spMkLst>
            <pc:docMk/>
            <pc:sldMk cId="2119153217" sldId="272"/>
            <ac:spMk id="22" creationId="{DD94D295-3774-804C-D7CB-751607092CC2}"/>
          </ac:spMkLst>
        </pc:spChg>
        <pc:picChg chg="add mod">
          <ac:chgData name="Tích Hợp Xã Hội Lịch Sử - Địa Lí Đại học" userId="3af8c7282a4ac312" providerId="LiveId" clId="{38F2B5A3-5FBF-4222-83B1-91E5FD320F25}" dt="2024-02-18T17:50:46.392" v="1246" actId="1037"/>
          <ac:picMkLst>
            <pc:docMk/>
            <pc:sldMk cId="2119153217" sldId="272"/>
            <ac:picMk id="2" creationId="{E20BDFDC-A1F6-86FD-DC26-5B093195B3E4}"/>
          </ac:picMkLst>
        </pc:picChg>
        <pc:picChg chg="add mod">
          <ac:chgData name="Tích Hợp Xã Hội Lịch Sử - Địa Lí Đại học" userId="3af8c7282a4ac312" providerId="LiveId" clId="{38F2B5A3-5FBF-4222-83B1-91E5FD320F25}" dt="2024-02-18T17:50:46.392" v="1246" actId="1037"/>
          <ac:picMkLst>
            <pc:docMk/>
            <pc:sldMk cId="2119153217" sldId="272"/>
            <ac:picMk id="4" creationId="{AF44E5DB-AC58-8730-693C-C52F0B0ADFCC}"/>
          </ac:picMkLst>
        </pc:picChg>
        <pc:picChg chg="add mod">
          <ac:chgData name="Tích Hợp Xã Hội Lịch Sử - Địa Lí Đại học" userId="3af8c7282a4ac312" providerId="LiveId" clId="{38F2B5A3-5FBF-4222-83B1-91E5FD320F25}" dt="2024-02-18T17:50:46.392" v="1246" actId="1037"/>
          <ac:picMkLst>
            <pc:docMk/>
            <pc:sldMk cId="2119153217" sldId="272"/>
            <ac:picMk id="5" creationId="{9C7B00F8-4595-B0A6-C4B0-74A8A180B245}"/>
          </ac:picMkLst>
        </pc:picChg>
        <pc:picChg chg="del">
          <ac:chgData name="Tích Hợp Xã Hội Lịch Sử - Địa Lí Đại học" userId="3af8c7282a4ac312" providerId="LiveId" clId="{38F2B5A3-5FBF-4222-83B1-91E5FD320F25}" dt="2024-02-18T17:49:21.732" v="1173" actId="478"/>
          <ac:picMkLst>
            <pc:docMk/>
            <pc:sldMk cId="2119153217" sldId="272"/>
            <ac:picMk id="9" creationId="{EFAD5BC0-9288-7832-DE3F-C9B63CCD9933}"/>
          </ac:picMkLst>
        </pc:picChg>
        <pc:picChg chg="del">
          <ac:chgData name="Tích Hợp Xã Hội Lịch Sử - Địa Lí Đại học" userId="3af8c7282a4ac312" providerId="LiveId" clId="{38F2B5A3-5FBF-4222-83B1-91E5FD320F25}" dt="2024-02-18T17:49:21.732" v="1173" actId="478"/>
          <ac:picMkLst>
            <pc:docMk/>
            <pc:sldMk cId="2119153217" sldId="272"/>
            <ac:picMk id="12" creationId="{B4D4CACE-7FB3-6FA9-657A-CB0D523B1432}"/>
          </ac:picMkLst>
        </pc:picChg>
        <pc:picChg chg="del">
          <ac:chgData name="Tích Hợp Xã Hội Lịch Sử - Địa Lí Đại học" userId="3af8c7282a4ac312" providerId="LiveId" clId="{38F2B5A3-5FBF-4222-83B1-91E5FD320F25}" dt="2024-02-18T17:49:21.732" v="1173" actId="478"/>
          <ac:picMkLst>
            <pc:docMk/>
            <pc:sldMk cId="2119153217" sldId="272"/>
            <ac:picMk id="13" creationId="{A2B19F82-8402-5CB1-3893-922E8532DED3}"/>
          </ac:picMkLst>
        </pc:picChg>
        <pc:picChg chg="mod">
          <ac:chgData name="Tích Hợp Xã Hội Lịch Sử - Địa Lí Đại học" userId="3af8c7282a4ac312" providerId="LiveId" clId="{38F2B5A3-5FBF-4222-83B1-91E5FD320F25}" dt="2024-02-18T17:52:30.740" v="1253" actId="1076"/>
          <ac:picMkLst>
            <pc:docMk/>
            <pc:sldMk cId="2119153217" sldId="272"/>
            <ac:picMk id="14" creationId="{96395F35-FD20-67B2-E30C-74826C260179}"/>
          </ac:picMkLst>
        </pc:picChg>
        <pc:picChg chg="del">
          <ac:chgData name="Tích Hợp Xã Hội Lịch Sử - Địa Lí Đại học" userId="3af8c7282a4ac312" providerId="LiveId" clId="{38F2B5A3-5FBF-4222-83B1-91E5FD320F25}" dt="2024-02-18T17:49:21.732" v="1173" actId="478"/>
          <ac:picMkLst>
            <pc:docMk/>
            <pc:sldMk cId="2119153217" sldId="272"/>
            <ac:picMk id="16" creationId="{8587FB7C-86DB-F372-2254-1D1C873458EA}"/>
          </ac:picMkLst>
        </pc:picChg>
      </pc:sldChg>
      <pc:sldChg chg="addSp delSp modSp add mod modAnim">
        <pc:chgData name="Tích Hợp Xã Hội Lịch Sử - Địa Lí Đại học" userId="3af8c7282a4ac312" providerId="LiveId" clId="{38F2B5A3-5FBF-4222-83B1-91E5FD320F25}" dt="2024-02-18T18:00:05.792" v="1378" actId="164"/>
        <pc:sldMkLst>
          <pc:docMk/>
          <pc:sldMk cId="1818903418" sldId="273"/>
        </pc:sldMkLst>
        <pc:spChg chg="add del mod">
          <ac:chgData name="Tích Hợp Xã Hội Lịch Sử - Địa Lí Đại học" userId="3af8c7282a4ac312" providerId="LiveId" clId="{38F2B5A3-5FBF-4222-83B1-91E5FD320F25}" dt="2024-02-18T17:56:38.734" v="1316" actId="478"/>
          <ac:spMkLst>
            <pc:docMk/>
            <pc:sldMk cId="1818903418" sldId="273"/>
            <ac:spMk id="3" creationId="{418EA81C-5BAC-7EC4-65C8-44A207D78704}"/>
          </ac:spMkLst>
        </pc:spChg>
        <pc:spChg chg="del">
          <ac:chgData name="Tích Hợp Xã Hội Lịch Sử - Địa Lí Đại học" userId="3af8c7282a4ac312" providerId="LiveId" clId="{38F2B5A3-5FBF-4222-83B1-91E5FD320F25}" dt="2024-02-18T17:55:26.077" v="1303" actId="478"/>
          <ac:spMkLst>
            <pc:docMk/>
            <pc:sldMk cId="1818903418" sldId="273"/>
            <ac:spMk id="6" creationId="{9B979EBE-3215-FB86-C8C1-71AD62975BB4}"/>
          </ac:spMkLst>
        </pc:spChg>
        <pc:spChg chg="del">
          <ac:chgData name="Tích Hợp Xã Hội Lịch Sử - Địa Lí Đại học" userId="3af8c7282a4ac312" providerId="LiveId" clId="{38F2B5A3-5FBF-4222-83B1-91E5FD320F25}" dt="2024-02-18T17:55:26.077" v="1303" actId="478"/>
          <ac:spMkLst>
            <pc:docMk/>
            <pc:sldMk cId="1818903418" sldId="273"/>
            <ac:spMk id="7" creationId="{924E1C9B-AC16-2A6A-8D97-10E8C3A02DE9}"/>
          </ac:spMkLst>
        </pc:spChg>
        <pc:spChg chg="del">
          <ac:chgData name="Tích Hợp Xã Hội Lịch Sử - Địa Lí Đại học" userId="3af8c7282a4ac312" providerId="LiveId" clId="{38F2B5A3-5FBF-4222-83B1-91E5FD320F25}" dt="2024-02-18T17:55:26.077" v="1303" actId="478"/>
          <ac:spMkLst>
            <pc:docMk/>
            <pc:sldMk cId="1818903418" sldId="273"/>
            <ac:spMk id="8" creationId="{2F9EA222-25C3-EE71-EB49-E0692ADD2D1C}"/>
          </ac:spMkLst>
        </pc:spChg>
        <pc:spChg chg="del">
          <ac:chgData name="Tích Hợp Xã Hội Lịch Sử - Địa Lí Đại học" userId="3af8c7282a4ac312" providerId="LiveId" clId="{38F2B5A3-5FBF-4222-83B1-91E5FD320F25}" dt="2024-02-18T17:55:26.077" v="1303" actId="478"/>
          <ac:spMkLst>
            <pc:docMk/>
            <pc:sldMk cId="1818903418" sldId="273"/>
            <ac:spMk id="10" creationId="{3FCE43CC-F5FD-A898-B259-2103E5C0FC26}"/>
          </ac:spMkLst>
        </pc:spChg>
        <pc:spChg chg="mod">
          <ac:chgData name="Tích Hợp Xã Hội Lịch Sử - Địa Lí Đại học" userId="3af8c7282a4ac312" providerId="LiveId" clId="{38F2B5A3-5FBF-4222-83B1-91E5FD320F25}" dt="2024-02-18T17:58:24.007" v="1352" actId="1035"/>
          <ac:spMkLst>
            <pc:docMk/>
            <pc:sldMk cId="1818903418" sldId="273"/>
            <ac:spMk id="12" creationId="{A6934EDC-5DA1-10E8-9191-2714A9EB5E89}"/>
          </ac:spMkLst>
        </pc:spChg>
        <pc:spChg chg="del">
          <ac:chgData name="Tích Hợp Xã Hội Lịch Sử - Địa Lí Đại học" userId="3af8c7282a4ac312" providerId="LiveId" clId="{38F2B5A3-5FBF-4222-83B1-91E5FD320F25}" dt="2024-02-18T17:55:26.077" v="1303" actId="478"/>
          <ac:spMkLst>
            <pc:docMk/>
            <pc:sldMk cId="1818903418" sldId="273"/>
            <ac:spMk id="15" creationId="{C02BFB3D-12CF-CFB3-7343-FF72C7F83D13}"/>
          </ac:spMkLst>
        </pc:spChg>
        <pc:spChg chg="mod topLvl">
          <ac:chgData name="Tích Hợp Xã Hội Lịch Sử - Địa Lí Đại học" userId="3af8c7282a4ac312" providerId="LiveId" clId="{38F2B5A3-5FBF-4222-83B1-91E5FD320F25}" dt="2024-02-18T18:00:05.792" v="1378" actId="164"/>
          <ac:spMkLst>
            <pc:docMk/>
            <pc:sldMk cId="1818903418" sldId="273"/>
            <ac:spMk id="17" creationId="{689F5D21-C6BE-7F49-30F0-9278A78A0D14}"/>
          </ac:spMkLst>
        </pc:spChg>
        <pc:spChg chg="add del mod">
          <ac:chgData name="Tích Hợp Xã Hội Lịch Sử - Địa Lí Đại học" userId="3af8c7282a4ac312" providerId="LiveId" clId="{38F2B5A3-5FBF-4222-83B1-91E5FD320F25}" dt="2024-02-18T17:56:58.542" v="1321" actId="1076"/>
          <ac:spMkLst>
            <pc:docMk/>
            <pc:sldMk cId="1818903418" sldId="273"/>
            <ac:spMk id="18" creationId="{55EF2E70-B107-98AA-9128-5203E9D3BC8E}"/>
          </ac:spMkLst>
        </pc:spChg>
        <pc:spChg chg="add del mod">
          <ac:chgData name="Tích Hợp Xã Hội Lịch Sử - Địa Lí Đại học" userId="3af8c7282a4ac312" providerId="LiveId" clId="{38F2B5A3-5FBF-4222-83B1-91E5FD320F25}" dt="2024-02-18T17:58:30.641" v="1362" actId="1035"/>
          <ac:spMkLst>
            <pc:docMk/>
            <pc:sldMk cId="1818903418" sldId="273"/>
            <ac:spMk id="19" creationId="{693B91EF-7573-1C6F-E9E8-A3B2A55DD690}"/>
          </ac:spMkLst>
        </pc:spChg>
        <pc:grpChg chg="add del mod">
          <ac:chgData name="Tích Hợp Xã Hội Lịch Sử - Địa Lí Đại học" userId="3af8c7282a4ac312" providerId="LiveId" clId="{38F2B5A3-5FBF-4222-83B1-91E5FD320F25}" dt="2024-02-18T17:58:24.007" v="1352" actId="1035"/>
          <ac:grpSpMkLst>
            <pc:docMk/>
            <pc:sldMk cId="1818903418" sldId="273"/>
            <ac:grpSpMk id="9" creationId="{316DC33F-1AE7-6816-1E7C-CA4ACB0F157E}"/>
          </ac:grpSpMkLst>
        </pc:grpChg>
        <pc:grpChg chg="add del mod">
          <ac:chgData name="Tích Hợp Xã Hội Lịch Sử - Địa Lí Đại học" userId="3af8c7282a4ac312" providerId="LiveId" clId="{38F2B5A3-5FBF-4222-83B1-91E5FD320F25}" dt="2024-02-18T17:59:56.922" v="1377" actId="165"/>
          <ac:grpSpMkLst>
            <pc:docMk/>
            <pc:sldMk cId="1818903418" sldId="273"/>
            <ac:grpSpMk id="13" creationId="{A9500678-EC3E-0D2D-51B5-3F2AB8EF835C}"/>
          </ac:grpSpMkLst>
        </pc:grpChg>
        <pc:grpChg chg="add mod">
          <ac:chgData name="Tích Hợp Xã Hội Lịch Sử - Địa Lí Đại học" userId="3af8c7282a4ac312" providerId="LiveId" clId="{38F2B5A3-5FBF-4222-83B1-91E5FD320F25}" dt="2024-02-18T18:00:05.792" v="1378" actId="164"/>
          <ac:grpSpMkLst>
            <pc:docMk/>
            <pc:sldMk cId="1818903418" sldId="273"/>
            <ac:grpSpMk id="20" creationId="{2B0CF45C-EA27-F8FF-93CF-136089A408F0}"/>
          </ac:grpSpMkLst>
        </pc:grpChg>
        <pc:picChg chg="del">
          <ac:chgData name="Tích Hợp Xã Hội Lịch Sử - Địa Lí Đại học" userId="3af8c7282a4ac312" providerId="LiveId" clId="{38F2B5A3-5FBF-4222-83B1-91E5FD320F25}" dt="2024-02-18T17:55:26.077" v="1303" actId="478"/>
          <ac:picMkLst>
            <pc:docMk/>
            <pc:sldMk cId="1818903418" sldId="273"/>
            <ac:picMk id="2" creationId="{692C3E47-EA4F-71C2-2906-DAE49C075112}"/>
          </ac:picMkLst>
        </pc:picChg>
        <pc:picChg chg="del">
          <ac:chgData name="Tích Hợp Xã Hội Lịch Sử - Địa Lí Đại học" userId="3af8c7282a4ac312" providerId="LiveId" clId="{38F2B5A3-5FBF-4222-83B1-91E5FD320F25}" dt="2024-02-18T17:55:26.077" v="1303" actId="478"/>
          <ac:picMkLst>
            <pc:docMk/>
            <pc:sldMk cId="1818903418" sldId="273"/>
            <ac:picMk id="4" creationId="{C99C6089-05AF-7B3D-1CEA-B5B62920D321}"/>
          </ac:picMkLst>
        </pc:picChg>
        <pc:picChg chg="del">
          <ac:chgData name="Tích Hợp Xã Hội Lịch Sử - Địa Lí Đại học" userId="3af8c7282a4ac312" providerId="LiveId" clId="{38F2B5A3-5FBF-4222-83B1-91E5FD320F25}" dt="2024-02-18T17:55:26.077" v="1303" actId="478"/>
          <ac:picMkLst>
            <pc:docMk/>
            <pc:sldMk cId="1818903418" sldId="273"/>
            <ac:picMk id="5" creationId="{9C77CAE3-2F91-9BB8-0082-B6CDF01C55FE}"/>
          </ac:picMkLst>
        </pc:picChg>
        <pc:picChg chg="mod">
          <ac:chgData name="Tích Hợp Xã Hội Lịch Sử - Địa Lí Đại học" userId="3af8c7282a4ac312" providerId="LiveId" clId="{38F2B5A3-5FBF-4222-83B1-91E5FD320F25}" dt="2024-02-18T17:58:24.007" v="1352" actId="1035"/>
          <ac:picMkLst>
            <pc:docMk/>
            <pc:sldMk cId="1818903418" sldId="273"/>
            <ac:picMk id="11" creationId="{004F608B-1DE6-7FAA-1028-2D7F16F0DA33}"/>
          </ac:picMkLst>
        </pc:picChg>
        <pc:picChg chg="mod">
          <ac:chgData name="Tích Hợp Xã Hội Lịch Sử - Địa Lí Đại học" userId="3af8c7282a4ac312" providerId="LiveId" clId="{38F2B5A3-5FBF-4222-83B1-91E5FD320F25}" dt="2024-02-18T17:57:19.289" v="1327" actId="1076"/>
          <ac:picMkLst>
            <pc:docMk/>
            <pc:sldMk cId="1818903418" sldId="273"/>
            <ac:picMk id="14" creationId="{599E7430-138C-EE46-45FF-A0F60761CE83}"/>
          </ac:picMkLst>
        </pc:picChg>
        <pc:picChg chg="mod topLvl">
          <ac:chgData name="Tích Hợp Xã Hội Lịch Sử - Địa Lí Đại học" userId="3af8c7282a4ac312" providerId="LiveId" clId="{38F2B5A3-5FBF-4222-83B1-91E5FD320F25}" dt="2024-02-18T18:00:05.792" v="1378" actId="164"/>
          <ac:picMkLst>
            <pc:docMk/>
            <pc:sldMk cId="1818903418" sldId="273"/>
            <ac:picMk id="16" creationId="{5C24F2A3-3849-DE1C-E6C8-9E2A95677863}"/>
          </ac:picMkLst>
        </pc:picChg>
      </pc:sldChg>
      <pc:sldChg chg="add del">
        <pc:chgData name="Tích Hợp Xã Hội Lịch Sử - Địa Lí Đại học" userId="3af8c7282a4ac312" providerId="LiveId" clId="{38F2B5A3-5FBF-4222-83B1-91E5FD320F25}" dt="2024-02-18T18:44:06.431" v="2056" actId="47"/>
        <pc:sldMkLst>
          <pc:docMk/>
          <pc:sldMk cId="753990912" sldId="274"/>
        </pc:sldMkLst>
      </pc:sldChg>
      <pc:sldChg chg="add del">
        <pc:chgData name="Tích Hợp Xã Hội Lịch Sử - Địa Lí Đại học" userId="3af8c7282a4ac312" providerId="LiveId" clId="{38F2B5A3-5FBF-4222-83B1-91E5FD320F25}" dt="2024-02-18T18:44:06.431" v="2056" actId="47"/>
        <pc:sldMkLst>
          <pc:docMk/>
          <pc:sldMk cId="717157662" sldId="275"/>
        </pc:sldMkLst>
      </pc:sldChg>
      <pc:sldChg chg="add del">
        <pc:chgData name="Tích Hợp Xã Hội Lịch Sử - Địa Lí Đại học" userId="3af8c7282a4ac312" providerId="LiveId" clId="{38F2B5A3-5FBF-4222-83B1-91E5FD320F25}" dt="2024-02-18T18:44:06.431" v="2056" actId="47"/>
        <pc:sldMkLst>
          <pc:docMk/>
          <pc:sldMk cId="3231626656" sldId="276"/>
        </pc:sldMkLst>
      </pc:sldChg>
      <pc:sldChg chg="addSp delSp add mod ord">
        <pc:chgData name="Tích Hợp Xã Hội Lịch Sử - Địa Lí Đại học" userId="3af8c7282a4ac312" providerId="LiveId" clId="{38F2B5A3-5FBF-4222-83B1-91E5FD320F25}" dt="2024-02-20T04:53:15.756" v="2630"/>
        <pc:sldMkLst>
          <pc:docMk/>
          <pc:sldMk cId="4201015996" sldId="277"/>
        </pc:sldMkLst>
        <pc:picChg chg="add del">
          <ac:chgData name="Tích Hợp Xã Hội Lịch Sử - Địa Lí Đại học" userId="3af8c7282a4ac312" providerId="LiveId" clId="{38F2B5A3-5FBF-4222-83B1-91E5FD320F25}" dt="2024-02-18T18:52:37.438" v="2191" actId="22"/>
          <ac:picMkLst>
            <pc:docMk/>
            <pc:sldMk cId="4201015996" sldId="277"/>
            <ac:picMk id="3" creationId="{66E0E829-C469-0126-24CF-87C1464C5840}"/>
          </ac:picMkLst>
        </pc:picChg>
      </pc:sldChg>
      <pc:sldChg chg="addSp delSp modSp add mod ord modAnim">
        <pc:chgData name="Tích Hợp Xã Hội Lịch Sử - Địa Lí Đại học" userId="3af8c7282a4ac312" providerId="LiveId" clId="{38F2B5A3-5FBF-4222-83B1-91E5FD320F25}" dt="2024-02-20T16:33:26.611" v="4366"/>
        <pc:sldMkLst>
          <pc:docMk/>
          <pc:sldMk cId="2343430825" sldId="278"/>
        </pc:sldMkLst>
        <pc:spChg chg="add mod">
          <ac:chgData name="Tích Hợp Xã Hội Lịch Sử - Địa Lí Đại học" userId="3af8c7282a4ac312" providerId="LiveId" clId="{38F2B5A3-5FBF-4222-83B1-91E5FD320F25}" dt="2024-02-18T18:47:18.671" v="2095" actId="1035"/>
          <ac:spMkLst>
            <pc:docMk/>
            <pc:sldMk cId="2343430825" sldId="278"/>
            <ac:spMk id="3" creationId="{45770A1D-F62F-4448-F32C-BD6D819F3C4B}"/>
          </ac:spMkLst>
        </pc:spChg>
        <pc:spChg chg="add mod">
          <ac:chgData name="Tích Hợp Xã Hội Lịch Sử - Địa Lí Đại học" userId="3af8c7282a4ac312" providerId="LiveId" clId="{38F2B5A3-5FBF-4222-83B1-91E5FD320F25}" dt="2024-02-18T18:50:39.694" v="2188" actId="113"/>
          <ac:spMkLst>
            <pc:docMk/>
            <pc:sldMk cId="2343430825" sldId="278"/>
            <ac:spMk id="4" creationId="{93CDBFE6-12AC-B023-726A-882334CC9FA9}"/>
          </ac:spMkLst>
        </pc:spChg>
        <pc:spChg chg="add mod">
          <ac:chgData name="Tích Hợp Xã Hội Lịch Sử - Địa Lí Đại học" userId="3af8c7282a4ac312" providerId="LiveId" clId="{38F2B5A3-5FBF-4222-83B1-91E5FD320F25}" dt="2024-02-18T18:50:20.367" v="2186" actId="1076"/>
          <ac:spMkLst>
            <pc:docMk/>
            <pc:sldMk cId="2343430825" sldId="278"/>
            <ac:spMk id="6" creationId="{928C5CF6-89FC-73AF-CFC1-213767F7BD09}"/>
          </ac:spMkLst>
        </pc:spChg>
        <pc:spChg chg="add">
          <ac:chgData name="Tích Hợp Xã Hội Lịch Sử - Địa Lí Đại học" userId="3af8c7282a4ac312" providerId="LiveId" clId="{38F2B5A3-5FBF-4222-83B1-91E5FD320F25}" dt="2024-02-18T18:49:16.329" v="2132"/>
          <ac:spMkLst>
            <pc:docMk/>
            <pc:sldMk cId="2343430825" sldId="278"/>
            <ac:spMk id="7" creationId="{DCC974ED-AC4D-2026-65D2-D129F59FF637}"/>
          </ac:spMkLst>
        </pc:spChg>
        <pc:spChg chg="add del mod">
          <ac:chgData name="Tích Hợp Xã Hội Lịch Sử - Địa Lí Đại học" userId="3af8c7282a4ac312" providerId="LiveId" clId="{38F2B5A3-5FBF-4222-83B1-91E5FD320F25}" dt="2024-02-18T18:49:33.327" v="2136" actId="478"/>
          <ac:spMkLst>
            <pc:docMk/>
            <pc:sldMk cId="2343430825" sldId="278"/>
            <ac:spMk id="8" creationId="{808A06DD-8EFB-FAC4-9C97-B3E2464A143B}"/>
          </ac:spMkLst>
        </pc:spChg>
        <pc:picChg chg="mod">
          <ac:chgData name="Tích Hợp Xã Hội Lịch Sử - Địa Lí Đại học" userId="3af8c7282a4ac312" providerId="LiveId" clId="{38F2B5A3-5FBF-4222-83B1-91E5FD320F25}" dt="2024-02-18T18:47:32.388" v="2098" actId="1076"/>
          <ac:picMkLst>
            <pc:docMk/>
            <pc:sldMk cId="2343430825" sldId="278"/>
            <ac:picMk id="14" creationId="{38E02724-D082-44A5-7C30-AC7815F4F43B}"/>
          </ac:picMkLst>
        </pc:picChg>
      </pc:sldChg>
      <pc:sldChg chg="addSp delSp modSp add del mod">
        <pc:chgData name="Tích Hợp Xã Hội Lịch Sử - Địa Lí Đại học" userId="3af8c7282a4ac312" providerId="LiveId" clId="{38F2B5A3-5FBF-4222-83B1-91E5FD320F25}" dt="2024-02-18T18:32:28.192" v="1974" actId="2696"/>
        <pc:sldMkLst>
          <pc:docMk/>
          <pc:sldMk cId="309239964" sldId="279"/>
        </pc:sldMkLst>
        <pc:spChg chg="add del mod">
          <ac:chgData name="Tích Hợp Xã Hội Lịch Sử - Địa Lí Đại học" userId="3af8c7282a4ac312" providerId="LiveId" clId="{38F2B5A3-5FBF-4222-83B1-91E5FD320F25}" dt="2024-02-18T18:13:09.045" v="1796" actId="478"/>
          <ac:spMkLst>
            <pc:docMk/>
            <pc:sldMk cId="309239964" sldId="279"/>
            <ac:spMk id="2" creationId="{E4A5A795-917F-D870-C504-06D6864F6542}"/>
          </ac:spMkLst>
        </pc:spChg>
        <pc:spChg chg="add del mod">
          <ac:chgData name="Tích Hợp Xã Hội Lịch Sử - Địa Lí Đại học" userId="3af8c7282a4ac312" providerId="LiveId" clId="{38F2B5A3-5FBF-4222-83B1-91E5FD320F25}" dt="2024-02-18T18:13:09.045" v="1796" actId="478"/>
          <ac:spMkLst>
            <pc:docMk/>
            <pc:sldMk cId="309239964" sldId="279"/>
            <ac:spMk id="3" creationId="{125133D6-981F-BEF4-6912-FD25F1EDE071}"/>
          </ac:spMkLst>
        </pc:spChg>
        <pc:spChg chg="add mod">
          <ac:chgData name="Tích Hợp Xã Hội Lịch Sử - Địa Lí Đại học" userId="3af8c7282a4ac312" providerId="LiveId" clId="{38F2B5A3-5FBF-4222-83B1-91E5FD320F25}" dt="2024-02-18T18:23:32.016" v="1832" actId="11529"/>
          <ac:spMkLst>
            <pc:docMk/>
            <pc:sldMk cId="309239964" sldId="279"/>
            <ac:spMk id="5" creationId="{3B025779-3FB7-BD91-4921-1B9AB1051C36}"/>
          </ac:spMkLst>
        </pc:spChg>
        <pc:graphicFrameChg chg="add del mod modGraphic">
          <ac:chgData name="Tích Hợp Xã Hội Lịch Sử - Địa Lí Đại học" userId="3af8c7282a4ac312" providerId="LiveId" clId="{38F2B5A3-5FBF-4222-83B1-91E5FD320F25}" dt="2024-02-18T18:28:33.891" v="1959" actId="12269"/>
          <ac:graphicFrameMkLst>
            <pc:docMk/>
            <pc:sldMk cId="309239964" sldId="279"/>
            <ac:graphicFrameMk id="4" creationId="{6E396CFD-EFD6-F007-C14B-FB03AA3BBADC}"/>
          </ac:graphicFrameMkLst>
        </pc:graphicFrameChg>
      </pc:sldChg>
      <pc:sldChg chg="addSp modSp add mod modAnim">
        <pc:chgData name="Tích Hợp Xã Hội Lịch Sử - Địa Lí Đại học" userId="3af8c7282a4ac312" providerId="LiveId" clId="{38F2B5A3-5FBF-4222-83B1-91E5FD320F25}" dt="2024-02-18T18:12:33.193" v="1794"/>
        <pc:sldMkLst>
          <pc:docMk/>
          <pc:sldMk cId="1116392282" sldId="280"/>
        </pc:sldMkLst>
        <pc:spChg chg="add mod">
          <ac:chgData name="Tích Hợp Xã Hội Lịch Sử - Địa Lí Đại học" userId="3af8c7282a4ac312" providerId="LiveId" clId="{38F2B5A3-5FBF-4222-83B1-91E5FD320F25}" dt="2024-02-18T18:11:56.341" v="1750" actId="1035"/>
          <ac:spMkLst>
            <pc:docMk/>
            <pc:sldMk cId="1116392282" sldId="280"/>
            <ac:spMk id="4" creationId="{01BA512D-5562-D0D7-83E7-15456F56F7CD}"/>
          </ac:spMkLst>
        </pc:spChg>
        <pc:spChg chg="add mod">
          <ac:chgData name="Tích Hợp Xã Hội Lịch Sử - Địa Lí Đại học" userId="3af8c7282a4ac312" providerId="LiveId" clId="{38F2B5A3-5FBF-4222-83B1-91E5FD320F25}" dt="2024-02-18T18:12:11.061" v="1786" actId="1036"/>
          <ac:spMkLst>
            <pc:docMk/>
            <pc:sldMk cId="1116392282" sldId="280"/>
            <ac:spMk id="5" creationId="{F6136D7B-FF32-BAB7-70E5-5AD1F3E07A36}"/>
          </ac:spMkLst>
        </pc:spChg>
        <pc:spChg chg="add mod">
          <ac:chgData name="Tích Hợp Xã Hội Lịch Sử - Địa Lí Đại học" userId="3af8c7282a4ac312" providerId="LiveId" clId="{38F2B5A3-5FBF-4222-83B1-91E5FD320F25}" dt="2024-02-18T18:09:15.578" v="1655" actId="1076"/>
          <ac:spMkLst>
            <pc:docMk/>
            <pc:sldMk cId="1116392282" sldId="280"/>
            <ac:spMk id="6" creationId="{99B4F265-7A84-6F44-79DE-793F6A9E4228}"/>
          </ac:spMkLst>
        </pc:spChg>
        <pc:spChg chg="add mod">
          <ac:chgData name="Tích Hợp Xã Hội Lịch Sử - Địa Lí Đại học" userId="3af8c7282a4ac312" providerId="LiveId" clId="{38F2B5A3-5FBF-4222-83B1-91E5FD320F25}" dt="2024-02-18T18:11:35.557" v="1734" actId="1076"/>
          <ac:spMkLst>
            <pc:docMk/>
            <pc:sldMk cId="1116392282" sldId="280"/>
            <ac:spMk id="7" creationId="{FF6B5C49-9053-9371-9EF6-3BF7F86256A1}"/>
          </ac:spMkLst>
        </pc:spChg>
        <pc:spChg chg="add mod">
          <ac:chgData name="Tích Hợp Xã Hội Lịch Sử - Địa Lí Đại học" userId="3af8c7282a4ac312" providerId="LiveId" clId="{38F2B5A3-5FBF-4222-83B1-91E5FD320F25}" dt="2024-02-18T18:11:28.780" v="1733" actId="1076"/>
          <ac:spMkLst>
            <pc:docMk/>
            <pc:sldMk cId="1116392282" sldId="280"/>
            <ac:spMk id="9" creationId="{32DAA273-65B9-E0D6-1288-8B72CF609B70}"/>
          </ac:spMkLst>
        </pc:spChg>
        <pc:picChg chg="add mod">
          <ac:chgData name="Tích Hợp Xã Hội Lịch Sử - Địa Lí Đại học" userId="3af8c7282a4ac312" providerId="LiveId" clId="{38F2B5A3-5FBF-4222-83B1-91E5FD320F25}" dt="2024-02-18T18:11:56.341" v="1750" actId="1035"/>
          <ac:picMkLst>
            <pc:docMk/>
            <pc:sldMk cId="1116392282" sldId="280"/>
            <ac:picMk id="2" creationId="{4DDDDFAB-C8DB-0F02-0D34-849EFFE0C30F}"/>
          </ac:picMkLst>
        </pc:picChg>
        <pc:picChg chg="add mod">
          <ac:chgData name="Tích Hợp Xã Hội Lịch Sử - Địa Lí Đại học" userId="3af8c7282a4ac312" providerId="LiveId" clId="{38F2B5A3-5FBF-4222-83B1-91E5FD320F25}" dt="2024-02-18T18:12:13.350" v="1790" actId="1036"/>
          <ac:picMkLst>
            <pc:docMk/>
            <pc:sldMk cId="1116392282" sldId="280"/>
            <ac:picMk id="3" creationId="{37CC2FE4-D3ED-F2FC-5E79-462A61ABC173}"/>
          </ac:picMkLst>
        </pc:picChg>
        <pc:picChg chg="mod">
          <ac:chgData name="Tích Hợp Xã Hội Lịch Sử - Địa Lí Đại học" userId="3af8c7282a4ac312" providerId="LiveId" clId="{38F2B5A3-5FBF-4222-83B1-91E5FD320F25}" dt="2024-02-18T18:09:46.456" v="1696" actId="1076"/>
          <ac:picMkLst>
            <pc:docMk/>
            <pc:sldMk cId="1116392282" sldId="280"/>
            <ac:picMk id="14" creationId="{DA5CD3FE-B9C0-B954-80C1-92B62F655214}"/>
          </ac:picMkLst>
        </pc:picChg>
      </pc:sldChg>
      <pc:sldChg chg="addSp delSp modSp add mod modAnim">
        <pc:chgData name="Tích Hợp Xã Hội Lịch Sử - Địa Lí Đại học" userId="3af8c7282a4ac312" providerId="LiveId" clId="{38F2B5A3-5FBF-4222-83B1-91E5FD320F25}" dt="2024-02-18T18:08:58.917" v="1653" actId="123"/>
        <pc:sldMkLst>
          <pc:docMk/>
          <pc:sldMk cId="2385218263" sldId="281"/>
        </pc:sldMkLst>
        <pc:spChg chg="add del mod">
          <ac:chgData name="Tích Hợp Xã Hội Lịch Sử - Địa Lí Đại học" userId="3af8c7282a4ac312" providerId="LiveId" clId="{38F2B5A3-5FBF-4222-83B1-91E5FD320F25}" dt="2024-02-18T18:07:04.215" v="1633" actId="478"/>
          <ac:spMkLst>
            <pc:docMk/>
            <pc:sldMk cId="2385218263" sldId="281"/>
            <ac:spMk id="4" creationId="{8971485D-9F37-5985-18D2-21C7B4E02801}"/>
          </ac:spMkLst>
        </pc:spChg>
        <pc:spChg chg="add mod">
          <ac:chgData name="Tích Hợp Xã Hội Lịch Sử - Địa Lí Đại học" userId="3af8c7282a4ac312" providerId="LiveId" clId="{38F2B5A3-5FBF-4222-83B1-91E5FD320F25}" dt="2024-02-18T18:06:11.723" v="1533" actId="14100"/>
          <ac:spMkLst>
            <pc:docMk/>
            <pc:sldMk cId="2385218263" sldId="281"/>
            <ac:spMk id="6" creationId="{1018EDBC-E2E1-3599-E50B-538E1FED79E6}"/>
          </ac:spMkLst>
        </pc:spChg>
        <pc:spChg chg="add mod">
          <ac:chgData name="Tích Hợp Xã Hội Lịch Sử - Địa Lí Đại học" userId="3af8c7282a4ac312" providerId="LiveId" clId="{38F2B5A3-5FBF-4222-83B1-91E5FD320F25}" dt="2024-02-18T18:08:58.917" v="1653" actId="123"/>
          <ac:spMkLst>
            <pc:docMk/>
            <pc:sldMk cId="2385218263" sldId="281"/>
            <ac:spMk id="7" creationId="{EE3482FC-AEEB-08B4-D2B6-063E17FAA684}"/>
          </ac:spMkLst>
        </pc:spChg>
        <pc:spChg chg="add mod">
          <ac:chgData name="Tích Hợp Xã Hội Lịch Sử - Địa Lí Đại học" userId="3af8c7282a4ac312" providerId="LiveId" clId="{38F2B5A3-5FBF-4222-83B1-91E5FD320F25}" dt="2024-02-18T18:07:17.111" v="1636" actId="1076"/>
          <ac:spMkLst>
            <pc:docMk/>
            <pc:sldMk cId="2385218263" sldId="281"/>
            <ac:spMk id="8" creationId="{FCC571CD-8254-A895-EEB8-033F3517BF02}"/>
          </ac:spMkLst>
        </pc:spChg>
        <pc:picChg chg="add mod">
          <ac:chgData name="Tích Hợp Xã Hội Lịch Sử - Địa Lí Đại học" userId="3af8c7282a4ac312" providerId="LiveId" clId="{38F2B5A3-5FBF-4222-83B1-91E5FD320F25}" dt="2024-02-18T18:05:16.578" v="1527" actId="1036"/>
          <ac:picMkLst>
            <pc:docMk/>
            <pc:sldMk cId="2385218263" sldId="281"/>
            <ac:picMk id="2" creationId="{D2EF44E6-A6FE-5EE4-6DEF-642B341BEFF9}"/>
          </ac:picMkLst>
        </pc:picChg>
        <pc:picChg chg="add mod">
          <ac:chgData name="Tích Hợp Xã Hội Lịch Sử - Địa Lí Đại học" userId="3af8c7282a4ac312" providerId="LiveId" clId="{38F2B5A3-5FBF-4222-83B1-91E5FD320F25}" dt="2024-02-18T18:05:16.578" v="1527" actId="1036"/>
          <ac:picMkLst>
            <pc:docMk/>
            <pc:sldMk cId="2385218263" sldId="281"/>
            <ac:picMk id="3" creationId="{4C6FD995-2B3E-9862-6A14-F356FFAC958E}"/>
          </ac:picMkLst>
        </pc:picChg>
        <pc:picChg chg="add mod">
          <ac:chgData name="Tích Hợp Xã Hội Lịch Sử - Địa Lí Đại học" userId="3af8c7282a4ac312" providerId="LiveId" clId="{38F2B5A3-5FBF-4222-83B1-91E5FD320F25}" dt="2024-02-18T18:04:58.779" v="1506" actId="1076"/>
          <ac:picMkLst>
            <pc:docMk/>
            <pc:sldMk cId="2385218263" sldId="281"/>
            <ac:picMk id="5" creationId="{543E7D09-7D1D-161C-5722-09C738654B5D}"/>
          </ac:picMkLst>
        </pc:picChg>
      </pc:sldChg>
      <pc:sldChg chg="addSp modSp add modAnim">
        <pc:chgData name="Tích Hợp Xã Hội Lịch Sử - Địa Lí Đại học" userId="3af8c7282a4ac312" providerId="LiveId" clId="{38F2B5A3-5FBF-4222-83B1-91E5FD320F25}" dt="2024-02-18T18:04:15.847" v="1502" actId="2710"/>
        <pc:sldMkLst>
          <pc:docMk/>
          <pc:sldMk cId="3846569150" sldId="282"/>
        </pc:sldMkLst>
        <pc:spChg chg="add mod">
          <ac:chgData name="Tích Hợp Xã Hội Lịch Sử - Địa Lí Đại học" userId="3af8c7282a4ac312" providerId="LiveId" clId="{38F2B5A3-5FBF-4222-83B1-91E5FD320F25}" dt="2024-02-18T18:04:15.847" v="1502" actId="2710"/>
          <ac:spMkLst>
            <pc:docMk/>
            <pc:sldMk cId="3846569150" sldId="282"/>
            <ac:spMk id="4" creationId="{8ED30084-43D4-F7CC-E323-442BF9869020}"/>
          </ac:spMkLst>
        </pc:spChg>
        <pc:spChg chg="add mod">
          <ac:chgData name="Tích Hợp Xã Hội Lịch Sử - Địa Lí Đại học" userId="3af8c7282a4ac312" providerId="LiveId" clId="{38F2B5A3-5FBF-4222-83B1-91E5FD320F25}" dt="2024-02-18T18:02:42.118" v="1467" actId="1035"/>
          <ac:spMkLst>
            <pc:docMk/>
            <pc:sldMk cId="3846569150" sldId="282"/>
            <ac:spMk id="5" creationId="{EC9D43B2-3A51-4CED-E5BC-FCB4D90E4A95}"/>
          </ac:spMkLst>
        </pc:spChg>
        <pc:spChg chg="mod">
          <ac:chgData name="Tích Hợp Xã Hội Lịch Sử - Địa Lí Đại học" userId="3af8c7282a4ac312" providerId="LiveId" clId="{38F2B5A3-5FBF-4222-83B1-91E5FD320F25}" dt="2024-02-18T18:03:53.147" v="1501" actId="1036"/>
          <ac:spMkLst>
            <pc:docMk/>
            <pc:sldMk cId="3846569150" sldId="282"/>
            <ac:spMk id="8" creationId="{352B2700-9C27-C793-E4D6-FDFE2DDB92F3}"/>
          </ac:spMkLst>
        </pc:spChg>
        <pc:grpChg chg="add mod">
          <ac:chgData name="Tích Hợp Xã Hội Lịch Sử - Địa Lí Đại học" userId="3af8c7282a4ac312" providerId="LiveId" clId="{38F2B5A3-5FBF-4222-83B1-91E5FD320F25}" dt="2024-02-18T18:03:53.147" v="1501" actId="1036"/>
          <ac:grpSpMkLst>
            <pc:docMk/>
            <pc:sldMk cId="3846569150" sldId="282"/>
            <ac:grpSpMk id="6" creationId="{2EFE273A-A9DE-405D-CF2D-843023051882}"/>
          </ac:grpSpMkLst>
        </pc:grpChg>
        <pc:picChg chg="add mod">
          <ac:chgData name="Tích Hợp Xã Hội Lịch Sử - Địa Lí Đại học" userId="3af8c7282a4ac312" providerId="LiveId" clId="{38F2B5A3-5FBF-4222-83B1-91E5FD320F25}" dt="2024-02-18T18:03:53.147" v="1501" actId="1036"/>
          <ac:picMkLst>
            <pc:docMk/>
            <pc:sldMk cId="3846569150" sldId="282"/>
            <ac:picMk id="2" creationId="{B1C0FB05-3061-FFB4-12F4-0BCEDF0AAC51}"/>
          </ac:picMkLst>
        </pc:picChg>
        <pc:picChg chg="add mod">
          <ac:chgData name="Tích Hợp Xã Hội Lịch Sử - Địa Lí Đại học" userId="3af8c7282a4ac312" providerId="LiveId" clId="{38F2B5A3-5FBF-4222-83B1-91E5FD320F25}" dt="2024-02-18T18:03:53.147" v="1501" actId="1036"/>
          <ac:picMkLst>
            <pc:docMk/>
            <pc:sldMk cId="3846569150" sldId="282"/>
            <ac:picMk id="3" creationId="{79A43B1E-D325-A18A-86F0-2E1A891CDC23}"/>
          </ac:picMkLst>
        </pc:picChg>
        <pc:picChg chg="mod">
          <ac:chgData name="Tích Hợp Xã Hội Lịch Sử - Địa Lí Đại học" userId="3af8c7282a4ac312" providerId="LiveId" clId="{38F2B5A3-5FBF-4222-83B1-91E5FD320F25}" dt="2024-02-18T18:03:53.147" v="1501" actId="1036"/>
          <ac:picMkLst>
            <pc:docMk/>
            <pc:sldMk cId="3846569150" sldId="282"/>
            <ac:picMk id="7" creationId="{23789554-C3CC-A92B-10BE-30BBD6140EB4}"/>
          </ac:picMkLst>
        </pc:picChg>
        <pc:picChg chg="add mod">
          <ac:chgData name="Tích Hợp Xã Hội Lịch Sử - Địa Lí Đại học" userId="3af8c7282a4ac312" providerId="LiveId" clId="{38F2B5A3-5FBF-4222-83B1-91E5FD320F25}" dt="2024-02-18T18:03:53.147" v="1501" actId="1036"/>
          <ac:picMkLst>
            <pc:docMk/>
            <pc:sldMk cId="3846569150" sldId="282"/>
            <ac:picMk id="9" creationId="{033FBE81-AF60-4B3F-AD4F-62900C102C3F}"/>
          </ac:picMkLst>
        </pc:picChg>
      </pc:sldChg>
      <pc:sldChg chg="addSp modSp add mod">
        <pc:chgData name="Tích Hợp Xã Hội Lịch Sử - Địa Lí Đại học" userId="3af8c7282a4ac312" providerId="LiveId" clId="{38F2B5A3-5FBF-4222-83B1-91E5FD320F25}" dt="2024-02-18T18:40:15.063" v="2055"/>
        <pc:sldMkLst>
          <pc:docMk/>
          <pc:sldMk cId="666989780" sldId="283"/>
        </pc:sldMkLst>
        <pc:spChg chg="add mod">
          <ac:chgData name="Tích Hợp Xã Hội Lịch Sử - Địa Lí Đại học" userId="3af8c7282a4ac312" providerId="LiveId" clId="{38F2B5A3-5FBF-4222-83B1-91E5FD320F25}" dt="2024-02-18T18:30:19.609" v="1967"/>
          <ac:spMkLst>
            <pc:docMk/>
            <pc:sldMk cId="666989780" sldId="283"/>
            <ac:spMk id="2" creationId="{3C27BA25-EE07-3F7C-4EE1-E117391D027F}"/>
          </ac:spMkLst>
        </pc:spChg>
        <pc:graphicFrameChg chg="mod modGraphic">
          <ac:chgData name="Tích Hợp Xã Hội Lịch Sử - Địa Lí Đại học" userId="3af8c7282a4ac312" providerId="LiveId" clId="{38F2B5A3-5FBF-4222-83B1-91E5FD320F25}" dt="2024-02-18T18:40:15.063" v="2055"/>
          <ac:graphicFrameMkLst>
            <pc:docMk/>
            <pc:sldMk cId="666989780" sldId="283"/>
            <ac:graphicFrameMk id="4" creationId="{9FAB177A-0B07-F8C0-3208-1F25C07C4AD7}"/>
          </ac:graphicFrameMkLst>
        </pc:graphicFrameChg>
      </pc:sldChg>
      <pc:sldChg chg="addSp delSp modSp add mod ord delAnim modAnim">
        <pc:chgData name="Tích Hợp Xã Hội Lịch Sử - Địa Lí Đại học" userId="3af8c7282a4ac312" providerId="LiveId" clId="{38F2B5A3-5FBF-4222-83B1-91E5FD320F25}" dt="2024-02-20T16:32:02.726" v="4364"/>
        <pc:sldMkLst>
          <pc:docMk/>
          <pc:sldMk cId="1067448636" sldId="284"/>
        </pc:sldMkLst>
        <pc:spChg chg="add mod">
          <ac:chgData name="Tích Hợp Xã Hội Lịch Sử - Địa Lí Đại học" userId="3af8c7282a4ac312" providerId="LiveId" clId="{38F2B5A3-5FBF-4222-83B1-91E5FD320F25}" dt="2024-02-20T16:31:34.155" v="4360" actId="1076"/>
          <ac:spMkLst>
            <pc:docMk/>
            <pc:sldMk cId="1067448636" sldId="284"/>
            <ac:spMk id="2" creationId="{31A5345D-204A-70E7-0E07-CED8DCF42388}"/>
          </ac:spMkLst>
        </pc:spChg>
        <pc:spChg chg="mod">
          <ac:chgData name="Tích Hợp Xã Hội Lịch Sử - Địa Lí Đại học" userId="3af8c7282a4ac312" providerId="LiveId" clId="{38F2B5A3-5FBF-4222-83B1-91E5FD320F25}" dt="2024-02-20T04:56:15.165" v="2666" actId="20577"/>
          <ac:spMkLst>
            <pc:docMk/>
            <pc:sldMk cId="1067448636" sldId="284"/>
            <ac:spMk id="3" creationId="{C30D1426-D970-E949-DC44-E9C4469468A3}"/>
          </ac:spMkLst>
        </pc:spChg>
        <pc:spChg chg="mod">
          <ac:chgData name="Tích Hợp Xã Hội Lịch Sử - Địa Lí Đại học" userId="3af8c7282a4ac312" providerId="LiveId" clId="{38F2B5A3-5FBF-4222-83B1-91E5FD320F25}" dt="2024-02-20T05:00:18.018" v="2871" actId="1076"/>
          <ac:spMkLst>
            <pc:docMk/>
            <pc:sldMk cId="1067448636" sldId="284"/>
            <ac:spMk id="4" creationId="{B29C8EE0-C6C4-ED1E-95E8-B3381BD2BAA5}"/>
          </ac:spMkLst>
        </pc:spChg>
        <pc:spChg chg="add mod">
          <ac:chgData name="Tích Hợp Xã Hội Lịch Sử - Địa Lí Đại học" userId="3af8c7282a4ac312" providerId="LiveId" clId="{38F2B5A3-5FBF-4222-83B1-91E5FD320F25}" dt="2024-02-20T04:59:55.397" v="2868" actId="1076"/>
          <ac:spMkLst>
            <pc:docMk/>
            <pc:sldMk cId="1067448636" sldId="284"/>
            <ac:spMk id="6" creationId="{824D7558-24DE-1B86-E8FC-85BF487D9393}"/>
          </ac:spMkLst>
        </pc:spChg>
        <pc:spChg chg="del">
          <ac:chgData name="Tích Hợp Xã Hội Lịch Sử - Địa Lí Đại học" userId="3af8c7282a4ac312" providerId="LiveId" clId="{38F2B5A3-5FBF-4222-83B1-91E5FD320F25}" dt="2024-02-18T18:52:44.744" v="2193" actId="478"/>
          <ac:spMkLst>
            <pc:docMk/>
            <pc:sldMk cId="1067448636" sldId="284"/>
            <ac:spMk id="6" creationId="{CD091370-496B-EA8A-5B07-BCC26938DF5F}"/>
          </ac:spMkLst>
        </pc:spChg>
        <pc:spChg chg="add del mod">
          <ac:chgData name="Tích Hợp Xã Hội Lịch Sử - Địa Lí Đại học" userId="3af8c7282a4ac312" providerId="LiveId" clId="{38F2B5A3-5FBF-4222-83B1-91E5FD320F25}" dt="2024-02-20T04:58:43.630" v="2856" actId="478"/>
          <ac:spMkLst>
            <pc:docMk/>
            <pc:sldMk cId="1067448636" sldId="284"/>
            <ac:spMk id="7" creationId="{667553A9-5DA7-E3D6-BE07-D7CCD7F23201}"/>
          </ac:spMkLst>
        </pc:spChg>
        <pc:spChg chg="add del mod">
          <ac:chgData name="Tích Hợp Xã Hội Lịch Sử - Địa Lí Đại học" userId="3af8c7282a4ac312" providerId="LiveId" clId="{38F2B5A3-5FBF-4222-83B1-91E5FD320F25}" dt="2024-02-20T04:58:43.630" v="2856" actId="478"/>
          <ac:spMkLst>
            <pc:docMk/>
            <pc:sldMk cId="1067448636" sldId="284"/>
            <ac:spMk id="8" creationId="{2BB9E45E-4F0D-022A-954A-0FA62EAD4EC1}"/>
          </ac:spMkLst>
        </pc:spChg>
        <pc:spChg chg="add del mod">
          <ac:chgData name="Tích Hợp Xã Hội Lịch Sử - Địa Lí Đại học" userId="3af8c7282a4ac312" providerId="LiveId" clId="{38F2B5A3-5FBF-4222-83B1-91E5FD320F25}" dt="2024-02-20T04:58:43.630" v="2856" actId="478"/>
          <ac:spMkLst>
            <pc:docMk/>
            <pc:sldMk cId="1067448636" sldId="284"/>
            <ac:spMk id="9" creationId="{5906649C-0CC6-4B71-CE03-A3EAF50B4F28}"/>
          </ac:spMkLst>
        </pc:spChg>
        <pc:picChg chg="add del mod">
          <ac:chgData name="Tích Hợp Xã Hội Lịch Sử - Địa Lí Đại học" userId="3af8c7282a4ac312" providerId="LiveId" clId="{38F2B5A3-5FBF-4222-83B1-91E5FD320F25}" dt="2024-02-20T04:58:39.259" v="2855" actId="478"/>
          <ac:picMkLst>
            <pc:docMk/>
            <pc:sldMk cId="1067448636" sldId="284"/>
            <ac:picMk id="5" creationId="{46A65B41-1CB7-9CDF-30E0-714E2F8DE724}"/>
          </ac:picMkLst>
        </pc:picChg>
      </pc:sldChg>
      <pc:sldChg chg="add del setBg">
        <pc:chgData name="Tích Hợp Xã Hội Lịch Sử - Địa Lí Đại học" userId="3af8c7282a4ac312" providerId="LiveId" clId="{38F2B5A3-5FBF-4222-83B1-91E5FD320F25}" dt="2024-02-20T04:53:10.526" v="2628" actId="2696"/>
        <pc:sldMkLst>
          <pc:docMk/>
          <pc:sldMk cId="3519185235" sldId="285"/>
        </pc:sldMkLst>
      </pc:sldChg>
      <pc:sldChg chg="addSp delSp modSp add del mod">
        <pc:chgData name="Tích Hợp Xã Hội Lịch Sử - Địa Lí Đại học" userId="3af8c7282a4ac312" providerId="LiveId" clId="{38F2B5A3-5FBF-4222-83B1-91E5FD320F25}" dt="2024-02-20T04:40:43.734" v="2595" actId="2890"/>
        <pc:sldMkLst>
          <pc:docMk/>
          <pc:sldMk cId="4134653443" sldId="285"/>
        </pc:sldMkLst>
        <pc:spChg chg="add del">
          <ac:chgData name="Tích Hợp Xã Hội Lịch Sử - Địa Lí Đại học" userId="3af8c7282a4ac312" providerId="LiveId" clId="{38F2B5A3-5FBF-4222-83B1-91E5FD320F25}" dt="2024-02-20T04:40:43.463" v="2594" actId="478"/>
          <ac:spMkLst>
            <pc:docMk/>
            <pc:sldMk cId="4134653443" sldId="285"/>
            <ac:spMk id="7" creationId="{79C0FCFB-E3AE-0DCD-0DB9-896371F8B285}"/>
          </ac:spMkLst>
        </pc:spChg>
        <pc:picChg chg="add del">
          <ac:chgData name="Tích Hợp Xã Hội Lịch Sử - Địa Lí Đại học" userId="3af8c7282a4ac312" providerId="LiveId" clId="{38F2B5A3-5FBF-4222-83B1-91E5FD320F25}" dt="2024-02-20T04:40:43.295" v="2593" actId="478"/>
          <ac:picMkLst>
            <pc:docMk/>
            <pc:sldMk cId="4134653443" sldId="285"/>
            <ac:picMk id="4" creationId="{E56B24BA-EB94-6B7E-353C-F7CEA81F26A9}"/>
          </ac:picMkLst>
        </pc:picChg>
        <pc:picChg chg="add mod">
          <ac:chgData name="Tích Hợp Xã Hội Lịch Sử - Địa Lí Đại học" userId="3af8c7282a4ac312" providerId="LiveId" clId="{38F2B5A3-5FBF-4222-83B1-91E5FD320F25}" dt="2024-02-20T04:40:41.375" v="2592" actId="931"/>
          <ac:picMkLst>
            <pc:docMk/>
            <pc:sldMk cId="4134653443" sldId="285"/>
            <ac:picMk id="5" creationId="{E0AD73BD-5EFF-6F01-332F-96F95ECAB34B}"/>
          </ac:picMkLst>
        </pc:picChg>
      </pc:sldChg>
      <pc:sldChg chg="add del setBg">
        <pc:chgData name="Tích Hợp Xã Hội Lịch Sử - Địa Lí Đại học" userId="3af8c7282a4ac312" providerId="LiveId" clId="{38F2B5A3-5FBF-4222-83B1-91E5FD320F25}" dt="2024-02-20T04:53:10.526" v="2628" actId="2696"/>
        <pc:sldMkLst>
          <pc:docMk/>
          <pc:sldMk cId="943507328" sldId="286"/>
        </pc:sldMkLst>
      </pc:sldChg>
      <pc:sldChg chg="add del setBg">
        <pc:chgData name="Tích Hợp Xã Hội Lịch Sử - Địa Lí Đại học" userId="3af8c7282a4ac312" providerId="LiveId" clId="{38F2B5A3-5FBF-4222-83B1-91E5FD320F25}" dt="2024-02-20T04:53:10.526" v="2628" actId="2696"/>
        <pc:sldMkLst>
          <pc:docMk/>
          <pc:sldMk cId="2667619562" sldId="287"/>
        </pc:sldMkLst>
      </pc:sldChg>
      <pc:sldChg chg="add del setBg">
        <pc:chgData name="Tích Hợp Xã Hội Lịch Sử - Địa Lí Đại học" userId="3af8c7282a4ac312" providerId="LiveId" clId="{38F2B5A3-5FBF-4222-83B1-91E5FD320F25}" dt="2024-02-20T04:53:10.526" v="2628" actId="2696"/>
        <pc:sldMkLst>
          <pc:docMk/>
          <pc:sldMk cId="1158231171" sldId="288"/>
        </pc:sldMkLst>
      </pc:sldChg>
      <pc:sldChg chg="add del setBg">
        <pc:chgData name="Tích Hợp Xã Hội Lịch Sử - Địa Lí Đại học" userId="3af8c7282a4ac312" providerId="LiveId" clId="{38F2B5A3-5FBF-4222-83B1-91E5FD320F25}" dt="2024-02-20T04:53:10.526" v="2628" actId="2696"/>
        <pc:sldMkLst>
          <pc:docMk/>
          <pc:sldMk cId="988470197" sldId="289"/>
        </pc:sldMkLst>
      </pc:sldChg>
      <pc:sldChg chg="add del setBg">
        <pc:chgData name="Tích Hợp Xã Hội Lịch Sử - Địa Lí Đại học" userId="3af8c7282a4ac312" providerId="LiveId" clId="{38F2B5A3-5FBF-4222-83B1-91E5FD320F25}" dt="2024-02-20T04:53:10.526" v="2628" actId="2696"/>
        <pc:sldMkLst>
          <pc:docMk/>
          <pc:sldMk cId="3540319552" sldId="290"/>
        </pc:sldMkLst>
      </pc:sldChg>
      <pc:sldChg chg="add del setBg">
        <pc:chgData name="Tích Hợp Xã Hội Lịch Sử - Địa Lí Đại học" userId="3af8c7282a4ac312" providerId="LiveId" clId="{38F2B5A3-5FBF-4222-83B1-91E5FD320F25}" dt="2024-02-20T04:53:10.526" v="2628" actId="2696"/>
        <pc:sldMkLst>
          <pc:docMk/>
          <pc:sldMk cId="3630982182" sldId="291"/>
        </pc:sldMkLst>
      </pc:sldChg>
      <pc:sldChg chg="add del setBg">
        <pc:chgData name="Tích Hợp Xã Hội Lịch Sử - Địa Lí Đại học" userId="3af8c7282a4ac312" providerId="LiveId" clId="{38F2B5A3-5FBF-4222-83B1-91E5FD320F25}" dt="2024-02-20T04:53:10.526" v="2628" actId="2696"/>
        <pc:sldMkLst>
          <pc:docMk/>
          <pc:sldMk cId="3839439392" sldId="292"/>
        </pc:sldMkLst>
      </pc:sldChg>
      <pc:sldChg chg="add del setBg">
        <pc:chgData name="Tích Hợp Xã Hội Lịch Sử - Địa Lí Đại học" userId="3af8c7282a4ac312" providerId="LiveId" clId="{38F2B5A3-5FBF-4222-83B1-91E5FD320F25}" dt="2024-02-20T04:53:10.526" v="2628" actId="2696"/>
        <pc:sldMkLst>
          <pc:docMk/>
          <pc:sldMk cId="1910066195" sldId="293"/>
        </pc:sldMkLst>
      </pc:sldChg>
      <pc:sldChg chg="add del setBg">
        <pc:chgData name="Tích Hợp Xã Hội Lịch Sử - Địa Lí Đại học" userId="3af8c7282a4ac312" providerId="LiveId" clId="{38F2B5A3-5FBF-4222-83B1-91E5FD320F25}" dt="2024-02-20T04:53:10.526" v="2628" actId="2696"/>
        <pc:sldMkLst>
          <pc:docMk/>
          <pc:sldMk cId="1855560697" sldId="294"/>
        </pc:sldMkLst>
      </pc:sldChg>
      <pc:sldChg chg="add del setBg">
        <pc:chgData name="Tích Hợp Xã Hội Lịch Sử - Địa Lí Đại học" userId="3af8c7282a4ac312" providerId="LiveId" clId="{38F2B5A3-5FBF-4222-83B1-91E5FD320F25}" dt="2024-02-20T04:53:10.526" v="2628" actId="2696"/>
        <pc:sldMkLst>
          <pc:docMk/>
          <pc:sldMk cId="1626508646" sldId="295"/>
        </pc:sldMkLst>
      </pc:sldChg>
      <pc:sldChg chg="modSp add">
        <pc:chgData name="Tích Hợp Xã Hội Lịch Sử - Địa Lí Đại học" userId="3af8c7282a4ac312" providerId="LiveId" clId="{38F2B5A3-5FBF-4222-83B1-91E5FD320F25}" dt="2024-02-20T04:54:18.713" v="2631" actId="2711"/>
        <pc:sldMkLst>
          <pc:docMk/>
          <pc:sldMk cId="3938583883" sldId="296"/>
        </pc:sldMkLst>
        <pc:spChg chg="mod">
          <ac:chgData name="Tích Hợp Xã Hội Lịch Sử - Địa Lí Đại học" userId="3af8c7282a4ac312" providerId="LiveId" clId="{38F2B5A3-5FBF-4222-83B1-91E5FD320F25}" dt="2024-02-20T04:54:18.713" v="2631" actId="2711"/>
          <ac:spMkLst>
            <pc:docMk/>
            <pc:sldMk cId="3938583883" sldId="296"/>
            <ac:spMk id="20" creationId="{00000000-0000-0000-0000-000000000000}"/>
          </ac:spMkLst>
        </pc:spChg>
      </pc:sldChg>
      <pc:sldChg chg="modSp add">
        <pc:chgData name="Tích Hợp Xã Hội Lịch Sử - Địa Lí Đại học" userId="3af8c7282a4ac312" providerId="LiveId" clId="{38F2B5A3-5FBF-4222-83B1-91E5FD320F25}" dt="2024-02-20T04:54:58.818" v="2637" actId="2711"/>
        <pc:sldMkLst>
          <pc:docMk/>
          <pc:sldMk cId="2151639561" sldId="297"/>
        </pc:sldMkLst>
        <pc:spChg chg="mod">
          <ac:chgData name="Tích Hợp Xã Hội Lịch Sử - Địa Lí Đại học" userId="3af8c7282a4ac312" providerId="LiveId" clId="{38F2B5A3-5FBF-4222-83B1-91E5FD320F25}" dt="2024-02-20T04:54:58.818" v="2637" actId="2711"/>
          <ac:spMkLst>
            <pc:docMk/>
            <pc:sldMk cId="2151639561" sldId="297"/>
            <ac:spMk id="44" creationId="{00000000-0000-0000-0000-000000000000}"/>
          </ac:spMkLst>
        </pc:spChg>
        <pc:spChg chg="mod">
          <ac:chgData name="Tích Hợp Xã Hội Lịch Sử - Địa Lí Đại học" userId="3af8c7282a4ac312" providerId="LiveId" clId="{38F2B5A3-5FBF-4222-83B1-91E5FD320F25}" dt="2024-02-20T04:54:58.818" v="2637" actId="2711"/>
          <ac:spMkLst>
            <pc:docMk/>
            <pc:sldMk cId="2151639561" sldId="297"/>
            <ac:spMk id="46" creationId="{00000000-0000-0000-0000-000000000000}"/>
          </ac:spMkLst>
        </pc:spChg>
        <pc:spChg chg="mod">
          <ac:chgData name="Tích Hợp Xã Hội Lịch Sử - Địa Lí Đại học" userId="3af8c7282a4ac312" providerId="LiveId" clId="{38F2B5A3-5FBF-4222-83B1-91E5FD320F25}" dt="2024-02-20T04:54:58.818" v="2637" actId="2711"/>
          <ac:spMkLst>
            <pc:docMk/>
            <pc:sldMk cId="2151639561" sldId="297"/>
            <ac:spMk id="47" creationId="{00000000-0000-0000-0000-000000000000}"/>
          </ac:spMkLst>
        </pc:spChg>
        <pc:spChg chg="mod">
          <ac:chgData name="Tích Hợp Xã Hội Lịch Sử - Địa Lí Đại học" userId="3af8c7282a4ac312" providerId="LiveId" clId="{38F2B5A3-5FBF-4222-83B1-91E5FD320F25}" dt="2024-02-20T04:54:58.818" v="2637" actId="2711"/>
          <ac:spMkLst>
            <pc:docMk/>
            <pc:sldMk cId="2151639561" sldId="297"/>
            <ac:spMk id="48" creationId="{00000000-0000-0000-0000-000000000000}"/>
          </ac:spMkLst>
        </pc:spChg>
        <pc:spChg chg="mod">
          <ac:chgData name="Tích Hợp Xã Hội Lịch Sử - Địa Lí Đại học" userId="3af8c7282a4ac312" providerId="LiveId" clId="{38F2B5A3-5FBF-4222-83B1-91E5FD320F25}" dt="2024-02-20T04:54:58.818" v="2637" actId="2711"/>
          <ac:spMkLst>
            <pc:docMk/>
            <pc:sldMk cId="2151639561" sldId="297"/>
            <ac:spMk id="49" creationId="{00000000-0000-0000-0000-000000000000}"/>
          </ac:spMkLst>
        </pc:spChg>
        <pc:spChg chg="mod">
          <ac:chgData name="Tích Hợp Xã Hội Lịch Sử - Địa Lí Đại học" userId="3af8c7282a4ac312" providerId="LiveId" clId="{38F2B5A3-5FBF-4222-83B1-91E5FD320F25}" dt="2024-02-20T04:54:58.818" v="2637" actId="2711"/>
          <ac:spMkLst>
            <pc:docMk/>
            <pc:sldMk cId="2151639561" sldId="297"/>
            <ac:spMk id="50" creationId="{00000000-0000-0000-0000-000000000000}"/>
          </ac:spMkLst>
        </pc:spChg>
        <pc:spChg chg="mod">
          <ac:chgData name="Tích Hợp Xã Hội Lịch Sử - Địa Lí Đại học" userId="3af8c7282a4ac312" providerId="LiveId" clId="{38F2B5A3-5FBF-4222-83B1-91E5FD320F25}" dt="2024-02-20T04:54:58.818" v="2637" actId="2711"/>
          <ac:spMkLst>
            <pc:docMk/>
            <pc:sldMk cId="2151639561" sldId="297"/>
            <ac:spMk id="68" creationId="{00000000-0000-0000-0000-000000000000}"/>
          </ac:spMkLst>
        </pc:spChg>
        <pc:spChg chg="mod">
          <ac:chgData name="Tích Hợp Xã Hội Lịch Sử - Địa Lí Đại học" userId="3af8c7282a4ac312" providerId="LiveId" clId="{38F2B5A3-5FBF-4222-83B1-91E5FD320F25}" dt="2024-02-20T04:54:58.818" v="2637" actId="2711"/>
          <ac:spMkLst>
            <pc:docMk/>
            <pc:sldMk cId="2151639561" sldId="297"/>
            <ac:spMk id="69" creationId="{00000000-0000-0000-0000-000000000000}"/>
          </ac:spMkLst>
        </pc:spChg>
        <pc:grpChg chg="mod">
          <ac:chgData name="Tích Hợp Xã Hội Lịch Sử - Địa Lí Đại học" userId="3af8c7282a4ac312" providerId="LiveId" clId="{38F2B5A3-5FBF-4222-83B1-91E5FD320F25}" dt="2024-02-20T04:54:58.818" v="2637" actId="2711"/>
          <ac:grpSpMkLst>
            <pc:docMk/>
            <pc:sldMk cId="2151639561" sldId="297"/>
            <ac:grpSpMk id="26" creationId="{00000000-0000-0000-0000-000000000000}"/>
          </ac:grpSpMkLst>
        </pc:grpChg>
        <pc:grpChg chg="mod">
          <ac:chgData name="Tích Hợp Xã Hội Lịch Sử - Địa Lí Đại học" userId="3af8c7282a4ac312" providerId="LiveId" clId="{38F2B5A3-5FBF-4222-83B1-91E5FD320F25}" dt="2024-02-20T04:54:58.818" v="2637" actId="2711"/>
          <ac:grpSpMkLst>
            <pc:docMk/>
            <pc:sldMk cId="2151639561" sldId="297"/>
            <ac:grpSpMk id="35" creationId="{A3772A17-BB74-4A75-BA55-D622FE4D0639}"/>
          </ac:grpSpMkLst>
        </pc:grpChg>
        <pc:grpChg chg="mod">
          <ac:chgData name="Tích Hợp Xã Hội Lịch Sử - Địa Lí Đại học" userId="3af8c7282a4ac312" providerId="LiveId" clId="{38F2B5A3-5FBF-4222-83B1-91E5FD320F25}" dt="2024-02-20T04:54:58.818" v="2637" actId="2711"/>
          <ac:grpSpMkLst>
            <pc:docMk/>
            <pc:sldMk cId="2151639561" sldId="297"/>
            <ac:grpSpMk id="41" creationId="{A3772A17-BB74-4A75-BA55-D622FE4D0639}"/>
          </ac:grpSpMkLst>
        </pc:grpChg>
        <pc:grpChg chg="mod">
          <ac:chgData name="Tích Hợp Xã Hội Lịch Sử - Địa Lí Đại học" userId="3af8c7282a4ac312" providerId="LiveId" clId="{38F2B5A3-5FBF-4222-83B1-91E5FD320F25}" dt="2024-02-20T04:54:58.818" v="2637" actId="2711"/>
          <ac:grpSpMkLst>
            <pc:docMk/>
            <pc:sldMk cId="2151639561" sldId="297"/>
            <ac:grpSpMk id="56" creationId="{A3772A17-BB74-4A75-BA55-D622FE4D0639}"/>
          </ac:grpSpMkLst>
        </pc:grpChg>
        <pc:grpChg chg="mod">
          <ac:chgData name="Tích Hợp Xã Hội Lịch Sử - Địa Lí Đại học" userId="3af8c7282a4ac312" providerId="LiveId" clId="{38F2B5A3-5FBF-4222-83B1-91E5FD320F25}" dt="2024-02-20T04:54:58.818" v="2637" actId="2711"/>
          <ac:grpSpMkLst>
            <pc:docMk/>
            <pc:sldMk cId="2151639561" sldId="297"/>
            <ac:grpSpMk id="62" creationId="{A3772A17-BB74-4A75-BA55-D622FE4D0639}"/>
          </ac:grpSpMkLst>
        </pc:grpChg>
        <pc:picChg chg="mod">
          <ac:chgData name="Tích Hợp Xã Hội Lịch Sử - Địa Lí Đại học" userId="3af8c7282a4ac312" providerId="LiveId" clId="{38F2B5A3-5FBF-4222-83B1-91E5FD320F25}" dt="2024-02-20T04:54:58.818" v="2637" actId="2711"/>
          <ac:picMkLst>
            <pc:docMk/>
            <pc:sldMk cId="2151639561" sldId="297"/>
            <ac:picMk id="21"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22"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23"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24"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25"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29"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30"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31"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32"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33"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34"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45"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51"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52"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1026" creationId="{00000000-0000-0000-0000-000000000000}"/>
          </ac:picMkLst>
        </pc:picChg>
        <pc:picChg chg="mod">
          <ac:chgData name="Tích Hợp Xã Hội Lịch Sử - Địa Lí Đại học" userId="3af8c7282a4ac312" providerId="LiveId" clId="{38F2B5A3-5FBF-4222-83B1-91E5FD320F25}" dt="2024-02-20T04:54:58.818" v="2637" actId="2711"/>
          <ac:picMkLst>
            <pc:docMk/>
            <pc:sldMk cId="2151639561" sldId="297"/>
            <ac:picMk id="1027" creationId="{00000000-0000-0000-0000-000000000000}"/>
          </ac:picMkLst>
        </pc:picChg>
      </pc:sldChg>
      <pc:sldChg chg="modSp add">
        <pc:chgData name="Tích Hợp Xã Hội Lịch Sử - Địa Lí Đại học" userId="3af8c7282a4ac312" providerId="LiveId" clId="{38F2B5A3-5FBF-4222-83B1-91E5FD320F25}" dt="2024-02-20T04:55:05.199" v="2638" actId="2711"/>
        <pc:sldMkLst>
          <pc:docMk/>
          <pc:sldMk cId="354972349" sldId="298"/>
        </pc:sldMkLst>
        <pc:spChg chg="mod">
          <ac:chgData name="Tích Hợp Xã Hội Lịch Sử - Địa Lí Đại học" userId="3af8c7282a4ac312" providerId="LiveId" clId="{38F2B5A3-5FBF-4222-83B1-91E5FD320F25}" dt="2024-02-20T04:55:05.199" v="2638" actId="2711"/>
          <ac:spMkLst>
            <pc:docMk/>
            <pc:sldMk cId="354972349" sldId="298"/>
            <ac:spMk id="37" creationId="{00000000-0000-0000-0000-000000000000}"/>
          </ac:spMkLst>
        </pc:spChg>
        <pc:spChg chg="mod">
          <ac:chgData name="Tích Hợp Xã Hội Lịch Sử - Địa Lí Đại học" userId="3af8c7282a4ac312" providerId="LiveId" clId="{38F2B5A3-5FBF-4222-83B1-91E5FD320F25}" dt="2024-02-20T04:55:05.199" v="2638" actId="2711"/>
          <ac:spMkLst>
            <pc:docMk/>
            <pc:sldMk cId="354972349" sldId="298"/>
            <ac:spMk id="39" creationId="{00000000-0000-0000-0000-000000000000}"/>
          </ac:spMkLst>
        </pc:spChg>
        <pc:spChg chg="mod">
          <ac:chgData name="Tích Hợp Xã Hội Lịch Sử - Địa Lí Đại học" userId="3af8c7282a4ac312" providerId="LiveId" clId="{38F2B5A3-5FBF-4222-83B1-91E5FD320F25}" dt="2024-02-20T04:55:05.199" v="2638" actId="2711"/>
          <ac:spMkLst>
            <pc:docMk/>
            <pc:sldMk cId="354972349" sldId="298"/>
            <ac:spMk id="40" creationId="{00000000-0000-0000-0000-000000000000}"/>
          </ac:spMkLst>
        </pc:spChg>
        <pc:spChg chg="mod">
          <ac:chgData name="Tích Hợp Xã Hội Lịch Sử - Địa Lí Đại học" userId="3af8c7282a4ac312" providerId="LiveId" clId="{38F2B5A3-5FBF-4222-83B1-91E5FD320F25}" dt="2024-02-20T04:55:05.199" v="2638" actId="2711"/>
          <ac:spMkLst>
            <pc:docMk/>
            <pc:sldMk cId="354972349" sldId="298"/>
            <ac:spMk id="41" creationId="{00000000-0000-0000-0000-000000000000}"/>
          </ac:spMkLst>
        </pc:spChg>
        <pc:spChg chg="mod">
          <ac:chgData name="Tích Hợp Xã Hội Lịch Sử - Địa Lí Đại học" userId="3af8c7282a4ac312" providerId="LiveId" clId="{38F2B5A3-5FBF-4222-83B1-91E5FD320F25}" dt="2024-02-20T04:55:05.199" v="2638" actId="2711"/>
          <ac:spMkLst>
            <pc:docMk/>
            <pc:sldMk cId="354972349" sldId="298"/>
            <ac:spMk id="42" creationId="{00000000-0000-0000-0000-000000000000}"/>
          </ac:spMkLst>
        </pc:spChg>
        <pc:spChg chg="mod">
          <ac:chgData name="Tích Hợp Xã Hội Lịch Sử - Địa Lí Đại học" userId="3af8c7282a4ac312" providerId="LiveId" clId="{38F2B5A3-5FBF-4222-83B1-91E5FD320F25}" dt="2024-02-20T04:55:05.199" v="2638" actId="2711"/>
          <ac:spMkLst>
            <pc:docMk/>
            <pc:sldMk cId="354972349" sldId="298"/>
            <ac:spMk id="43" creationId="{00000000-0000-0000-0000-000000000000}"/>
          </ac:spMkLst>
        </pc:spChg>
        <pc:spChg chg="mod">
          <ac:chgData name="Tích Hợp Xã Hội Lịch Sử - Địa Lí Đại học" userId="3af8c7282a4ac312" providerId="LiveId" clId="{38F2B5A3-5FBF-4222-83B1-91E5FD320F25}" dt="2024-02-20T04:55:05.199" v="2638" actId="2711"/>
          <ac:spMkLst>
            <pc:docMk/>
            <pc:sldMk cId="354972349" sldId="298"/>
            <ac:spMk id="64" creationId="{00000000-0000-0000-0000-000000000000}"/>
          </ac:spMkLst>
        </pc:spChg>
        <pc:spChg chg="mod">
          <ac:chgData name="Tích Hợp Xã Hội Lịch Sử - Địa Lí Đại học" userId="3af8c7282a4ac312" providerId="LiveId" clId="{38F2B5A3-5FBF-4222-83B1-91E5FD320F25}" dt="2024-02-20T04:55:05.199" v="2638" actId="2711"/>
          <ac:spMkLst>
            <pc:docMk/>
            <pc:sldMk cId="354972349" sldId="298"/>
            <ac:spMk id="65" creationId="{00000000-0000-0000-0000-000000000000}"/>
          </ac:spMkLst>
        </pc:spChg>
        <pc:grpChg chg="mod">
          <ac:chgData name="Tích Hợp Xã Hội Lịch Sử - Địa Lí Đại học" userId="3af8c7282a4ac312" providerId="LiveId" clId="{38F2B5A3-5FBF-4222-83B1-91E5FD320F25}" dt="2024-02-20T04:55:05.199" v="2638" actId="2711"/>
          <ac:grpSpMkLst>
            <pc:docMk/>
            <pc:sldMk cId="354972349" sldId="298"/>
            <ac:grpSpMk id="25" creationId="{00000000-0000-0000-0000-000000000000}"/>
          </ac:grpSpMkLst>
        </pc:grpChg>
        <pc:grpChg chg="mod">
          <ac:chgData name="Tích Hợp Xã Hội Lịch Sử - Địa Lí Đại học" userId="3af8c7282a4ac312" providerId="LiveId" clId="{38F2B5A3-5FBF-4222-83B1-91E5FD320F25}" dt="2024-02-20T04:55:05.199" v="2638" actId="2711"/>
          <ac:grpSpMkLst>
            <pc:docMk/>
            <pc:sldMk cId="354972349" sldId="298"/>
            <ac:grpSpMk id="29" creationId="{A3772A17-BB74-4A75-BA55-D622FE4D0639}"/>
          </ac:grpSpMkLst>
        </pc:grpChg>
        <pc:grpChg chg="mod">
          <ac:chgData name="Tích Hợp Xã Hội Lịch Sử - Địa Lí Đại học" userId="3af8c7282a4ac312" providerId="LiveId" clId="{38F2B5A3-5FBF-4222-83B1-91E5FD320F25}" dt="2024-02-20T04:55:05.199" v="2638" actId="2711"/>
          <ac:grpSpMkLst>
            <pc:docMk/>
            <pc:sldMk cId="354972349" sldId="298"/>
            <ac:grpSpMk id="46" creationId="{A3772A17-BB74-4A75-BA55-D622FE4D0639}"/>
          </ac:grpSpMkLst>
        </pc:grpChg>
        <pc:grpChg chg="mod">
          <ac:chgData name="Tích Hợp Xã Hội Lịch Sử - Địa Lí Đại học" userId="3af8c7282a4ac312" providerId="LiveId" clId="{38F2B5A3-5FBF-4222-83B1-91E5FD320F25}" dt="2024-02-20T04:55:05.199" v="2638" actId="2711"/>
          <ac:grpSpMkLst>
            <pc:docMk/>
            <pc:sldMk cId="354972349" sldId="298"/>
            <ac:grpSpMk id="52" creationId="{A3772A17-BB74-4A75-BA55-D622FE4D0639}"/>
          </ac:grpSpMkLst>
        </pc:grpChg>
        <pc:grpChg chg="mod">
          <ac:chgData name="Tích Hợp Xã Hội Lịch Sử - Địa Lí Đại học" userId="3af8c7282a4ac312" providerId="LiveId" clId="{38F2B5A3-5FBF-4222-83B1-91E5FD320F25}" dt="2024-02-20T04:55:05.199" v="2638" actId="2711"/>
          <ac:grpSpMkLst>
            <pc:docMk/>
            <pc:sldMk cId="354972349" sldId="298"/>
            <ac:grpSpMk id="58" creationId="{A3772A17-BB74-4A75-BA55-D622FE4D0639}"/>
          </ac:grpSpMkLst>
        </pc:grpChg>
        <pc:picChg chg="mod">
          <ac:chgData name="Tích Hợp Xã Hội Lịch Sử - Địa Lí Đại học" userId="3af8c7282a4ac312" providerId="LiveId" clId="{38F2B5A3-5FBF-4222-83B1-91E5FD320F25}" dt="2024-02-20T04:55:05.199" v="2638" actId="2711"/>
          <ac:picMkLst>
            <pc:docMk/>
            <pc:sldMk cId="354972349" sldId="298"/>
            <ac:picMk id="18"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21"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22"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23"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24"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28"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34"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35"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36"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38"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44"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1026"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1029"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1030"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1031" creationId="{00000000-0000-0000-0000-000000000000}"/>
          </ac:picMkLst>
        </pc:picChg>
        <pc:picChg chg="mod">
          <ac:chgData name="Tích Hợp Xã Hội Lịch Sử - Địa Lí Đại học" userId="3af8c7282a4ac312" providerId="LiveId" clId="{38F2B5A3-5FBF-4222-83B1-91E5FD320F25}" dt="2024-02-20T04:55:05.199" v="2638" actId="2711"/>
          <ac:picMkLst>
            <pc:docMk/>
            <pc:sldMk cId="354972349" sldId="298"/>
            <ac:picMk id="2050" creationId="{00000000-0000-0000-0000-000000000000}"/>
          </ac:picMkLst>
        </pc:picChg>
      </pc:sldChg>
      <pc:sldChg chg="addSp delSp modSp add mod delAnim modAnim">
        <pc:chgData name="Tích Hợp Xã Hội Lịch Sử - Địa Lí Đại học" userId="3af8c7282a4ac312" providerId="LiveId" clId="{38F2B5A3-5FBF-4222-83B1-91E5FD320F25}" dt="2024-02-20T15:29:46.608" v="3209" actId="1036"/>
        <pc:sldMkLst>
          <pc:docMk/>
          <pc:sldMk cId="736263814" sldId="299"/>
        </pc:sldMkLst>
        <pc:spChg chg="add del mod">
          <ac:chgData name="Tích Hợp Xã Hội Lịch Sử - Địa Lí Đại học" userId="3af8c7282a4ac312" providerId="LiveId" clId="{38F2B5A3-5FBF-4222-83B1-91E5FD320F25}" dt="2024-02-20T15:17:47.188" v="2924" actId="478"/>
          <ac:spMkLst>
            <pc:docMk/>
            <pc:sldMk cId="736263814" sldId="299"/>
            <ac:spMk id="2" creationId="{7145DF35-C693-E73E-671C-46383537F914}"/>
          </ac:spMkLst>
        </pc:spChg>
        <pc:spChg chg="mod">
          <ac:chgData name="Tích Hợp Xã Hội Lịch Sử - Địa Lí Đại học" userId="3af8c7282a4ac312" providerId="LiveId" clId="{38F2B5A3-5FBF-4222-83B1-91E5FD320F25}" dt="2024-02-20T15:17:10.022" v="2920" actId="1035"/>
          <ac:spMkLst>
            <pc:docMk/>
            <pc:sldMk cId="736263814" sldId="299"/>
            <ac:spMk id="3" creationId="{10A251CD-6351-0084-4AE9-61DE7C547A45}"/>
          </ac:spMkLst>
        </pc:spChg>
        <pc:spChg chg="del">
          <ac:chgData name="Tích Hợp Xã Hội Lịch Sử - Địa Lí Đại học" userId="3af8c7282a4ac312" providerId="LiveId" clId="{38F2B5A3-5FBF-4222-83B1-91E5FD320F25}" dt="2024-02-20T15:17:22.034" v="2921" actId="478"/>
          <ac:spMkLst>
            <pc:docMk/>
            <pc:sldMk cId="736263814" sldId="299"/>
            <ac:spMk id="4" creationId="{BAF3E0AE-7D08-6976-F0EA-019CED38DA31}"/>
          </ac:spMkLst>
        </pc:spChg>
        <pc:spChg chg="del">
          <ac:chgData name="Tích Hợp Xã Hội Lịch Sử - Địa Lí Đại học" userId="3af8c7282a4ac312" providerId="LiveId" clId="{38F2B5A3-5FBF-4222-83B1-91E5FD320F25}" dt="2024-02-20T15:17:25.483" v="2922" actId="478"/>
          <ac:spMkLst>
            <pc:docMk/>
            <pc:sldMk cId="736263814" sldId="299"/>
            <ac:spMk id="6" creationId="{EF9E96A9-D52A-3A49-0DE3-CB6067E004B9}"/>
          </ac:spMkLst>
        </pc:spChg>
        <pc:spChg chg="add mod">
          <ac:chgData name="Tích Hợp Xã Hội Lịch Sử - Địa Lí Đại học" userId="3af8c7282a4ac312" providerId="LiveId" clId="{38F2B5A3-5FBF-4222-83B1-91E5FD320F25}" dt="2024-02-20T15:18:09.050" v="2926" actId="1076"/>
          <ac:spMkLst>
            <pc:docMk/>
            <pc:sldMk cId="736263814" sldId="299"/>
            <ac:spMk id="8" creationId="{1B47DB0A-FF76-BE7A-3972-B938D1076D3B}"/>
          </ac:spMkLst>
        </pc:spChg>
        <pc:spChg chg="add mod">
          <ac:chgData name="Tích Hợp Xã Hội Lịch Sử - Địa Lí Đại học" userId="3af8c7282a4ac312" providerId="LiveId" clId="{38F2B5A3-5FBF-4222-83B1-91E5FD320F25}" dt="2024-02-20T15:29:46.608" v="3209" actId="1036"/>
          <ac:spMkLst>
            <pc:docMk/>
            <pc:sldMk cId="736263814" sldId="299"/>
            <ac:spMk id="9" creationId="{E804847B-2AF7-D09C-9A52-3FEB69708425}"/>
          </ac:spMkLst>
        </pc:spChg>
        <pc:spChg chg="add del mod">
          <ac:chgData name="Tích Hợp Xã Hội Lịch Sử - Địa Lí Đại học" userId="3af8c7282a4ac312" providerId="LiveId" clId="{38F2B5A3-5FBF-4222-83B1-91E5FD320F25}" dt="2024-02-20T15:21:57.227" v="3016" actId="478"/>
          <ac:spMkLst>
            <pc:docMk/>
            <pc:sldMk cId="736263814" sldId="299"/>
            <ac:spMk id="11" creationId="{76F57CE9-8465-D180-BAA8-ED8A0CFFC8E0}"/>
          </ac:spMkLst>
        </pc:spChg>
        <pc:spChg chg="add del mod">
          <ac:chgData name="Tích Hợp Xã Hội Lịch Sử - Địa Lí Đại học" userId="3af8c7282a4ac312" providerId="LiveId" clId="{38F2B5A3-5FBF-4222-83B1-91E5FD320F25}" dt="2024-02-20T15:22:52.289" v="3022" actId="478"/>
          <ac:spMkLst>
            <pc:docMk/>
            <pc:sldMk cId="736263814" sldId="299"/>
            <ac:spMk id="13" creationId="{D9A7F2B3-2EFA-4EF7-8988-33B14BA27425}"/>
          </ac:spMkLst>
        </pc:spChg>
        <pc:spChg chg="add del mod">
          <ac:chgData name="Tích Hợp Xã Hội Lịch Sử - Địa Lí Đại học" userId="3af8c7282a4ac312" providerId="LiveId" clId="{38F2B5A3-5FBF-4222-83B1-91E5FD320F25}" dt="2024-02-20T15:24:21.993" v="3044" actId="11529"/>
          <ac:spMkLst>
            <pc:docMk/>
            <pc:sldMk cId="736263814" sldId="299"/>
            <ac:spMk id="15" creationId="{B7DF6C09-13F0-E38D-EB04-7CB05EC3E68D}"/>
          </ac:spMkLst>
        </pc:spChg>
        <pc:spChg chg="add mod">
          <ac:chgData name="Tích Hợp Xã Hội Lịch Sử - Địa Lí Đại học" userId="3af8c7282a4ac312" providerId="LiveId" clId="{38F2B5A3-5FBF-4222-83B1-91E5FD320F25}" dt="2024-02-20T15:29:28.434" v="3186" actId="207"/>
          <ac:spMkLst>
            <pc:docMk/>
            <pc:sldMk cId="736263814" sldId="299"/>
            <ac:spMk id="16" creationId="{610B371A-A45A-B066-A75B-60693AEE31F4}"/>
          </ac:spMkLst>
        </pc:spChg>
        <pc:spChg chg="add mod">
          <ac:chgData name="Tích Hợp Xã Hội Lịch Sử - Địa Lí Đại học" userId="3af8c7282a4ac312" providerId="LiveId" clId="{38F2B5A3-5FBF-4222-83B1-91E5FD320F25}" dt="2024-02-20T15:29:16.681" v="3185" actId="207"/>
          <ac:spMkLst>
            <pc:docMk/>
            <pc:sldMk cId="736263814" sldId="299"/>
            <ac:spMk id="17" creationId="{00AC58B7-8672-3ECF-C1F6-C2311726AE4F}"/>
          </ac:spMkLst>
        </pc:spChg>
        <pc:grpChg chg="add mod">
          <ac:chgData name="Tích Hợp Xã Hội Lịch Sử - Địa Lí Đại học" userId="3af8c7282a4ac312" providerId="LiveId" clId="{38F2B5A3-5FBF-4222-83B1-91E5FD320F25}" dt="2024-02-20T15:18:09.050" v="2926" actId="1076"/>
          <ac:grpSpMkLst>
            <pc:docMk/>
            <pc:sldMk cId="736263814" sldId="299"/>
            <ac:grpSpMk id="12" creationId="{A5D3A70D-AD6D-C056-671B-184EC6064FE4}"/>
          </ac:grpSpMkLst>
        </pc:grpChg>
        <pc:picChg chg="add mod">
          <ac:chgData name="Tích Hợp Xã Hội Lịch Sử - Địa Lí Đại học" userId="3af8c7282a4ac312" providerId="LiveId" clId="{38F2B5A3-5FBF-4222-83B1-91E5FD320F25}" dt="2024-02-20T15:17:43.062" v="2923"/>
          <ac:picMkLst>
            <pc:docMk/>
            <pc:sldMk cId="736263814" sldId="299"/>
            <ac:picMk id="5" creationId="{A25DD518-271F-F543-B0F7-EAD6D6473896}"/>
          </ac:picMkLst>
        </pc:picChg>
        <pc:picChg chg="add mod">
          <ac:chgData name="Tích Hợp Xã Hội Lịch Sử - Địa Lí Đại học" userId="3af8c7282a4ac312" providerId="LiveId" clId="{38F2B5A3-5FBF-4222-83B1-91E5FD320F25}" dt="2024-02-20T15:18:09.050" v="2926" actId="1076"/>
          <ac:picMkLst>
            <pc:docMk/>
            <pc:sldMk cId="736263814" sldId="299"/>
            <ac:picMk id="7" creationId="{89897951-2F7C-7230-3CBB-DC22B266098E}"/>
          </ac:picMkLst>
        </pc:picChg>
        <pc:picChg chg="add mod">
          <ac:chgData name="Tích Hợp Xã Hội Lịch Sử - Địa Lí Đại học" userId="3af8c7282a4ac312" providerId="LiveId" clId="{38F2B5A3-5FBF-4222-83B1-91E5FD320F25}" dt="2024-02-20T15:29:42.225" v="3200" actId="1036"/>
          <ac:picMkLst>
            <pc:docMk/>
            <pc:sldMk cId="736263814" sldId="299"/>
            <ac:picMk id="10" creationId="{310EA7C3-CED1-F148-CF9A-B5B0F9FBDD9A}"/>
          </ac:picMkLst>
        </pc:picChg>
        <pc:picChg chg="mod">
          <ac:chgData name="Tích Hợp Xã Hội Lịch Sử - Địa Lí Đại học" userId="3af8c7282a4ac312" providerId="LiveId" clId="{38F2B5A3-5FBF-4222-83B1-91E5FD320F25}" dt="2024-02-20T15:19:24.111" v="2932" actId="1076"/>
          <ac:picMkLst>
            <pc:docMk/>
            <pc:sldMk cId="736263814" sldId="299"/>
            <ac:picMk id="14" creationId="{E361B09A-253F-DBB2-C45C-FEA975A9481E}"/>
          </ac:picMkLst>
        </pc:picChg>
      </pc:sldChg>
      <pc:sldChg chg="add del">
        <pc:chgData name="Tích Hợp Xã Hội Lịch Sử - Địa Lí Đại học" userId="3af8c7282a4ac312" providerId="LiveId" clId="{38F2B5A3-5FBF-4222-83B1-91E5FD320F25}" dt="2024-02-20T15:26:45.420" v="3076" actId="2696"/>
        <pc:sldMkLst>
          <pc:docMk/>
          <pc:sldMk cId="530558383" sldId="300"/>
        </pc:sldMkLst>
      </pc:sldChg>
      <pc:sldChg chg="addSp delSp modSp add mod modAnim">
        <pc:chgData name="Tích Hợp Xã Hội Lịch Sử - Địa Lí Đại học" userId="3af8c7282a4ac312" providerId="LiveId" clId="{38F2B5A3-5FBF-4222-83B1-91E5FD320F25}" dt="2024-02-20T15:44:39.013" v="3363" actId="122"/>
        <pc:sldMkLst>
          <pc:docMk/>
          <pc:sldMk cId="1834863057" sldId="300"/>
        </pc:sldMkLst>
        <pc:spChg chg="del">
          <ac:chgData name="Tích Hợp Xã Hội Lịch Sử - Địa Lí Đại học" userId="3af8c7282a4ac312" providerId="LiveId" clId="{38F2B5A3-5FBF-4222-83B1-91E5FD320F25}" dt="2024-02-20T15:30:24.703" v="3211" actId="478"/>
          <ac:spMkLst>
            <pc:docMk/>
            <pc:sldMk cId="1834863057" sldId="300"/>
            <ac:spMk id="3" creationId="{ED7DBE53-0797-B3FB-7E1D-9B367578576C}"/>
          </ac:spMkLst>
        </pc:spChg>
        <pc:spChg chg="add mod">
          <ac:chgData name="Tích Hợp Xã Hội Lịch Sử - Địa Lí Đại học" userId="3af8c7282a4ac312" providerId="LiveId" clId="{38F2B5A3-5FBF-4222-83B1-91E5FD320F25}" dt="2024-02-20T15:44:39.013" v="3363" actId="122"/>
          <ac:spMkLst>
            <pc:docMk/>
            <pc:sldMk cId="1834863057" sldId="300"/>
            <ac:spMk id="4" creationId="{DBF03109-4878-4291-C9E7-EB538CD32761}"/>
          </ac:spMkLst>
        </pc:spChg>
        <pc:spChg chg="add mod">
          <ac:chgData name="Tích Hợp Xã Hội Lịch Sử - Địa Lí Đại học" userId="3af8c7282a4ac312" providerId="LiveId" clId="{38F2B5A3-5FBF-4222-83B1-91E5FD320F25}" dt="2024-02-20T15:42:57.147" v="3346" actId="1038"/>
          <ac:spMkLst>
            <pc:docMk/>
            <pc:sldMk cId="1834863057" sldId="300"/>
            <ac:spMk id="6" creationId="{7CB8B849-C180-5581-9D0A-4EF7A8DE67A1}"/>
          </ac:spMkLst>
        </pc:spChg>
        <pc:spChg chg="del">
          <ac:chgData name="Tích Hợp Xã Hội Lịch Sử - Địa Lí Đại học" userId="3af8c7282a4ac312" providerId="LiveId" clId="{38F2B5A3-5FBF-4222-83B1-91E5FD320F25}" dt="2024-02-20T15:30:24.703" v="3211" actId="478"/>
          <ac:spMkLst>
            <pc:docMk/>
            <pc:sldMk cId="1834863057" sldId="300"/>
            <ac:spMk id="9" creationId="{C2882E8F-DF27-260C-FF1B-F1FA872731DE}"/>
          </ac:spMkLst>
        </pc:spChg>
        <pc:spChg chg="add del mod">
          <ac:chgData name="Tích Hợp Xã Hội Lịch Sử - Địa Lí Đại học" userId="3af8c7282a4ac312" providerId="LiveId" clId="{38F2B5A3-5FBF-4222-83B1-91E5FD320F25}" dt="2024-02-20T15:43:35.757" v="3350" actId="478"/>
          <ac:spMkLst>
            <pc:docMk/>
            <pc:sldMk cId="1834863057" sldId="300"/>
            <ac:spMk id="13" creationId="{ADF659C0-0D61-CD04-CCC4-E0AC2FEC5607}"/>
          </ac:spMkLst>
        </pc:spChg>
        <pc:spChg chg="del">
          <ac:chgData name="Tích Hợp Xã Hội Lịch Sử - Địa Lí Đại học" userId="3af8c7282a4ac312" providerId="LiveId" clId="{38F2B5A3-5FBF-4222-83B1-91E5FD320F25}" dt="2024-02-20T15:30:24.703" v="3211" actId="478"/>
          <ac:spMkLst>
            <pc:docMk/>
            <pc:sldMk cId="1834863057" sldId="300"/>
            <ac:spMk id="16" creationId="{A63384D3-3943-C5BC-787A-8BC0E7BDC363}"/>
          </ac:spMkLst>
        </pc:spChg>
        <pc:spChg chg="del">
          <ac:chgData name="Tích Hợp Xã Hội Lịch Sử - Địa Lí Đại học" userId="3af8c7282a4ac312" providerId="LiveId" clId="{38F2B5A3-5FBF-4222-83B1-91E5FD320F25}" dt="2024-02-20T15:30:24.703" v="3211" actId="478"/>
          <ac:spMkLst>
            <pc:docMk/>
            <pc:sldMk cId="1834863057" sldId="300"/>
            <ac:spMk id="17" creationId="{3818AB48-9B6C-A772-0509-3935EA6F156F}"/>
          </ac:spMkLst>
        </pc:spChg>
        <pc:spChg chg="add mod">
          <ac:chgData name="Tích Hợp Xã Hội Lịch Sử - Địa Lí Đại học" userId="3af8c7282a4ac312" providerId="LiveId" clId="{38F2B5A3-5FBF-4222-83B1-91E5FD320F25}" dt="2024-02-20T15:44:08.095" v="3361" actId="207"/>
          <ac:spMkLst>
            <pc:docMk/>
            <pc:sldMk cId="1834863057" sldId="300"/>
            <ac:spMk id="18" creationId="{3D6DF2AF-C69B-CE48-4D9E-0B051355F819}"/>
          </ac:spMkLst>
        </pc:spChg>
        <pc:grpChg chg="del">
          <ac:chgData name="Tích Hợp Xã Hội Lịch Sử - Địa Lí Đại học" userId="3af8c7282a4ac312" providerId="LiveId" clId="{38F2B5A3-5FBF-4222-83B1-91E5FD320F25}" dt="2024-02-20T15:30:24.703" v="3211" actId="478"/>
          <ac:grpSpMkLst>
            <pc:docMk/>
            <pc:sldMk cId="1834863057" sldId="300"/>
            <ac:grpSpMk id="12" creationId="{3CA88541-D137-9536-A1FC-75D70B56FF06}"/>
          </ac:grpSpMkLst>
        </pc:grpChg>
        <pc:grpChg chg="add mod">
          <ac:chgData name="Tích Hợp Xã Hội Lịch Sử - Địa Lí Đại học" userId="3af8c7282a4ac312" providerId="LiveId" clId="{38F2B5A3-5FBF-4222-83B1-91E5FD320F25}" dt="2024-02-20T15:42:02.125" v="3271" actId="1037"/>
          <ac:grpSpMkLst>
            <pc:docMk/>
            <pc:sldMk cId="1834863057" sldId="300"/>
            <ac:grpSpMk id="15" creationId="{CBA858CD-8775-16E4-81B3-8D7AFF5B304D}"/>
          </ac:grpSpMkLst>
        </pc:grpChg>
        <pc:picChg chg="add mod">
          <ac:chgData name="Tích Hợp Xã Hội Lịch Sử - Địa Lí Đại học" userId="3af8c7282a4ac312" providerId="LiveId" clId="{38F2B5A3-5FBF-4222-83B1-91E5FD320F25}" dt="2024-02-20T15:42:02.125" v="3271" actId="1037"/>
          <ac:picMkLst>
            <pc:docMk/>
            <pc:sldMk cId="1834863057" sldId="300"/>
            <ac:picMk id="2" creationId="{094F5710-744E-9439-0B1D-0EA88E8359B6}"/>
          </ac:picMkLst>
        </pc:picChg>
        <pc:picChg chg="del">
          <ac:chgData name="Tích Hợp Xã Hội Lịch Sử - Địa Lí Đại học" userId="3af8c7282a4ac312" providerId="LiveId" clId="{38F2B5A3-5FBF-4222-83B1-91E5FD320F25}" dt="2024-02-20T15:30:24.703" v="3211" actId="478"/>
          <ac:picMkLst>
            <pc:docMk/>
            <pc:sldMk cId="1834863057" sldId="300"/>
            <ac:picMk id="5" creationId="{38C62523-D344-9F01-3FF5-AAE7A542A813}"/>
          </ac:picMkLst>
        </pc:picChg>
        <pc:picChg chg="del">
          <ac:chgData name="Tích Hợp Xã Hội Lịch Sử - Địa Lí Đại học" userId="3af8c7282a4ac312" providerId="LiveId" clId="{38F2B5A3-5FBF-4222-83B1-91E5FD320F25}" dt="2024-02-20T15:30:24.703" v="3211" actId="478"/>
          <ac:picMkLst>
            <pc:docMk/>
            <pc:sldMk cId="1834863057" sldId="300"/>
            <ac:picMk id="10" creationId="{2B665CCE-6301-41C0-BCC9-C9777EA6379C}"/>
          </ac:picMkLst>
        </pc:picChg>
        <pc:picChg chg="add mod">
          <ac:chgData name="Tích Hợp Xã Hội Lịch Sử - Địa Lí Đại học" userId="3af8c7282a4ac312" providerId="LiveId" clId="{38F2B5A3-5FBF-4222-83B1-91E5FD320F25}" dt="2024-02-20T15:42:12.265" v="3320" actId="1038"/>
          <ac:picMkLst>
            <pc:docMk/>
            <pc:sldMk cId="1834863057" sldId="300"/>
            <ac:picMk id="11" creationId="{9866D7D4-F55D-6BD5-DCFC-6C6DFEAD8C4E}"/>
          </ac:picMkLst>
        </pc:picChg>
      </pc:sldChg>
      <pc:sldChg chg="addSp delSp modSp add mod modAnim">
        <pc:chgData name="Tích Hợp Xã Hội Lịch Sử - Địa Lí Đại học" userId="3af8c7282a4ac312" providerId="LiveId" clId="{38F2B5A3-5FBF-4222-83B1-91E5FD320F25}" dt="2024-02-20T15:55:38.026" v="3528"/>
        <pc:sldMkLst>
          <pc:docMk/>
          <pc:sldMk cId="2284364941" sldId="301"/>
        </pc:sldMkLst>
        <pc:spChg chg="del">
          <ac:chgData name="Tích Hợp Xã Hội Lịch Sử - Địa Lí Đại học" userId="3af8c7282a4ac312" providerId="LiveId" clId="{38F2B5A3-5FBF-4222-83B1-91E5FD320F25}" dt="2024-02-20T15:45:29.679" v="3365" actId="478"/>
          <ac:spMkLst>
            <pc:docMk/>
            <pc:sldMk cId="2284364941" sldId="301"/>
            <ac:spMk id="6" creationId="{4C75CF6A-4B2D-9333-27B7-D253F4A988DE}"/>
          </ac:spMkLst>
        </pc:spChg>
        <pc:spChg chg="add mod">
          <ac:chgData name="Tích Hợp Xã Hội Lịch Sử - Địa Lí Đại học" userId="3af8c7282a4ac312" providerId="LiveId" clId="{38F2B5A3-5FBF-4222-83B1-91E5FD320F25}" dt="2024-02-20T15:47:24.788" v="3453" actId="1035"/>
          <ac:spMkLst>
            <pc:docMk/>
            <pc:sldMk cId="2284364941" sldId="301"/>
            <ac:spMk id="7" creationId="{C7452300-86F7-A145-DEBC-1790792E5F4C}"/>
          </ac:spMkLst>
        </pc:spChg>
        <pc:spChg chg="add mod">
          <ac:chgData name="Tích Hợp Xã Hội Lịch Sử - Địa Lí Đại học" userId="3af8c7282a4ac312" providerId="LiveId" clId="{38F2B5A3-5FBF-4222-83B1-91E5FD320F25}" dt="2024-02-20T15:47:39.125" v="3478" actId="1035"/>
          <ac:spMkLst>
            <pc:docMk/>
            <pc:sldMk cId="2284364941" sldId="301"/>
            <ac:spMk id="8" creationId="{53C37ABD-C51B-7554-A5F9-4C77E20C2D20}"/>
          </ac:spMkLst>
        </pc:spChg>
        <pc:spChg chg="add del mod">
          <ac:chgData name="Tích Hợp Xã Hội Lịch Sử - Địa Lí Đại học" userId="3af8c7282a4ac312" providerId="LiveId" clId="{38F2B5A3-5FBF-4222-83B1-91E5FD320F25}" dt="2024-02-20T15:50:41.574" v="3494" actId="478"/>
          <ac:spMkLst>
            <pc:docMk/>
            <pc:sldMk cId="2284364941" sldId="301"/>
            <ac:spMk id="9" creationId="{4420F2E5-2178-6CE4-2C46-994DC2B0BE53}"/>
          </ac:spMkLst>
        </pc:spChg>
        <pc:spChg chg="add del mod">
          <ac:chgData name="Tích Hợp Xã Hội Lịch Sử - Địa Lí Đại học" userId="3af8c7282a4ac312" providerId="LiveId" clId="{38F2B5A3-5FBF-4222-83B1-91E5FD320F25}" dt="2024-02-20T15:54:47.541" v="3514" actId="478"/>
          <ac:spMkLst>
            <pc:docMk/>
            <pc:sldMk cId="2284364941" sldId="301"/>
            <ac:spMk id="10" creationId="{93416131-3702-7230-7451-1EB20D84F2A2}"/>
          </ac:spMkLst>
        </pc:spChg>
        <pc:spChg chg="add mod">
          <ac:chgData name="Tích Hợp Xã Hội Lịch Sử - Địa Lí Đại học" userId="3af8c7282a4ac312" providerId="LiveId" clId="{38F2B5A3-5FBF-4222-83B1-91E5FD320F25}" dt="2024-02-20T15:54:24.453" v="3511" actId="207"/>
          <ac:spMkLst>
            <pc:docMk/>
            <pc:sldMk cId="2284364941" sldId="301"/>
            <ac:spMk id="13" creationId="{2E90D33B-4489-8111-A055-17DFB15C2C33}"/>
          </ac:spMkLst>
        </pc:spChg>
        <pc:spChg chg="add mod">
          <ac:chgData name="Tích Hợp Xã Hội Lịch Sử - Địa Lí Đại học" userId="3af8c7282a4ac312" providerId="LiveId" clId="{38F2B5A3-5FBF-4222-83B1-91E5FD320F25}" dt="2024-02-20T15:55:27.416" v="3526" actId="207"/>
          <ac:spMkLst>
            <pc:docMk/>
            <pc:sldMk cId="2284364941" sldId="301"/>
            <ac:spMk id="16" creationId="{61276681-6EDF-59CF-C940-2D46D5FC5133}"/>
          </ac:spMkLst>
        </pc:spChg>
        <pc:spChg chg="del">
          <ac:chgData name="Tích Hợp Xã Hội Lịch Sử - Địa Lí Đại học" userId="3af8c7282a4ac312" providerId="LiveId" clId="{38F2B5A3-5FBF-4222-83B1-91E5FD320F25}" dt="2024-02-20T15:45:29.679" v="3365" actId="478"/>
          <ac:spMkLst>
            <pc:docMk/>
            <pc:sldMk cId="2284364941" sldId="301"/>
            <ac:spMk id="18" creationId="{D652ED77-87B7-7E8F-9DCB-35BBAB8998D2}"/>
          </ac:spMkLst>
        </pc:spChg>
        <pc:grpChg chg="add mod">
          <ac:chgData name="Tích Hợp Xã Hội Lịch Sử - Địa Lí Đại học" userId="3af8c7282a4ac312" providerId="LiveId" clId="{38F2B5A3-5FBF-4222-83B1-91E5FD320F25}" dt="2024-02-20T15:47:24.788" v="3453" actId="1035"/>
          <ac:grpSpMkLst>
            <pc:docMk/>
            <pc:sldMk cId="2284364941" sldId="301"/>
            <ac:grpSpMk id="12" creationId="{D425B632-781C-08D0-CD3E-AD94FE232763}"/>
          </ac:grpSpMkLst>
        </pc:grpChg>
        <pc:grpChg chg="del">
          <ac:chgData name="Tích Hợp Xã Hội Lịch Sử - Địa Lí Đại học" userId="3af8c7282a4ac312" providerId="LiveId" clId="{38F2B5A3-5FBF-4222-83B1-91E5FD320F25}" dt="2024-02-20T15:45:29.679" v="3365" actId="478"/>
          <ac:grpSpMkLst>
            <pc:docMk/>
            <pc:sldMk cId="2284364941" sldId="301"/>
            <ac:grpSpMk id="15" creationId="{417D0060-97E2-8D81-DE16-562FED6FF157}"/>
          </ac:grpSpMkLst>
        </pc:grpChg>
        <pc:picChg chg="add mod">
          <ac:chgData name="Tích Hợp Xã Hội Lịch Sử - Địa Lí Đại học" userId="3af8c7282a4ac312" providerId="LiveId" clId="{38F2B5A3-5FBF-4222-83B1-91E5FD320F25}" dt="2024-02-20T15:47:24.788" v="3453" actId="1035"/>
          <ac:picMkLst>
            <pc:docMk/>
            <pc:sldMk cId="2284364941" sldId="301"/>
            <ac:picMk id="3" creationId="{86E533F1-06AC-E842-15A1-DFA599BEE935}"/>
          </ac:picMkLst>
        </pc:picChg>
        <pc:picChg chg="add mod">
          <ac:chgData name="Tích Hợp Xã Hội Lịch Sử - Địa Lí Đại học" userId="3af8c7282a4ac312" providerId="LiveId" clId="{38F2B5A3-5FBF-4222-83B1-91E5FD320F25}" dt="2024-02-20T15:47:55.463" v="3482" actId="732"/>
          <ac:picMkLst>
            <pc:docMk/>
            <pc:sldMk cId="2284364941" sldId="301"/>
            <ac:picMk id="5" creationId="{67582319-8F07-536C-07D4-743847B39B0D}"/>
          </ac:picMkLst>
        </pc:picChg>
        <pc:picChg chg="del">
          <ac:chgData name="Tích Hợp Xã Hội Lịch Sử - Địa Lí Đại học" userId="3af8c7282a4ac312" providerId="LiveId" clId="{38F2B5A3-5FBF-4222-83B1-91E5FD320F25}" dt="2024-02-20T15:45:29.679" v="3365" actId="478"/>
          <ac:picMkLst>
            <pc:docMk/>
            <pc:sldMk cId="2284364941" sldId="301"/>
            <ac:picMk id="11" creationId="{38DD57DD-D807-CB95-3E0D-C4A29C077C60}"/>
          </ac:picMkLst>
        </pc:picChg>
        <pc:picChg chg="mod">
          <ac:chgData name="Tích Hợp Xã Hội Lịch Sử - Địa Lí Đại học" userId="3af8c7282a4ac312" providerId="LiveId" clId="{38F2B5A3-5FBF-4222-83B1-91E5FD320F25}" dt="2024-02-20T15:47:13.274" v="3447" actId="1076"/>
          <ac:picMkLst>
            <pc:docMk/>
            <pc:sldMk cId="2284364941" sldId="301"/>
            <ac:picMk id="14" creationId="{CD7FE651-E188-6509-DC14-BFD3ED8818AF}"/>
          </ac:picMkLst>
        </pc:picChg>
      </pc:sldChg>
      <pc:sldChg chg="addSp delSp modSp add mod ord delAnim modAnim">
        <pc:chgData name="Tích Hợp Xã Hội Lịch Sử - Địa Lí Đại học" userId="3af8c7282a4ac312" providerId="LiveId" clId="{38F2B5A3-5FBF-4222-83B1-91E5FD320F25}" dt="2024-02-21T09:52:31.445" v="4539"/>
        <pc:sldMkLst>
          <pc:docMk/>
          <pc:sldMk cId="2768741780" sldId="302"/>
        </pc:sldMkLst>
        <pc:spChg chg="add del mod">
          <ac:chgData name="Tích Hợp Xã Hội Lịch Sử - Địa Lí Đại học" userId="3af8c7282a4ac312" providerId="LiveId" clId="{38F2B5A3-5FBF-4222-83B1-91E5FD320F25}" dt="2024-02-20T16:02:05.296" v="3573" actId="478"/>
          <ac:spMkLst>
            <pc:docMk/>
            <pc:sldMk cId="2768741780" sldId="302"/>
            <ac:spMk id="3" creationId="{E5216A0E-4E83-26A5-C62A-6D7A7BED9E4F}"/>
          </ac:spMkLst>
        </pc:spChg>
        <pc:spChg chg="add del">
          <ac:chgData name="Tích Hợp Xã Hội Lịch Sử - Địa Lí Đại học" userId="3af8c7282a4ac312" providerId="LiveId" clId="{38F2B5A3-5FBF-4222-83B1-91E5FD320F25}" dt="2024-02-20T15:59:15.256" v="3537" actId="478"/>
          <ac:spMkLst>
            <pc:docMk/>
            <pc:sldMk cId="2768741780" sldId="302"/>
            <ac:spMk id="9" creationId="{76560F47-DF9D-D08F-61A8-A7328BDDB239}"/>
          </ac:spMkLst>
        </pc:spChg>
        <pc:spChg chg="del">
          <ac:chgData name="Tích Hợp Xã Hội Lịch Sử - Địa Lí Đại học" userId="3af8c7282a4ac312" providerId="LiveId" clId="{38F2B5A3-5FBF-4222-83B1-91E5FD320F25}" dt="2024-02-20T15:57:42.488" v="3532" actId="478"/>
          <ac:spMkLst>
            <pc:docMk/>
            <pc:sldMk cId="2768741780" sldId="302"/>
            <ac:spMk id="16" creationId="{B0E76206-65DC-30D7-E458-C79FB9FFDA8A}"/>
          </ac:spMkLst>
        </pc:spChg>
        <pc:spChg chg="add del">
          <ac:chgData name="Tích Hợp Xã Hội Lịch Sử - Địa Lí Đại học" userId="3af8c7282a4ac312" providerId="LiveId" clId="{38F2B5A3-5FBF-4222-83B1-91E5FD320F25}" dt="2024-02-20T15:59:15.256" v="3537" actId="478"/>
          <ac:spMkLst>
            <pc:docMk/>
            <pc:sldMk cId="2768741780" sldId="302"/>
            <ac:spMk id="17" creationId="{91806D5F-BD07-2559-4F0C-23CB7A0619A2}"/>
          </ac:spMkLst>
        </pc:spChg>
        <pc:grpChg chg="add del">
          <ac:chgData name="Tích Hợp Xã Hội Lịch Sử - Địa Lí Đại học" userId="3af8c7282a4ac312" providerId="LiveId" clId="{38F2B5A3-5FBF-4222-83B1-91E5FD320F25}" dt="2024-02-20T15:59:15.256" v="3537" actId="478"/>
          <ac:grpSpMkLst>
            <pc:docMk/>
            <pc:sldMk cId="2768741780" sldId="302"/>
            <ac:grpSpMk id="12" creationId="{E6EC0A5F-2F09-022B-1F5A-8B17F3494634}"/>
          </ac:grpSpMkLst>
        </pc:grpChg>
        <pc:graphicFrameChg chg="add mod">
          <ac:chgData name="Tích Hợp Xã Hội Lịch Sử - Địa Lí Đại học" userId="3af8c7282a4ac312" providerId="LiveId" clId="{38F2B5A3-5FBF-4222-83B1-91E5FD320F25}" dt="2024-02-20T15:59:07.008" v="3534" actId="12084"/>
          <ac:graphicFrameMkLst>
            <pc:docMk/>
            <pc:sldMk cId="2768741780" sldId="302"/>
            <ac:graphicFrameMk id="2" creationId="{040E939B-462C-3845-E272-C1C53CF18C75}"/>
          </ac:graphicFrameMkLst>
        </pc:graphicFrameChg>
        <pc:graphicFrameChg chg="add mod">
          <ac:chgData name="Tích Hợp Xã Hội Lịch Sử - Địa Lí Đại học" userId="3af8c7282a4ac312" providerId="LiveId" clId="{38F2B5A3-5FBF-4222-83B1-91E5FD320F25}" dt="2024-02-20T16:00:00.132" v="3550" actId="20577"/>
          <ac:graphicFrameMkLst>
            <pc:docMk/>
            <pc:sldMk cId="2768741780" sldId="302"/>
            <ac:graphicFrameMk id="4" creationId="{B020B515-022E-EB0D-29FE-E1C0AE37CE3A}"/>
          </ac:graphicFrameMkLst>
        </pc:graphicFrameChg>
        <pc:graphicFrameChg chg="add mod modGraphic">
          <ac:chgData name="Tích Hợp Xã Hội Lịch Sử - Địa Lí Đại học" userId="3af8c7282a4ac312" providerId="LiveId" clId="{38F2B5A3-5FBF-4222-83B1-91E5FD320F25}" dt="2024-02-21T09:52:31.445" v="4539"/>
          <ac:graphicFrameMkLst>
            <pc:docMk/>
            <pc:sldMk cId="2768741780" sldId="302"/>
            <ac:graphicFrameMk id="6" creationId="{A612B03E-655B-13EE-FEE2-0BF5A2C95A78}"/>
          </ac:graphicFrameMkLst>
        </pc:graphicFrameChg>
        <pc:picChg chg="add del">
          <ac:chgData name="Tích Hợp Xã Hội Lịch Sử - Địa Lí Đại học" userId="3af8c7282a4ac312" providerId="LiveId" clId="{38F2B5A3-5FBF-4222-83B1-91E5FD320F25}" dt="2024-02-20T15:59:15.256" v="3537" actId="478"/>
          <ac:picMkLst>
            <pc:docMk/>
            <pc:sldMk cId="2768741780" sldId="302"/>
            <ac:picMk id="5" creationId="{CDA2C3F4-ECE0-3D70-A53A-DBE162C24288}"/>
          </ac:picMkLst>
        </pc:picChg>
        <pc:picChg chg="add del">
          <ac:chgData name="Tích Hợp Xã Hội Lịch Sử - Địa Lí Đại học" userId="3af8c7282a4ac312" providerId="LiveId" clId="{38F2B5A3-5FBF-4222-83B1-91E5FD320F25}" dt="2024-02-20T15:59:15.256" v="3537" actId="478"/>
          <ac:picMkLst>
            <pc:docMk/>
            <pc:sldMk cId="2768741780" sldId="302"/>
            <ac:picMk id="10" creationId="{EE13E0C9-D79B-6F38-F73D-483623DC3FB3}"/>
          </ac:picMkLst>
        </pc:picChg>
        <pc:picChg chg="mod">
          <ac:chgData name="Tích Hợp Xã Hội Lịch Sử - Địa Lí Đại học" userId="3af8c7282a4ac312" providerId="LiveId" clId="{38F2B5A3-5FBF-4222-83B1-91E5FD320F25}" dt="2024-02-20T16:01:22.788" v="3565" actId="1076"/>
          <ac:picMkLst>
            <pc:docMk/>
            <pc:sldMk cId="2768741780" sldId="302"/>
            <ac:picMk id="14" creationId="{5DD06EC4-50D1-1F41-B50F-5885F1AD8EB9}"/>
          </ac:picMkLst>
        </pc:picChg>
      </pc:sldChg>
      <pc:sldChg chg="new del">
        <pc:chgData name="Tích Hợp Xã Hội Lịch Sử - Địa Lí Đại học" userId="3af8c7282a4ac312" providerId="LiveId" clId="{38F2B5A3-5FBF-4222-83B1-91E5FD320F25}" dt="2024-02-20T16:00:45.349" v="3556" actId="2696"/>
        <pc:sldMkLst>
          <pc:docMk/>
          <pc:sldMk cId="292345532" sldId="303"/>
        </pc:sldMkLst>
      </pc:sldChg>
      <pc:sldChg chg="addSp delSp modSp new del ord">
        <pc:chgData name="Tích Hợp Xã Hội Lịch Sử - Địa Lí Đại học" userId="3af8c7282a4ac312" providerId="LiveId" clId="{38F2B5A3-5FBF-4222-83B1-91E5FD320F25}" dt="2024-02-20T16:27:34.441" v="4112" actId="2696"/>
        <pc:sldMkLst>
          <pc:docMk/>
          <pc:sldMk cId="2825389041" sldId="303"/>
        </pc:sldMkLst>
        <pc:spChg chg="del">
          <ac:chgData name="Tích Hợp Xã Hội Lịch Sử - Địa Lí Đại học" userId="3af8c7282a4ac312" providerId="LiveId" clId="{38F2B5A3-5FBF-4222-83B1-91E5FD320F25}" dt="2024-02-20T16:01:05.771" v="3560" actId="12084"/>
          <ac:spMkLst>
            <pc:docMk/>
            <pc:sldMk cId="2825389041" sldId="303"/>
            <ac:spMk id="2" creationId="{26244D21-370F-63C1-8E06-43FB5EA54A22}"/>
          </ac:spMkLst>
        </pc:spChg>
        <pc:graphicFrameChg chg="add mod">
          <ac:chgData name="Tích Hợp Xã Hội Lịch Sử - Địa Lí Đại học" userId="3af8c7282a4ac312" providerId="LiveId" clId="{38F2B5A3-5FBF-4222-83B1-91E5FD320F25}" dt="2024-02-20T16:01:12.373" v="3562" actId="12269"/>
          <ac:graphicFrameMkLst>
            <pc:docMk/>
            <pc:sldMk cId="2825389041" sldId="303"/>
            <ac:graphicFrameMk id="4" creationId="{A50E2DDD-42B9-F45B-0FE3-A3F34F3E67E7}"/>
          </ac:graphicFrameMkLst>
        </pc:graphicFrameChg>
      </pc:sldChg>
      <pc:sldChg chg="addSp delSp modSp add mod delAnim modAnim">
        <pc:chgData name="Tích Hợp Xã Hội Lịch Sử - Địa Lí Đại học" userId="3af8c7282a4ac312" providerId="LiveId" clId="{38F2B5A3-5FBF-4222-83B1-91E5FD320F25}" dt="2024-02-20T16:38:30.430" v="4533" actId="1035"/>
        <pc:sldMkLst>
          <pc:docMk/>
          <pc:sldMk cId="4095202777" sldId="303"/>
        </pc:sldMkLst>
        <pc:spChg chg="mod">
          <ac:chgData name="Tích Hợp Xã Hội Lịch Sử - Địa Lí Đại học" userId="3af8c7282a4ac312" providerId="LiveId" clId="{38F2B5A3-5FBF-4222-83B1-91E5FD320F25}" dt="2024-02-20T16:34:29.835" v="4377" actId="1076"/>
          <ac:spMkLst>
            <pc:docMk/>
            <pc:sldMk cId="4095202777" sldId="303"/>
            <ac:spMk id="4" creationId="{D5F77930-D24C-AF34-6CAA-BD61908CCB88}"/>
          </ac:spMkLst>
        </pc:spChg>
        <pc:spChg chg="add del mod">
          <ac:chgData name="Tích Hợp Xã Hội Lịch Sử - Địa Lí Đại học" userId="3af8c7282a4ac312" providerId="LiveId" clId="{38F2B5A3-5FBF-4222-83B1-91E5FD320F25}" dt="2024-02-20T16:37:28.211" v="4519" actId="478"/>
          <ac:spMkLst>
            <pc:docMk/>
            <pc:sldMk cId="4095202777" sldId="303"/>
            <ac:spMk id="5" creationId="{1E01C1D3-FBDC-CAFD-E14C-B0E88C795CB6}"/>
          </ac:spMkLst>
        </pc:spChg>
        <pc:spChg chg="del">
          <ac:chgData name="Tích Hợp Xã Hội Lịch Sử - Địa Lí Đại học" userId="3af8c7282a4ac312" providerId="LiveId" clId="{38F2B5A3-5FBF-4222-83B1-91E5FD320F25}" dt="2024-02-20T16:34:34.326" v="4378" actId="478"/>
          <ac:spMkLst>
            <pc:docMk/>
            <pc:sldMk cId="4095202777" sldId="303"/>
            <ac:spMk id="6" creationId="{2BC7CA1C-EC07-09D4-8C3E-B21DF4CACF0F}"/>
          </ac:spMkLst>
        </pc:spChg>
        <pc:spChg chg="add del mod">
          <ac:chgData name="Tích Hợp Xã Hội Lịch Sử - Địa Lí Đại học" userId="3af8c7282a4ac312" providerId="LiveId" clId="{38F2B5A3-5FBF-4222-83B1-91E5FD320F25}" dt="2024-02-20T16:37:28.211" v="4519" actId="478"/>
          <ac:spMkLst>
            <pc:docMk/>
            <pc:sldMk cId="4095202777" sldId="303"/>
            <ac:spMk id="7" creationId="{740E9FFC-4E1C-C2AF-E5C1-6A499B677EA1}"/>
          </ac:spMkLst>
        </pc:spChg>
        <pc:spChg chg="add del mod">
          <ac:chgData name="Tích Hợp Xã Hội Lịch Sử - Địa Lí Đại học" userId="3af8c7282a4ac312" providerId="LiveId" clId="{38F2B5A3-5FBF-4222-83B1-91E5FD320F25}" dt="2024-02-20T16:37:28.211" v="4519" actId="478"/>
          <ac:spMkLst>
            <pc:docMk/>
            <pc:sldMk cId="4095202777" sldId="303"/>
            <ac:spMk id="8" creationId="{E64A5BEE-5444-EDB0-2C56-EE0DA22F4220}"/>
          </ac:spMkLst>
        </pc:spChg>
        <pc:spChg chg="add mod topLvl">
          <ac:chgData name="Tích Hợp Xã Hội Lịch Sử - Địa Lí Đại học" userId="3af8c7282a4ac312" providerId="LiveId" clId="{38F2B5A3-5FBF-4222-83B1-91E5FD320F25}" dt="2024-02-20T16:38:11.219" v="4525" actId="165"/>
          <ac:spMkLst>
            <pc:docMk/>
            <pc:sldMk cId="4095202777" sldId="303"/>
            <ac:spMk id="11" creationId="{B67041A2-E872-B27C-52E0-F9DC0CC5B538}"/>
          </ac:spMkLst>
        </pc:spChg>
        <pc:spChg chg="add mod topLvl">
          <ac:chgData name="Tích Hợp Xã Hội Lịch Sử - Địa Lí Đại học" userId="3af8c7282a4ac312" providerId="LiveId" clId="{38F2B5A3-5FBF-4222-83B1-91E5FD320F25}" dt="2024-02-20T16:38:30.430" v="4533" actId="1035"/>
          <ac:spMkLst>
            <pc:docMk/>
            <pc:sldMk cId="4095202777" sldId="303"/>
            <ac:spMk id="12" creationId="{B2D61FE2-A1B0-DBC3-3AA6-8B5CF2A06E29}"/>
          </ac:spMkLst>
        </pc:spChg>
        <pc:spChg chg="add mod topLvl">
          <ac:chgData name="Tích Hợp Xã Hội Lịch Sử - Địa Lí Đại học" userId="3af8c7282a4ac312" providerId="LiveId" clId="{38F2B5A3-5FBF-4222-83B1-91E5FD320F25}" dt="2024-02-20T16:38:11.219" v="4525" actId="165"/>
          <ac:spMkLst>
            <pc:docMk/>
            <pc:sldMk cId="4095202777" sldId="303"/>
            <ac:spMk id="13" creationId="{D55308E9-0A9F-F76A-5BEA-03D1E406E3F9}"/>
          </ac:spMkLst>
        </pc:spChg>
        <pc:grpChg chg="add del mod">
          <ac:chgData name="Tích Hợp Xã Hội Lịch Sử - Địa Lí Đại học" userId="3af8c7282a4ac312" providerId="LiveId" clId="{38F2B5A3-5FBF-4222-83B1-91E5FD320F25}" dt="2024-02-20T16:38:11.219" v="4525" actId="165"/>
          <ac:grpSpMkLst>
            <pc:docMk/>
            <pc:sldMk cId="4095202777" sldId="303"/>
            <ac:grpSpMk id="15" creationId="{8CE63ADE-29B6-23F8-2FD9-83E977B3BA3C}"/>
          </ac:grpSpMkLst>
        </pc:grpChg>
        <pc:picChg chg="add del mod">
          <ac:chgData name="Tích Hợp Xã Hội Lịch Sử - Địa Lí Đại học" userId="3af8c7282a4ac312" providerId="LiveId" clId="{38F2B5A3-5FBF-4222-83B1-91E5FD320F25}" dt="2024-02-20T16:37:13.713" v="4515" actId="478"/>
          <ac:picMkLst>
            <pc:docMk/>
            <pc:sldMk cId="4095202777" sldId="303"/>
            <ac:picMk id="2" creationId="{2DE30C58-F7F2-6620-82BA-2942730CB873}"/>
          </ac:picMkLst>
        </pc:picChg>
        <pc:picChg chg="add mod topLvl">
          <ac:chgData name="Tích Hợp Xã Hội Lịch Sử - Địa Lí Đại học" userId="3af8c7282a4ac312" providerId="LiveId" clId="{38F2B5A3-5FBF-4222-83B1-91E5FD320F25}" dt="2024-02-20T16:38:11.219" v="4525" actId="165"/>
          <ac:picMkLst>
            <pc:docMk/>
            <pc:sldMk cId="4095202777" sldId="303"/>
            <ac:picMk id="10" creationId="{F933A6B1-659B-03EB-6A25-836CE150552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415A78-D8F6-4079-A175-E03525870224}"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t>
        <a:bodyPr/>
        <a:lstStyle/>
        <a:p>
          <a:endParaRPr lang="en-US"/>
        </a:p>
      </dgm:t>
    </dgm:pt>
    <dgm:pt modelId="{753B4111-A815-45DF-87BA-9E9A345E9471}">
      <dgm:prSet phldrT="[Text]"/>
      <dgm:spPr/>
      <dgm:t>
        <a:bodyPr/>
        <a:lstStyle/>
        <a:p>
          <a:r>
            <a:rPr lang="vi-VN" altLang="en-US" b="1" dirty="0">
              <a:solidFill>
                <a:srgbClr val="C00000"/>
              </a:solidFill>
              <a:latin typeface="Times New Roman" panose="02020603050405020304" pitchFamily="18" charset="0"/>
              <a:cs typeface="Times New Roman" panose="02020603050405020304" pitchFamily="18" charset="0"/>
            </a:rPr>
            <a:t>ĐỜI SỐNG TINH THẦN</a:t>
          </a:r>
          <a:endParaRPr lang="en-US" dirty="0"/>
        </a:p>
      </dgm:t>
    </dgm:pt>
    <dgm:pt modelId="{E91DF9A6-03E7-44D9-BCC0-3BD3F937A55B}" type="parTrans" cxnId="{23AE91E3-33AC-42CF-8FE5-2369C0028712}">
      <dgm:prSet/>
      <dgm:spPr/>
      <dgm:t>
        <a:bodyPr/>
        <a:lstStyle/>
        <a:p>
          <a:endParaRPr lang="en-US"/>
        </a:p>
      </dgm:t>
    </dgm:pt>
    <dgm:pt modelId="{5AC7AAB4-77B7-43D9-941A-B0BDD56C92B0}" type="sibTrans" cxnId="{23AE91E3-33AC-42CF-8FE5-2369C0028712}">
      <dgm:prSet/>
      <dgm:spPr/>
      <dgm:t>
        <a:bodyPr/>
        <a:lstStyle/>
        <a:p>
          <a:endParaRPr lang="en-US"/>
        </a:p>
      </dgm:t>
    </dgm:pt>
    <dgm:pt modelId="{172382D7-4A2D-44ED-BB43-9017AA835ADD}">
      <dgm:prSet phldrT="[Text]" custT="1"/>
      <dgm:spPr>
        <a:solidFill>
          <a:schemeClr val="bg2"/>
        </a:solidFill>
      </dgm:spPr>
      <dgm:t>
        <a:bodyPr/>
        <a:lstStyle/>
        <a:p>
          <a:r>
            <a:rPr lang="vi-VN" sz="2800" dirty="0">
              <a:latin typeface="Times New Roman" panose="02020603050405020304" pitchFamily="18" charset="0"/>
              <a:cs typeface="Times New Roman" panose="02020603050405020304" pitchFamily="18" charset="0"/>
            </a:rPr>
            <a:t>Tín ngưỡng</a:t>
          </a:r>
          <a:endParaRPr lang="en-US" sz="2800" dirty="0">
            <a:latin typeface="Times New Roman" panose="02020603050405020304" pitchFamily="18" charset="0"/>
            <a:cs typeface="Times New Roman" panose="02020603050405020304" pitchFamily="18" charset="0"/>
          </a:endParaRPr>
        </a:p>
      </dgm:t>
    </dgm:pt>
    <dgm:pt modelId="{681F0B86-7B81-41C8-B5CD-E1EC90797F80}" type="parTrans" cxnId="{32A13C7D-89FB-45B7-AE7E-8DE2D2BEAF64}">
      <dgm:prSet/>
      <dgm:spPr/>
      <dgm:t>
        <a:bodyPr/>
        <a:lstStyle/>
        <a:p>
          <a:endParaRPr lang="en-US"/>
        </a:p>
      </dgm:t>
    </dgm:pt>
    <dgm:pt modelId="{13874D38-E326-47D1-96E1-E871A6231FAC}" type="sibTrans" cxnId="{32A13C7D-89FB-45B7-AE7E-8DE2D2BEAF64}">
      <dgm:prSet/>
      <dgm:spPr/>
      <dgm:t>
        <a:bodyPr/>
        <a:lstStyle/>
        <a:p>
          <a:endParaRPr lang="en-US"/>
        </a:p>
      </dgm:t>
    </dgm:pt>
    <dgm:pt modelId="{B3511E76-CBEC-449E-9B13-7B52532402D2}">
      <dgm:prSet phldrT="[Text]" custT="1"/>
      <dgm:spPr>
        <a:solidFill>
          <a:schemeClr val="bg2"/>
        </a:solidFill>
      </dgm:spPr>
      <dgm:t>
        <a:bodyPr/>
        <a:lstStyle/>
        <a:p>
          <a:r>
            <a:rPr lang="vi-VN" sz="2800" dirty="0">
              <a:latin typeface="Times New Roman" panose="02020603050405020304" pitchFamily="18" charset="0"/>
              <a:cs typeface="Times New Roman" panose="02020603050405020304" pitchFamily="18" charset="0"/>
            </a:rPr>
            <a:t>Phong tục – tập quán</a:t>
          </a:r>
          <a:endParaRPr lang="en-US" sz="2800" dirty="0">
            <a:latin typeface="Times New Roman" panose="02020603050405020304" pitchFamily="18" charset="0"/>
            <a:cs typeface="Times New Roman" panose="02020603050405020304" pitchFamily="18" charset="0"/>
          </a:endParaRPr>
        </a:p>
      </dgm:t>
    </dgm:pt>
    <dgm:pt modelId="{40A013E2-50B2-4097-BA8C-A6F59F552BF4}" type="parTrans" cxnId="{F66195D6-E214-48AE-AE2D-87F9175F6CF4}">
      <dgm:prSet/>
      <dgm:spPr/>
      <dgm:t>
        <a:bodyPr/>
        <a:lstStyle/>
        <a:p>
          <a:endParaRPr lang="en-US"/>
        </a:p>
      </dgm:t>
    </dgm:pt>
    <dgm:pt modelId="{BBE80A1C-A2FC-44CC-B226-638B6CA8E72D}" type="sibTrans" cxnId="{F66195D6-E214-48AE-AE2D-87F9175F6CF4}">
      <dgm:prSet/>
      <dgm:spPr/>
      <dgm:t>
        <a:bodyPr/>
        <a:lstStyle/>
        <a:p>
          <a:endParaRPr lang="en-US"/>
        </a:p>
      </dgm:t>
    </dgm:pt>
    <dgm:pt modelId="{C32DD010-418B-41BF-BD27-AF972579E6E9}">
      <dgm:prSet phldrT="[Text]" custT="1"/>
      <dgm:spPr>
        <a:solidFill>
          <a:schemeClr val="bg2"/>
        </a:solidFill>
      </dgm:spPr>
      <dgm:t>
        <a:bodyPr/>
        <a:lstStyle/>
        <a:p>
          <a:r>
            <a:rPr lang="vi-VN" sz="2800" dirty="0">
              <a:latin typeface="Times New Roman" panose="02020603050405020304" pitchFamily="18" charset="0"/>
              <a:cs typeface="Times New Roman" panose="02020603050405020304" pitchFamily="18" charset="0"/>
            </a:rPr>
            <a:t>Trong những ngày lễ hội họ thường tổ chức vui chơi, đấu vật, đua thuyền,…</a:t>
          </a:r>
          <a:endParaRPr lang="en-US" sz="2800" dirty="0">
            <a:latin typeface="Times New Roman" panose="02020603050405020304" pitchFamily="18" charset="0"/>
            <a:cs typeface="Times New Roman" panose="02020603050405020304" pitchFamily="18" charset="0"/>
          </a:endParaRPr>
        </a:p>
      </dgm:t>
    </dgm:pt>
    <dgm:pt modelId="{9A9F076D-BFAF-4B15-B37B-6886BEC13E10}" type="parTrans" cxnId="{D77A75C8-9C77-4E01-85F3-AE1F5744CFBE}">
      <dgm:prSet/>
      <dgm:spPr/>
      <dgm:t>
        <a:bodyPr/>
        <a:lstStyle/>
        <a:p>
          <a:endParaRPr lang="en-US"/>
        </a:p>
      </dgm:t>
    </dgm:pt>
    <dgm:pt modelId="{EA74BF55-9191-4E31-AFC6-6611F3E29829}" type="sibTrans" cxnId="{D77A75C8-9C77-4E01-85F3-AE1F5744CFBE}">
      <dgm:prSet/>
      <dgm:spPr/>
      <dgm:t>
        <a:bodyPr/>
        <a:lstStyle/>
        <a:p>
          <a:endParaRPr lang="en-US"/>
        </a:p>
      </dgm:t>
    </dgm:pt>
    <dgm:pt modelId="{FCA2BB2A-F21D-4CBC-9814-4DCF6C36F56F}">
      <dgm:prSet custT="1"/>
      <dgm:spPr>
        <a:solidFill>
          <a:schemeClr val="accent6">
            <a:lumMod val="40000"/>
            <a:lumOff val="60000"/>
          </a:schemeClr>
        </a:solidFill>
      </dgm:spPr>
      <dgm:t>
        <a:bodyPr/>
        <a:lstStyle/>
        <a:p>
          <a:pPr algn="ctr"/>
          <a:r>
            <a:rPr lang="vi-VN" sz="2400" dirty="0">
              <a:latin typeface="Times New Roman" panose="02020603050405020304" pitchFamily="18" charset="0"/>
              <a:cs typeface="Times New Roman" panose="02020603050405020304" pitchFamily="18" charset="0"/>
            </a:rPr>
            <a:t>Thờ cúng tổ tiên.</a:t>
          </a:r>
          <a:endParaRPr lang="en-US" sz="2400" dirty="0">
            <a:latin typeface="Times New Roman" panose="02020603050405020304" pitchFamily="18" charset="0"/>
            <a:cs typeface="Times New Roman" panose="02020603050405020304" pitchFamily="18" charset="0"/>
          </a:endParaRPr>
        </a:p>
      </dgm:t>
    </dgm:pt>
    <dgm:pt modelId="{130DFC9B-0183-4DB7-8591-5932A88B210D}" type="parTrans" cxnId="{88B29773-7F47-4CD1-A71A-B27C67DA4397}">
      <dgm:prSet/>
      <dgm:spPr/>
      <dgm:t>
        <a:bodyPr/>
        <a:lstStyle/>
        <a:p>
          <a:endParaRPr lang="en-US"/>
        </a:p>
      </dgm:t>
    </dgm:pt>
    <dgm:pt modelId="{84C2CF61-2CE6-4F28-818A-0E7D4C99038B}" type="sibTrans" cxnId="{88B29773-7F47-4CD1-A71A-B27C67DA4397}">
      <dgm:prSet/>
      <dgm:spPr/>
      <dgm:t>
        <a:bodyPr/>
        <a:lstStyle/>
        <a:p>
          <a:endParaRPr lang="en-US"/>
        </a:p>
      </dgm:t>
    </dgm:pt>
    <dgm:pt modelId="{991D9D5D-8235-44A9-81F3-A2A05CFB9521}">
      <dgm:prSet custT="1"/>
      <dgm:spPr>
        <a:solidFill>
          <a:schemeClr val="accent6">
            <a:lumMod val="40000"/>
            <a:lumOff val="60000"/>
          </a:schemeClr>
        </a:solidFill>
      </dgm:spPr>
      <dgm:t>
        <a:bodyPr/>
        <a:lstStyle/>
        <a:p>
          <a:r>
            <a:rPr lang="vi-VN" sz="2800" dirty="0">
              <a:latin typeface="Times New Roman" panose="02020603050405020304" pitchFamily="18" charset="0"/>
              <a:cs typeface="Times New Roman" panose="02020603050405020304" pitchFamily="18" charset="0"/>
            </a:rPr>
            <a:t>Nhuộm răng đen, ăn trầu, xăm mình…</a:t>
          </a:r>
          <a:endParaRPr lang="en-US" sz="2800" dirty="0">
            <a:latin typeface="Times New Roman" panose="02020603050405020304" pitchFamily="18" charset="0"/>
            <a:cs typeface="Times New Roman" panose="02020603050405020304" pitchFamily="18" charset="0"/>
          </a:endParaRPr>
        </a:p>
      </dgm:t>
    </dgm:pt>
    <dgm:pt modelId="{01D63D61-917F-4BB5-92F4-63B9CC3F01E1}" type="parTrans" cxnId="{05792515-978F-46D4-97C4-93648D60245A}">
      <dgm:prSet/>
      <dgm:spPr/>
      <dgm:t>
        <a:bodyPr/>
        <a:lstStyle/>
        <a:p>
          <a:endParaRPr lang="en-US"/>
        </a:p>
      </dgm:t>
    </dgm:pt>
    <dgm:pt modelId="{2C82FB90-005F-4C55-977F-CC88B411A599}" type="sibTrans" cxnId="{05792515-978F-46D4-97C4-93648D60245A}">
      <dgm:prSet/>
      <dgm:spPr/>
      <dgm:t>
        <a:bodyPr/>
        <a:lstStyle/>
        <a:p>
          <a:endParaRPr lang="en-US"/>
        </a:p>
      </dgm:t>
    </dgm:pt>
    <dgm:pt modelId="{770C9C38-BD9D-4D25-80AD-ABB7D4E61F4E}">
      <dgm:prSet custT="1"/>
      <dgm:spPr/>
      <dgm:t>
        <a:bodyPr/>
        <a:lstStyle/>
        <a:p>
          <a:pPr algn="ctr"/>
          <a:r>
            <a:rPr lang="vi-VN" sz="2400" dirty="0">
              <a:latin typeface="Times New Roman" panose="02020603050405020304" pitchFamily="18" charset="0"/>
              <a:cs typeface="Times New Roman" panose="02020603050405020304" pitchFamily="18" charset="0"/>
            </a:rPr>
            <a:t>Thờ các vị thần tự nhiên (thần Sông, thần Núi, thần Mặt Trời,…)</a:t>
          </a:r>
          <a:endParaRPr lang="en-US" sz="2400" dirty="0">
            <a:latin typeface="Times New Roman" panose="02020603050405020304" pitchFamily="18" charset="0"/>
            <a:cs typeface="Times New Roman" panose="02020603050405020304" pitchFamily="18" charset="0"/>
          </a:endParaRPr>
        </a:p>
      </dgm:t>
    </dgm:pt>
    <dgm:pt modelId="{34219383-F616-41F1-805F-B9F689FDC044}" type="parTrans" cxnId="{03564FBF-0723-4AEC-8375-01FEF31A7A0C}">
      <dgm:prSet/>
      <dgm:spPr/>
      <dgm:t>
        <a:bodyPr/>
        <a:lstStyle/>
        <a:p>
          <a:endParaRPr lang="en-US"/>
        </a:p>
      </dgm:t>
    </dgm:pt>
    <dgm:pt modelId="{54602B22-2B50-4620-9EFF-CD623D50BA0C}" type="sibTrans" cxnId="{03564FBF-0723-4AEC-8375-01FEF31A7A0C}">
      <dgm:prSet/>
      <dgm:spPr/>
      <dgm:t>
        <a:bodyPr/>
        <a:lstStyle/>
        <a:p>
          <a:endParaRPr lang="en-US"/>
        </a:p>
      </dgm:t>
    </dgm:pt>
    <dgm:pt modelId="{1F792C69-6277-41D9-93BD-621C836FEF9E}">
      <dgm:prSet custT="1"/>
      <dgm:spPr/>
      <dgm:t>
        <a:bodyPr/>
        <a:lstStyle/>
        <a:p>
          <a:pPr algn="ctr"/>
          <a:r>
            <a:rPr lang="vi-VN" sz="2400" dirty="0">
              <a:latin typeface="Times New Roman" panose="02020603050405020304" pitchFamily="18" charset="0"/>
              <a:cs typeface="Times New Roman" panose="02020603050405020304" pitchFamily="18" charset="0"/>
            </a:rPr>
            <a:t>Chôn cất người chết (trong </a:t>
          </a:r>
          <a:r>
            <a:rPr lang="vi-VN" sz="2400" dirty="0" err="1">
              <a:latin typeface="Times New Roman" panose="02020603050405020304" pitchFamily="18" charset="0"/>
              <a:cs typeface="Times New Roman" panose="02020603050405020304" pitchFamily="18" charset="0"/>
            </a:rPr>
            <a:t>thạp</a:t>
          </a:r>
          <a:r>
            <a:rPr lang="vi-VN" sz="2400" dirty="0">
              <a:latin typeface="Times New Roman" panose="02020603050405020304" pitchFamily="18" charset="0"/>
              <a:cs typeface="Times New Roman" panose="02020603050405020304" pitchFamily="18" charset="0"/>
            </a:rPr>
            <a:t>, bình, mộ thuyền, mộ cây)</a:t>
          </a:r>
          <a:endParaRPr lang="en-US" sz="2400" dirty="0">
            <a:latin typeface="Times New Roman" panose="02020603050405020304" pitchFamily="18" charset="0"/>
            <a:cs typeface="Times New Roman" panose="02020603050405020304" pitchFamily="18" charset="0"/>
          </a:endParaRPr>
        </a:p>
      </dgm:t>
    </dgm:pt>
    <dgm:pt modelId="{C1F16761-EC4C-4BA2-AFBB-A208C38BF089}" type="parTrans" cxnId="{D11402E4-E714-4ADA-8964-806CE8110F5F}">
      <dgm:prSet/>
      <dgm:spPr/>
      <dgm:t>
        <a:bodyPr/>
        <a:lstStyle/>
        <a:p>
          <a:endParaRPr lang="en-US"/>
        </a:p>
      </dgm:t>
    </dgm:pt>
    <dgm:pt modelId="{15314CB3-67D6-4AED-A402-9ABA02A34051}" type="sibTrans" cxnId="{D11402E4-E714-4ADA-8964-806CE8110F5F}">
      <dgm:prSet/>
      <dgm:spPr/>
      <dgm:t>
        <a:bodyPr/>
        <a:lstStyle/>
        <a:p>
          <a:endParaRPr lang="en-US"/>
        </a:p>
      </dgm:t>
    </dgm:pt>
    <dgm:pt modelId="{5965AA92-F0EA-4912-9485-AF89A384C6D1}" type="pres">
      <dgm:prSet presAssocID="{EB415A78-D8F6-4079-A175-E03525870224}" presName="Name0" presStyleCnt="0">
        <dgm:presLayoutVars>
          <dgm:chPref val="1"/>
          <dgm:dir/>
          <dgm:animOne val="branch"/>
          <dgm:animLvl val="lvl"/>
          <dgm:resizeHandles val="exact"/>
        </dgm:presLayoutVars>
      </dgm:prSet>
      <dgm:spPr/>
      <dgm:t>
        <a:bodyPr/>
        <a:lstStyle/>
        <a:p>
          <a:endParaRPr lang="en-US"/>
        </a:p>
      </dgm:t>
    </dgm:pt>
    <dgm:pt modelId="{BEE012AC-FD16-4DD6-A285-1FFB6DDBC60B}" type="pres">
      <dgm:prSet presAssocID="{753B4111-A815-45DF-87BA-9E9A345E9471}" presName="root1" presStyleCnt="0"/>
      <dgm:spPr/>
    </dgm:pt>
    <dgm:pt modelId="{5A5CB96A-3C4C-44A7-B736-D3CA7DFC7C4E}" type="pres">
      <dgm:prSet presAssocID="{753B4111-A815-45DF-87BA-9E9A345E9471}" presName="LevelOneTextNode" presStyleLbl="node0" presStyleIdx="0" presStyleCnt="1" custScaleX="66881" custScaleY="69932" custLinFactNeighborX="-1151" custLinFactNeighborY="-9427">
        <dgm:presLayoutVars>
          <dgm:chPref val="3"/>
        </dgm:presLayoutVars>
      </dgm:prSet>
      <dgm:spPr/>
      <dgm:t>
        <a:bodyPr/>
        <a:lstStyle/>
        <a:p>
          <a:endParaRPr lang="en-US"/>
        </a:p>
      </dgm:t>
    </dgm:pt>
    <dgm:pt modelId="{842787FC-A7AA-45E0-AEAD-E80BA13012D0}" type="pres">
      <dgm:prSet presAssocID="{753B4111-A815-45DF-87BA-9E9A345E9471}" presName="level2hierChild" presStyleCnt="0"/>
      <dgm:spPr/>
    </dgm:pt>
    <dgm:pt modelId="{9E072945-B640-4D16-9948-14464E0721ED}" type="pres">
      <dgm:prSet presAssocID="{681F0B86-7B81-41C8-B5CD-E1EC90797F80}" presName="conn2-1" presStyleLbl="parChTrans1D2" presStyleIdx="0" presStyleCnt="3"/>
      <dgm:spPr/>
      <dgm:t>
        <a:bodyPr/>
        <a:lstStyle/>
        <a:p>
          <a:endParaRPr lang="en-US"/>
        </a:p>
      </dgm:t>
    </dgm:pt>
    <dgm:pt modelId="{262E8F89-0414-4576-A73A-DDF8F354D74C}" type="pres">
      <dgm:prSet presAssocID="{681F0B86-7B81-41C8-B5CD-E1EC90797F80}" presName="connTx" presStyleLbl="parChTrans1D2" presStyleIdx="0" presStyleCnt="3"/>
      <dgm:spPr/>
      <dgm:t>
        <a:bodyPr/>
        <a:lstStyle/>
        <a:p>
          <a:endParaRPr lang="en-US"/>
        </a:p>
      </dgm:t>
    </dgm:pt>
    <dgm:pt modelId="{7B14B10E-EBF8-4E25-94C4-958BAAA0EAF8}" type="pres">
      <dgm:prSet presAssocID="{172382D7-4A2D-44ED-BB43-9017AA835ADD}" presName="root2" presStyleCnt="0"/>
      <dgm:spPr/>
    </dgm:pt>
    <dgm:pt modelId="{502FA45D-379D-4C2D-95ED-1AEDAE8D43F2}" type="pres">
      <dgm:prSet presAssocID="{172382D7-4A2D-44ED-BB43-9017AA835ADD}" presName="LevelTwoTextNode" presStyleLbl="node2" presStyleIdx="0" presStyleCnt="3" custScaleX="87269" custScaleY="56975" custLinFactY="-5866" custLinFactNeighborX="1729" custLinFactNeighborY="-100000">
        <dgm:presLayoutVars>
          <dgm:chPref val="3"/>
        </dgm:presLayoutVars>
      </dgm:prSet>
      <dgm:spPr/>
      <dgm:t>
        <a:bodyPr/>
        <a:lstStyle/>
        <a:p>
          <a:endParaRPr lang="en-US"/>
        </a:p>
      </dgm:t>
    </dgm:pt>
    <dgm:pt modelId="{DD232AD5-E80D-41C8-B469-3E782CC91CC8}" type="pres">
      <dgm:prSet presAssocID="{172382D7-4A2D-44ED-BB43-9017AA835ADD}" presName="level3hierChild" presStyleCnt="0"/>
      <dgm:spPr/>
    </dgm:pt>
    <dgm:pt modelId="{37BD324B-411D-47E6-8390-D1B6763C01BE}" type="pres">
      <dgm:prSet presAssocID="{130DFC9B-0183-4DB7-8591-5932A88B210D}" presName="conn2-1" presStyleLbl="parChTrans1D3" presStyleIdx="0" presStyleCnt="4"/>
      <dgm:spPr/>
      <dgm:t>
        <a:bodyPr/>
        <a:lstStyle/>
        <a:p>
          <a:endParaRPr lang="en-US"/>
        </a:p>
      </dgm:t>
    </dgm:pt>
    <dgm:pt modelId="{ABC78527-374F-4858-8198-730C74BD35DC}" type="pres">
      <dgm:prSet presAssocID="{130DFC9B-0183-4DB7-8591-5932A88B210D}" presName="connTx" presStyleLbl="parChTrans1D3" presStyleIdx="0" presStyleCnt="4"/>
      <dgm:spPr/>
      <dgm:t>
        <a:bodyPr/>
        <a:lstStyle/>
        <a:p>
          <a:endParaRPr lang="en-US"/>
        </a:p>
      </dgm:t>
    </dgm:pt>
    <dgm:pt modelId="{6A4DCFDE-6EA5-412F-9B8F-CDE951E69570}" type="pres">
      <dgm:prSet presAssocID="{FCA2BB2A-F21D-4CBC-9814-4DCF6C36F56F}" presName="root2" presStyleCnt="0"/>
      <dgm:spPr/>
    </dgm:pt>
    <dgm:pt modelId="{973D5F7A-735F-4E6F-AD93-3A97D8EEE649}" type="pres">
      <dgm:prSet presAssocID="{FCA2BB2A-F21D-4CBC-9814-4DCF6C36F56F}" presName="LevelTwoTextNode" presStyleLbl="node3" presStyleIdx="0" presStyleCnt="4" custScaleX="97322" custScaleY="67864" custLinFactY="-45569" custLinFactNeighborX="-2882" custLinFactNeighborY="-100000">
        <dgm:presLayoutVars>
          <dgm:chPref val="3"/>
        </dgm:presLayoutVars>
      </dgm:prSet>
      <dgm:spPr/>
      <dgm:t>
        <a:bodyPr/>
        <a:lstStyle/>
        <a:p>
          <a:endParaRPr lang="en-US"/>
        </a:p>
      </dgm:t>
    </dgm:pt>
    <dgm:pt modelId="{D707651A-0D6F-48F9-B863-60A70B56F681}" type="pres">
      <dgm:prSet presAssocID="{FCA2BB2A-F21D-4CBC-9814-4DCF6C36F56F}" presName="level3hierChild" presStyleCnt="0"/>
      <dgm:spPr/>
    </dgm:pt>
    <dgm:pt modelId="{A4EE7E02-3E51-45C4-820A-2ED197EB00E0}" type="pres">
      <dgm:prSet presAssocID="{34219383-F616-41F1-805F-B9F689FDC044}" presName="conn2-1" presStyleLbl="parChTrans1D3" presStyleIdx="1" presStyleCnt="4"/>
      <dgm:spPr/>
      <dgm:t>
        <a:bodyPr/>
        <a:lstStyle/>
        <a:p>
          <a:endParaRPr lang="en-US"/>
        </a:p>
      </dgm:t>
    </dgm:pt>
    <dgm:pt modelId="{2C6A92DC-47D6-40EA-8556-5C88D48493E5}" type="pres">
      <dgm:prSet presAssocID="{34219383-F616-41F1-805F-B9F689FDC044}" presName="connTx" presStyleLbl="parChTrans1D3" presStyleIdx="1" presStyleCnt="4"/>
      <dgm:spPr/>
      <dgm:t>
        <a:bodyPr/>
        <a:lstStyle/>
        <a:p>
          <a:endParaRPr lang="en-US"/>
        </a:p>
      </dgm:t>
    </dgm:pt>
    <dgm:pt modelId="{AF1BF16C-9E3D-427D-8D56-075AA5A4096B}" type="pres">
      <dgm:prSet presAssocID="{770C9C38-BD9D-4D25-80AD-ABB7D4E61F4E}" presName="root2" presStyleCnt="0"/>
      <dgm:spPr/>
    </dgm:pt>
    <dgm:pt modelId="{FEBDEB3E-8E9D-4B79-A6BF-485E5B28F1A5}" type="pres">
      <dgm:prSet presAssocID="{770C9C38-BD9D-4D25-80AD-ABB7D4E61F4E}" presName="LevelTwoTextNode" presStyleLbl="node3" presStyleIdx="1" presStyleCnt="4" custScaleX="312737" custScaleY="76530" custLinFactY="-9647" custLinFactNeighborX="-5187" custLinFactNeighborY="-100000">
        <dgm:presLayoutVars>
          <dgm:chPref val="3"/>
        </dgm:presLayoutVars>
      </dgm:prSet>
      <dgm:spPr/>
      <dgm:t>
        <a:bodyPr/>
        <a:lstStyle/>
        <a:p>
          <a:endParaRPr lang="en-US"/>
        </a:p>
      </dgm:t>
    </dgm:pt>
    <dgm:pt modelId="{833B47F6-5D28-4713-924B-4A4FF218650E}" type="pres">
      <dgm:prSet presAssocID="{770C9C38-BD9D-4D25-80AD-ABB7D4E61F4E}" presName="level3hierChild" presStyleCnt="0"/>
      <dgm:spPr/>
    </dgm:pt>
    <dgm:pt modelId="{79364783-7D09-41E7-A6FD-DEF52AA874D3}" type="pres">
      <dgm:prSet presAssocID="{C1F16761-EC4C-4BA2-AFBB-A208C38BF089}" presName="conn2-1" presStyleLbl="parChTrans1D3" presStyleIdx="2" presStyleCnt="4"/>
      <dgm:spPr/>
      <dgm:t>
        <a:bodyPr/>
        <a:lstStyle/>
        <a:p>
          <a:endParaRPr lang="en-US"/>
        </a:p>
      </dgm:t>
    </dgm:pt>
    <dgm:pt modelId="{1AE730B2-CDAF-4F95-93A6-CA43C19492FD}" type="pres">
      <dgm:prSet presAssocID="{C1F16761-EC4C-4BA2-AFBB-A208C38BF089}" presName="connTx" presStyleLbl="parChTrans1D3" presStyleIdx="2" presStyleCnt="4"/>
      <dgm:spPr/>
      <dgm:t>
        <a:bodyPr/>
        <a:lstStyle/>
        <a:p>
          <a:endParaRPr lang="en-US"/>
        </a:p>
      </dgm:t>
    </dgm:pt>
    <dgm:pt modelId="{B6991EF5-4904-41F5-B924-417FE0183C85}" type="pres">
      <dgm:prSet presAssocID="{1F792C69-6277-41D9-93BD-621C836FEF9E}" presName="root2" presStyleCnt="0"/>
      <dgm:spPr/>
    </dgm:pt>
    <dgm:pt modelId="{D65B7D9C-86E3-49D6-AF1B-8C615C3A86BC}" type="pres">
      <dgm:prSet presAssocID="{1F792C69-6277-41D9-93BD-621C836FEF9E}" presName="LevelTwoTextNode" presStyleLbl="node3" presStyleIdx="2" presStyleCnt="4" custScaleX="300861" custScaleY="64206" custLinFactNeighborX="-2882" custLinFactNeighborY="-75620">
        <dgm:presLayoutVars>
          <dgm:chPref val="3"/>
        </dgm:presLayoutVars>
      </dgm:prSet>
      <dgm:spPr/>
      <dgm:t>
        <a:bodyPr/>
        <a:lstStyle/>
        <a:p>
          <a:endParaRPr lang="en-US"/>
        </a:p>
      </dgm:t>
    </dgm:pt>
    <dgm:pt modelId="{B96AB243-33DA-42A0-B036-97EF887A62A3}" type="pres">
      <dgm:prSet presAssocID="{1F792C69-6277-41D9-93BD-621C836FEF9E}" presName="level3hierChild" presStyleCnt="0"/>
      <dgm:spPr/>
    </dgm:pt>
    <dgm:pt modelId="{C8049B07-E938-4DE5-96A5-0314817A9C1F}" type="pres">
      <dgm:prSet presAssocID="{40A013E2-50B2-4097-BA8C-A6F59F552BF4}" presName="conn2-1" presStyleLbl="parChTrans1D2" presStyleIdx="1" presStyleCnt="3"/>
      <dgm:spPr/>
      <dgm:t>
        <a:bodyPr/>
        <a:lstStyle/>
        <a:p>
          <a:endParaRPr lang="en-US"/>
        </a:p>
      </dgm:t>
    </dgm:pt>
    <dgm:pt modelId="{FC3C10B6-0BC5-4525-87DC-65C35C19A018}" type="pres">
      <dgm:prSet presAssocID="{40A013E2-50B2-4097-BA8C-A6F59F552BF4}" presName="connTx" presStyleLbl="parChTrans1D2" presStyleIdx="1" presStyleCnt="3"/>
      <dgm:spPr/>
      <dgm:t>
        <a:bodyPr/>
        <a:lstStyle/>
        <a:p>
          <a:endParaRPr lang="en-US"/>
        </a:p>
      </dgm:t>
    </dgm:pt>
    <dgm:pt modelId="{12EB3C57-CAE4-45F8-8343-CE6B89D09402}" type="pres">
      <dgm:prSet presAssocID="{B3511E76-CBEC-449E-9B13-7B52532402D2}" presName="root2" presStyleCnt="0"/>
      <dgm:spPr/>
    </dgm:pt>
    <dgm:pt modelId="{1CD5B460-C2D7-4212-99B7-ACEC4234734B}" type="pres">
      <dgm:prSet presAssocID="{B3511E76-CBEC-449E-9B13-7B52532402D2}" presName="LevelTwoTextNode" presStyleLbl="node2" presStyleIdx="1" presStyleCnt="3" custScaleX="121665" custScaleY="68643" custLinFactNeighborY="-29498">
        <dgm:presLayoutVars>
          <dgm:chPref val="3"/>
        </dgm:presLayoutVars>
      </dgm:prSet>
      <dgm:spPr/>
      <dgm:t>
        <a:bodyPr/>
        <a:lstStyle/>
        <a:p>
          <a:endParaRPr lang="en-US"/>
        </a:p>
      </dgm:t>
    </dgm:pt>
    <dgm:pt modelId="{E14A5301-E7CF-446E-AB46-25C468302A1C}" type="pres">
      <dgm:prSet presAssocID="{B3511E76-CBEC-449E-9B13-7B52532402D2}" presName="level3hierChild" presStyleCnt="0"/>
      <dgm:spPr/>
    </dgm:pt>
    <dgm:pt modelId="{E974484A-6E07-416E-B06B-5AF55843FD97}" type="pres">
      <dgm:prSet presAssocID="{01D63D61-917F-4BB5-92F4-63B9CC3F01E1}" presName="conn2-1" presStyleLbl="parChTrans1D3" presStyleIdx="3" presStyleCnt="4"/>
      <dgm:spPr/>
      <dgm:t>
        <a:bodyPr/>
        <a:lstStyle/>
        <a:p>
          <a:endParaRPr lang="en-US"/>
        </a:p>
      </dgm:t>
    </dgm:pt>
    <dgm:pt modelId="{A623FA15-317F-438E-A968-9A2DDB03360A}" type="pres">
      <dgm:prSet presAssocID="{01D63D61-917F-4BB5-92F4-63B9CC3F01E1}" presName="connTx" presStyleLbl="parChTrans1D3" presStyleIdx="3" presStyleCnt="4"/>
      <dgm:spPr/>
      <dgm:t>
        <a:bodyPr/>
        <a:lstStyle/>
        <a:p>
          <a:endParaRPr lang="en-US"/>
        </a:p>
      </dgm:t>
    </dgm:pt>
    <dgm:pt modelId="{A359577B-DE43-457E-B683-FCBB18164599}" type="pres">
      <dgm:prSet presAssocID="{991D9D5D-8235-44A9-81F3-A2A05CFB9521}" presName="root2" presStyleCnt="0"/>
      <dgm:spPr/>
    </dgm:pt>
    <dgm:pt modelId="{E6F52E8F-9853-4D5C-B150-7E6FC4E194C0}" type="pres">
      <dgm:prSet presAssocID="{991D9D5D-8235-44A9-81F3-A2A05CFB9521}" presName="LevelTwoTextNode" presStyleLbl="node3" presStyleIdx="3" presStyleCnt="4" custScaleX="237134" custScaleY="79474" custLinFactNeighborY="-28112">
        <dgm:presLayoutVars>
          <dgm:chPref val="3"/>
        </dgm:presLayoutVars>
      </dgm:prSet>
      <dgm:spPr/>
      <dgm:t>
        <a:bodyPr/>
        <a:lstStyle/>
        <a:p>
          <a:endParaRPr lang="en-US"/>
        </a:p>
      </dgm:t>
    </dgm:pt>
    <dgm:pt modelId="{5ACDF05C-1755-4B45-8749-BAFB147A605A}" type="pres">
      <dgm:prSet presAssocID="{991D9D5D-8235-44A9-81F3-A2A05CFB9521}" presName="level3hierChild" presStyleCnt="0"/>
      <dgm:spPr/>
    </dgm:pt>
    <dgm:pt modelId="{D70DAC34-2B1A-410D-A06E-4650BF0A3EC8}" type="pres">
      <dgm:prSet presAssocID="{9A9F076D-BFAF-4B15-B37B-6886BEC13E10}" presName="conn2-1" presStyleLbl="parChTrans1D2" presStyleIdx="2" presStyleCnt="3"/>
      <dgm:spPr/>
      <dgm:t>
        <a:bodyPr/>
        <a:lstStyle/>
        <a:p>
          <a:endParaRPr lang="en-US"/>
        </a:p>
      </dgm:t>
    </dgm:pt>
    <dgm:pt modelId="{0BD0598C-E1F8-4A7C-93EA-540FE02E1B4A}" type="pres">
      <dgm:prSet presAssocID="{9A9F076D-BFAF-4B15-B37B-6886BEC13E10}" presName="connTx" presStyleLbl="parChTrans1D2" presStyleIdx="2" presStyleCnt="3"/>
      <dgm:spPr/>
      <dgm:t>
        <a:bodyPr/>
        <a:lstStyle/>
        <a:p>
          <a:endParaRPr lang="en-US"/>
        </a:p>
      </dgm:t>
    </dgm:pt>
    <dgm:pt modelId="{4E12CDDC-69D2-4627-9139-06DCBA56ECAA}" type="pres">
      <dgm:prSet presAssocID="{C32DD010-418B-41BF-BD27-AF972579E6E9}" presName="root2" presStyleCnt="0"/>
      <dgm:spPr/>
    </dgm:pt>
    <dgm:pt modelId="{2DCE7EE6-571D-4705-A8F3-0DE45200E55E}" type="pres">
      <dgm:prSet presAssocID="{C32DD010-418B-41BF-BD27-AF972579E6E9}" presName="LevelTwoTextNode" presStyleLbl="node2" presStyleIdx="2" presStyleCnt="3" custScaleX="304594" custLinFactNeighborY="61491">
        <dgm:presLayoutVars>
          <dgm:chPref val="3"/>
        </dgm:presLayoutVars>
      </dgm:prSet>
      <dgm:spPr/>
      <dgm:t>
        <a:bodyPr/>
        <a:lstStyle/>
        <a:p>
          <a:endParaRPr lang="en-US"/>
        </a:p>
      </dgm:t>
    </dgm:pt>
    <dgm:pt modelId="{56DEC4AF-2214-4DCB-AB02-A0ACF2180AE3}" type="pres">
      <dgm:prSet presAssocID="{C32DD010-418B-41BF-BD27-AF972579E6E9}" presName="level3hierChild" presStyleCnt="0"/>
      <dgm:spPr/>
    </dgm:pt>
  </dgm:ptLst>
  <dgm:cxnLst>
    <dgm:cxn modelId="{4116BFB1-07A2-4351-97F2-5A2F0B5F8A91}" type="presOf" srcId="{40A013E2-50B2-4097-BA8C-A6F59F552BF4}" destId="{C8049B07-E938-4DE5-96A5-0314817A9C1F}" srcOrd="0" destOrd="0" presId="urn:microsoft.com/office/officeart/2008/layout/HorizontalMultiLevelHierarchy"/>
    <dgm:cxn modelId="{F4FD392C-8CA6-4D4B-B18C-FA0EEEE972DB}" type="presOf" srcId="{681F0B86-7B81-41C8-B5CD-E1EC90797F80}" destId="{9E072945-B640-4D16-9948-14464E0721ED}" srcOrd="0" destOrd="0" presId="urn:microsoft.com/office/officeart/2008/layout/HorizontalMultiLevelHierarchy"/>
    <dgm:cxn modelId="{3DD5593A-DB8A-4674-A841-570ECA9FB107}" type="presOf" srcId="{770C9C38-BD9D-4D25-80AD-ABB7D4E61F4E}" destId="{FEBDEB3E-8E9D-4B79-A6BF-485E5B28F1A5}" srcOrd="0" destOrd="0" presId="urn:microsoft.com/office/officeart/2008/layout/HorizontalMultiLevelHierarchy"/>
    <dgm:cxn modelId="{9C59CDEE-846F-4FE4-B4F5-29D2D541A959}" type="presOf" srcId="{34219383-F616-41F1-805F-B9F689FDC044}" destId="{A4EE7E02-3E51-45C4-820A-2ED197EB00E0}" srcOrd="0" destOrd="0" presId="urn:microsoft.com/office/officeart/2008/layout/HorizontalMultiLevelHierarchy"/>
    <dgm:cxn modelId="{83DEC1AF-1088-415D-8B81-184A4BB0EF36}" type="presOf" srcId="{753B4111-A815-45DF-87BA-9E9A345E9471}" destId="{5A5CB96A-3C4C-44A7-B736-D3CA7DFC7C4E}" srcOrd="0" destOrd="0" presId="urn:microsoft.com/office/officeart/2008/layout/HorizontalMultiLevelHierarchy"/>
    <dgm:cxn modelId="{2CC875D0-C835-495A-87A7-69B0F6E2D83E}" type="presOf" srcId="{1F792C69-6277-41D9-93BD-621C836FEF9E}" destId="{D65B7D9C-86E3-49D6-AF1B-8C615C3A86BC}" srcOrd="0" destOrd="0" presId="urn:microsoft.com/office/officeart/2008/layout/HorizontalMultiLevelHierarchy"/>
    <dgm:cxn modelId="{2CB47193-7527-41F7-92EE-626E793CED65}" type="presOf" srcId="{9A9F076D-BFAF-4B15-B37B-6886BEC13E10}" destId="{0BD0598C-E1F8-4A7C-93EA-540FE02E1B4A}" srcOrd="1" destOrd="0" presId="urn:microsoft.com/office/officeart/2008/layout/HorizontalMultiLevelHierarchy"/>
    <dgm:cxn modelId="{04782844-4491-47D0-8AAE-20986F0C728C}" type="presOf" srcId="{172382D7-4A2D-44ED-BB43-9017AA835ADD}" destId="{502FA45D-379D-4C2D-95ED-1AEDAE8D43F2}" srcOrd="0" destOrd="0" presId="urn:microsoft.com/office/officeart/2008/layout/HorizontalMultiLevelHierarchy"/>
    <dgm:cxn modelId="{FAC19D0A-6689-4C64-8CFF-6C84EF6B3E49}" type="presOf" srcId="{40A013E2-50B2-4097-BA8C-A6F59F552BF4}" destId="{FC3C10B6-0BC5-4525-87DC-65C35C19A018}" srcOrd="1" destOrd="0" presId="urn:microsoft.com/office/officeart/2008/layout/HorizontalMultiLevelHierarchy"/>
    <dgm:cxn modelId="{840FCD26-79E0-4FF0-9260-C8BA8B942EB0}" type="presOf" srcId="{34219383-F616-41F1-805F-B9F689FDC044}" destId="{2C6A92DC-47D6-40EA-8556-5C88D48493E5}" srcOrd="1" destOrd="0" presId="urn:microsoft.com/office/officeart/2008/layout/HorizontalMultiLevelHierarchy"/>
    <dgm:cxn modelId="{BF71EB4C-699B-4FF8-A408-5ADD44D31D56}" type="presOf" srcId="{C32DD010-418B-41BF-BD27-AF972579E6E9}" destId="{2DCE7EE6-571D-4705-A8F3-0DE45200E55E}" srcOrd="0" destOrd="0" presId="urn:microsoft.com/office/officeart/2008/layout/HorizontalMultiLevelHierarchy"/>
    <dgm:cxn modelId="{D77A75C8-9C77-4E01-85F3-AE1F5744CFBE}" srcId="{753B4111-A815-45DF-87BA-9E9A345E9471}" destId="{C32DD010-418B-41BF-BD27-AF972579E6E9}" srcOrd="2" destOrd="0" parTransId="{9A9F076D-BFAF-4B15-B37B-6886BEC13E10}" sibTransId="{EA74BF55-9191-4E31-AFC6-6611F3E29829}"/>
    <dgm:cxn modelId="{717DADFF-7CA8-4D52-80C8-6308DD096285}" type="presOf" srcId="{C1F16761-EC4C-4BA2-AFBB-A208C38BF089}" destId="{79364783-7D09-41E7-A6FD-DEF52AA874D3}" srcOrd="0" destOrd="0" presId="urn:microsoft.com/office/officeart/2008/layout/HorizontalMultiLevelHierarchy"/>
    <dgm:cxn modelId="{32A13C7D-89FB-45B7-AE7E-8DE2D2BEAF64}" srcId="{753B4111-A815-45DF-87BA-9E9A345E9471}" destId="{172382D7-4A2D-44ED-BB43-9017AA835ADD}" srcOrd="0" destOrd="0" parTransId="{681F0B86-7B81-41C8-B5CD-E1EC90797F80}" sibTransId="{13874D38-E326-47D1-96E1-E871A6231FAC}"/>
    <dgm:cxn modelId="{F67EC631-9B7B-4154-A220-689272A536CA}" type="presOf" srcId="{130DFC9B-0183-4DB7-8591-5932A88B210D}" destId="{ABC78527-374F-4858-8198-730C74BD35DC}" srcOrd="1" destOrd="0" presId="urn:microsoft.com/office/officeart/2008/layout/HorizontalMultiLevelHierarchy"/>
    <dgm:cxn modelId="{D11402E4-E714-4ADA-8964-806CE8110F5F}" srcId="{172382D7-4A2D-44ED-BB43-9017AA835ADD}" destId="{1F792C69-6277-41D9-93BD-621C836FEF9E}" srcOrd="2" destOrd="0" parTransId="{C1F16761-EC4C-4BA2-AFBB-A208C38BF089}" sibTransId="{15314CB3-67D6-4AED-A402-9ABA02A34051}"/>
    <dgm:cxn modelId="{05792515-978F-46D4-97C4-93648D60245A}" srcId="{B3511E76-CBEC-449E-9B13-7B52532402D2}" destId="{991D9D5D-8235-44A9-81F3-A2A05CFB9521}" srcOrd="0" destOrd="0" parTransId="{01D63D61-917F-4BB5-92F4-63B9CC3F01E1}" sibTransId="{2C82FB90-005F-4C55-977F-CC88B411A599}"/>
    <dgm:cxn modelId="{5D2DF80E-C1D8-41E1-947B-3D5FDCA35E6A}" type="presOf" srcId="{EB415A78-D8F6-4079-A175-E03525870224}" destId="{5965AA92-F0EA-4912-9485-AF89A384C6D1}" srcOrd="0" destOrd="0" presId="urn:microsoft.com/office/officeart/2008/layout/HorizontalMultiLevelHierarchy"/>
    <dgm:cxn modelId="{B27AE588-9C40-4528-81BC-20C05DA7FE1F}" type="presOf" srcId="{991D9D5D-8235-44A9-81F3-A2A05CFB9521}" destId="{E6F52E8F-9853-4D5C-B150-7E6FC4E194C0}" srcOrd="0" destOrd="0" presId="urn:microsoft.com/office/officeart/2008/layout/HorizontalMultiLevelHierarchy"/>
    <dgm:cxn modelId="{39091C5D-EF3C-434D-ACA6-C8560EE8FE4E}" type="presOf" srcId="{C1F16761-EC4C-4BA2-AFBB-A208C38BF089}" destId="{1AE730B2-CDAF-4F95-93A6-CA43C19492FD}" srcOrd="1" destOrd="0" presId="urn:microsoft.com/office/officeart/2008/layout/HorizontalMultiLevelHierarchy"/>
    <dgm:cxn modelId="{FDA9D990-4964-4469-9425-7F4B2BCC433F}" type="presOf" srcId="{01D63D61-917F-4BB5-92F4-63B9CC3F01E1}" destId="{A623FA15-317F-438E-A968-9A2DDB03360A}" srcOrd="1" destOrd="0" presId="urn:microsoft.com/office/officeart/2008/layout/HorizontalMultiLevelHierarchy"/>
    <dgm:cxn modelId="{88B29773-7F47-4CD1-A71A-B27C67DA4397}" srcId="{172382D7-4A2D-44ED-BB43-9017AA835ADD}" destId="{FCA2BB2A-F21D-4CBC-9814-4DCF6C36F56F}" srcOrd="0" destOrd="0" parTransId="{130DFC9B-0183-4DB7-8591-5932A88B210D}" sibTransId="{84C2CF61-2CE6-4F28-818A-0E7D4C99038B}"/>
    <dgm:cxn modelId="{F66195D6-E214-48AE-AE2D-87F9175F6CF4}" srcId="{753B4111-A815-45DF-87BA-9E9A345E9471}" destId="{B3511E76-CBEC-449E-9B13-7B52532402D2}" srcOrd="1" destOrd="0" parTransId="{40A013E2-50B2-4097-BA8C-A6F59F552BF4}" sibTransId="{BBE80A1C-A2FC-44CC-B226-638B6CA8E72D}"/>
    <dgm:cxn modelId="{03564FBF-0723-4AEC-8375-01FEF31A7A0C}" srcId="{172382D7-4A2D-44ED-BB43-9017AA835ADD}" destId="{770C9C38-BD9D-4D25-80AD-ABB7D4E61F4E}" srcOrd="1" destOrd="0" parTransId="{34219383-F616-41F1-805F-B9F689FDC044}" sibTransId="{54602B22-2B50-4620-9EFF-CD623D50BA0C}"/>
    <dgm:cxn modelId="{8456AF0A-2BB1-41FC-A772-C068F388E1F8}" type="presOf" srcId="{B3511E76-CBEC-449E-9B13-7B52532402D2}" destId="{1CD5B460-C2D7-4212-99B7-ACEC4234734B}" srcOrd="0" destOrd="0" presId="urn:microsoft.com/office/officeart/2008/layout/HorizontalMultiLevelHierarchy"/>
    <dgm:cxn modelId="{39032606-11BE-4108-9407-9EE974EA2AD4}" type="presOf" srcId="{681F0B86-7B81-41C8-B5CD-E1EC90797F80}" destId="{262E8F89-0414-4576-A73A-DDF8F354D74C}" srcOrd="1" destOrd="0" presId="urn:microsoft.com/office/officeart/2008/layout/HorizontalMultiLevelHierarchy"/>
    <dgm:cxn modelId="{579C5137-23F8-4EF6-BFB1-A34E4E28140B}" type="presOf" srcId="{9A9F076D-BFAF-4B15-B37B-6886BEC13E10}" destId="{D70DAC34-2B1A-410D-A06E-4650BF0A3EC8}" srcOrd="0" destOrd="0" presId="urn:microsoft.com/office/officeart/2008/layout/HorizontalMultiLevelHierarchy"/>
    <dgm:cxn modelId="{311F3B38-1645-4636-BD37-9FABF1635F84}" type="presOf" srcId="{01D63D61-917F-4BB5-92F4-63B9CC3F01E1}" destId="{E974484A-6E07-416E-B06B-5AF55843FD97}" srcOrd="0" destOrd="0" presId="urn:microsoft.com/office/officeart/2008/layout/HorizontalMultiLevelHierarchy"/>
    <dgm:cxn modelId="{6FA04A36-0F1B-44CC-BE5B-24E81004B223}" type="presOf" srcId="{130DFC9B-0183-4DB7-8591-5932A88B210D}" destId="{37BD324B-411D-47E6-8390-D1B6763C01BE}" srcOrd="0" destOrd="0" presId="urn:microsoft.com/office/officeart/2008/layout/HorizontalMultiLevelHierarchy"/>
    <dgm:cxn modelId="{EAD200B3-2A93-4398-B7B7-43AFA6FD1AAA}" type="presOf" srcId="{FCA2BB2A-F21D-4CBC-9814-4DCF6C36F56F}" destId="{973D5F7A-735F-4E6F-AD93-3A97D8EEE649}" srcOrd="0" destOrd="0" presId="urn:microsoft.com/office/officeart/2008/layout/HorizontalMultiLevelHierarchy"/>
    <dgm:cxn modelId="{23AE91E3-33AC-42CF-8FE5-2369C0028712}" srcId="{EB415A78-D8F6-4079-A175-E03525870224}" destId="{753B4111-A815-45DF-87BA-9E9A345E9471}" srcOrd="0" destOrd="0" parTransId="{E91DF9A6-03E7-44D9-BCC0-3BD3F937A55B}" sibTransId="{5AC7AAB4-77B7-43D9-941A-B0BDD56C92B0}"/>
    <dgm:cxn modelId="{BF254ACC-62C4-435D-9626-69F216CA352F}" type="presParOf" srcId="{5965AA92-F0EA-4912-9485-AF89A384C6D1}" destId="{BEE012AC-FD16-4DD6-A285-1FFB6DDBC60B}" srcOrd="0" destOrd="0" presId="urn:microsoft.com/office/officeart/2008/layout/HorizontalMultiLevelHierarchy"/>
    <dgm:cxn modelId="{A4B9A8FB-E909-4401-B674-74604EB2D0A2}" type="presParOf" srcId="{BEE012AC-FD16-4DD6-A285-1FFB6DDBC60B}" destId="{5A5CB96A-3C4C-44A7-B736-D3CA7DFC7C4E}" srcOrd="0" destOrd="0" presId="urn:microsoft.com/office/officeart/2008/layout/HorizontalMultiLevelHierarchy"/>
    <dgm:cxn modelId="{A4C0150A-B383-45B6-9E9E-15FDC7E41D63}" type="presParOf" srcId="{BEE012AC-FD16-4DD6-A285-1FFB6DDBC60B}" destId="{842787FC-A7AA-45E0-AEAD-E80BA13012D0}" srcOrd="1" destOrd="0" presId="urn:microsoft.com/office/officeart/2008/layout/HorizontalMultiLevelHierarchy"/>
    <dgm:cxn modelId="{A045AAA7-CA38-4269-B78C-4E6DB3E6335A}" type="presParOf" srcId="{842787FC-A7AA-45E0-AEAD-E80BA13012D0}" destId="{9E072945-B640-4D16-9948-14464E0721ED}" srcOrd="0" destOrd="0" presId="urn:microsoft.com/office/officeart/2008/layout/HorizontalMultiLevelHierarchy"/>
    <dgm:cxn modelId="{14C4E240-A75B-4434-93BC-183ADB0274A8}" type="presParOf" srcId="{9E072945-B640-4D16-9948-14464E0721ED}" destId="{262E8F89-0414-4576-A73A-DDF8F354D74C}" srcOrd="0" destOrd="0" presId="urn:microsoft.com/office/officeart/2008/layout/HorizontalMultiLevelHierarchy"/>
    <dgm:cxn modelId="{E98E75FB-B968-451F-BE6F-F074ED4482CA}" type="presParOf" srcId="{842787FC-A7AA-45E0-AEAD-E80BA13012D0}" destId="{7B14B10E-EBF8-4E25-94C4-958BAAA0EAF8}" srcOrd="1" destOrd="0" presId="urn:microsoft.com/office/officeart/2008/layout/HorizontalMultiLevelHierarchy"/>
    <dgm:cxn modelId="{E17643B4-5CB8-4086-893D-4ED00ECB9B98}" type="presParOf" srcId="{7B14B10E-EBF8-4E25-94C4-958BAAA0EAF8}" destId="{502FA45D-379D-4C2D-95ED-1AEDAE8D43F2}" srcOrd="0" destOrd="0" presId="urn:microsoft.com/office/officeart/2008/layout/HorizontalMultiLevelHierarchy"/>
    <dgm:cxn modelId="{CB08E552-58A3-4B75-9F91-4AC777FAF1C2}" type="presParOf" srcId="{7B14B10E-EBF8-4E25-94C4-958BAAA0EAF8}" destId="{DD232AD5-E80D-41C8-B469-3E782CC91CC8}" srcOrd="1" destOrd="0" presId="urn:microsoft.com/office/officeart/2008/layout/HorizontalMultiLevelHierarchy"/>
    <dgm:cxn modelId="{4BF2A744-07A1-4802-A004-C858EAA25852}" type="presParOf" srcId="{DD232AD5-E80D-41C8-B469-3E782CC91CC8}" destId="{37BD324B-411D-47E6-8390-D1B6763C01BE}" srcOrd="0" destOrd="0" presId="urn:microsoft.com/office/officeart/2008/layout/HorizontalMultiLevelHierarchy"/>
    <dgm:cxn modelId="{39FDC9B7-1C56-46E4-90A9-FF6471B2D3F8}" type="presParOf" srcId="{37BD324B-411D-47E6-8390-D1B6763C01BE}" destId="{ABC78527-374F-4858-8198-730C74BD35DC}" srcOrd="0" destOrd="0" presId="urn:microsoft.com/office/officeart/2008/layout/HorizontalMultiLevelHierarchy"/>
    <dgm:cxn modelId="{312B8E1D-43BA-4347-900E-4DA22B2F5F98}" type="presParOf" srcId="{DD232AD5-E80D-41C8-B469-3E782CC91CC8}" destId="{6A4DCFDE-6EA5-412F-9B8F-CDE951E69570}" srcOrd="1" destOrd="0" presId="urn:microsoft.com/office/officeart/2008/layout/HorizontalMultiLevelHierarchy"/>
    <dgm:cxn modelId="{DE299729-4F16-4BCE-A8F6-4E184C0DDC09}" type="presParOf" srcId="{6A4DCFDE-6EA5-412F-9B8F-CDE951E69570}" destId="{973D5F7A-735F-4E6F-AD93-3A97D8EEE649}" srcOrd="0" destOrd="0" presId="urn:microsoft.com/office/officeart/2008/layout/HorizontalMultiLevelHierarchy"/>
    <dgm:cxn modelId="{02EA3276-AEE9-4CF3-8E2E-53B769662332}" type="presParOf" srcId="{6A4DCFDE-6EA5-412F-9B8F-CDE951E69570}" destId="{D707651A-0D6F-48F9-B863-60A70B56F681}" srcOrd="1" destOrd="0" presId="urn:microsoft.com/office/officeart/2008/layout/HorizontalMultiLevelHierarchy"/>
    <dgm:cxn modelId="{4F8182F5-2E4D-4EB5-8141-1470FC331818}" type="presParOf" srcId="{DD232AD5-E80D-41C8-B469-3E782CC91CC8}" destId="{A4EE7E02-3E51-45C4-820A-2ED197EB00E0}" srcOrd="2" destOrd="0" presId="urn:microsoft.com/office/officeart/2008/layout/HorizontalMultiLevelHierarchy"/>
    <dgm:cxn modelId="{7427B36A-10A7-4902-9DB6-208AE43F0BA7}" type="presParOf" srcId="{A4EE7E02-3E51-45C4-820A-2ED197EB00E0}" destId="{2C6A92DC-47D6-40EA-8556-5C88D48493E5}" srcOrd="0" destOrd="0" presId="urn:microsoft.com/office/officeart/2008/layout/HorizontalMultiLevelHierarchy"/>
    <dgm:cxn modelId="{F5703DA5-0BE2-40C2-8932-F6B49CE722F0}" type="presParOf" srcId="{DD232AD5-E80D-41C8-B469-3E782CC91CC8}" destId="{AF1BF16C-9E3D-427D-8D56-075AA5A4096B}" srcOrd="3" destOrd="0" presId="urn:microsoft.com/office/officeart/2008/layout/HorizontalMultiLevelHierarchy"/>
    <dgm:cxn modelId="{CF567170-57C2-4AAB-8CFB-56C5911DC41B}" type="presParOf" srcId="{AF1BF16C-9E3D-427D-8D56-075AA5A4096B}" destId="{FEBDEB3E-8E9D-4B79-A6BF-485E5B28F1A5}" srcOrd="0" destOrd="0" presId="urn:microsoft.com/office/officeart/2008/layout/HorizontalMultiLevelHierarchy"/>
    <dgm:cxn modelId="{D8B14968-7BD3-4AA9-A50F-88E02A7B4017}" type="presParOf" srcId="{AF1BF16C-9E3D-427D-8D56-075AA5A4096B}" destId="{833B47F6-5D28-4713-924B-4A4FF218650E}" srcOrd="1" destOrd="0" presId="urn:microsoft.com/office/officeart/2008/layout/HorizontalMultiLevelHierarchy"/>
    <dgm:cxn modelId="{77033E2F-1BE6-48F2-A2E4-F32A884DACE0}" type="presParOf" srcId="{DD232AD5-E80D-41C8-B469-3E782CC91CC8}" destId="{79364783-7D09-41E7-A6FD-DEF52AA874D3}" srcOrd="4" destOrd="0" presId="urn:microsoft.com/office/officeart/2008/layout/HorizontalMultiLevelHierarchy"/>
    <dgm:cxn modelId="{824F3660-B5BD-4B03-B3C3-526447FE9271}" type="presParOf" srcId="{79364783-7D09-41E7-A6FD-DEF52AA874D3}" destId="{1AE730B2-CDAF-4F95-93A6-CA43C19492FD}" srcOrd="0" destOrd="0" presId="urn:microsoft.com/office/officeart/2008/layout/HorizontalMultiLevelHierarchy"/>
    <dgm:cxn modelId="{65BA62F8-D496-455F-85AF-501EFA1EA018}" type="presParOf" srcId="{DD232AD5-E80D-41C8-B469-3E782CC91CC8}" destId="{B6991EF5-4904-41F5-B924-417FE0183C85}" srcOrd="5" destOrd="0" presId="urn:microsoft.com/office/officeart/2008/layout/HorizontalMultiLevelHierarchy"/>
    <dgm:cxn modelId="{1D99FD59-5288-491E-9683-CD69811D3045}" type="presParOf" srcId="{B6991EF5-4904-41F5-B924-417FE0183C85}" destId="{D65B7D9C-86E3-49D6-AF1B-8C615C3A86BC}" srcOrd="0" destOrd="0" presId="urn:microsoft.com/office/officeart/2008/layout/HorizontalMultiLevelHierarchy"/>
    <dgm:cxn modelId="{CFBF0090-70E2-43E3-BE24-261AC802BCE3}" type="presParOf" srcId="{B6991EF5-4904-41F5-B924-417FE0183C85}" destId="{B96AB243-33DA-42A0-B036-97EF887A62A3}" srcOrd="1" destOrd="0" presId="urn:microsoft.com/office/officeart/2008/layout/HorizontalMultiLevelHierarchy"/>
    <dgm:cxn modelId="{6E2A7099-2E5A-4792-AB6A-C1186B86247E}" type="presParOf" srcId="{842787FC-A7AA-45E0-AEAD-E80BA13012D0}" destId="{C8049B07-E938-4DE5-96A5-0314817A9C1F}" srcOrd="2" destOrd="0" presId="urn:microsoft.com/office/officeart/2008/layout/HorizontalMultiLevelHierarchy"/>
    <dgm:cxn modelId="{356059F4-466A-42FC-9BB9-B4B94F206A8B}" type="presParOf" srcId="{C8049B07-E938-4DE5-96A5-0314817A9C1F}" destId="{FC3C10B6-0BC5-4525-87DC-65C35C19A018}" srcOrd="0" destOrd="0" presId="urn:microsoft.com/office/officeart/2008/layout/HorizontalMultiLevelHierarchy"/>
    <dgm:cxn modelId="{081C1D88-2AAC-49A7-810E-364F5460A1C8}" type="presParOf" srcId="{842787FC-A7AA-45E0-AEAD-E80BA13012D0}" destId="{12EB3C57-CAE4-45F8-8343-CE6B89D09402}" srcOrd="3" destOrd="0" presId="urn:microsoft.com/office/officeart/2008/layout/HorizontalMultiLevelHierarchy"/>
    <dgm:cxn modelId="{9710B168-FC0D-4B3A-AA04-25D24935B6FB}" type="presParOf" srcId="{12EB3C57-CAE4-45F8-8343-CE6B89D09402}" destId="{1CD5B460-C2D7-4212-99B7-ACEC4234734B}" srcOrd="0" destOrd="0" presId="urn:microsoft.com/office/officeart/2008/layout/HorizontalMultiLevelHierarchy"/>
    <dgm:cxn modelId="{263486AB-CCDF-4E7D-BCF6-E53B298164FE}" type="presParOf" srcId="{12EB3C57-CAE4-45F8-8343-CE6B89D09402}" destId="{E14A5301-E7CF-446E-AB46-25C468302A1C}" srcOrd="1" destOrd="0" presId="urn:microsoft.com/office/officeart/2008/layout/HorizontalMultiLevelHierarchy"/>
    <dgm:cxn modelId="{956D2475-2C54-4560-B920-64A9024F11D2}" type="presParOf" srcId="{E14A5301-E7CF-446E-AB46-25C468302A1C}" destId="{E974484A-6E07-416E-B06B-5AF55843FD97}" srcOrd="0" destOrd="0" presId="urn:microsoft.com/office/officeart/2008/layout/HorizontalMultiLevelHierarchy"/>
    <dgm:cxn modelId="{2659B793-B0DE-4A5B-9F15-66A2BB625D28}" type="presParOf" srcId="{E974484A-6E07-416E-B06B-5AF55843FD97}" destId="{A623FA15-317F-438E-A968-9A2DDB03360A}" srcOrd="0" destOrd="0" presId="urn:microsoft.com/office/officeart/2008/layout/HorizontalMultiLevelHierarchy"/>
    <dgm:cxn modelId="{627D240C-BDDD-479D-B48E-FD4B16F83E53}" type="presParOf" srcId="{E14A5301-E7CF-446E-AB46-25C468302A1C}" destId="{A359577B-DE43-457E-B683-FCBB18164599}" srcOrd="1" destOrd="0" presId="urn:microsoft.com/office/officeart/2008/layout/HorizontalMultiLevelHierarchy"/>
    <dgm:cxn modelId="{ABE5FE61-5156-440E-BD16-9A77537EC4CC}" type="presParOf" srcId="{A359577B-DE43-457E-B683-FCBB18164599}" destId="{E6F52E8F-9853-4D5C-B150-7E6FC4E194C0}" srcOrd="0" destOrd="0" presId="urn:microsoft.com/office/officeart/2008/layout/HorizontalMultiLevelHierarchy"/>
    <dgm:cxn modelId="{A829B29E-6404-4BF6-A813-F6A049AEDC8D}" type="presParOf" srcId="{A359577B-DE43-457E-B683-FCBB18164599}" destId="{5ACDF05C-1755-4B45-8749-BAFB147A605A}" srcOrd="1" destOrd="0" presId="urn:microsoft.com/office/officeart/2008/layout/HorizontalMultiLevelHierarchy"/>
    <dgm:cxn modelId="{C188F8C0-5024-4F3A-8D05-1820BE3658BF}" type="presParOf" srcId="{842787FC-A7AA-45E0-AEAD-E80BA13012D0}" destId="{D70DAC34-2B1A-410D-A06E-4650BF0A3EC8}" srcOrd="4" destOrd="0" presId="urn:microsoft.com/office/officeart/2008/layout/HorizontalMultiLevelHierarchy"/>
    <dgm:cxn modelId="{4D2225E8-4126-4FB0-9F8C-69DCD20E31CE}" type="presParOf" srcId="{D70DAC34-2B1A-410D-A06E-4650BF0A3EC8}" destId="{0BD0598C-E1F8-4A7C-93EA-540FE02E1B4A}" srcOrd="0" destOrd="0" presId="urn:microsoft.com/office/officeart/2008/layout/HorizontalMultiLevelHierarchy"/>
    <dgm:cxn modelId="{E52B31AC-8627-4923-9BB7-FF15576135EF}" type="presParOf" srcId="{842787FC-A7AA-45E0-AEAD-E80BA13012D0}" destId="{4E12CDDC-69D2-4627-9139-06DCBA56ECAA}" srcOrd="5" destOrd="0" presId="urn:microsoft.com/office/officeart/2008/layout/HorizontalMultiLevelHierarchy"/>
    <dgm:cxn modelId="{66DE37AD-45BC-4F0B-BB14-F84CC8919BC9}" type="presParOf" srcId="{4E12CDDC-69D2-4627-9139-06DCBA56ECAA}" destId="{2DCE7EE6-571D-4705-A8F3-0DE45200E55E}" srcOrd="0" destOrd="0" presId="urn:microsoft.com/office/officeart/2008/layout/HorizontalMultiLevelHierarchy"/>
    <dgm:cxn modelId="{DD1A0CEB-1796-4CBE-A5B3-35B4DBD8483C}" type="presParOf" srcId="{4E12CDDC-69D2-4627-9139-06DCBA56ECAA}" destId="{56DEC4AF-2214-4DCB-AB02-A0ACF2180AE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DAC34-2B1A-410D-A06E-4650BF0A3EC8}">
      <dsp:nvSpPr>
        <dsp:cNvPr id="0" name=""/>
        <dsp:cNvSpPr/>
      </dsp:nvSpPr>
      <dsp:spPr>
        <a:xfrm>
          <a:off x="536637" y="3321013"/>
          <a:ext cx="533181" cy="2034744"/>
        </a:xfrm>
        <a:custGeom>
          <a:avLst/>
          <a:gdLst/>
          <a:ahLst/>
          <a:cxnLst/>
          <a:rect l="0" t="0" r="0" b="0"/>
          <a:pathLst>
            <a:path>
              <a:moveTo>
                <a:pt x="0" y="0"/>
              </a:moveTo>
              <a:lnTo>
                <a:pt x="266590" y="0"/>
              </a:lnTo>
              <a:lnTo>
                <a:pt x="266590" y="2034744"/>
              </a:lnTo>
              <a:lnTo>
                <a:pt x="533181" y="20347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750641" y="4285800"/>
        <a:ext cx="105172" cy="105172"/>
      </dsp:txXfrm>
    </dsp:sp>
    <dsp:sp modelId="{E974484A-6E07-416E-B06B-5AF55843FD97}">
      <dsp:nvSpPr>
        <dsp:cNvPr id="0" name=""/>
        <dsp:cNvSpPr/>
      </dsp:nvSpPr>
      <dsp:spPr>
        <a:xfrm>
          <a:off x="4257363" y="3666778"/>
          <a:ext cx="523987" cy="91440"/>
        </a:xfrm>
        <a:custGeom>
          <a:avLst/>
          <a:gdLst/>
          <a:ahLst/>
          <a:cxnLst/>
          <a:rect l="0" t="0" r="0" b="0"/>
          <a:pathLst>
            <a:path>
              <a:moveTo>
                <a:pt x="0" y="45720"/>
              </a:moveTo>
              <a:lnTo>
                <a:pt x="261993" y="45720"/>
              </a:lnTo>
              <a:lnTo>
                <a:pt x="261993" y="56790"/>
              </a:lnTo>
              <a:lnTo>
                <a:pt x="523987" y="567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06254" y="3699396"/>
        <a:ext cx="26205" cy="26205"/>
      </dsp:txXfrm>
    </dsp:sp>
    <dsp:sp modelId="{C8049B07-E938-4DE5-96A5-0314817A9C1F}">
      <dsp:nvSpPr>
        <dsp:cNvPr id="0" name=""/>
        <dsp:cNvSpPr/>
      </dsp:nvSpPr>
      <dsp:spPr>
        <a:xfrm>
          <a:off x="536637" y="3321013"/>
          <a:ext cx="533181" cy="391485"/>
        </a:xfrm>
        <a:custGeom>
          <a:avLst/>
          <a:gdLst/>
          <a:ahLst/>
          <a:cxnLst/>
          <a:rect l="0" t="0" r="0" b="0"/>
          <a:pathLst>
            <a:path>
              <a:moveTo>
                <a:pt x="0" y="0"/>
              </a:moveTo>
              <a:lnTo>
                <a:pt x="266590" y="0"/>
              </a:lnTo>
              <a:lnTo>
                <a:pt x="266590" y="391485"/>
              </a:lnTo>
              <a:lnTo>
                <a:pt x="533181" y="3914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86691" y="3500219"/>
        <a:ext cx="33073" cy="33073"/>
      </dsp:txXfrm>
    </dsp:sp>
    <dsp:sp modelId="{79364783-7D09-41E7-A6FD-DEF52AA874D3}">
      <dsp:nvSpPr>
        <dsp:cNvPr id="0" name=""/>
        <dsp:cNvSpPr/>
      </dsp:nvSpPr>
      <dsp:spPr>
        <a:xfrm>
          <a:off x="3401509" y="1552609"/>
          <a:ext cx="403182" cy="1017965"/>
        </a:xfrm>
        <a:custGeom>
          <a:avLst/>
          <a:gdLst/>
          <a:ahLst/>
          <a:cxnLst/>
          <a:rect l="0" t="0" r="0" b="0"/>
          <a:pathLst>
            <a:path>
              <a:moveTo>
                <a:pt x="0" y="0"/>
              </a:moveTo>
              <a:lnTo>
                <a:pt x="201591" y="0"/>
              </a:lnTo>
              <a:lnTo>
                <a:pt x="201591" y="1017965"/>
              </a:lnTo>
              <a:lnTo>
                <a:pt x="403182" y="10179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75727" y="2034219"/>
        <a:ext cx="54745" cy="54745"/>
      </dsp:txXfrm>
    </dsp:sp>
    <dsp:sp modelId="{A4EE7E02-3E51-45C4-820A-2ED197EB00E0}">
      <dsp:nvSpPr>
        <dsp:cNvPr id="0" name=""/>
        <dsp:cNvSpPr/>
      </dsp:nvSpPr>
      <dsp:spPr>
        <a:xfrm>
          <a:off x="3401509" y="1491297"/>
          <a:ext cx="342792" cy="91440"/>
        </a:xfrm>
        <a:custGeom>
          <a:avLst/>
          <a:gdLst/>
          <a:ahLst/>
          <a:cxnLst/>
          <a:rect l="0" t="0" r="0" b="0"/>
          <a:pathLst>
            <a:path>
              <a:moveTo>
                <a:pt x="0" y="61311"/>
              </a:moveTo>
              <a:lnTo>
                <a:pt x="171396" y="61311"/>
              </a:lnTo>
              <a:lnTo>
                <a:pt x="171396" y="45720"/>
              </a:lnTo>
              <a:lnTo>
                <a:pt x="342792"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64326" y="1528438"/>
        <a:ext cx="17157" cy="17157"/>
      </dsp:txXfrm>
    </dsp:sp>
    <dsp:sp modelId="{37BD324B-411D-47E6-8390-D1B6763C01BE}">
      <dsp:nvSpPr>
        <dsp:cNvPr id="0" name=""/>
        <dsp:cNvSpPr/>
      </dsp:nvSpPr>
      <dsp:spPr>
        <a:xfrm>
          <a:off x="3401509" y="473714"/>
          <a:ext cx="403182" cy="1078894"/>
        </a:xfrm>
        <a:custGeom>
          <a:avLst/>
          <a:gdLst/>
          <a:ahLst/>
          <a:cxnLst/>
          <a:rect l="0" t="0" r="0" b="0"/>
          <a:pathLst>
            <a:path>
              <a:moveTo>
                <a:pt x="0" y="1078894"/>
              </a:moveTo>
              <a:lnTo>
                <a:pt x="201591" y="1078894"/>
              </a:lnTo>
              <a:lnTo>
                <a:pt x="201591" y="0"/>
              </a:lnTo>
              <a:lnTo>
                <a:pt x="403182"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74306" y="984367"/>
        <a:ext cx="57588" cy="57588"/>
      </dsp:txXfrm>
    </dsp:sp>
    <dsp:sp modelId="{9E072945-B640-4D16-9948-14464E0721ED}">
      <dsp:nvSpPr>
        <dsp:cNvPr id="0" name=""/>
        <dsp:cNvSpPr/>
      </dsp:nvSpPr>
      <dsp:spPr>
        <a:xfrm>
          <a:off x="536637" y="1552609"/>
          <a:ext cx="578479" cy="1768404"/>
        </a:xfrm>
        <a:custGeom>
          <a:avLst/>
          <a:gdLst/>
          <a:ahLst/>
          <a:cxnLst/>
          <a:rect l="0" t="0" r="0" b="0"/>
          <a:pathLst>
            <a:path>
              <a:moveTo>
                <a:pt x="0" y="1768404"/>
              </a:moveTo>
              <a:lnTo>
                <a:pt x="289239" y="1768404"/>
              </a:lnTo>
              <a:lnTo>
                <a:pt x="289239" y="0"/>
              </a:lnTo>
              <a:lnTo>
                <a:pt x="57847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779361" y="2390296"/>
        <a:ext cx="93030" cy="93030"/>
      </dsp:txXfrm>
    </dsp:sp>
    <dsp:sp modelId="{5A5CB96A-3C4C-44A7-B736-D3CA7DFC7C4E}">
      <dsp:nvSpPr>
        <dsp:cNvPr id="0" name=""/>
        <dsp:cNvSpPr/>
      </dsp:nvSpPr>
      <dsp:spPr>
        <a:xfrm rot="16200000">
          <a:off x="-1200445" y="3053904"/>
          <a:ext cx="2939945" cy="53421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vi-VN" altLang="en-US" sz="2100" b="1" kern="1200" dirty="0">
              <a:solidFill>
                <a:srgbClr val="C00000"/>
              </a:solidFill>
              <a:latin typeface="Times New Roman" panose="02020603050405020304" pitchFamily="18" charset="0"/>
              <a:cs typeface="Times New Roman" panose="02020603050405020304" pitchFamily="18" charset="0"/>
            </a:rPr>
            <a:t>ĐỜI SỐNG TINH THẦN</a:t>
          </a:r>
          <a:endParaRPr lang="en-US" sz="2100" kern="1200" dirty="0"/>
        </a:p>
      </dsp:txBody>
      <dsp:txXfrm>
        <a:off x="-1200445" y="3053904"/>
        <a:ext cx="2939945" cy="534219"/>
      </dsp:txXfrm>
    </dsp:sp>
    <dsp:sp modelId="{502FA45D-379D-4C2D-95ED-1AEDAE8D43F2}">
      <dsp:nvSpPr>
        <dsp:cNvPr id="0" name=""/>
        <dsp:cNvSpPr/>
      </dsp:nvSpPr>
      <dsp:spPr>
        <a:xfrm>
          <a:off x="1115117" y="1325062"/>
          <a:ext cx="2286392" cy="455094"/>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vi-VN" sz="2800" kern="1200" dirty="0">
              <a:latin typeface="Times New Roman" panose="02020603050405020304" pitchFamily="18" charset="0"/>
              <a:cs typeface="Times New Roman" panose="02020603050405020304" pitchFamily="18" charset="0"/>
            </a:rPr>
            <a:t>Tín ngưỡng</a:t>
          </a:r>
          <a:endParaRPr lang="en-US" sz="2800" kern="1200" dirty="0">
            <a:latin typeface="Times New Roman" panose="02020603050405020304" pitchFamily="18" charset="0"/>
            <a:cs typeface="Times New Roman" panose="02020603050405020304" pitchFamily="18" charset="0"/>
          </a:endParaRPr>
        </a:p>
      </dsp:txBody>
      <dsp:txXfrm>
        <a:off x="1115117" y="1325062"/>
        <a:ext cx="2286392" cy="455094"/>
      </dsp:txXfrm>
    </dsp:sp>
    <dsp:sp modelId="{973D5F7A-735F-4E6F-AD93-3A97D8EEE649}">
      <dsp:nvSpPr>
        <dsp:cNvPr id="0" name=""/>
        <dsp:cNvSpPr/>
      </dsp:nvSpPr>
      <dsp:spPr>
        <a:xfrm>
          <a:off x="3804691" y="202678"/>
          <a:ext cx="2549774" cy="542071"/>
        </a:xfrm>
        <a:prstGeom prst="rect">
          <a:avLst/>
        </a:prstGeom>
        <a:solidFill>
          <a:schemeClr val="accent6">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kern="1200" dirty="0">
              <a:latin typeface="Times New Roman" panose="02020603050405020304" pitchFamily="18" charset="0"/>
              <a:cs typeface="Times New Roman" panose="02020603050405020304" pitchFamily="18" charset="0"/>
            </a:rPr>
            <a:t>Thờ cúng tổ tiên.</a:t>
          </a:r>
          <a:endParaRPr lang="en-US" sz="2400" kern="1200" dirty="0">
            <a:latin typeface="Times New Roman" panose="02020603050405020304" pitchFamily="18" charset="0"/>
            <a:cs typeface="Times New Roman" panose="02020603050405020304" pitchFamily="18" charset="0"/>
          </a:endParaRPr>
        </a:p>
      </dsp:txBody>
      <dsp:txXfrm>
        <a:off x="3804691" y="202678"/>
        <a:ext cx="2549774" cy="542071"/>
      </dsp:txXfrm>
    </dsp:sp>
    <dsp:sp modelId="{FEBDEB3E-8E9D-4B79-A6BF-485E5B28F1A5}">
      <dsp:nvSpPr>
        <dsp:cNvPr id="0" name=""/>
        <dsp:cNvSpPr/>
      </dsp:nvSpPr>
      <dsp:spPr>
        <a:xfrm>
          <a:off x="3744301" y="1231371"/>
          <a:ext cx="8193510" cy="61129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kern="1200" dirty="0">
              <a:latin typeface="Times New Roman" panose="02020603050405020304" pitchFamily="18" charset="0"/>
              <a:cs typeface="Times New Roman" panose="02020603050405020304" pitchFamily="18" charset="0"/>
            </a:rPr>
            <a:t>Thờ các vị thần tự nhiên (thần Sông, thần Núi, thần Mặt Trời,…)</a:t>
          </a:r>
          <a:endParaRPr lang="en-US" sz="2400" kern="1200" dirty="0">
            <a:latin typeface="Times New Roman" panose="02020603050405020304" pitchFamily="18" charset="0"/>
            <a:cs typeface="Times New Roman" panose="02020603050405020304" pitchFamily="18" charset="0"/>
          </a:endParaRPr>
        </a:p>
      </dsp:txBody>
      <dsp:txXfrm>
        <a:off x="3744301" y="1231371"/>
        <a:ext cx="8193510" cy="611291"/>
      </dsp:txXfrm>
    </dsp:sp>
    <dsp:sp modelId="{D65B7D9C-86E3-49D6-AF1B-8C615C3A86BC}">
      <dsp:nvSpPr>
        <dsp:cNvPr id="0" name=""/>
        <dsp:cNvSpPr/>
      </dsp:nvSpPr>
      <dsp:spPr>
        <a:xfrm>
          <a:off x="3804691" y="2314147"/>
          <a:ext cx="7882366" cy="51285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kern="1200" dirty="0">
              <a:latin typeface="Times New Roman" panose="02020603050405020304" pitchFamily="18" charset="0"/>
              <a:cs typeface="Times New Roman" panose="02020603050405020304" pitchFamily="18" charset="0"/>
            </a:rPr>
            <a:t>Chôn cất người chết (trong </a:t>
          </a:r>
          <a:r>
            <a:rPr lang="vi-VN" sz="2400" kern="1200" dirty="0" err="1">
              <a:latin typeface="Times New Roman" panose="02020603050405020304" pitchFamily="18" charset="0"/>
              <a:cs typeface="Times New Roman" panose="02020603050405020304" pitchFamily="18" charset="0"/>
            </a:rPr>
            <a:t>thạp</a:t>
          </a:r>
          <a:r>
            <a:rPr lang="vi-VN" sz="2400" kern="1200" dirty="0">
              <a:latin typeface="Times New Roman" panose="02020603050405020304" pitchFamily="18" charset="0"/>
              <a:cs typeface="Times New Roman" panose="02020603050405020304" pitchFamily="18" charset="0"/>
            </a:rPr>
            <a:t>, bình, mộ thuyền, mộ cây)</a:t>
          </a:r>
          <a:endParaRPr lang="en-US" sz="2400" kern="1200" dirty="0">
            <a:latin typeface="Times New Roman" panose="02020603050405020304" pitchFamily="18" charset="0"/>
            <a:cs typeface="Times New Roman" panose="02020603050405020304" pitchFamily="18" charset="0"/>
          </a:endParaRPr>
        </a:p>
      </dsp:txBody>
      <dsp:txXfrm>
        <a:off x="3804691" y="2314147"/>
        <a:ext cx="7882366" cy="512852"/>
      </dsp:txXfrm>
    </dsp:sp>
    <dsp:sp modelId="{1CD5B460-C2D7-4212-99B7-ACEC4234734B}">
      <dsp:nvSpPr>
        <dsp:cNvPr id="0" name=""/>
        <dsp:cNvSpPr/>
      </dsp:nvSpPr>
      <dsp:spPr>
        <a:xfrm>
          <a:off x="1069818" y="3438352"/>
          <a:ext cx="3187545" cy="548293"/>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vi-VN" sz="2800" kern="1200" dirty="0">
              <a:latin typeface="Times New Roman" panose="02020603050405020304" pitchFamily="18" charset="0"/>
              <a:cs typeface="Times New Roman" panose="02020603050405020304" pitchFamily="18" charset="0"/>
            </a:rPr>
            <a:t>Phong tục – tập quán</a:t>
          </a:r>
          <a:endParaRPr lang="en-US" sz="2800" kern="1200" dirty="0">
            <a:latin typeface="Times New Roman" panose="02020603050405020304" pitchFamily="18" charset="0"/>
            <a:cs typeface="Times New Roman" panose="02020603050405020304" pitchFamily="18" charset="0"/>
          </a:endParaRPr>
        </a:p>
      </dsp:txBody>
      <dsp:txXfrm>
        <a:off x="1069818" y="3438352"/>
        <a:ext cx="3187545" cy="548293"/>
      </dsp:txXfrm>
    </dsp:sp>
    <dsp:sp modelId="{E6F52E8F-9853-4D5C-B150-7E6FC4E194C0}">
      <dsp:nvSpPr>
        <dsp:cNvPr id="0" name=""/>
        <dsp:cNvSpPr/>
      </dsp:nvSpPr>
      <dsp:spPr>
        <a:xfrm>
          <a:off x="4781351" y="3406166"/>
          <a:ext cx="6212759" cy="634807"/>
        </a:xfrm>
        <a:prstGeom prst="rect">
          <a:avLst/>
        </a:prstGeom>
        <a:solidFill>
          <a:schemeClr val="accent6">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vi-VN" sz="2800" kern="1200" dirty="0">
              <a:latin typeface="Times New Roman" panose="02020603050405020304" pitchFamily="18" charset="0"/>
              <a:cs typeface="Times New Roman" panose="02020603050405020304" pitchFamily="18" charset="0"/>
            </a:rPr>
            <a:t>Nhuộm răng đen, ăn trầu, xăm mình…</a:t>
          </a:r>
          <a:endParaRPr lang="en-US" sz="2800" kern="1200" dirty="0">
            <a:latin typeface="Times New Roman" panose="02020603050405020304" pitchFamily="18" charset="0"/>
            <a:cs typeface="Times New Roman" panose="02020603050405020304" pitchFamily="18" charset="0"/>
          </a:endParaRPr>
        </a:p>
      </dsp:txBody>
      <dsp:txXfrm>
        <a:off x="4781351" y="3406166"/>
        <a:ext cx="6212759" cy="634807"/>
      </dsp:txXfrm>
    </dsp:sp>
    <dsp:sp modelId="{2DCE7EE6-571D-4705-A8F3-0DE45200E55E}">
      <dsp:nvSpPr>
        <dsp:cNvPr id="0" name=""/>
        <dsp:cNvSpPr/>
      </dsp:nvSpPr>
      <dsp:spPr>
        <a:xfrm>
          <a:off x="1069818" y="4956377"/>
          <a:ext cx="7980169" cy="798761"/>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vi-VN" sz="2800" kern="1200" dirty="0">
              <a:latin typeface="Times New Roman" panose="02020603050405020304" pitchFamily="18" charset="0"/>
              <a:cs typeface="Times New Roman" panose="02020603050405020304" pitchFamily="18" charset="0"/>
            </a:rPr>
            <a:t>Trong những ngày lễ hội họ thường tổ chức vui chơi, đấu vật, đua thuyền,…</a:t>
          </a:r>
          <a:endParaRPr lang="en-US" sz="2800" kern="1200" dirty="0">
            <a:latin typeface="Times New Roman" panose="02020603050405020304" pitchFamily="18" charset="0"/>
            <a:cs typeface="Times New Roman" panose="02020603050405020304" pitchFamily="18" charset="0"/>
          </a:endParaRPr>
        </a:p>
      </dsp:txBody>
      <dsp:txXfrm>
        <a:off x="1069818" y="4956377"/>
        <a:ext cx="7980169" cy="79876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11/3/2024</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57845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11/3/2024</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735040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11/3/2024</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994630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11/3/2024</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939835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11/3/2024</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xmlns=""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xmlns=""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51832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11/3/2024</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356272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11/3/2024</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043842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11/3/2024</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08923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11/3/2024</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811786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11/3/2024</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94800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11/3/2024</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056872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11/3/2024</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91666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4.wdp"/><Relationship Id="rId18" Type="http://schemas.openxmlformats.org/officeDocument/2006/relationships/image" Target="../media/image35.png"/><Relationship Id="rId3" Type="http://schemas.openxmlformats.org/officeDocument/2006/relationships/slideLayout" Target="../slideLayouts/slideLayout1.xml"/><Relationship Id="rId21" Type="http://schemas.openxmlformats.org/officeDocument/2006/relationships/image" Target="../media/image37.png"/><Relationship Id="rId7" Type="http://schemas.microsoft.com/office/2007/relationships/hdphoto" Target="../media/hdphoto1.wdp"/><Relationship Id="rId12" Type="http://schemas.openxmlformats.org/officeDocument/2006/relationships/image" Target="../media/image32.png"/><Relationship Id="rId17"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34.png"/><Relationship Id="rId20" Type="http://schemas.openxmlformats.org/officeDocument/2006/relationships/image" Target="../media/image36.png"/><Relationship Id="rId1" Type="http://schemas.microsoft.com/office/2007/relationships/media" Target="../media/media1.MP3"/><Relationship Id="rId6" Type="http://schemas.openxmlformats.org/officeDocument/2006/relationships/image" Target="../media/image29.png"/><Relationship Id="rId11" Type="http://schemas.microsoft.com/office/2007/relationships/hdphoto" Target="../media/hdphoto3.wdp"/><Relationship Id="rId24" Type="http://schemas.openxmlformats.org/officeDocument/2006/relationships/image" Target="../media/image39.png"/><Relationship Id="rId5" Type="http://schemas.openxmlformats.org/officeDocument/2006/relationships/image" Target="../media/image28.png"/><Relationship Id="rId15" Type="http://schemas.microsoft.com/office/2007/relationships/hdphoto" Target="../media/hdphoto5.wdp"/><Relationship Id="rId23" Type="http://schemas.openxmlformats.org/officeDocument/2006/relationships/image" Target="../media/image38.png"/><Relationship Id="rId10" Type="http://schemas.openxmlformats.org/officeDocument/2006/relationships/image" Target="../media/image31.png"/><Relationship Id="rId19" Type="http://schemas.microsoft.com/office/2007/relationships/hdphoto" Target="../media/hdphoto7.wdp"/><Relationship Id="rId4" Type="http://schemas.openxmlformats.org/officeDocument/2006/relationships/image" Target="../media/image27.jpeg"/><Relationship Id="rId9" Type="http://schemas.microsoft.com/office/2007/relationships/hdphoto" Target="../media/hdphoto2.wdp"/><Relationship Id="rId14" Type="http://schemas.openxmlformats.org/officeDocument/2006/relationships/image" Target="../media/image33.png"/><Relationship Id="rId22" Type="http://schemas.openxmlformats.org/officeDocument/2006/relationships/slide" Target="slide15.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6.png"/><Relationship Id="rId18" Type="http://schemas.openxmlformats.org/officeDocument/2006/relationships/image" Target="../media/image50.png"/><Relationship Id="rId3" Type="http://schemas.openxmlformats.org/officeDocument/2006/relationships/slideLayout" Target="../slideLayouts/slideLayout1.xml"/><Relationship Id="rId7" Type="http://schemas.openxmlformats.org/officeDocument/2006/relationships/image" Target="../media/image42.gif"/><Relationship Id="rId12" Type="http://schemas.openxmlformats.org/officeDocument/2006/relationships/image" Target="../media/image46.png"/><Relationship Id="rId17" Type="http://schemas.openxmlformats.org/officeDocument/2006/relationships/image" Target="../media/image49.png"/><Relationship Id="rId2" Type="http://schemas.openxmlformats.org/officeDocument/2006/relationships/audio" Target="../media/media2.mp3"/><Relationship Id="rId16" Type="http://schemas.openxmlformats.org/officeDocument/2006/relationships/image" Target="../media/image48.png"/><Relationship Id="rId1" Type="http://schemas.microsoft.com/office/2007/relationships/media" Target="../media/media2.mp3"/><Relationship Id="rId6" Type="http://schemas.openxmlformats.org/officeDocument/2006/relationships/image" Target="../media/image41.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37.png"/><Relationship Id="rId10" Type="http://schemas.openxmlformats.org/officeDocument/2006/relationships/image" Target="../media/image45.png"/><Relationship Id="rId19" Type="http://schemas.openxmlformats.org/officeDocument/2006/relationships/image" Target="../media/image39.png"/><Relationship Id="rId4" Type="http://schemas.openxmlformats.org/officeDocument/2006/relationships/image" Target="../media/image40.jpeg"/><Relationship Id="rId9" Type="http://schemas.openxmlformats.org/officeDocument/2006/relationships/image" Target="../media/image44.png"/><Relationship Id="rId1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6.png"/><Relationship Id="rId18"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3.png"/><Relationship Id="rId12" Type="http://schemas.openxmlformats.org/officeDocument/2006/relationships/image" Target="../media/image36.png"/><Relationship Id="rId17" Type="http://schemas.openxmlformats.org/officeDocument/2006/relationships/image" Target="../media/image53.png"/><Relationship Id="rId2" Type="http://schemas.openxmlformats.org/officeDocument/2006/relationships/audio" Target="../media/media2.mp3"/><Relationship Id="rId16" Type="http://schemas.openxmlformats.org/officeDocument/2006/relationships/image" Target="../media/image52.png"/><Relationship Id="rId20" Type="http://schemas.openxmlformats.org/officeDocument/2006/relationships/image" Target="../media/image39.png"/><Relationship Id="rId1" Type="http://schemas.microsoft.com/office/2007/relationships/media" Target="../media/media2.mp3"/><Relationship Id="rId6" Type="http://schemas.openxmlformats.org/officeDocument/2006/relationships/image" Target="../media/image42.gif"/><Relationship Id="rId11" Type="http://schemas.microsoft.com/office/2007/relationships/hdphoto" Target="../media/hdphoto9.wdp"/><Relationship Id="rId5" Type="http://schemas.openxmlformats.org/officeDocument/2006/relationships/image" Target="../media/image41.png"/><Relationship Id="rId15" Type="http://schemas.openxmlformats.org/officeDocument/2006/relationships/image" Target="../media/image48.png"/><Relationship Id="rId10" Type="http://schemas.openxmlformats.org/officeDocument/2006/relationships/image" Target="../media/image45.png"/><Relationship Id="rId19" Type="http://schemas.openxmlformats.org/officeDocument/2006/relationships/image" Target="../media/image50.png"/><Relationship Id="rId4" Type="http://schemas.openxmlformats.org/officeDocument/2006/relationships/image" Target="../media/image27.jpeg"/><Relationship Id="rId9" Type="http://schemas.microsoft.com/office/2007/relationships/hdphoto" Target="../media/hdphoto10.wdp"/><Relationship Id="rId1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6.png"/><Relationship Id="rId18" Type="http://schemas.openxmlformats.org/officeDocument/2006/relationships/image" Target="../media/image53.png"/><Relationship Id="rId3" Type="http://schemas.openxmlformats.org/officeDocument/2006/relationships/slideLayout" Target="../slideLayouts/slideLayout1.xml"/><Relationship Id="rId21"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36.png"/><Relationship Id="rId17" Type="http://schemas.microsoft.com/office/2007/relationships/hdphoto" Target="../media/hdphoto12.wdp"/><Relationship Id="rId2" Type="http://schemas.openxmlformats.org/officeDocument/2006/relationships/audio" Target="../media/media2.mp3"/><Relationship Id="rId16" Type="http://schemas.openxmlformats.org/officeDocument/2006/relationships/image" Target="../media/image56.png"/><Relationship Id="rId20" Type="http://schemas.openxmlformats.org/officeDocument/2006/relationships/image" Target="../media/image50.png"/><Relationship Id="rId1" Type="http://schemas.microsoft.com/office/2007/relationships/media" Target="../media/media2.mp3"/><Relationship Id="rId6" Type="http://schemas.openxmlformats.org/officeDocument/2006/relationships/image" Target="../media/image42.gif"/><Relationship Id="rId11" Type="http://schemas.microsoft.com/office/2007/relationships/hdphoto" Target="../media/hdphoto9.wdp"/><Relationship Id="rId5" Type="http://schemas.openxmlformats.org/officeDocument/2006/relationships/image" Target="../media/image41.png"/><Relationship Id="rId15" Type="http://schemas.openxmlformats.org/officeDocument/2006/relationships/image" Target="../media/image48.png"/><Relationship Id="rId10" Type="http://schemas.openxmlformats.org/officeDocument/2006/relationships/image" Target="../media/image45.png"/><Relationship Id="rId19" Type="http://schemas.openxmlformats.org/officeDocument/2006/relationships/image" Target="../media/image49.png"/><Relationship Id="rId4" Type="http://schemas.openxmlformats.org/officeDocument/2006/relationships/image" Target="../media/image54.jpeg"/><Relationship Id="rId9" Type="http://schemas.microsoft.com/office/2007/relationships/hdphoto" Target="../media/hdphoto11.wdp"/><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slideLayout" Target="../slideLayouts/slideLayout1.xml"/><Relationship Id="rId7" Type="http://schemas.openxmlformats.org/officeDocument/2006/relationships/image" Target="../media/image43.png"/><Relationship Id="rId12" Type="http://schemas.openxmlformats.org/officeDocument/2006/relationships/image" Target="../media/image46.png"/><Relationship Id="rId17" Type="http://schemas.openxmlformats.org/officeDocument/2006/relationships/image" Target="../media/image49.png"/><Relationship Id="rId2" Type="http://schemas.openxmlformats.org/officeDocument/2006/relationships/audio" Target="../media/media2.mp3"/><Relationship Id="rId16" Type="http://schemas.openxmlformats.org/officeDocument/2006/relationships/image" Target="../media/image53.png"/><Relationship Id="rId1" Type="http://schemas.microsoft.com/office/2007/relationships/media" Target="../media/media2.mp3"/><Relationship Id="rId6" Type="http://schemas.openxmlformats.org/officeDocument/2006/relationships/image" Target="../media/image42.gif"/><Relationship Id="rId11" Type="http://schemas.openxmlformats.org/officeDocument/2006/relationships/image" Target="../media/image36.png"/><Relationship Id="rId5" Type="http://schemas.openxmlformats.org/officeDocument/2006/relationships/image" Target="../media/image41.png"/><Relationship Id="rId15" Type="http://schemas.openxmlformats.org/officeDocument/2006/relationships/image" Target="../media/image48.png"/><Relationship Id="rId10" Type="http://schemas.microsoft.com/office/2007/relationships/hdphoto" Target="../media/hdphoto9.wdp"/><Relationship Id="rId19" Type="http://schemas.openxmlformats.org/officeDocument/2006/relationships/image" Target="../media/image39.png"/><Relationship Id="rId4" Type="http://schemas.openxmlformats.org/officeDocument/2006/relationships/image" Target="../media/image57.jpeg"/><Relationship Id="rId9" Type="http://schemas.openxmlformats.org/officeDocument/2006/relationships/image" Target="../media/image45.png"/><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6.png"/><Relationship Id="rId18"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3.png"/><Relationship Id="rId12" Type="http://schemas.openxmlformats.org/officeDocument/2006/relationships/image" Target="../media/image46.png"/><Relationship Id="rId17" Type="http://schemas.openxmlformats.org/officeDocument/2006/relationships/image" Target="../media/image53.png"/><Relationship Id="rId2" Type="http://schemas.openxmlformats.org/officeDocument/2006/relationships/audio" Target="../media/media2.mp3"/><Relationship Id="rId16" Type="http://schemas.openxmlformats.org/officeDocument/2006/relationships/image" Target="../media/image52.png"/><Relationship Id="rId20" Type="http://schemas.openxmlformats.org/officeDocument/2006/relationships/image" Target="../media/image39.png"/><Relationship Id="rId1" Type="http://schemas.microsoft.com/office/2007/relationships/media" Target="../media/media2.mp3"/><Relationship Id="rId6" Type="http://schemas.openxmlformats.org/officeDocument/2006/relationships/image" Target="../media/image42.gif"/><Relationship Id="rId11" Type="http://schemas.microsoft.com/office/2007/relationships/hdphoto" Target="../media/hdphoto9.wdp"/><Relationship Id="rId5" Type="http://schemas.openxmlformats.org/officeDocument/2006/relationships/image" Target="../media/image41.png"/><Relationship Id="rId15" Type="http://schemas.openxmlformats.org/officeDocument/2006/relationships/image" Target="../media/image48.png"/><Relationship Id="rId10" Type="http://schemas.openxmlformats.org/officeDocument/2006/relationships/image" Target="../media/image45.png"/><Relationship Id="rId19" Type="http://schemas.openxmlformats.org/officeDocument/2006/relationships/image" Target="../media/image50.png"/><Relationship Id="rId4" Type="http://schemas.openxmlformats.org/officeDocument/2006/relationships/image" Target="../media/image54.jpeg"/><Relationship Id="rId9" Type="http://schemas.microsoft.com/office/2007/relationships/hdphoto" Target="../media/hdphoto13.wdp"/><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6.png"/><Relationship Id="rId18"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3.png"/><Relationship Id="rId12" Type="http://schemas.openxmlformats.org/officeDocument/2006/relationships/image" Target="../media/image36.png"/><Relationship Id="rId17" Type="http://schemas.openxmlformats.org/officeDocument/2006/relationships/image" Target="../media/image53.png"/><Relationship Id="rId2" Type="http://schemas.openxmlformats.org/officeDocument/2006/relationships/audio" Target="../media/media2.mp3"/><Relationship Id="rId16" Type="http://schemas.openxmlformats.org/officeDocument/2006/relationships/image" Target="../media/image47.png"/><Relationship Id="rId20" Type="http://schemas.openxmlformats.org/officeDocument/2006/relationships/image" Target="../media/image39.png"/><Relationship Id="rId1" Type="http://schemas.microsoft.com/office/2007/relationships/media" Target="../media/media2.mp3"/><Relationship Id="rId6" Type="http://schemas.openxmlformats.org/officeDocument/2006/relationships/image" Target="../media/image42.gif"/><Relationship Id="rId11" Type="http://schemas.microsoft.com/office/2007/relationships/hdphoto" Target="../media/hdphoto9.wdp"/><Relationship Id="rId5" Type="http://schemas.openxmlformats.org/officeDocument/2006/relationships/image" Target="../media/image41.png"/><Relationship Id="rId15" Type="http://schemas.openxmlformats.org/officeDocument/2006/relationships/image" Target="../media/image48.png"/><Relationship Id="rId10" Type="http://schemas.openxmlformats.org/officeDocument/2006/relationships/image" Target="../media/image45.png"/><Relationship Id="rId19" Type="http://schemas.openxmlformats.org/officeDocument/2006/relationships/image" Target="../media/image50.png"/><Relationship Id="rId4" Type="http://schemas.openxmlformats.org/officeDocument/2006/relationships/image" Target="../media/image27.jpeg"/><Relationship Id="rId9" Type="http://schemas.microsoft.com/office/2007/relationships/hdphoto" Target="../media/hdphoto14.wdp"/><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18" Type="http://schemas.microsoft.com/office/2007/relationships/hdphoto" Target="../media/hdphoto12.wdp"/><Relationship Id="rId3" Type="http://schemas.openxmlformats.org/officeDocument/2006/relationships/slideLayout" Target="../slideLayouts/slideLayout1.xml"/><Relationship Id="rId21" Type="http://schemas.openxmlformats.org/officeDocument/2006/relationships/image" Target="../media/image50.png"/><Relationship Id="rId7" Type="http://schemas.openxmlformats.org/officeDocument/2006/relationships/image" Target="../media/image42.gif"/><Relationship Id="rId12" Type="http://schemas.openxmlformats.org/officeDocument/2006/relationships/image" Target="../media/image61.png"/><Relationship Id="rId17" Type="http://schemas.openxmlformats.org/officeDocument/2006/relationships/image" Target="../media/image56.png"/><Relationship Id="rId2" Type="http://schemas.openxmlformats.org/officeDocument/2006/relationships/audio" Target="../media/media2.mp3"/><Relationship Id="rId16" Type="http://schemas.openxmlformats.org/officeDocument/2006/relationships/image" Target="../media/image62.png"/><Relationship Id="rId20" Type="http://schemas.openxmlformats.org/officeDocument/2006/relationships/image" Target="../media/image49.png"/><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36.png"/><Relationship Id="rId5" Type="http://schemas.microsoft.com/office/2007/relationships/hdphoto" Target="../media/hdphoto8.wdp"/><Relationship Id="rId15" Type="http://schemas.openxmlformats.org/officeDocument/2006/relationships/image" Target="../media/image48.png"/><Relationship Id="rId10" Type="http://schemas.microsoft.com/office/2007/relationships/hdphoto" Target="../media/hdphoto9.wdp"/><Relationship Id="rId19" Type="http://schemas.openxmlformats.org/officeDocument/2006/relationships/image" Target="../media/image39.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6.png"/><Relationship Id="rId18"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3.png"/><Relationship Id="rId12" Type="http://schemas.openxmlformats.org/officeDocument/2006/relationships/image" Target="../media/image36.png"/><Relationship Id="rId17" Type="http://schemas.openxmlformats.org/officeDocument/2006/relationships/image" Target="../media/image53.png"/><Relationship Id="rId2" Type="http://schemas.openxmlformats.org/officeDocument/2006/relationships/audio" Target="../media/media2.mp3"/><Relationship Id="rId16" Type="http://schemas.openxmlformats.org/officeDocument/2006/relationships/image" Target="../media/image52.png"/><Relationship Id="rId20" Type="http://schemas.openxmlformats.org/officeDocument/2006/relationships/image" Target="../media/image39.png"/><Relationship Id="rId1" Type="http://schemas.microsoft.com/office/2007/relationships/media" Target="../media/media2.mp3"/><Relationship Id="rId6" Type="http://schemas.openxmlformats.org/officeDocument/2006/relationships/image" Target="../media/image42.gif"/><Relationship Id="rId11" Type="http://schemas.microsoft.com/office/2007/relationships/hdphoto" Target="../media/hdphoto9.wdp"/><Relationship Id="rId5" Type="http://schemas.openxmlformats.org/officeDocument/2006/relationships/image" Target="../media/image41.png"/><Relationship Id="rId15" Type="http://schemas.openxmlformats.org/officeDocument/2006/relationships/image" Target="../media/image48.png"/><Relationship Id="rId10" Type="http://schemas.openxmlformats.org/officeDocument/2006/relationships/image" Target="../media/image45.png"/><Relationship Id="rId19" Type="http://schemas.openxmlformats.org/officeDocument/2006/relationships/image" Target="../media/image50.png"/><Relationship Id="rId4" Type="http://schemas.openxmlformats.org/officeDocument/2006/relationships/image" Target="../media/image54.jpeg"/><Relationship Id="rId9" Type="http://schemas.microsoft.com/office/2007/relationships/hdphoto" Target="../media/hdphoto11.wdp"/><Relationship Id="rId1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50.png"/><Relationship Id="rId3" Type="http://schemas.openxmlformats.org/officeDocument/2006/relationships/image" Target="../media/image41.png"/><Relationship Id="rId7" Type="http://schemas.microsoft.com/office/2007/relationships/hdphoto" Target="../media/hdphoto10.wdp"/><Relationship Id="rId12" Type="http://schemas.openxmlformats.org/officeDocument/2006/relationships/image" Target="../media/image37.png"/><Relationship Id="rId17" Type="http://schemas.openxmlformats.org/officeDocument/2006/relationships/image" Target="../media/image49.png"/><Relationship Id="rId2" Type="http://schemas.openxmlformats.org/officeDocument/2006/relationships/image" Target="../media/image27.jpeg"/><Relationship Id="rId16"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46.png"/><Relationship Id="rId5" Type="http://schemas.openxmlformats.org/officeDocument/2006/relationships/image" Target="../media/image43.png"/><Relationship Id="rId15" Type="http://schemas.microsoft.com/office/2007/relationships/hdphoto" Target="../media/hdphoto12.wdp"/><Relationship Id="rId10" Type="http://schemas.openxmlformats.org/officeDocument/2006/relationships/image" Target="../media/image36.png"/><Relationship Id="rId4" Type="http://schemas.openxmlformats.org/officeDocument/2006/relationships/image" Target="../media/image42.gif"/><Relationship Id="rId9" Type="http://schemas.microsoft.com/office/2007/relationships/hdphoto" Target="../media/hdphoto9.wdp"/><Relationship Id="rId1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18" Type="http://schemas.openxmlformats.org/officeDocument/2006/relationships/image" Target="../media/image53.png"/><Relationship Id="rId3" Type="http://schemas.openxmlformats.org/officeDocument/2006/relationships/slideLayout" Target="../slideLayouts/slideLayout1.xml"/><Relationship Id="rId21" Type="http://schemas.openxmlformats.org/officeDocument/2006/relationships/image" Target="../media/image39.png"/><Relationship Id="rId7" Type="http://schemas.openxmlformats.org/officeDocument/2006/relationships/image" Target="../media/image42.gif"/><Relationship Id="rId12" Type="http://schemas.openxmlformats.org/officeDocument/2006/relationships/image" Target="../media/image61.png"/><Relationship Id="rId17" Type="http://schemas.microsoft.com/office/2007/relationships/hdphoto" Target="../media/hdphoto12.wdp"/><Relationship Id="rId2" Type="http://schemas.openxmlformats.org/officeDocument/2006/relationships/audio" Target="../media/media2.mp3"/><Relationship Id="rId16" Type="http://schemas.openxmlformats.org/officeDocument/2006/relationships/image" Target="../media/image56.png"/><Relationship Id="rId20" Type="http://schemas.openxmlformats.org/officeDocument/2006/relationships/image" Target="../media/image50.png"/><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36.png"/><Relationship Id="rId5" Type="http://schemas.microsoft.com/office/2007/relationships/hdphoto" Target="../media/hdphoto8.wdp"/><Relationship Id="rId15" Type="http://schemas.openxmlformats.org/officeDocument/2006/relationships/image" Target="../media/image48.png"/><Relationship Id="rId10" Type="http://schemas.microsoft.com/office/2007/relationships/hdphoto" Target="../media/hdphoto9.wdp"/><Relationship Id="rId19" Type="http://schemas.openxmlformats.org/officeDocument/2006/relationships/image" Target="../media/image49.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18" Type="http://schemas.openxmlformats.org/officeDocument/2006/relationships/image" Target="../media/image53.png"/><Relationship Id="rId3" Type="http://schemas.openxmlformats.org/officeDocument/2006/relationships/slideLayout" Target="../slideLayouts/slideLayout1.xml"/><Relationship Id="rId21" Type="http://schemas.openxmlformats.org/officeDocument/2006/relationships/image" Target="../media/image39.png"/><Relationship Id="rId7" Type="http://schemas.openxmlformats.org/officeDocument/2006/relationships/image" Target="../media/image42.gif"/><Relationship Id="rId12" Type="http://schemas.openxmlformats.org/officeDocument/2006/relationships/image" Target="../media/image61.png"/><Relationship Id="rId17" Type="http://schemas.microsoft.com/office/2007/relationships/hdphoto" Target="../media/hdphoto12.wdp"/><Relationship Id="rId2" Type="http://schemas.openxmlformats.org/officeDocument/2006/relationships/audio" Target="../media/media2.mp3"/><Relationship Id="rId16" Type="http://schemas.openxmlformats.org/officeDocument/2006/relationships/image" Target="../media/image56.png"/><Relationship Id="rId20" Type="http://schemas.openxmlformats.org/officeDocument/2006/relationships/image" Target="../media/image50.png"/><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36.png"/><Relationship Id="rId5" Type="http://schemas.microsoft.com/office/2007/relationships/hdphoto" Target="../media/hdphoto8.wdp"/><Relationship Id="rId15" Type="http://schemas.openxmlformats.org/officeDocument/2006/relationships/image" Target="../media/image48.png"/><Relationship Id="rId10" Type="http://schemas.microsoft.com/office/2007/relationships/hdphoto" Target="../media/hdphoto9.wdp"/><Relationship Id="rId19" Type="http://schemas.openxmlformats.org/officeDocument/2006/relationships/image" Target="../media/image49.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18" Type="http://schemas.openxmlformats.org/officeDocument/2006/relationships/image" Target="../media/image53.png"/><Relationship Id="rId3" Type="http://schemas.openxmlformats.org/officeDocument/2006/relationships/slideLayout" Target="../slideLayouts/slideLayout1.xml"/><Relationship Id="rId21" Type="http://schemas.openxmlformats.org/officeDocument/2006/relationships/image" Target="../media/image39.png"/><Relationship Id="rId7" Type="http://schemas.openxmlformats.org/officeDocument/2006/relationships/image" Target="../media/image42.gif"/><Relationship Id="rId12" Type="http://schemas.openxmlformats.org/officeDocument/2006/relationships/image" Target="../media/image61.png"/><Relationship Id="rId17" Type="http://schemas.microsoft.com/office/2007/relationships/hdphoto" Target="../media/hdphoto12.wdp"/><Relationship Id="rId2" Type="http://schemas.openxmlformats.org/officeDocument/2006/relationships/audio" Target="../media/media2.mp3"/><Relationship Id="rId16" Type="http://schemas.openxmlformats.org/officeDocument/2006/relationships/image" Target="../media/image56.png"/><Relationship Id="rId20" Type="http://schemas.openxmlformats.org/officeDocument/2006/relationships/image" Target="../media/image50.png"/><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36.png"/><Relationship Id="rId5" Type="http://schemas.microsoft.com/office/2007/relationships/hdphoto" Target="../media/hdphoto8.wdp"/><Relationship Id="rId15" Type="http://schemas.openxmlformats.org/officeDocument/2006/relationships/image" Target="../media/image48.png"/><Relationship Id="rId10" Type="http://schemas.microsoft.com/office/2007/relationships/hdphoto" Target="../media/hdphoto9.wdp"/><Relationship Id="rId19" Type="http://schemas.openxmlformats.org/officeDocument/2006/relationships/image" Target="../media/image49.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37.png"/></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18" Type="http://schemas.openxmlformats.org/officeDocument/2006/relationships/image" Target="../media/image53.png"/><Relationship Id="rId3" Type="http://schemas.openxmlformats.org/officeDocument/2006/relationships/slideLayout" Target="../slideLayouts/slideLayout1.xml"/><Relationship Id="rId21" Type="http://schemas.openxmlformats.org/officeDocument/2006/relationships/image" Target="../media/image39.png"/><Relationship Id="rId7" Type="http://schemas.openxmlformats.org/officeDocument/2006/relationships/image" Target="../media/image42.gif"/><Relationship Id="rId12" Type="http://schemas.openxmlformats.org/officeDocument/2006/relationships/image" Target="../media/image61.png"/><Relationship Id="rId17" Type="http://schemas.microsoft.com/office/2007/relationships/hdphoto" Target="../media/hdphoto12.wdp"/><Relationship Id="rId2" Type="http://schemas.openxmlformats.org/officeDocument/2006/relationships/audio" Target="../media/media2.mp3"/><Relationship Id="rId16" Type="http://schemas.openxmlformats.org/officeDocument/2006/relationships/image" Target="../media/image56.png"/><Relationship Id="rId20" Type="http://schemas.openxmlformats.org/officeDocument/2006/relationships/image" Target="../media/image50.png"/><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36.png"/><Relationship Id="rId5" Type="http://schemas.microsoft.com/office/2007/relationships/hdphoto" Target="../media/hdphoto8.wdp"/><Relationship Id="rId15" Type="http://schemas.openxmlformats.org/officeDocument/2006/relationships/image" Target="../media/image48.png"/><Relationship Id="rId10" Type="http://schemas.microsoft.com/office/2007/relationships/hdphoto" Target="../media/hdphoto9.wdp"/><Relationship Id="rId19" Type="http://schemas.openxmlformats.org/officeDocument/2006/relationships/image" Target="../media/image49.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18" Type="http://schemas.openxmlformats.org/officeDocument/2006/relationships/image" Target="../media/image53.png"/><Relationship Id="rId3" Type="http://schemas.openxmlformats.org/officeDocument/2006/relationships/slideLayout" Target="../slideLayouts/slideLayout1.xml"/><Relationship Id="rId21" Type="http://schemas.openxmlformats.org/officeDocument/2006/relationships/image" Target="../media/image39.png"/><Relationship Id="rId7" Type="http://schemas.openxmlformats.org/officeDocument/2006/relationships/image" Target="../media/image42.gif"/><Relationship Id="rId12" Type="http://schemas.openxmlformats.org/officeDocument/2006/relationships/image" Target="../media/image61.png"/><Relationship Id="rId17" Type="http://schemas.microsoft.com/office/2007/relationships/hdphoto" Target="../media/hdphoto12.wdp"/><Relationship Id="rId2" Type="http://schemas.openxmlformats.org/officeDocument/2006/relationships/audio" Target="../media/media2.mp3"/><Relationship Id="rId16" Type="http://schemas.openxmlformats.org/officeDocument/2006/relationships/image" Target="../media/image56.png"/><Relationship Id="rId20" Type="http://schemas.openxmlformats.org/officeDocument/2006/relationships/image" Target="../media/image50.png"/><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36.png"/><Relationship Id="rId5" Type="http://schemas.microsoft.com/office/2007/relationships/hdphoto" Target="../media/hdphoto8.wdp"/><Relationship Id="rId15" Type="http://schemas.openxmlformats.org/officeDocument/2006/relationships/image" Target="../media/image48.png"/><Relationship Id="rId10" Type="http://schemas.microsoft.com/office/2007/relationships/hdphoto" Target="../media/hdphoto9.wdp"/><Relationship Id="rId19" Type="http://schemas.openxmlformats.org/officeDocument/2006/relationships/image" Target="../media/image49.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18" Type="http://schemas.openxmlformats.org/officeDocument/2006/relationships/image" Target="../media/image53.png"/><Relationship Id="rId3" Type="http://schemas.openxmlformats.org/officeDocument/2006/relationships/slideLayout" Target="../slideLayouts/slideLayout1.xml"/><Relationship Id="rId21" Type="http://schemas.openxmlformats.org/officeDocument/2006/relationships/image" Target="../media/image39.png"/><Relationship Id="rId7" Type="http://schemas.openxmlformats.org/officeDocument/2006/relationships/image" Target="../media/image42.gif"/><Relationship Id="rId12" Type="http://schemas.openxmlformats.org/officeDocument/2006/relationships/image" Target="../media/image61.png"/><Relationship Id="rId17" Type="http://schemas.microsoft.com/office/2007/relationships/hdphoto" Target="../media/hdphoto12.wdp"/><Relationship Id="rId2" Type="http://schemas.openxmlformats.org/officeDocument/2006/relationships/audio" Target="../media/media2.mp3"/><Relationship Id="rId16" Type="http://schemas.openxmlformats.org/officeDocument/2006/relationships/image" Target="../media/image56.png"/><Relationship Id="rId20" Type="http://schemas.openxmlformats.org/officeDocument/2006/relationships/image" Target="../media/image50.png"/><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36.png"/><Relationship Id="rId5" Type="http://schemas.microsoft.com/office/2007/relationships/hdphoto" Target="../media/hdphoto8.wdp"/><Relationship Id="rId15" Type="http://schemas.openxmlformats.org/officeDocument/2006/relationships/image" Target="../media/image48.png"/><Relationship Id="rId10" Type="http://schemas.microsoft.com/office/2007/relationships/hdphoto" Target="../media/hdphoto9.wdp"/><Relationship Id="rId19" Type="http://schemas.openxmlformats.org/officeDocument/2006/relationships/image" Target="../media/image49.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slide" Target="slide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51DF8-2C21-31BE-701D-194687D763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625A0-CF9C-5D17-5497-17BC3A4A5B1B}"/>
              </a:ext>
            </a:extLst>
          </p:cNvPr>
          <p:cNvSpPr>
            <a:spLocks noGrp="1"/>
          </p:cNvSpPr>
          <p:nvPr>
            <p:ph type="ctrTitle"/>
          </p:nvPr>
        </p:nvSpPr>
        <p:spPr>
          <a:xfrm>
            <a:off x="1048561" y="1066800"/>
            <a:ext cx="3931320" cy="2267193"/>
          </a:xfrm>
        </p:spPr>
        <p:txBody>
          <a:bodyPr>
            <a:normAutofit/>
          </a:bodyPr>
          <a:lstStyle/>
          <a:p>
            <a:endParaRPr lang="en-US" dirty="0"/>
          </a:p>
        </p:txBody>
      </p:sp>
      <p:pic>
        <p:nvPicPr>
          <p:cNvPr id="5" name="Picture 4" descr="Gradient pastel colors on a top view">
            <a:extLst>
              <a:ext uri="{FF2B5EF4-FFF2-40B4-BE49-F238E27FC236}">
                <a16:creationId xmlns:a16="http://schemas.microsoft.com/office/drawing/2014/main" id="{56F40921-C9B1-CABE-CB36-165C67DFCB0C}"/>
              </a:ext>
            </a:extLst>
          </p:cNvPr>
          <p:cNvPicPr>
            <a:picLocks noChangeAspect="1"/>
          </p:cNvPicPr>
          <p:nvPr/>
        </p:nvPicPr>
        <p:blipFill rotWithShape="1">
          <a:blip r:embed="rId3"/>
          <a:srcRect t="12344" b="3386"/>
          <a:stretch/>
        </p:blipFill>
        <p:spPr>
          <a:xfrm>
            <a:off x="20" y="10"/>
            <a:ext cx="12191980" cy="6857990"/>
          </a:xfrm>
          <a:prstGeom prst="rect">
            <a:avLst/>
          </a:prstGeom>
        </p:spPr>
      </p:pic>
      <p:sp>
        <p:nvSpPr>
          <p:cNvPr id="133" name="AutoShape 9">
            <a:extLst>
              <a:ext uri="{FF2B5EF4-FFF2-40B4-BE49-F238E27FC236}">
                <a16:creationId xmlns:a16="http://schemas.microsoft.com/office/drawing/2014/main" id="{2968E4D4-D8F9-3456-406D-5D16F12E811C}"/>
              </a:ext>
            </a:extLst>
          </p:cNvPr>
          <p:cNvSpPr>
            <a:spLocks noChangeArrowheads="1"/>
          </p:cNvSpPr>
          <p:nvPr/>
        </p:nvSpPr>
        <p:spPr bwMode="auto">
          <a:xfrm>
            <a:off x="1535114" y="-87313"/>
            <a:ext cx="9132887" cy="990601"/>
          </a:xfrm>
          <a:prstGeom prst="horizontalScroll">
            <a:avLst>
              <a:gd name="adj" fmla="val 12500"/>
            </a:avLst>
          </a:prstGeom>
          <a:gradFill>
            <a:gsLst>
              <a:gs pos="69000">
                <a:schemeClr val="accent6">
                  <a:lumMod val="40000"/>
                  <a:lumOff val="60000"/>
                </a:schemeClr>
              </a:gs>
              <a:gs pos="7000">
                <a:schemeClr val="accent1">
                  <a:lumMod val="45000"/>
                  <a:lumOff val="55000"/>
                </a:schemeClr>
              </a:gs>
              <a:gs pos="41000">
                <a:srgbClr val="66FF33"/>
              </a:gs>
              <a:gs pos="100000">
                <a:srgbClr val="66FF33"/>
              </a:gs>
            </a:gsLst>
            <a:lin ang="5400000" scaled="1"/>
          </a:gradFill>
          <a:ln w="9525">
            <a:solidFill>
              <a:schemeClr val="tx1"/>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4" name="Text Box 13">
            <a:extLst>
              <a:ext uri="{FF2B5EF4-FFF2-40B4-BE49-F238E27FC236}">
                <a16:creationId xmlns:a16="http://schemas.microsoft.com/office/drawing/2014/main" id="{CFBD66FE-9619-6B65-8CA8-71606E0DB029}"/>
              </a:ext>
            </a:extLst>
          </p:cNvPr>
          <p:cNvSpPr txBox="1">
            <a:spLocks noChangeArrowheads="1"/>
          </p:cNvSpPr>
          <p:nvPr/>
        </p:nvSpPr>
        <p:spPr bwMode="auto">
          <a:xfrm>
            <a:off x="6629400" y="5638800"/>
            <a:ext cx="60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Ạ</a:t>
            </a:r>
          </a:p>
        </p:txBody>
      </p:sp>
      <p:sp>
        <p:nvSpPr>
          <p:cNvPr id="135" name="Text Box 16">
            <a:extLst>
              <a:ext uri="{FF2B5EF4-FFF2-40B4-BE49-F238E27FC236}">
                <a16:creationId xmlns:a16="http://schemas.microsoft.com/office/drawing/2014/main" id="{3C4FAA44-E91B-7FA0-2951-0658035CA96E}"/>
              </a:ext>
            </a:extLst>
          </p:cNvPr>
          <p:cNvSpPr txBox="1">
            <a:spLocks noChangeArrowheads="1"/>
          </p:cNvSpPr>
          <p:nvPr/>
        </p:nvSpPr>
        <p:spPr bwMode="auto">
          <a:xfrm>
            <a:off x="8991600" y="4038600"/>
            <a:ext cx="609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FF00"/>
                </a:solidFill>
                <a:effectLst/>
                <a:uLnTx/>
                <a:uFillTx/>
                <a:latin typeface="Times New Roman" panose="02020603050405020304" pitchFamily="18" charset="0"/>
                <a:cs typeface="Times New Roman" panose="02020603050405020304" pitchFamily="18" charset="0"/>
              </a:rPr>
              <a:t>C</a:t>
            </a:r>
          </a:p>
        </p:txBody>
      </p:sp>
      <p:sp>
        <p:nvSpPr>
          <p:cNvPr id="136" name="Line 23">
            <a:extLst>
              <a:ext uri="{FF2B5EF4-FFF2-40B4-BE49-F238E27FC236}">
                <a16:creationId xmlns:a16="http://schemas.microsoft.com/office/drawing/2014/main" id="{1565D64B-822B-3D0E-3B91-6259C18BA874}"/>
              </a:ext>
            </a:extLst>
          </p:cNvPr>
          <p:cNvSpPr>
            <a:spLocks noChangeShapeType="1"/>
          </p:cNvSpPr>
          <p:nvPr/>
        </p:nvSpPr>
        <p:spPr bwMode="auto">
          <a:xfrm flipH="1">
            <a:off x="5067300" y="4648200"/>
            <a:ext cx="571500" cy="8969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7" name="Line 24">
            <a:extLst>
              <a:ext uri="{FF2B5EF4-FFF2-40B4-BE49-F238E27FC236}">
                <a16:creationId xmlns:a16="http://schemas.microsoft.com/office/drawing/2014/main" id="{3DE613C9-E25B-6564-E5CC-16441F204556}"/>
              </a:ext>
            </a:extLst>
          </p:cNvPr>
          <p:cNvSpPr>
            <a:spLocks noChangeShapeType="1"/>
          </p:cNvSpPr>
          <p:nvPr/>
        </p:nvSpPr>
        <p:spPr bwMode="auto">
          <a:xfrm flipH="1">
            <a:off x="7239000" y="3352800"/>
            <a:ext cx="11430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8" name="Line 25">
            <a:extLst>
              <a:ext uri="{FF2B5EF4-FFF2-40B4-BE49-F238E27FC236}">
                <a16:creationId xmlns:a16="http://schemas.microsoft.com/office/drawing/2014/main" id="{FBCE3847-E6BE-0C51-F674-1E7E64576E1A}"/>
              </a:ext>
            </a:extLst>
          </p:cNvPr>
          <p:cNvSpPr>
            <a:spLocks noChangeShapeType="1"/>
          </p:cNvSpPr>
          <p:nvPr/>
        </p:nvSpPr>
        <p:spPr bwMode="auto">
          <a:xfrm flipH="1">
            <a:off x="6172200" y="2057400"/>
            <a:ext cx="22860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9" name="Line 26">
            <a:extLst>
              <a:ext uri="{FF2B5EF4-FFF2-40B4-BE49-F238E27FC236}">
                <a16:creationId xmlns:a16="http://schemas.microsoft.com/office/drawing/2014/main" id="{79E52F92-1D12-74C6-3055-41676A3D88EF}"/>
              </a:ext>
            </a:extLst>
          </p:cNvPr>
          <p:cNvSpPr>
            <a:spLocks noChangeShapeType="1"/>
          </p:cNvSpPr>
          <p:nvPr/>
        </p:nvSpPr>
        <p:spPr bwMode="auto">
          <a:xfrm flipH="1" flipV="1">
            <a:off x="4191000" y="3276600"/>
            <a:ext cx="1066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0" name="Line 27">
            <a:extLst>
              <a:ext uri="{FF2B5EF4-FFF2-40B4-BE49-F238E27FC236}">
                <a16:creationId xmlns:a16="http://schemas.microsoft.com/office/drawing/2014/main" id="{82DA6675-052D-2269-8F8E-5A352DE82337}"/>
              </a:ext>
            </a:extLst>
          </p:cNvPr>
          <p:cNvSpPr>
            <a:spLocks noChangeShapeType="1"/>
          </p:cNvSpPr>
          <p:nvPr/>
        </p:nvSpPr>
        <p:spPr bwMode="auto">
          <a:xfrm flipH="1" flipV="1">
            <a:off x="6934200" y="4572000"/>
            <a:ext cx="6858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1" name="Line 28">
            <a:extLst>
              <a:ext uri="{FF2B5EF4-FFF2-40B4-BE49-F238E27FC236}">
                <a16:creationId xmlns:a16="http://schemas.microsoft.com/office/drawing/2014/main" id="{D312311E-ECFD-FCAD-EC56-F7EA1F497E5C}"/>
              </a:ext>
            </a:extLst>
          </p:cNvPr>
          <p:cNvSpPr>
            <a:spLocks noChangeShapeType="1"/>
          </p:cNvSpPr>
          <p:nvPr/>
        </p:nvSpPr>
        <p:spPr bwMode="auto">
          <a:xfrm>
            <a:off x="4876800" y="2362200"/>
            <a:ext cx="6858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2" name="Line 29">
            <a:extLst>
              <a:ext uri="{FF2B5EF4-FFF2-40B4-BE49-F238E27FC236}">
                <a16:creationId xmlns:a16="http://schemas.microsoft.com/office/drawing/2014/main" id="{FA55C18B-5FAB-C00C-6F3C-DB6D914D04D9}"/>
              </a:ext>
            </a:extLst>
          </p:cNvPr>
          <p:cNvSpPr>
            <a:spLocks noChangeShapeType="1"/>
          </p:cNvSpPr>
          <p:nvPr/>
        </p:nvSpPr>
        <p:spPr bwMode="auto">
          <a:xfrm>
            <a:off x="6324600" y="4648201"/>
            <a:ext cx="304800" cy="1158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3" name="Line 30">
            <a:extLst>
              <a:ext uri="{FF2B5EF4-FFF2-40B4-BE49-F238E27FC236}">
                <a16:creationId xmlns:a16="http://schemas.microsoft.com/office/drawing/2014/main" id="{6EACCF58-A604-EF3B-48B7-101A50F61702}"/>
              </a:ext>
            </a:extLst>
          </p:cNvPr>
          <p:cNvSpPr>
            <a:spLocks noChangeShapeType="1"/>
          </p:cNvSpPr>
          <p:nvPr/>
        </p:nvSpPr>
        <p:spPr bwMode="auto">
          <a:xfrm flipH="1">
            <a:off x="4419600" y="4038600"/>
            <a:ext cx="685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4" name="Line 31">
            <a:extLst>
              <a:ext uri="{FF2B5EF4-FFF2-40B4-BE49-F238E27FC236}">
                <a16:creationId xmlns:a16="http://schemas.microsoft.com/office/drawing/2014/main" id="{96F7E47A-07FE-791E-1988-E4B7017B25A9}"/>
              </a:ext>
            </a:extLst>
          </p:cNvPr>
          <p:cNvSpPr>
            <a:spLocks noChangeShapeType="1"/>
          </p:cNvSpPr>
          <p:nvPr/>
        </p:nvSpPr>
        <p:spPr bwMode="auto">
          <a:xfrm flipH="1">
            <a:off x="6705600" y="2743200"/>
            <a:ext cx="4572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5" name="Line 32">
            <a:extLst>
              <a:ext uri="{FF2B5EF4-FFF2-40B4-BE49-F238E27FC236}">
                <a16:creationId xmlns:a16="http://schemas.microsoft.com/office/drawing/2014/main" id="{BC4A5023-70D5-5C82-AFF0-A00E67D47820}"/>
              </a:ext>
            </a:extLst>
          </p:cNvPr>
          <p:cNvSpPr>
            <a:spLocks noChangeShapeType="1"/>
          </p:cNvSpPr>
          <p:nvPr/>
        </p:nvSpPr>
        <p:spPr bwMode="auto">
          <a:xfrm>
            <a:off x="7086600" y="4114800"/>
            <a:ext cx="6096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6" name="Line 33">
            <a:extLst>
              <a:ext uri="{FF2B5EF4-FFF2-40B4-BE49-F238E27FC236}">
                <a16:creationId xmlns:a16="http://schemas.microsoft.com/office/drawing/2014/main" id="{F2A6925C-6C7D-FE17-2048-738C1257C4BE}"/>
              </a:ext>
            </a:extLst>
          </p:cNvPr>
          <p:cNvSpPr>
            <a:spLocks noChangeShapeType="1"/>
          </p:cNvSpPr>
          <p:nvPr/>
        </p:nvSpPr>
        <p:spPr bwMode="auto">
          <a:xfrm flipH="1">
            <a:off x="4876800" y="4419600"/>
            <a:ext cx="3810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7" name="Line 34">
            <a:extLst>
              <a:ext uri="{FF2B5EF4-FFF2-40B4-BE49-F238E27FC236}">
                <a16:creationId xmlns:a16="http://schemas.microsoft.com/office/drawing/2014/main" id="{046E66CC-8ABD-77D3-4A40-4C164909899E}"/>
              </a:ext>
            </a:extLst>
          </p:cNvPr>
          <p:cNvSpPr>
            <a:spLocks noChangeShapeType="1"/>
          </p:cNvSpPr>
          <p:nvPr/>
        </p:nvSpPr>
        <p:spPr bwMode="auto">
          <a:xfrm>
            <a:off x="5715000" y="24384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8" name="Text Box 35">
            <a:extLst>
              <a:ext uri="{FF2B5EF4-FFF2-40B4-BE49-F238E27FC236}">
                <a16:creationId xmlns:a16="http://schemas.microsoft.com/office/drawing/2014/main" id="{2785A0E9-C538-BF6C-E42D-FFF635F0C9FC}"/>
              </a:ext>
            </a:extLst>
          </p:cNvPr>
          <p:cNvSpPr txBox="1">
            <a:spLocks noChangeArrowheads="1"/>
          </p:cNvSpPr>
          <p:nvPr/>
        </p:nvSpPr>
        <p:spPr bwMode="auto">
          <a:xfrm>
            <a:off x="1922464" y="2771775"/>
            <a:ext cx="1766887" cy="3381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Sao Thiên Vương</a:t>
            </a:r>
          </a:p>
        </p:txBody>
      </p:sp>
      <p:sp>
        <p:nvSpPr>
          <p:cNvPr id="149" name="Text Box 36">
            <a:extLst>
              <a:ext uri="{FF2B5EF4-FFF2-40B4-BE49-F238E27FC236}">
                <a16:creationId xmlns:a16="http://schemas.microsoft.com/office/drawing/2014/main" id="{7A4739FE-C16A-0F48-C06C-2BD5F59411D7}"/>
              </a:ext>
            </a:extLst>
          </p:cNvPr>
          <p:cNvSpPr txBox="1">
            <a:spLocks noChangeArrowheads="1"/>
          </p:cNvSpPr>
          <p:nvPr/>
        </p:nvSpPr>
        <p:spPr bwMode="auto">
          <a:xfrm>
            <a:off x="3346450" y="4656139"/>
            <a:ext cx="1066800"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Sao Mộc</a:t>
            </a:r>
          </a:p>
        </p:txBody>
      </p:sp>
      <p:sp>
        <p:nvSpPr>
          <p:cNvPr id="150" name="Text Box 37">
            <a:extLst>
              <a:ext uri="{FF2B5EF4-FFF2-40B4-BE49-F238E27FC236}">
                <a16:creationId xmlns:a16="http://schemas.microsoft.com/office/drawing/2014/main" id="{1E78008A-4C34-BD67-0F9A-4A1995EB35BF}"/>
              </a:ext>
            </a:extLst>
          </p:cNvPr>
          <p:cNvSpPr txBox="1">
            <a:spLocks noChangeArrowheads="1"/>
          </p:cNvSpPr>
          <p:nvPr/>
        </p:nvSpPr>
        <p:spPr bwMode="auto">
          <a:xfrm>
            <a:off x="6629401" y="4824414"/>
            <a:ext cx="987425" cy="338137"/>
          </a:xfrm>
          <a:prstGeom prst="rect">
            <a:avLst/>
          </a:prstGeom>
          <a:solidFill>
            <a:srgbClr val="CC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Sao Hỏa</a:t>
            </a:r>
          </a:p>
        </p:txBody>
      </p:sp>
      <p:sp>
        <p:nvSpPr>
          <p:cNvPr id="151" name="Text Box 38">
            <a:extLst>
              <a:ext uri="{FF2B5EF4-FFF2-40B4-BE49-F238E27FC236}">
                <a16:creationId xmlns:a16="http://schemas.microsoft.com/office/drawing/2014/main" id="{6BB0079E-E2F7-E778-BBE6-5629BFD605FD}"/>
              </a:ext>
            </a:extLst>
          </p:cNvPr>
          <p:cNvSpPr txBox="1">
            <a:spLocks noChangeArrowheads="1"/>
          </p:cNvSpPr>
          <p:nvPr/>
        </p:nvSpPr>
        <p:spPr bwMode="auto">
          <a:xfrm>
            <a:off x="8515350" y="2960689"/>
            <a:ext cx="960438" cy="338137"/>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Trái</a:t>
            </a:r>
            <a:r>
              <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1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Đất</a:t>
            </a:r>
            <a:endParaRPr kumimoji="0" lang="en-US" alt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2" name="Text Box 39">
            <a:extLst>
              <a:ext uri="{FF2B5EF4-FFF2-40B4-BE49-F238E27FC236}">
                <a16:creationId xmlns:a16="http://schemas.microsoft.com/office/drawing/2014/main" id="{71BEE050-3588-2F97-4768-009153EF843F}"/>
              </a:ext>
            </a:extLst>
          </p:cNvPr>
          <p:cNvSpPr txBox="1">
            <a:spLocks noChangeArrowheads="1"/>
          </p:cNvSpPr>
          <p:nvPr/>
        </p:nvSpPr>
        <p:spPr bwMode="auto">
          <a:xfrm>
            <a:off x="8156576" y="958850"/>
            <a:ext cx="1027113" cy="338138"/>
          </a:xfrm>
          <a:prstGeom prst="rect">
            <a:avLst/>
          </a:prstGeom>
          <a:solidFill>
            <a:srgbClr val="00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Sao Kim</a:t>
            </a:r>
          </a:p>
        </p:txBody>
      </p:sp>
      <p:sp>
        <p:nvSpPr>
          <p:cNvPr id="153" name="Freeform 45">
            <a:extLst>
              <a:ext uri="{FF2B5EF4-FFF2-40B4-BE49-F238E27FC236}">
                <a16:creationId xmlns:a16="http://schemas.microsoft.com/office/drawing/2014/main" id="{4125C89E-7D9D-E7DC-B682-3F7C9991005E}"/>
              </a:ext>
            </a:extLst>
          </p:cNvPr>
          <p:cNvSpPr>
            <a:spLocks/>
          </p:cNvSpPr>
          <p:nvPr/>
        </p:nvSpPr>
        <p:spPr bwMode="auto">
          <a:xfrm>
            <a:off x="7086600" y="1193800"/>
            <a:ext cx="1498600" cy="1676400"/>
          </a:xfrm>
          <a:custGeom>
            <a:avLst/>
            <a:gdLst>
              <a:gd name="T0" fmla="*/ 2147483647 w 944"/>
              <a:gd name="T1" fmla="*/ 2147483647 h 1056"/>
              <a:gd name="T2" fmla="*/ 2147483647 w 944"/>
              <a:gd name="T3" fmla="*/ 2147483647 h 1056"/>
              <a:gd name="T4" fmla="*/ 2147483647 w 944"/>
              <a:gd name="T5" fmla="*/ 2147483647 h 1056"/>
              <a:gd name="T6" fmla="*/ 2147483647 w 944"/>
              <a:gd name="T7" fmla="*/ 2147483647 h 1056"/>
              <a:gd name="T8" fmla="*/ 2147483647 w 944"/>
              <a:gd name="T9" fmla="*/ 2147483647 h 1056"/>
              <a:gd name="T10" fmla="*/ 2147483647 w 944"/>
              <a:gd name="T11" fmla="*/ 2147483647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4" h="1056">
                <a:moveTo>
                  <a:pt x="336" y="208"/>
                </a:moveTo>
                <a:cubicBezTo>
                  <a:pt x="168" y="104"/>
                  <a:pt x="0" y="0"/>
                  <a:pt x="48" y="112"/>
                </a:cubicBezTo>
                <a:cubicBezTo>
                  <a:pt x="96" y="224"/>
                  <a:pt x="480" y="728"/>
                  <a:pt x="624" y="880"/>
                </a:cubicBezTo>
                <a:cubicBezTo>
                  <a:pt x="768" y="1032"/>
                  <a:pt x="880" y="1056"/>
                  <a:pt x="912" y="1024"/>
                </a:cubicBezTo>
                <a:cubicBezTo>
                  <a:pt x="944" y="992"/>
                  <a:pt x="824" y="736"/>
                  <a:pt x="816" y="688"/>
                </a:cubicBezTo>
                <a:cubicBezTo>
                  <a:pt x="808" y="640"/>
                  <a:pt x="856" y="728"/>
                  <a:pt x="864" y="736"/>
                </a:cubicBez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54" name="Group 49">
            <a:extLst>
              <a:ext uri="{FF2B5EF4-FFF2-40B4-BE49-F238E27FC236}">
                <a16:creationId xmlns:a16="http://schemas.microsoft.com/office/drawing/2014/main" id="{6C1E73CE-5F6E-A883-F155-002C32A21440}"/>
              </a:ext>
            </a:extLst>
          </p:cNvPr>
          <p:cNvGrpSpPr>
            <a:grpSpLocks/>
          </p:cNvGrpSpPr>
          <p:nvPr/>
        </p:nvGrpSpPr>
        <p:grpSpPr bwMode="auto">
          <a:xfrm>
            <a:off x="33814" y="28576"/>
            <a:ext cx="12139166" cy="6739185"/>
            <a:chOff x="7" y="0"/>
            <a:chExt cx="5744" cy="4320"/>
          </a:xfrm>
        </p:grpSpPr>
        <p:grpSp>
          <p:nvGrpSpPr>
            <p:cNvPr id="157" name="Group 54">
              <a:extLst>
                <a:ext uri="{FF2B5EF4-FFF2-40B4-BE49-F238E27FC236}">
                  <a16:creationId xmlns:a16="http://schemas.microsoft.com/office/drawing/2014/main" id="{E366F847-FEB7-4EA0-A4ED-B2C3D639D43C}"/>
                </a:ext>
              </a:extLst>
            </p:cNvPr>
            <p:cNvGrpSpPr>
              <a:grpSpLocks/>
            </p:cNvGrpSpPr>
            <p:nvPr/>
          </p:nvGrpSpPr>
          <p:grpSpPr bwMode="auto">
            <a:xfrm>
              <a:off x="462" y="0"/>
              <a:ext cx="4905" cy="96"/>
              <a:chOff x="480" y="0"/>
              <a:chExt cx="4905" cy="96"/>
            </a:xfrm>
          </p:grpSpPr>
          <p:sp>
            <p:nvSpPr>
              <p:cNvPr id="185" name="AutoShape 55">
                <a:extLst>
                  <a:ext uri="{FF2B5EF4-FFF2-40B4-BE49-F238E27FC236}">
                    <a16:creationId xmlns:a16="http://schemas.microsoft.com/office/drawing/2014/main" id="{D71915BB-CF71-3B88-2B49-CFBC33F71D05}"/>
                  </a:ext>
                </a:extLst>
              </p:cNvPr>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6" name="AutoShape 56">
                <a:extLst>
                  <a:ext uri="{FF2B5EF4-FFF2-40B4-BE49-F238E27FC236}">
                    <a16:creationId xmlns:a16="http://schemas.microsoft.com/office/drawing/2014/main" id="{7C8053F8-E295-0688-0628-DE342C66549B}"/>
                  </a:ext>
                </a:extLst>
              </p:cNvPr>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7" name="AutoShape 57">
                <a:extLst>
                  <a:ext uri="{FF2B5EF4-FFF2-40B4-BE49-F238E27FC236}">
                    <a16:creationId xmlns:a16="http://schemas.microsoft.com/office/drawing/2014/main" id="{3CA40D1F-1648-4204-9023-A95DF711A548}"/>
                  </a:ext>
                </a:extLst>
              </p:cNvPr>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8" name="AutoShape 58">
                <a:extLst>
                  <a:ext uri="{FF2B5EF4-FFF2-40B4-BE49-F238E27FC236}">
                    <a16:creationId xmlns:a16="http://schemas.microsoft.com/office/drawing/2014/main" id="{CA0BD98C-5DE1-8E16-714B-11CFE94F9D29}"/>
                  </a:ext>
                </a:extLst>
              </p:cNvPr>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9" name="AutoShape 59">
                <a:extLst>
                  <a:ext uri="{FF2B5EF4-FFF2-40B4-BE49-F238E27FC236}">
                    <a16:creationId xmlns:a16="http://schemas.microsoft.com/office/drawing/2014/main" id="{43837096-0B4C-DC5E-DED3-A722732DEDEC}"/>
                  </a:ext>
                </a:extLst>
              </p:cNvPr>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0" name="AutoShape 60">
                <a:extLst>
                  <a:ext uri="{FF2B5EF4-FFF2-40B4-BE49-F238E27FC236}">
                    <a16:creationId xmlns:a16="http://schemas.microsoft.com/office/drawing/2014/main" id="{B8B3FF23-6142-8649-1682-1333AC2975F3}"/>
                  </a:ext>
                </a:extLst>
              </p:cNvPr>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1" name="AutoShape 61">
                <a:extLst>
                  <a:ext uri="{FF2B5EF4-FFF2-40B4-BE49-F238E27FC236}">
                    <a16:creationId xmlns:a16="http://schemas.microsoft.com/office/drawing/2014/main" id="{00415F22-F55A-E85C-A27A-DA1D7D8D418D}"/>
                  </a:ext>
                </a:extLst>
              </p:cNvPr>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2" name="AutoShape 62">
                <a:extLst>
                  <a:ext uri="{FF2B5EF4-FFF2-40B4-BE49-F238E27FC236}">
                    <a16:creationId xmlns:a16="http://schemas.microsoft.com/office/drawing/2014/main" id="{4BD8DA99-8AA4-7D37-3F36-B3909814927D}"/>
                  </a:ext>
                </a:extLst>
              </p:cNvPr>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3" name="AutoShape 63">
                <a:extLst>
                  <a:ext uri="{FF2B5EF4-FFF2-40B4-BE49-F238E27FC236}">
                    <a16:creationId xmlns:a16="http://schemas.microsoft.com/office/drawing/2014/main" id="{4A3DE09F-3EC4-1EBF-7FBC-8085AD2D54C2}"/>
                  </a:ext>
                </a:extLst>
              </p:cNvPr>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4" name="AutoShape 64">
                <a:extLst>
                  <a:ext uri="{FF2B5EF4-FFF2-40B4-BE49-F238E27FC236}">
                    <a16:creationId xmlns:a16="http://schemas.microsoft.com/office/drawing/2014/main" id="{68EB4331-0807-354C-99D5-6982C8A77EDE}"/>
                  </a:ext>
                </a:extLst>
              </p:cNvPr>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5" name="AutoShape 65">
                <a:extLst>
                  <a:ext uri="{FF2B5EF4-FFF2-40B4-BE49-F238E27FC236}">
                    <a16:creationId xmlns:a16="http://schemas.microsoft.com/office/drawing/2014/main" id="{85BE7C23-873B-446F-6DA5-684A31F2E7EB}"/>
                  </a:ext>
                </a:extLst>
              </p:cNvPr>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6" name="AutoShape 66">
                <a:extLst>
                  <a:ext uri="{FF2B5EF4-FFF2-40B4-BE49-F238E27FC236}">
                    <a16:creationId xmlns:a16="http://schemas.microsoft.com/office/drawing/2014/main" id="{24F41D2E-D257-253F-E1D5-66A115BEB9DE}"/>
                  </a:ext>
                </a:extLst>
              </p:cNvPr>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58" name="Group 67">
              <a:extLst>
                <a:ext uri="{FF2B5EF4-FFF2-40B4-BE49-F238E27FC236}">
                  <a16:creationId xmlns:a16="http://schemas.microsoft.com/office/drawing/2014/main" id="{0EA9A046-DB9E-E8E4-C3DD-A2698724C393}"/>
                </a:ext>
              </a:extLst>
            </p:cNvPr>
            <p:cNvGrpSpPr>
              <a:grpSpLocks/>
            </p:cNvGrpSpPr>
            <p:nvPr/>
          </p:nvGrpSpPr>
          <p:grpSpPr bwMode="auto">
            <a:xfrm>
              <a:off x="471" y="4224"/>
              <a:ext cx="4905" cy="96"/>
              <a:chOff x="480" y="0"/>
              <a:chExt cx="4905" cy="96"/>
            </a:xfrm>
          </p:grpSpPr>
          <p:sp>
            <p:nvSpPr>
              <p:cNvPr id="173" name="AutoShape 68">
                <a:extLst>
                  <a:ext uri="{FF2B5EF4-FFF2-40B4-BE49-F238E27FC236}">
                    <a16:creationId xmlns:a16="http://schemas.microsoft.com/office/drawing/2014/main" id="{B8FE55EB-F54A-CD24-FF70-05145660BBBE}"/>
                  </a:ext>
                </a:extLst>
              </p:cNvPr>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4" name="AutoShape 69">
                <a:extLst>
                  <a:ext uri="{FF2B5EF4-FFF2-40B4-BE49-F238E27FC236}">
                    <a16:creationId xmlns:a16="http://schemas.microsoft.com/office/drawing/2014/main" id="{0F729477-0970-71BB-F15D-46E0C2C57136}"/>
                  </a:ext>
                </a:extLst>
              </p:cNvPr>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5" name="AutoShape 70">
                <a:extLst>
                  <a:ext uri="{FF2B5EF4-FFF2-40B4-BE49-F238E27FC236}">
                    <a16:creationId xmlns:a16="http://schemas.microsoft.com/office/drawing/2014/main" id="{86561F52-1425-38BD-653D-AFE0A0166536}"/>
                  </a:ext>
                </a:extLst>
              </p:cNvPr>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6" name="AutoShape 71">
                <a:extLst>
                  <a:ext uri="{FF2B5EF4-FFF2-40B4-BE49-F238E27FC236}">
                    <a16:creationId xmlns:a16="http://schemas.microsoft.com/office/drawing/2014/main" id="{233B9422-F618-07A3-163B-5B0A8C8D575F}"/>
                  </a:ext>
                </a:extLst>
              </p:cNvPr>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7" name="AutoShape 72">
                <a:extLst>
                  <a:ext uri="{FF2B5EF4-FFF2-40B4-BE49-F238E27FC236}">
                    <a16:creationId xmlns:a16="http://schemas.microsoft.com/office/drawing/2014/main" id="{1981A01A-6E49-0F02-0206-BE5755BF504F}"/>
                  </a:ext>
                </a:extLst>
              </p:cNvPr>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8" name="AutoShape 73">
                <a:extLst>
                  <a:ext uri="{FF2B5EF4-FFF2-40B4-BE49-F238E27FC236}">
                    <a16:creationId xmlns:a16="http://schemas.microsoft.com/office/drawing/2014/main" id="{D20FCF1F-48B3-93B0-94EB-E3D672905EC7}"/>
                  </a:ext>
                </a:extLst>
              </p:cNvPr>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9" name="AutoShape 74">
                <a:extLst>
                  <a:ext uri="{FF2B5EF4-FFF2-40B4-BE49-F238E27FC236}">
                    <a16:creationId xmlns:a16="http://schemas.microsoft.com/office/drawing/2014/main" id="{1B95E5D8-A9A7-6CCF-5227-05F6015898C8}"/>
                  </a:ext>
                </a:extLst>
              </p:cNvPr>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0" name="AutoShape 75">
                <a:extLst>
                  <a:ext uri="{FF2B5EF4-FFF2-40B4-BE49-F238E27FC236}">
                    <a16:creationId xmlns:a16="http://schemas.microsoft.com/office/drawing/2014/main" id="{2EEAEA8C-7212-8BF1-C14B-E1B63F104C57}"/>
                  </a:ext>
                </a:extLst>
              </p:cNvPr>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1" name="AutoShape 76">
                <a:extLst>
                  <a:ext uri="{FF2B5EF4-FFF2-40B4-BE49-F238E27FC236}">
                    <a16:creationId xmlns:a16="http://schemas.microsoft.com/office/drawing/2014/main" id="{70E6F5EA-7149-B31E-C591-883C252E9EB4}"/>
                  </a:ext>
                </a:extLst>
              </p:cNvPr>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2" name="AutoShape 77">
                <a:extLst>
                  <a:ext uri="{FF2B5EF4-FFF2-40B4-BE49-F238E27FC236}">
                    <a16:creationId xmlns:a16="http://schemas.microsoft.com/office/drawing/2014/main" id="{52FB8417-CE6A-10EA-CD79-E4A616F76E3F}"/>
                  </a:ext>
                </a:extLst>
              </p:cNvPr>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3" name="AutoShape 78">
                <a:extLst>
                  <a:ext uri="{FF2B5EF4-FFF2-40B4-BE49-F238E27FC236}">
                    <a16:creationId xmlns:a16="http://schemas.microsoft.com/office/drawing/2014/main" id="{C12EC1A8-9BE8-E9D9-DCA7-4F463659539E}"/>
                  </a:ext>
                </a:extLst>
              </p:cNvPr>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4" name="AutoShape 79">
                <a:extLst>
                  <a:ext uri="{FF2B5EF4-FFF2-40B4-BE49-F238E27FC236}">
                    <a16:creationId xmlns:a16="http://schemas.microsoft.com/office/drawing/2014/main" id="{D91E629C-C36B-4DB8-6371-5CC075656B25}"/>
                  </a:ext>
                </a:extLst>
              </p:cNvPr>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59" name="Group 80">
              <a:extLst>
                <a:ext uri="{FF2B5EF4-FFF2-40B4-BE49-F238E27FC236}">
                  <a16:creationId xmlns:a16="http://schemas.microsoft.com/office/drawing/2014/main" id="{CBC051AF-4A6E-64CC-E78D-43945C62F29C}"/>
                </a:ext>
              </a:extLst>
            </p:cNvPr>
            <p:cNvGrpSpPr>
              <a:grpSpLocks/>
            </p:cNvGrpSpPr>
            <p:nvPr/>
          </p:nvGrpSpPr>
          <p:grpSpPr bwMode="auto">
            <a:xfrm>
              <a:off x="7" y="910"/>
              <a:ext cx="96" cy="2439"/>
              <a:chOff x="-2" y="865"/>
              <a:chExt cx="96" cy="2439"/>
            </a:xfrm>
          </p:grpSpPr>
          <p:sp>
            <p:nvSpPr>
              <p:cNvPr id="167" name="AutoShape 81">
                <a:extLst>
                  <a:ext uri="{FF2B5EF4-FFF2-40B4-BE49-F238E27FC236}">
                    <a16:creationId xmlns:a16="http://schemas.microsoft.com/office/drawing/2014/main" id="{DBE2AF27-B275-7A12-E5E5-B41D7B15F4A5}"/>
                  </a:ext>
                </a:extLst>
              </p:cNvPr>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8" name="AutoShape 82">
                <a:extLst>
                  <a:ext uri="{FF2B5EF4-FFF2-40B4-BE49-F238E27FC236}">
                    <a16:creationId xmlns:a16="http://schemas.microsoft.com/office/drawing/2014/main" id="{BE39EDC0-8159-23EC-2BF9-55FB5079C0EA}"/>
                  </a:ext>
                </a:extLst>
              </p:cNvPr>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9" name="AutoShape 83">
                <a:extLst>
                  <a:ext uri="{FF2B5EF4-FFF2-40B4-BE49-F238E27FC236}">
                    <a16:creationId xmlns:a16="http://schemas.microsoft.com/office/drawing/2014/main" id="{1BC09C8D-40A2-EB56-73A6-B6DA861AF157}"/>
                  </a:ext>
                </a:extLst>
              </p:cNvPr>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0" name="AutoShape 84">
                <a:extLst>
                  <a:ext uri="{FF2B5EF4-FFF2-40B4-BE49-F238E27FC236}">
                    <a16:creationId xmlns:a16="http://schemas.microsoft.com/office/drawing/2014/main" id="{E7633FC5-DA0F-3FC7-9BD3-881400FF921C}"/>
                  </a:ext>
                </a:extLst>
              </p:cNvPr>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1" name="AutoShape 85">
                <a:extLst>
                  <a:ext uri="{FF2B5EF4-FFF2-40B4-BE49-F238E27FC236}">
                    <a16:creationId xmlns:a16="http://schemas.microsoft.com/office/drawing/2014/main" id="{27B4D7A4-6E60-A367-22B7-900C7C867F03}"/>
                  </a:ext>
                </a:extLst>
              </p:cNvPr>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2" name="AutoShape 86">
                <a:extLst>
                  <a:ext uri="{FF2B5EF4-FFF2-40B4-BE49-F238E27FC236}">
                    <a16:creationId xmlns:a16="http://schemas.microsoft.com/office/drawing/2014/main" id="{1BE74173-D3B0-22E4-1BE6-D2F93E42A75A}"/>
                  </a:ext>
                </a:extLst>
              </p:cNvPr>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60" name="Group 87">
              <a:extLst>
                <a:ext uri="{FF2B5EF4-FFF2-40B4-BE49-F238E27FC236}">
                  <a16:creationId xmlns:a16="http://schemas.microsoft.com/office/drawing/2014/main" id="{30E7D214-2F1A-4D62-4656-FBCACBEA968F}"/>
                </a:ext>
              </a:extLst>
            </p:cNvPr>
            <p:cNvGrpSpPr>
              <a:grpSpLocks/>
            </p:cNvGrpSpPr>
            <p:nvPr/>
          </p:nvGrpSpPr>
          <p:grpSpPr bwMode="auto">
            <a:xfrm>
              <a:off x="5655" y="1014"/>
              <a:ext cx="96" cy="2439"/>
              <a:chOff x="-2" y="865"/>
              <a:chExt cx="96" cy="2439"/>
            </a:xfrm>
          </p:grpSpPr>
          <p:sp>
            <p:nvSpPr>
              <p:cNvPr id="161" name="AutoShape 88">
                <a:extLst>
                  <a:ext uri="{FF2B5EF4-FFF2-40B4-BE49-F238E27FC236}">
                    <a16:creationId xmlns:a16="http://schemas.microsoft.com/office/drawing/2014/main" id="{85409F28-4930-3E28-2653-0FE2BEB51D89}"/>
                  </a:ext>
                </a:extLst>
              </p:cNvPr>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2" name="AutoShape 89">
                <a:extLst>
                  <a:ext uri="{FF2B5EF4-FFF2-40B4-BE49-F238E27FC236}">
                    <a16:creationId xmlns:a16="http://schemas.microsoft.com/office/drawing/2014/main" id="{5FAF1DF9-9878-B058-F88E-61014DFDA549}"/>
                  </a:ext>
                </a:extLst>
              </p:cNvPr>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3" name="AutoShape 90">
                <a:extLst>
                  <a:ext uri="{FF2B5EF4-FFF2-40B4-BE49-F238E27FC236}">
                    <a16:creationId xmlns:a16="http://schemas.microsoft.com/office/drawing/2014/main" id="{DB02D09C-A665-FED3-5C90-AEE38D89EECB}"/>
                  </a:ext>
                </a:extLst>
              </p:cNvPr>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4" name="AutoShape 91">
                <a:extLst>
                  <a:ext uri="{FF2B5EF4-FFF2-40B4-BE49-F238E27FC236}">
                    <a16:creationId xmlns:a16="http://schemas.microsoft.com/office/drawing/2014/main" id="{B6D59F0A-D003-E75A-ED7F-3592C755C3EA}"/>
                  </a:ext>
                </a:extLst>
              </p:cNvPr>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5" name="AutoShape 92">
                <a:extLst>
                  <a:ext uri="{FF2B5EF4-FFF2-40B4-BE49-F238E27FC236}">
                    <a16:creationId xmlns:a16="http://schemas.microsoft.com/office/drawing/2014/main" id="{563E8644-F6C8-3C70-C092-1CF28B687707}"/>
                  </a:ext>
                </a:extLst>
              </p:cNvPr>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6" name="AutoShape 93">
                <a:extLst>
                  <a:ext uri="{FF2B5EF4-FFF2-40B4-BE49-F238E27FC236}">
                    <a16:creationId xmlns:a16="http://schemas.microsoft.com/office/drawing/2014/main" id="{D17B6736-D3CE-CF69-9CCF-FAAFC20A855C}"/>
                  </a:ext>
                </a:extLst>
              </p:cNvPr>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
        <p:nvSpPr>
          <p:cNvPr id="197" name="Text Box 106">
            <a:extLst>
              <a:ext uri="{FF2B5EF4-FFF2-40B4-BE49-F238E27FC236}">
                <a16:creationId xmlns:a16="http://schemas.microsoft.com/office/drawing/2014/main" id="{80969D90-8C27-0958-5FF5-5AA79C333A80}"/>
              </a:ext>
            </a:extLst>
          </p:cNvPr>
          <p:cNvSpPr txBox="1">
            <a:spLocks noChangeArrowheads="1"/>
          </p:cNvSpPr>
          <p:nvPr/>
        </p:nvSpPr>
        <p:spPr bwMode="auto">
          <a:xfrm>
            <a:off x="3810000" y="4038600"/>
            <a:ext cx="1371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8" name="Text Box 107">
            <a:extLst>
              <a:ext uri="{FF2B5EF4-FFF2-40B4-BE49-F238E27FC236}">
                <a16:creationId xmlns:a16="http://schemas.microsoft.com/office/drawing/2014/main" id="{F0B7344F-D1CE-5998-5750-E58B1F12DB44}"/>
              </a:ext>
            </a:extLst>
          </p:cNvPr>
          <p:cNvSpPr txBox="1">
            <a:spLocks noChangeArrowheads="1"/>
          </p:cNvSpPr>
          <p:nvPr/>
        </p:nvSpPr>
        <p:spPr bwMode="auto">
          <a:xfrm>
            <a:off x="5556250" y="2663825"/>
            <a:ext cx="1016000" cy="338138"/>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Mặt Trời</a:t>
            </a:r>
          </a:p>
        </p:txBody>
      </p:sp>
      <p:sp>
        <p:nvSpPr>
          <p:cNvPr id="200" name="Text Box 107">
            <a:extLst>
              <a:ext uri="{FF2B5EF4-FFF2-40B4-BE49-F238E27FC236}">
                <a16:creationId xmlns:a16="http://schemas.microsoft.com/office/drawing/2014/main" id="{7AB5036B-2FAA-70E1-1D30-F863294E0908}"/>
              </a:ext>
            </a:extLst>
          </p:cNvPr>
          <p:cNvSpPr txBox="1">
            <a:spLocks noChangeArrowheads="1"/>
          </p:cNvSpPr>
          <p:nvPr/>
        </p:nvSpPr>
        <p:spPr bwMode="auto">
          <a:xfrm>
            <a:off x="4652964" y="844550"/>
            <a:ext cx="1057275" cy="33813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Sao Thủy</a:t>
            </a:r>
          </a:p>
        </p:txBody>
      </p:sp>
      <p:sp>
        <p:nvSpPr>
          <p:cNvPr id="201" name="AutoShape 4">
            <a:extLst>
              <a:ext uri="{FF2B5EF4-FFF2-40B4-BE49-F238E27FC236}">
                <a16:creationId xmlns:a16="http://schemas.microsoft.com/office/drawing/2014/main" id="{EA4D7C4E-6A29-F0B6-56D7-51EBE508ACD2}"/>
              </a:ext>
            </a:extLst>
          </p:cNvPr>
          <p:cNvSpPr>
            <a:spLocks noChangeArrowheads="1"/>
          </p:cNvSpPr>
          <p:nvPr/>
        </p:nvSpPr>
        <p:spPr bwMode="auto">
          <a:xfrm rot="20226833">
            <a:off x="5634038" y="1506539"/>
            <a:ext cx="779462" cy="712787"/>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2" name="AutoShape 5">
            <a:extLst>
              <a:ext uri="{FF2B5EF4-FFF2-40B4-BE49-F238E27FC236}">
                <a16:creationId xmlns:a16="http://schemas.microsoft.com/office/drawing/2014/main" id="{83BE8A94-62DF-702D-9531-79E6B9BA171C}"/>
              </a:ext>
            </a:extLst>
          </p:cNvPr>
          <p:cNvSpPr>
            <a:spLocks noChangeArrowheads="1"/>
          </p:cNvSpPr>
          <p:nvPr/>
        </p:nvSpPr>
        <p:spPr bwMode="auto">
          <a:xfrm rot="20226833">
            <a:off x="3608388" y="3057525"/>
            <a:ext cx="779462" cy="712788"/>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3" name="AutoShape 6">
            <a:extLst>
              <a:ext uri="{FF2B5EF4-FFF2-40B4-BE49-F238E27FC236}">
                <a16:creationId xmlns:a16="http://schemas.microsoft.com/office/drawing/2014/main" id="{728C790C-0C72-32CE-8A0D-0201EFFEE985}"/>
              </a:ext>
            </a:extLst>
          </p:cNvPr>
          <p:cNvSpPr>
            <a:spLocks noChangeArrowheads="1"/>
          </p:cNvSpPr>
          <p:nvPr/>
        </p:nvSpPr>
        <p:spPr bwMode="auto">
          <a:xfrm rot="20226833">
            <a:off x="4660901" y="4675189"/>
            <a:ext cx="779463" cy="712787"/>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4" name="AutoShape 7">
            <a:extLst>
              <a:ext uri="{FF2B5EF4-FFF2-40B4-BE49-F238E27FC236}">
                <a16:creationId xmlns:a16="http://schemas.microsoft.com/office/drawing/2014/main" id="{7A60A929-0CBA-E7D6-B06B-C00ACDBEBE4C}"/>
              </a:ext>
            </a:extLst>
          </p:cNvPr>
          <p:cNvSpPr>
            <a:spLocks noChangeArrowheads="1"/>
          </p:cNvSpPr>
          <p:nvPr/>
        </p:nvSpPr>
        <p:spPr bwMode="auto">
          <a:xfrm rot="20226833">
            <a:off x="7772401" y="2438400"/>
            <a:ext cx="779463" cy="712788"/>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5" name="AutoShape 8">
            <a:extLst>
              <a:ext uri="{FF2B5EF4-FFF2-40B4-BE49-F238E27FC236}">
                <a16:creationId xmlns:a16="http://schemas.microsoft.com/office/drawing/2014/main" id="{F906E29A-9B6D-53A5-4B4D-996FED522FF4}"/>
              </a:ext>
            </a:extLst>
          </p:cNvPr>
          <p:cNvSpPr>
            <a:spLocks noChangeArrowheads="1"/>
          </p:cNvSpPr>
          <p:nvPr/>
        </p:nvSpPr>
        <p:spPr bwMode="auto">
          <a:xfrm rot="20226833">
            <a:off x="7581901" y="4519614"/>
            <a:ext cx="779463" cy="712787"/>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06" name="Group 205">
            <a:extLst>
              <a:ext uri="{FF2B5EF4-FFF2-40B4-BE49-F238E27FC236}">
                <a16:creationId xmlns:a16="http://schemas.microsoft.com/office/drawing/2014/main" id="{471F7191-0DB1-2EAC-20CF-4551F8E398F3}"/>
              </a:ext>
            </a:extLst>
          </p:cNvPr>
          <p:cNvGrpSpPr>
            <a:grpSpLocks/>
          </p:cNvGrpSpPr>
          <p:nvPr/>
        </p:nvGrpSpPr>
        <p:grpSpPr bwMode="auto">
          <a:xfrm>
            <a:off x="2362202" y="1066801"/>
            <a:ext cx="3413124" cy="1481968"/>
            <a:chOff x="820738" y="1066800"/>
            <a:chExt cx="3430117" cy="1247539"/>
          </a:xfrm>
        </p:grpSpPr>
        <p:sp>
          <p:nvSpPr>
            <p:cNvPr id="207" name="Freeform 17">
              <a:extLst>
                <a:ext uri="{FF2B5EF4-FFF2-40B4-BE49-F238E27FC236}">
                  <a16:creationId xmlns:a16="http://schemas.microsoft.com/office/drawing/2014/main" id="{AF4B956B-EA57-E8E5-12A6-1F69EDAA57BF}"/>
                </a:ext>
              </a:extLst>
            </p:cNvPr>
            <p:cNvSpPr>
              <a:spLocks/>
            </p:cNvSpPr>
            <p:nvPr/>
          </p:nvSpPr>
          <p:spPr bwMode="auto">
            <a:xfrm>
              <a:off x="820738" y="1193744"/>
              <a:ext cx="3430117" cy="939856"/>
            </a:xfrm>
            <a:custGeom>
              <a:avLst/>
              <a:gdLst>
                <a:gd name="T0" fmla="*/ 2147483647 w 1520"/>
                <a:gd name="T1" fmla="*/ 2147483647 h 552"/>
                <a:gd name="T2" fmla="*/ 2147483647 w 1520"/>
                <a:gd name="T3" fmla="*/ 2147483647 h 552"/>
                <a:gd name="T4" fmla="*/ 2147483647 w 1520"/>
                <a:gd name="T5" fmla="*/ 2147483647 h 552"/>
                <a:gd name="T6" fmla="*/ 2147483647 w 1520"/>
                <a:gd name="T7" fmla="*/ 2147483647 h 552"/>
                <a:gd name="T8" fmla="*/ 2147483647 w 1520"/>
                <a:gd name="T9" fmla="*/ 2147483647 h 5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0" h="552">
                  <a:moveTo>
                    <a:pt x="448" y="24"/>
                  </a:moveTo>
                  <a:cubicBezTo>
                    <a:pt x="224" y="12"/>
                    <a:pt x="0" y="0"/>
                    <a:pt x="112" y="72"/>
                  </a:cubicBezTo>
                  <a:cubicBezTo>
                    <a:pt x="224" y="144"/>
                    <a:pt x="888" y="384"/>
                    <a:pt x="1120" y="456"/>
                  </a:cubicBezTo>
                  <a:cubicBezTo>
                    <a:pt x="1352" y="528"/>
                    <a:pt x="1488" y="552"/>
                    <a:pt x="1504" y="504"/>
                  </a:cubicBezTo>
                  <a:cubicBezTo>
                    <a:pt x="1520" y="456"/>
                    <a:pt x="1264" y="224"/>
                    <a:pt x="1216" y="1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8" name="AutoShape 3">
              <a:extLst>
                <a:ext uri="{FF2B5EF4-FFF2-40B4-BE49-F238E27FC236}">
                  <a16:creationId xmlns:a16="http://schemas.microsoft.com/office/drawing/2014/main" id="{F11B5A7A-D37A-CA85-3F73-15BD97D4875C}"/>
                </a:ext>
              </a:extLst>
            </p:cNvPr>
            <p:cNvSpPr>
              <a:spLocks noChangeArrowheads="1"/>
            </p:cNvSpPr>
            <p:nvPr/>
          </p:nvSpPr>
          <p:spPr bwMode="auto">
            <a:xfrm>
              <a:off x="1741488" y="1066800"/>
              <a:ext cx="1687512" cy="1247539"/>
            </a:xfrm>
            <a:prstGeom prst="flowChartConnector">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09" name="Group 208">
            <a:extLst>
              <a:ext uri="{FF2B5EF4-FFF2-40B4-BE49-F238E27FC236}">
                <a16:creationId xmlns:a16="http://schemas.microsoft.com/office/drawing/2014/main" id="{42A78A73-8585-EAED-46CE-977D423351D8}"/>
              </a:ext>
            </a:extLst>
          </p:cNvPr>
          <p:cNvGrpSpPr>
            <a:grpSpLocks/>
          </p:cNvGrpSpPr>
          <p:nvPr/>
        </p:nvGrpSpPr>
        <p:grpSpPr bwMode="auto">
          <a:xfrm>
            <a:off x="1439863" y="3124201"/>
            <a:ext cx="3065463" cy="1357313"/>
            <a:chOff x="-84931" y="3124199"/>
            <a:chExt cx="3066148" cy="1104317"/>
          </a:xfrm>
        </p:grpSpPr>
        <p:sp>
          <p:nvSpPr>
            <p:cNvPr id="210" name="AutoShape 2">
              <a:extLst>
                <a:ext uri="{FF2B5EF4-FFF2-40B4-BE49-F238E27FC236}">
                  <a16:creationId xmlns:a16="http://schemas.microsoft.com/office/drawing/2014/main" id="{D28465AC-BED5-790B-F96B-8E56A5C98062}"/>
                </a:ext>
              </a:extLst>
            </p:cNvPr>
            <p:cNvSpPr>
              <a:spLocks noChangeArrowheads="1"/>
            </p:cNvSpPr>
            <p:nvPr/>
          </p:nvSpPr>
          <p:spPr bwMode="auto">
            <a:xfrm>
              <a:off x="678679" y="3124199"/>
              <a:ext cx="1486643" cy="1104317"/>
            </a:xfrm>
            <a:prstGeom prst="flowChartConnector">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1" name="Freeform 94">
              <a:extLst>
                <a:ext uri="{FF2B5EF4-FFF2-40B4-BE49-F238E27FC236}">
                  <a16:creationId xmlns:a16="http://schemas.microsoft.com/office/drawing/2014/main" id="{1F9F3B98-0D02-802F-4ADE-E9C7D97955EE}"/>
                </a:ext>
              </a:extLst>
            </p:cNvPr>
            <p:cNvSpPr>
              <a:spLocks/>
            </p:cNvSpPr>
            <p:nvPr/>
          </p:nvSpPr>
          <p:spPr bwMode="auto">
            <a:xfrm>
              <a:off x="-84931" y="3124199"/>
              <a:ext cx="3066148" cy="952501"/>
            </a:xfrm>
            <a:custGeom>
              <a:avLst/>
              <a:gdLst>
                <a:gd name="T0" fmla="*/ 2147483647 w 1520"/>
                <a:gd name="T1" fmla="*/ 2147483647 h 552"/>
                <a:gd name="T2" fmla="*/ 2147483647 w 1520"/>
                <a:gd name="T3" fmla="*/ 2147483647 h 552"/>
                <a:gd name="T4" fmla="*/ 2147483647 w 1520"/>
                <a:gd name="T5" fmla="*/ 2147483647 h 552"/>
                <a:gd name="T6" fmla="*/ 2147483647 w 1520"/>
                <a:gd name="T7" fmla="*/ 2147483647 h 552"/>
                <a:gd name="T8" fmla="*/ 2147483647 w 1520"/>
                <a:gd name="T9" fmla="*/ 2147483647 h 5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0" h="552">
                  <a:moveTo>
                    <a:pt x="448" y="24"/>
                  </a:moveTo>
                  <a:cubicBezTo>
                    <a:pt x="224" y="12"/>
                    <a:pt x="0" y="0"/>
                    <a:pt x="112" y="72"/>
                  </a:cubicBezTo>
                  <a:cubicBezTo>
                    <a:pt x="224" y="144"/>
                    <a:pt x="888" y="384"/>
                    <a:pt x="1120" y="456"/>
                  </a:cubicBezTo>
                  <a:cubicBezTo>
                    <a:pt x="1352" y="528"/>
                    <a:pt x="1488" y="552"/>
                    <a:pt x="1504" y="504"/>
                  </a:cubicBezTo>
                  <a:cubicBezTo>
                    <a:pt x="1520" y="456"/>
                    <a:pt x="1264" y="224"/>
                    <a:pt x="1216" y="1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12" name="Group 211">
            <a:extLst>
              <a:ext uri="{FF2B5EF4-FFF2-40B4-BE49-F238E27FC236}">
                <a16:creationId xmlns:a16="http://schemas.microsoft.com/office/drawing/2014/main" id="{8D92B2D5-9676-3C2D-7B58-016AAA47F0A9}"/>
              </a:ext>
            </a:extLst>
          </p:cNvPr>
          <p:cNvGrpSpPr>
            <a:grpSpLocks/>
          </p:cNvGrpSpPr>
          <p:nvPr/>
        </p:nvGrpSpPr>
        <p:grpSpPr bwMode="auto">
          <a:xfrm>
            <a:off x="5219700" y="3033713"/>
            <a:ext cx="1676400" cy="1447800"/>
            <a:chOff x="3695700" y="3034414"/>
            <a:chExt cx="1676400" cy="1447800"/>
          </a:xfrm>
        </p:grpSpPr>
        <p:sp>
          <p:nvSpPr>
            <p:cNvPr id="213" name="AutoShape 8">
              <a:extLst>
                <a:ext uri="{FF2B5EF4-FFF2-40B4-BE49-F238E27FC236}">
                  <a16:creationId xmlns:a16="http://schemas.microsoft.com/office/drawing/2014/main" id="{AD8E5089-A728-96E4-1A3F-ABCE54588BC8}"/>
                </a:ext>
              </a:extLst>
            </p:cNvPr>
            <p:cNvSpPr>
              <a:spLocks noChangeArrowheads="1"/>
            </p:cNvSpPr>
            <p:nvPr/>
          </p:nvSpPr>
          <p:spPr bwMode="auto">
            <a:xfrm>
              <a:off x="3695700" y="3034414"/>
              <a:ext cx="1676400" cy="1447800"/>
            </a:xfrm>
            <a:prstGeom prst="flowChartConnector">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6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14" name="TextBox 115">
              <a:extLst>
                <a:ext uri="{FF2B5EF4-FFF2-40B4-BE49-F238E27FC236}">
                  <a16:creationId xmlns:a16="http://schemas.microsoft.com/office/drawing/2014/main" id="{75390D35-72F1-F6ED-7153-2201EB42DC56}"/>
                </a:ext>
              </a:extLst>
            </p:cNvPr>
            <p:cNvSpPr txBox="1">
              <a:spLocks noChangeArrowheads="1"/>
            </p:cNvSpPr>
            <p:nvPr/>
          </p:nvSpPr>
          <p:spPr bwMode="auto">
            <a:xfrm>
              <a:off x="4356495" y="3452499"/>
              <a:ext cx="4240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6600"/>
                  </a:solidFill>
                  <a:effectLst/>
                  <a:uLnTx/>
                  <a:uFillTx/>
                  <a:latin typeface="Times New Roman" panose="02020603050405020304" pitchFamily="18" charset="0"/>
                  <a:cs typeface="Times New Roman" panose="02020603050405020304" pitchFamily="18" charset="0"/>
                </a:rPr>
                <a:t>7</a:t>
              </a:r>
            </a:p>
          </p:txBody>
        </p:sp>
      </p:grpSp>
      <p:grpSp>
        <p:nvGrpSpPr>
          <p:cNvPr id="215" name="Group 214">
            <a:extLst>
              <a:ext uri="{FF2B5EF4-FFF2-40B4-BE49-F238E27FC236}">
                <a16:creationId xmlns:a16="http://schemas.microsoft.com/office/drawing/2014/main" id="{E5B359D9-8D54-DA25-8E6A-4DE61CE3E387}"/>
              </a:ext>
            </a:extLst>
          </p:cNvPr>
          <p:cNvGrpSpPr>
            <a:grpSpLocks/>
          </p:cNvGrpSpPr>
          <p:nvPr/>
        </p:nvGrpSpPr>
        <p:grpSpPr bwMode="auto">
          <a:xfrm>
            <a:off x="6288088" y="1155700"/>
            <a:ext cx="3098800" cy="1492250"/>
            <a:chOff x="4846582" y="1155877"/>
            <a:chExt cx="3098754" cy="1491981"/>
          </a:xfrm>
        </p:grpSpPr>
        <p:sp>
          <p:nvSpPr>
            <p:cNvPr id="216" name="Freeform 46">
              <a:extLst>
                <a:ext uri="{FF2B5EF4-FFF2-40B4-BE49-F238E27FC236}">
                  <a16:creationId xmlns:a16="http://schemas.microsoft.com/office/drawing/2014/main" id="{0854105B-AADC-4C7A-E8DF-CF72BF89A3AE}"/>
                </a:ext>
              </a:extLst>
            </p:cNvPr>
            <p:cNvSpPr>
              <a:spLocks/>
            </p:cNvSpPr>
            <p:nvPr/>
          </p:nvSpPr>
          <p:spPr bwMode="auto">
            <a:xfrm rot="1007902">
              <a:off x="4846582" y="1444671"/>
              <a:ext cx="3098754" cy="913370"/>
            </a:xfrm>
            <a:custGeom>
              <a:avLst/>
              <a:gdLst>
                <a:gd name="T0" fmla="*/ 2147483647 w 1520"/>
                <a:gd name="T1" fmla="*/ 2147483647 h 552"/>
                <a:gd name="T2" fmla="*/ 2147483647 w 1520"/>
                <a:gd name="T3" fmla="*/ 2147483647 h 552"/>
                <a:gd name="T4" fmla="*/ 2147483647 w 1520"/>
                <a:gd name="T5" fmla="*/ 2147483647 h 552"/>
                <a:gd name="T6" fmla="*/ 2147483647 w 1520"/>
                <a:gd name="T7" fmla="*/ 2147483647 h 552"/>
                <a:gd name="T8" fmla="*/ 2147483647 w 1520"/>
                <a:gd name="T9" fmla="*/ 2147483647 h 5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0" h="552">
                  <a:moveTo>
                    <a:pt x="448" y="24"/>
                  </a:moveTo>
                  <a:cubicBezTo>
                    <a:pt x="224" y="12"/>
                    <a:pt x="0" y="0"/>
                    <a:pt x="112" y="72"/>
                  </a:cubicBezTo>
                  <a:cubicBezTo>
                    <a:pt x="224" y="144"/>
                    <a:pt x="888" y="384"/>
                    <a:pt x="1120" y="456"/>
                  </a:cubicBezTo>
                  <a:cubicBezTo>
                    <a:pt x="1352" y="528"/>
                    <a:pt x="1488" y="552"/>
                    <a:pt x="1504" y="504"/>
                  </a:cubicBezTo>
                  <a:cubicBezTo>
                    <a:pt x="1520" y="456"/>
                    <a:pt x="1264" y="224"/>
                    <a:pt x="1216" y="1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7" name="AutoShape 5">
              <a:extLst>
                <a:ext uri="{FF2B5EF4-FFF2-40B4-BE49-F238E27FC236}">
                  <a16:creationId xmlns:a16="http://schemas.microsoft.com/office/drawing/2014/main" id="{7D102DFB-E658-A9BA-74D3-BCFA59515FBD}"/>
                </a:ext>
              </a:extLst>
            </p:cNvPr>
            <p:cNvSpPr>
              <a:spLocks noChangeArrowheads="1"/>
            </p:cNvSpPr>
            <p:nvPr/>
          </p:nvSpPr>
          <p:spPr bwMode="auto">
            <a:xfrm>
              <a:off x="5410137" y="1155877"/>
              <a:ext cx="1705225" cy="1491981"/>
            </a:xfrm>
            <a:prstGeom prst="flowChartConnector">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18" name="Group 217">
            <a:extLst>
              <a:ext uri="{FF2B5EF4-FFF2-40B4-BE49-F238E27FC236}">
                <a16:creationId xmlns:a16="http://schemas.microsoft.com/office/drawing/2014/main" id="{C35A8E82-6C19-E96B-B427-17844BF93C03}"/>
              </a:ext>
            </a:extLst>
          </p:cNvPr>
          <p:cNvGrpSpPr>
            <a:grpSpLocks/>
          </p:cNvGrpSpPr>
          <p:nvPr/>
        </p:nvGrpSpPr>
        <p:grpSpPr bwMode="auto">
          <a:xfrm>
            <a:off x="7242176" y="3319464"/>
            <a:ext cx="2995613" cy="1557337"/>
            <a:chOff x="5718361" y="3319463"/>
            <a:chExt cx="2995411" cy="1557337"/>
          </a:xfrm>
        </p:grpSpPr>
        <p:sp>
          <p:nvSpPr>
            <p:cNvPr id="219" name="Freeform 47">
              <a:extLst>
                <a:ext uri="{FF2B5EF4-FFF2-40B4-BE49-F238E27FC236}">
                  <a16:creationId xmlns:a16="http://schemas.microsoft.com/office/drawing/2014/main" id="{A130E704-8FDB-5CC5-D731-7D611CAA3DCD}"/>
                </a:ext>
              </a:extLst>
            </p:cNvPr>
            <p:cNvSpPr>
              <a:spLocks/>
            </p:cNvSpPr>
            <p:nvPr/>
          </p:nvSpPr>
          <p:spPr bwMode="auto">
            <a:xfrm rot="357432">
              <a:off x="5718361" y="3933765"/>
              <a:ext cx="2995411" cy="876300"/>
            </a:xfrm>
            <a:custGeom>
              <a:avLst/>
              <a:gdLst>
                <a:gd name="T0" fmla="*/ 2147483647 w 1520"/>
                <a:gd name="T1" fmla="*/ 2147483647 h 552"/>
                <a:gd name="T2" fmla="*/ 2147483647 w 1520"/>
                <a:gd name="T3" fmla="*/ 2147483647 h 552"/>
                <a:gd name="T4" fmla="*/ 2147483647 w 1520"/>
                <a:gd name="T5" fmla="*/ 2147483647 h 552"/>
                <a:gd name="T6" fmla="*/ 2147483647 w 1520"/>
                <a:gd name="T7" fmla="*/ 2147483647 h 552"/>
                <a:gd name="T8" fmla="*/ 2147483647 w 1520"/>
                <a:gd name="T9" fmla="*/ 2147483647 h 5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0" h="552">
                  <a:moveTo>
                    <a:pt x="448" y="24"/>
                  </a:moveTo>
                  <a:cubicBezTo>
                    <a:pt x="224" y="12"/>
                    <a:pt x="0" y="0"/>
                    <a:pt x="112" y="72"/>
                  </a:cubicBezTo>
                  <a:cubicBezTo>
                    <a:pt x="224" y="144"/>
                    <a:pt x="888" y="384"/>
                    <a:pt x="1120" y="456"/>
                  </a:cubicBezTo>
                  <a:cubicBezTo>
                    <a:pt x="1352" y="528"/>
                    <a:pt x="1488" y="552"/>
                    <a:pt x="1504" y="504"/>
                  </a:cubicBezTo>
                  <a:cubicBezTo>
                    <a:pt x="1520" y="456"/>
                    <a:pt x="1264" y="224"/>
                    <a:pt x="1216" y="1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0" name="AutoShape 7">
              <a:extLst>
                <a:ext uri="{FF2B5EF4-FFF2-40B4-BE49-F238E27FC236}">
                  <a16:creationId xmlns:a16="http://schemas.microsoft.com/office/drawing/2014/main" id="{689D80C4-BA7D-2BFA-715F-69F0AB0165EC}"/>
                </a:ext>
              </a:extLst>
            </p:cNvPr>
            <p:cNvSpPr>
              <a:spLocks noChangeArrowheads="1"/>
            </p:cNvSpPr>
            <p:nvPr/>
          </p:nvSpPr>
          <p:spPr bwMode="auto">
            <a:xfrm>
              <a:off x="6629401" y="3319463"/>
              <a:ext cx="1663700" cy="1557337"/>
            </a:xfrm>
            <a:prstGeom prst="flowChartConnector">
              <a:avLst/>
            </a:prstGeom>
            <a:solidFill>
              <a:srgbClr val="99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grpSp>
        <p:nvGrpSpPr>
          <p:cNvPr id="221" name="Group 220">
            <a:extLst>
              <a:ext uri="{FF2B5EF4-FFF2-40B4-BE49-F238E27FC236}">
                <a16:creationId xmlns:a16="http://schemas.microsoft.com/office/drawing/2014/main" id="{18893CAC-9AFD-5384-7707-1B68E6C238AE}"/>
              </a:ext>
            </a:extLst>
          </p:cNvPr>
          <p:cNvGrpSpPr>
            <a:grpSpLocks/>
          </p:cNvGrpSpPr>
          <p:nvPr/>
        </p:nvGrpSpPr>
        <p:grpSpPr bwMode="auto">
          <a:xfrm>
            <a:off x="5813425" y="5181600"/>
            <a:ext cx="2871788" cy="1436688"/>
            <a:chOff x="4289141" y="5181600"/>
            <a:chExt cx="2872701" cy="1435950"/>
          </a:xfrm>
        </p:grpSpPr>
        <p:sp>
          <p:nvSpPr>
            <p:cNvPr id="222" name="Freeform 48">
              <a:extLst>
                <a:ext uri="{FF2B5EF4-FFF2-40B4-BE49-F238E27FC236}">
                  <a16:creationId xmlns:a16="http://schemas.microsoft.com/office/drawing/2014/main" id="{66430106-2AE3-2F37-05AF-B55FD4402778}"/>
                </a:ext>
              </a:extLst>
            </p:cNvPr>
            <p:cNvSpPr>
              <a:spLocks/>
            </p:cNvSpPr>
            <p:nvPr/>
          </p:nvSpPr>
          <p:spPr bwMode="auto">
            <a:xfrm rot="-2259420">
              <a:off x="4289141" y="5512667"/>
              <a:ext cx="2872701" cy="1104883"/>
            </a:xfrm>
            <a:custGeom>
              <a:avLst/>
              <a:gdLst>
                <a:gd name="T0" fmla="*/ 2147483647 w 1520"/>
                <a:gd name="T1" fmla="*/ 2147483647 h 552"/>
                <a:gd name="T2" fmla="*/ 2147483647 w 1520"/>
                <a:gd name="T3" fmla="*/ 2147483647 h 552"/>
                <a:gd name="T4" fmla="*/ 2147483647 w 1520"/>
                <a:gd name="T5" fmla="*/ 2147483647 h 552"/>
                <a:gd name="T6" fmla="*/ 2147483647 w 1520"/>
                <a:gd name="T7" fmla="*/ 2147483647 h 552"/>
                <a:gd name="T8" fmla="*/ 2147483647 w 1520"/>
                <a:gd name="T9" fmla="*/ 2147483647 h 5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0" h="552">
                  <a:moveTo>
                    <a:pt x="448" y="24"/>
                  </a:moveTo>
                  <a:cubicBezTo>
                    <a:pt x="224" y="12"/>
                    <a:pt x="0" y="0"/>
                    <a:pt x="112" y="72"/>
                  </a:cubicBezTo>
                  <a:cubicBezTo>
                    <a:pt x="224" y="144"/>
                    <a:pt x="888" y="384"/>
                    <a:pt x="1120" y="456"/>
                  </a:cubicBezTo>
                  <a:cubicBezTo>
                    <a:pt x="1352" y="528"/>
                    <a:pt x="1488" y="552"/>
                    <a:pt x="1504" y="504"/>
                  </a:cubicBezTo>
                  <a:cubicBezTo>
                    <a:pt x="1520" y="456"/>
                    <a:pt x="1264" y="224"/>
                    <a:pt x="1216" y="16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3" name="AutoShape 6">
              <a:extLst>
                <a:ext uri="{FF2B5EF4-FFF2-40B4-BE49-F238E27FC236}">
                  <a16:creationId xmlns:a16="http://schemas.microsoft.com/office/drawing/2014/main" id="{23BC9BA5-A947-1CEF-831D-B9B310E795E6}"/>
                </a:ext>
              </a:extLst>
            </p:cNvPr>
            <p:cNvSpPr>
              <a:spLocks noChangeArrowheads="1"/>
            </p:cNvSpPr>
            <p:nvPr/>
          </p:nvSpPr>
          <p:spPr bwMode="auto">
            <a:xfrm>
              <a:off x="4867274" y="5181600"/>
              <a:ext cx="1517007" cy="1295400"/>
            </a:xfrm>
            <a:prstGeom prst="flowChartConnector">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24" name="Group 223">
            <a:extLst>
              <a:ext uri="{FF2B5EF4-FFF2-40B4-BE49-F238E27FC236}">
                <a16:creationId xmlns:a16="http://schemas.microsoft.com/office/drawing/2014/main" id="{B4E7F345-B7D9-0D6B-4B99-5FC5EC3F7644}"/>
              </a:ext>
            </a:extLst>
          </p:cNvPr>
          <p:cNvGrpSpPr>
            <a:grpSpLocks/>
          </p:cNvGrpSpPr>
          <p:nvPr/>
        </p:nvGrpSpPr>
        <p:grpSpPr bwMode="auto">
          <a:xfrm>
            <a:off x="2755885" y="4571592"/>
            <a:ext cx="2041525" cy="2235200"/>
            <a:chOff x="1259237" y="4599358"/>
            <a:chExt cx="2041126" cy="2235333"/>
          </a:xfrm>
        </p:grpSpPr>
        <p:sp>
          <p:nvSpPr>
            <p:cNvPr id="225" name="Freeform 19">
              <a:extLst>
                <a:ext uri="{FF2B5EF4-FFF2-40B4-BE49-F238E27FC236}">
                  <a16:creationId xmlns:a16="http://schemas.microsoft.com/office/drawing/2014/main" id="{4305D03F-50E2-73F6-7D26-E106C2D30899}"/>
                </a:ext>
              </a:extLst>
            </p:cNvPr>
            <p:cNvSpPr>
              <a:spLocks/>
            </p:cNvSpPr>
            <p:nvPr/>
          </p:nvSpPr>
          <p:spPr bwMode="auto">
            <a:xfrm rot="-749788">
              <a:off x="1259237" y="4599358"/>
              <a:ext cx="1758250" cy="2235333"/>
            </a:xfrm>
            <a:custGeom>
              <a:avLst/>
              <a:gdLst>
                <a:gd name="T0" fmla="*/ 2147483647 w 888"/>
                <a:gd name="T1" fmla="*/ 2147483647 h 1200"/>
                <a:gd name="T2" fmla="*/ 2147483647 w 888"/>
                <a:gd name="T3" fmla="*/ 2147483647 h 1200"/>
                <a:gd name="T4" fmla="*/ 2147483647 w 888"/>
                <a:gd name="T5" fmla="*/ 2147483647 h 1200"/>
                <a:gd name="T6" fmla="*/ 2147483647 w 888"/>
                <a:gd name="T7" fmla="*/ 2147483647 h 1200"/>
                <a:gd name="T8" fmla="*/ 2147483647 w 888"/>
                <a:gd name="T9" fmla="*/ 2147483647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 h="1200">
                  <a:moveTo>
                    <a:pt x="408" y="256"/>
                  </a:moveTo>
                  <a:cubicBezTo>
                    <a:pt x="204" y="128"/>
                    <a:pt x="0" y="0"/>
                    <a:pt x="24" y="112"/>
                  </a:cubicBezTo>
                  <a:cubicBezTo>
                    <a:pt x="48" y="224"/>
                    <a:pt x="416" y="752"/>
                    <a:pt x="552" y="928"/>
                  </a:cubicBezTo>
                  <a:cubicBezTo>
                    <a:pt x="688" y="1104"/>
                    <a:pt x="792" y="1200"/>
                    <a:pt x="840" y="1168"/>
                  </a:cubicBezTo>
                  <a:cubicBezTo>
                    <a:pt x="888" y="1136"/>
                    <a:pt x="840" y="808"/>
                    <a:pt x="840" y="7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6" name="AutoShape 4">
              <a:extLst>
                <a:ext uri="{FF2B5EF4-FFF2-40B4-BE49-F238E27FC236}">
                  <a16:creationId xmlns:a16="http://schemas.microsoft.com/office/drawing/2014/main" id="{CD8A8C6A-1737-BB32-0FF5-2DD943F522DD}"/>
                </a:ext>
              </a:extLst>
            </p:cNvPr>
            <p:cNvSpPr>
              <a:spLocks noChangeArrowheads="1"/>
            </p:cNvSpPr>
            <p:nvPr/>
          </p:nvSpPr>
          <p:spPr bwMode="auto">
            <a:xfrm>
              <a:off x="1447751" y="5002835"/>
              <a:ext cx="1852612" cy="1513860"/>
            </a:xfrm>
            <a:prstGeom prst="flowChartConnector">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6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227" name="TextBox 226">
            <a:extLst>
              <a:ext uri="{FF2B5EF4-FFF2-40B4-BE49-F238E27FC236}">
                <a16:creationId xmlns:a16="http://schemas.microsoft.com/office/drawing/2014/main" id="{281DCAD7-3FB9-A46E-6DB1-10E9A01C0144}"/>
              </a:ext>
            </a:extLst>
          </p:cNvPr>
          <p:cNvSpPr txBox="1">
            <a:spLocks noChangeArrowheads="1"/>
          </p:cNvSpPr>
          <p:nvPr/>
        </p:nvSpPr>
        <p:spPr bwMode="auto">
          <a:xfrm>
            <a:off x="2591971" y="1312025"/>
            <a:ext cx="3040909" cy="646331"/>
          </a:xfrm>
          <a:prstGeom prst="rect">
            <a:avLst/>
          </a:prstGeom>
          <a:solidFill>
            <a:schemeClr val="accent6">
              <a:lumMod val="60000"/>
              <a:lumOff val="40000"/>
            </a:schemeClr>
          </a:solidFill>
          <a:ln w="9525">
            <a:solidFill>
              <a:srgbClr val="000000"/>
            </a:solidFill>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kumimoji="0" lang="en-US" altLang="en-US"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Sao </a:t>
            </a:r>
            <a:r>
              <a:rPr kumimoji="0" lang="en-US" altLang="en-US"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Thủy</a:t>
            </a:r>
            <a:r>
              <a:rPr kumimoji="0" lang="en-US" altLang="en-US"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Tên kinh đô nước Âu Lạc.</a:t>
            </a:r>
          </a:p>
        </p:txBody>
      </p:sp>
      <p:sp>
        <p:nvSpPr>
          <p:cNvPr id="228" name="TextBox 227">
            <a:extLst>
              <a:ext uri="{FF2B5EF4-FFF2-40B4-BE49-F238E27FC236}">
                <a16:creationId xmlns:a16="http://schemas.microsoft.com/office/drawing/2014/main" id="{12DAB107-FD8B-3ED7-8FA8-5B38688A438D}"/>
              </a:ext>
            </a:extLst>
          </p:cNvPr>
          <p:cNvSpPr txBox="1">
            <a:spLocks noChangeArrowheads="1"/>
          </p:cNvSpPr>
          <p:nvPr/>
        </p:nvSpPr>
        <p:spPr bwMode="auto">
          <a:xfrm>
            <a:off x="586905" y="1518728"/>
            <a:ext cx="1865284" cy="369332"/>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b="1" dirty="0">
                <a:solidFill>
                  <a:srgbClr val="FF0000"/>
                </a:solidFill>
                <a:latin typeface="Times New Roman" pitchFamily="18" charset="0"/>
                <a:cs typeface="Times New Roman" pitchFamily="18" charset="0"/>
              </a:rPr>
              <a:t>CỔ LOA</a:t>
            </a:r>
            <a:endParaRPr kumimoji="0" lang="en-US"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229" name="Horizontal Scroll 104">
            <a:extLst>
              <a:ext uri="{FF2B5EF4-FFF2-40B4-BE49-F238E27FC236}">
                <a16:creationId xmlns:a16="http://schemas.microsoft.com/office/drawing/2014/main" id="{428E260E-459F-97B2-7E63-FC02C4F2A491}"/>
              </a:ext>
            </a:extLst>
          </p:cNvPr>
          <p:cNvSpPr/>
          <p:nvPr/>
        </p:nvSpPr>
        <p:spPr>
          <a:xfrm>
            <a:off x="6169472" y="1196658"/>
            <a:ext cx="2822548" cy="1044843"/>
          </a:xfrm>
          <a:prstGeom prst="horizontalScroll">
            <a:avLst/>
          </a:prstGeom>
          <a:solidFill>
            <a:srgbClr val="66FF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Sao Kim</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Khu</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di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tích</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lịch</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sử</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đền</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Hùng</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thuộc</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tỉnh</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230" name="TextBox 229">
            <a:extLst>
              <a:ext uri="{FF2B5EF4-FFF2-40B4-BE49-F238E27FC236}">
                <a16:creationId xmlns:a16="http://schemas.microsoft.com/office/drawing/2014/main" id="{D0E61805-AAE7-1218-D2A4-E9EA574F739D}"/>
              </a:ext>
            </a:extLst>
          </p:cNvPr>
          <p:cNvSpPr txBox="1">
            <a:spLocks noChangeArrowheads="1"/>
          </p:cNvSpPr>
          <p:nvPr/>
        </p:nvSpPr>
        <p:spPr bwMode="auto">
          <a:xfrm>
            <a:off x="9152112" y="1593875"/>
            <a:ext cx="1397804" cy="400110"/>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PHÚ THỌ</a:t>
            </a:r>
          </a:p>
        </p:txBody>
      </p:sp>
      <p:sp>
        <p:nvSpPr>
          <p:cNvPr id="231" name="Horizontal Scroll 106">
            <a:extLst>
              <a:ext uri="{FF2B5EF4-FFF2-40B4-BE49-F238E27FC236}">
                <a16:creationId xmlns:a16="http://schemas.microsoft.com/office/drawing/2014/main" id="{A986A9E1-6078-326D-248C-9A548C4842F8}"/>
              </a:ext>
            </a:extLst>
          </p:cNvPr>
          <p:cNvSpPr/>
          <p:nvPr/>
        </p:nvSpPr>
        <p:spPr>
          <a:xfrm>
            <a:off x="7617021" y="3247591"/>
            <a:ext cx="2873375" cy="1329051"/>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kumimoji="0" lang="en-US" sz="20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Trái</a:t>
            </a:r>
            <a:r>
              <a:rPr kumimoji="0" lang="en-US" sz="20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Đất</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Chức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quan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đứng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đầu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bộ</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thời</a:t>
            </a:r>
            <a:r>
              <a:rPr lang="en-US" b="1" dirty="0">
                <a:solidFill>
                  <a:srgbClr val="FF0000"/>
                </a:solidFill>
                <a:latin typeface="Times New Roman" panose="02020603050405020304" pitchFamily="18" charset="0"/>
                <a:cs typeface="Times New Roman" panose="02020603050405020304" pitchFamily="18" charset="0"/>
              </a:rPr>
              <a:t> Văn Lang.</a:t>
            </a:r>
            <a:endParaRPr lang="en-US" sz="2000" b="1" dirty="0">
              <a:solidFill>
                <a:srgbClr val="FF0000"/>
              </a:solidFill>
              <a:effectLst/>
              <a:latin typeface="Times New Roman" panose="02020603050405020304" pitchFamily="18" charset="0"/>
              <a:cs typeface="Times New Roman" panose="02020603050405020304" pitchFamily="18" charset="0"/>
            </a:endParaRPr>
          </a:p>
        </p:txBody>
      </p:sp>
      <p:sp>
        <p:nvSpPr>
          <p:cNvPr id="232" name="TextBox 231">
            <a:extLst>
              <a:ext uri="{FF2B5EF4-FFF2-40B4-BE49-F238E27FC236}">
                <a16:creationId xmlns:a16="http://schemas.microsoft.com/office/drawing/2014/main" id="{C50F7942-A771-7178-06B4-BCD846C8B9F0}"/>
              </a:ext>
            </a:extLst>
          </p:cNvPr>
          <p:cNvSpPr txBox="1">
            <a:spLocks noChangeArrowheads="1"/>
          </p:cNvSpPr>
          <p:nvPr/>
        </p:nvSpPr>
        <p:spPr bwMode="auto">
          <a:xfrm>
            <a:off x="9799030" y="4463401"/>
            <a:ext cx="1955846"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vi-VN" altLang="en-US" b="1" dirty="0">
                <a:solidFill>
                  <a:srgbClr val="FF0000"/>
                </a:solidFill>
                <a:latin typeface="Times New Roman" panose="02020603050405020304" pitchFamily="18" charset="0"/>
                <a:cs typeface="Times New Roman" panose="02020603050405020304" pitchFamily="18" charset="0"/>
              </a:rPr>
              <a:t>LẠC TƯỚNG</a:t>
            </a:r>
            <a:endParaRPr kumimoji="0" lang="en-US" alt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3" name="Horizontal Scroll 108">
            <a:extLst>
              <a:ext uri="{FF2B5EF4-FFF2-40B4-BE49-F238E27FC236}">
                <a16:creationId xmlns:a16="http://schemas.microsoft.com/office/drawing/2014/main" id="{B046CA73-82EC-92BC-3B36-2959B8F774D3}"/>
              </a:ext>
            </a:extLst>
          </p:cNvPr>
          <p:cNvSpPr/>
          <p:nvPr/>
        </p:nvSpPr>
        <p:spPr>
          <a:xfrm>
            <a:off x="5885530" y="5166004"/>
            <a:ext cx="3388413" cy="1217969"/>
          </a:xfrm>
          <a:prstGeom prst="horizontalScroll">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kumimoji="0" lang="en-US" sz="20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Sao </a:t>
            </a:r>
            <a:r>
              <a:rPr kumimoji="0" lang="en-US" sz="20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Hỏa</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vi-VN" b="1" dirty="0">
                <a:solidFill>
                  <a:srgbClr val="FF0000"/>
                </a:solidFill>
                <a:latin typeface="Times New Roman" panose="02020603050405020304" pitchFamily="18" charset="0"/>
                <a:cs typeface="Times New Roman" panose="02020603050405020304" pitchFamily="18" charset="0"/>
              </a:rPr>
              <a:t>Người mẹ của vua Hùng trong truyền thuyết “Con Rồng cháu Tiên”.</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4" name="TextBox 233">
            <a:extLst>
              <a:ext uri="{FF2B5EF4-FFF2-40B4-BE49-F238E27FC236}">
                <a16:creationId xmlns:a16="http://schemas.microsoft.com/office/drawing/2014/main" id="{1C7363E6-A62B-FA6C-03EA-5B370E558D51}"/>
              </a:ext>
            </a:extLst>
          </p:cNvPr>
          <p:cNvSpPr txBox="1">
            <a:spLocks noChangeArrowheads="1"/>
          </p:cNvSpPr>
          <p:nvPr/>
        </p:nvSpPr>
        <p:spPr bwMode="auto">
          <a:xfrm>
            <a:off x="9434602" y="5818908"/>
            <a:ext cx="1359384" cy="400110"/>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ÂU CƠ</a:t>
            </a:r>
            <a:endPar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5" name="TextBox 234">
            <a:extLst>
              <a:ext uri="{FF2B5EF4-FFF2-40B4-BE49-F238E27FC236}">
                <a16:creationId xmlns:a16="http://schemas.microsoft.com/office/drawing/2014/main" id="{B8CDFE38-D55A-F097-239F-FC6AF09AB5C4}"/>
              </a:ext>
            </a:extLst>
          </p:cNvPr>
          <p:cNvSpPr txBox="1">
            <a:spLocks noChangeArrowheads="1"/>
          </p:cNvSpPr>
          <p:nvPr/>
        </p:nvSpPr>
        <p:spPr bwMode="auto">
          <a:xfrm>
            <a:off x="739061" y="6044681"/>
            <a:ext cx="1479634" cy="400110"/>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SƠN TINH</a:t>
            </a:r>
          </a:p>
        </p:txBody>
      </p:sp>
      <p:sp>
        <p:nvSpPr>
          <p:cNvPr id="236" name="Horizontal Scroll 111">
            <a:extLst>
              <a:ext uri="{FF2B5EF4-FFF2-40B4-BE49-F238E27FC236}">
                <a16:creationId xmlns:a16="http://schemas.microsoft.com/office/drawing/2014/main" id="{BDB3AD41-EC67-3B02-0495-B8FF0949A4C2}"/>
              </a:ext>
            </a:extLst>
          </p:cNvPr>
          <p:cNvSpPr/>
          <p:nvPr/>
        </p:nvSpPr>
        <p:spPr>
          <a:xfrm>
            <a:off x="2281554" y="4920697"/>
            <a:ext cx="3338427" cy="1466261"/>
          </a:xfrm>
          <a:prstGeom prst="horizontalScroll">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kumimoji="0" lang="en-US"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Sao </a:t>
            </a:r>
            <a:r>
              <a:rPr kumimoji="0" lang="en-US"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Mộc</a:t>
            </a:r>
            <a:r>
              <a:rPr kumimoji="0" lang="en-US"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vi-VN" b="1" dirty="0">
                <a:solidFill>
                  <a:srgbClr val="002060"/>
                </a:solidFill>
                <a:latin typeface="Times New Roman" panose="02020603050405020304" pitchFamily="18" charset="0"/>
                <a:cs typeface="Times New Roman" panose="02020603050405020304" pitchFamily="18" charset="0"/>
              </a:rPr>
              <a:t>Tên gọi khác của thần núi Tản Viên, con rể của vua Hùng Vương thứ 18.</a:t>
            </a:r>
            <a:endParaRPr kumimoji="0" lang="en-US"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37" name="Horizontal Scroll 112">
            <a:extLst>
              <a:ext uri="{FF2B5EF4-FFF2-40B4-BE49-F238E27FC236}">
                <a16:creationId xmlns:a16="http://schemas.microsoft.com/office/drawing/2014/main" id="{3D3D5ED1-51FB-0C46-D411-86F20D48C0F0}"/>
              </a:ext>
            </a:extLst>
          </p:cNvPr>
          <p:cNvSpPr/>
          <p:nvPr/>
        </p:nvSpPr>
        <p:spPr>
          <a:xfrm>
            <a:off x="1511175" y="3087448"/>
            <a:ext cx="2922440" cy="1098187"/>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kumimoji="0" lang="en-US"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Sao </a:t>
            </a:r>
            <a:r>
              <a:rPr kumimoji="0" lang="en-US"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Thiên</a:t>
            </a:r>
            <a:r>
              <a:rPr kumimoji="0" lang="en-US"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Vương</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it-IT" b="1" dirty="0">
                <a:solidFill>
                  <a:srgbClr val="FF0000"/>
                </a:solidFill>
                <a:latin typeface="Times New Roman" panose="02020603050405020304" pitchFamily="18" charset="0"/>
                <a:cs typeface="Times New Roman" panose="02020603050405020304" pitchFamily="18" charset="0"/>
              </a:rPr>
              <a:t> Tên gọi con trai vua Hùng.</a:t>
            </a:r>
            <a:endParaRPr lang="it-IT" b="1" dirty="0">
              <a:solidFill>
                <a:srgbClr val="FF0000"/>
              </a:solidFill>
              <a:effectLst/>
              <a:latin typeface="Times New Roman" panose="02020603050405020304" pitchFamily="18" charset="0"/>
              <a:cs typeface="Times New Roman" panose="02020603050405020304" pitchFamily="18" charset="0"/>
            </a:endParaRPr>
          </a:p>
        </p:txBody>
      </p:sp>
      <p:sp>
        <p:nvSpPr>
          <p:cNvPr id="238" name="TextBox 237">
            <a:extLst>
              <a:ext uri="{FF2B5EF4-FFF2-40B4-BE49-F238E27FC236}">
                <a16:creationId xmlns:a16="http://schemas.microsoft.com/office/drawing/2014/main" id="{2AFF31F8-C7A2-FE2F-3F5C-45874EAA57EB}"/>
              </a:ext>
            </a:extLst>
          </p:cNvPr>
          <p:cNvSpPr txBox="1">
            <a:spLocks noChangeArrowheads="1"/>
          </p:cNvSpPr>
          <p:nvPr/>
        </p:nvSpPr>
        <p:spPr bwMode="auto">
          <a:xfrm>
            <a:off x="647119" y="4285392"/>
            <a:ext cx="1656169"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QUAN LANG</a:t>
            </a:r>
            <a:endParaRPr kumimoji="0" lang="en-US" alt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9" name="Horizontal Scroll 114">
            <a:extLst>
              <a:ext uri="{FF2B5EF4-FFF2-40B4-BE49-F238E27FC236}">
                <a16:creationId xmlns:a16="http://schemas.microsoft.com/office/drawing/2014/main" id="{F20A52F4-F908-A9CA-8EFF-A2171D66EF4E}"/>
              </a:ext>
            </a:extLst>
          </p:cNvPr>
          <p:cNvSpPr/>
          <p:nvPr/>
        </p:nvSpPr>
        <p:spPr>
          <a:xfrm>
            <a:off x="4520504" y="3072731"/>
            <a:ext cx="3190875" cy="754923"/>
          </a:xfrm>
          <a:prstGeom prst="horizontalScroll">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Mặt</a:t>
            </a:r>
            <a:r>
              <a:rPr kumimoji="0" lang="en-US"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trời</a:t>
            </a:r>
            <a:r>
              <a:rPr kumimoji="0" lang="en-US"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Ai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đứng</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đầu</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nhà</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nước</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Lang?</a:t>
            </a:r>
          </a:p>
        </p:txBody>
      </p:sp>
      <p:sp>
        <p:nvSpPr>
          <p:cNvPr id="240" name="TextBox 239">
            <a:extLst>
              <a:ext uri="{FF2B5EF4-FFF2-40B4-BE49-F238E27FC236}">
                <a16:creationId xmlns:a16="http://schemas.microsoft.com/office/drawing/2014/main" id="{C7F3039A-9696-277F-2882-510D82912D5E}"/>
              </a:ext>
            </a:extLst>
          </p:cNvPr>
          <p:cNvSpPr txBox="1">
            <a:spLocks noChangeArrowheads="1"/>
          </p:cNvSpPr>
          <p:nvPr/>
        </p:nvSpPr>
        <p:spPr bwMode="auto">
          <a:xfrm>
            <a:off x="4708157" y="3809856"/>
            <a:ext cx="1838497" cy="36933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HÙNG VƯƠNG</a:t>
            </a:r>
          </a:p>
        </p:txBody>
      </p:sp>
      <p:sp>
        <p:nvSpPr>
          <p:cNvPr id="241" name="Rectangle 240">
            <a:extLst>
              <a:ext uri="{FF2B5EF4-FFF2-40B4-BE49-F238E27FC236}">
                <a16:creationId xmlns:a16="http://schemas.microsoft.com/office/drawing/2014/main" id="{C370C0FF-D2FC-ECB8-C8B1-20A9FB60CD7E}"/>
              </a:ext>
            </a:extLst>
          </p:cNvPr>
          <p:cNvSpPr/>
          <p:nvPr/>
        </p:nvSpPr>
        <p:spPr>
          <a:xfrm>
            <a:off x="1509712" y="158751"/>
            <a:ext cx="9158288" cy="46196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100" normalizeH="0" baseline="0" noProof="0">
                <a:ln>
                  <a:noFill/>
                </a:ln>
                <a:solidFill>
                  <a:srgbClr val="0000CC"/>
                </a:solidFill>
                <a:effectLst/>
                <a:uLnTx/>
                <a:uFillTx/>
                <a:latin typeface="Times New Roman" panose="02020603050405020304" pitchFamily="18" charset="0"/>
                <a:cs typeface="Times New Roman" panose="02020603050405020304" pitchFamily="18" charset="0"/>
              </a:rPr>
              <a:t>TRÒ CHƠI : “ĐI TÌM ĐẤU TÍCH LỊCH SỬ TRONG HỆ MẶT TRỜI”</a:t>
            </a:r>
          </a:p>
        </p:txBody>
      </p:sp>
      <p:sp>
        <p:nvSpPr>
          <p:cNvPr id="242" name="AutoShape 4">
            <a:extLst>
              <a:ext uri="{FF2B5EF4-FFF2-40B4-BE49-F238E27FC236}">
                <a16:creationId xmlns:a16="http://schemas.microsoft.com/office/drawing/2014/main" id="{8306E15F-C2B0-3780-AEC5-94B1B0F2B566}"/>
              </a:ext>
            </a:extLst>
          </p:cNvPr>
          <p:cNvSpPr>
            <a:spLocks noChangeArrowheads="1"/>
          </p:cNvSpPr>
          <p:nvPr/>
        </p:nvSpPr>
        <p:spPr bwMode="auto">
          <a:xfrm rot="20226833">
            <a:off x="3725863" y="3890964"/>
            <a:ext cx="779462" cy="712787"/>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3" name="AutoShape 4">
            <a:extLst>
              <a:ext uri="{FF2B5EF4-FFF2-40B4-BE49-F238E27FC236}">
                <a16:creationId xmlns:a16="http://schemas.microsoft.com/office/drawing/2014/main" id="{BBF7093E-0FBF-5BC8-4A4E-116131C4E368}"/>
              </a:ext>
            </a:extLst>
          </p:cNvPr>
          <p:cNvSpPr>
            <a:spLocks noChangeArrowheads="1"/>
          </p:cNvSpPr>
          <p:nvPr/>
        </p:nvSpPr>
        <p:spPr bwMode="auto">
          <a:xfrm rot="20226833">
            <a:off x="2654301" y="1809750"/>
            <a:ext cx="779463" cy="712788"/>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4" name="AutoShape 4">
            <a:extLst>
              <a:ext uri="{FF2B5EF4-FFF2-40B4-BE49-F238E27FC236}">
                <a16:creationId xmlns:a16="http://schemas.microsoft.com/office/drawing/2014/main" id="{1311D974-E282-6615-FD2A-B3D58EA83F6A}"/>
              </a:ext>
            </a:extLst>
          </p:cNvPr>
          <p:cNvSpPr>
            <a:spLocks noChangeArrowheads="1"/>
          </p:cNvSpPr>
          <p:nvPr/>
        </p:nvSpPr>
        <p:spPr bwMode="auto">
          <a:xfrm rot="20226833">
            <a:off x="7162801" y="3776664"/>
            <a:ext cx="779463" cy="712787"/>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5" name="AutoShape 4">
            <a:extLst>
              <a:ext uri="{FF2B5EF4-FFF2-40B4-BE49-F238E27FC236}">
                <a16:creationId xmlns:a16="http://schemas.microsoft.com/office/drawing/2014/main" id="{F34D56DC-45B9-3F48-3854-0042F6382C9F}"/>
              </a:ext>
            </a:extLst>
          </p:cNvPr>
          <p:cNvSpPr>
            <a:spLocks noChangeArrowheads="1"/>
          </p:cNvSpPr>
          <p:nvPr/>
        </p:nvSpPr>
        <p:spPr bwMode="auto">
          <a:xfrm rot="20226833">
            <a:off x="9269413" y="1547814"/>
            <a:ext cx="779462" cy="712787"/>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6" name="AutoShape 4">
            <a:extLst>
              <a:ext uri="{FF2B5EF4-FFF2-40B4-BE49-F238E27FC236}">
                <a16:creationId xmlns:a16="http://schemas.microsoft.com/office/drawing/2014/main" id="{A1D88899-35B9-AB28-32D5-38C9A7FDAC0A}"/>
              </a:ext>
            </a:extLst>
          </p:cNvPr>
          <p:cNvSpPr>
            <a:spLocks noChangeArrowheads="1"/>
          </p:cNvSpPr>
          <p:nvPr/>
        </p:nvSpPr>
        <p:spPr bwMode="auto">
          <a:xfrm rot="20226833">
            <a:off x="5765801" y="1168400"/>
            <a:ext cx="779463" cy="712788"/>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7" name="AutoShape 4">
            <a:extLst>
              <a:ext uri="{FF2B5EF4-FFF2-40B4-BE49-F238E27FC236}">
                <a16:creationId xmlns:a16="http://schemas.microsoft.com/office/drawing/2014/main" id="{6A011A1E-DDCA-FDA1-EA20-A8FB0B86A69A}"/>
              </a:ext>
            </a:extLst>
          </p:cNvPr>
          <p:cNvSpPr>
            <a:spLocks noChangeArrowheads="1"/>
          </p:cNvSpPr>
          <p:nvPr/>
        </p:nvSpPr>
        <p:spPr bwMode="auto">
          <a:xfrm rot="20226833">
            <a:off x="9925051" y="2266950"/>
            <a:ext cx="779463" cy="712788"/>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816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repeatCount="500" fill="hold" nodeType="withEffect">
                                  <p:stCondLst>
                                    <p:cond delay="0"/>
                                  </p:stCondLst>
                                  <p:iterate type="lt">
                                    <p:tmPct val="0"/>
                                  </p:iterate>
                                  <p:childTnLst>
                                    <p:set>
                                      <p:cBhvr>
                                        <p:cTn id="6" dur="1" fill="hold">
                                          <p:stCondLst>
                                            <p:cond delay="0"/>
                                          </p:stCondLst>
                                        </p:cTn>
                                        <p:tgtEl>
                                          <p:spTgt spid="201"/>
                                        </p:tgtEl>
                                        <p:attrNameLst>
                                          <p:attrName>style.visibility</p:attrName>
                                        </p:attrNameLst>
                                      </p:cBhvr>
                                      <p:to>
                                        <p:strVal val="visible"/>
                                      </p:to>
                                    </p:set>
                                    <p:anim calcmode="lin" valueType="num">
                                      <p:cBhvr>
                                        <p:cTn id="7" dur="3000" fill="hold"/>
                                        <p:tgtEl>
                                          <p:spTgt spid="201"/>
                                        </p:tgtEl>
                                        <p:attrNameLst>
                                          <p:attrName>ppt_w</p:attrName>
                                        </p:attrNameLst>
                                      </p:cBhvr>
                                      <p:tavLst>
                                        <p:tav tm="0">
                                          <p:val>
                                            <p:fltVal val="0"/>
                                          </p:val>
                                        </p:tav>
                                        <p:tav tm="100000">
                                          <p:val>
                                            <p:strVal val="#ppt_w"/>
                                          </p:val>
                                        </p:tav>
                                      </p:tavLst>
                                    </p:anim>
                                    <p:anim calcmode="lin" valueType="num">
                                      <p:cBhvr>
                                        <p:cTn id="8" dur="3000" fill="hold"/>
                                        <p:tgtEl>
                                          <p:spTgt spid="201"/>
                                        </p:tgtEl>
                                        <p:attrNameLst>
                                          <p:attrName>ppt_h</p:attrName>
                                        </p:attrNameLst>
                                      </p:cBhvr>
                                      <p:tavLst>
                                        <p:tav tm="0">
                                          <p:val>
                                            <p:fltVal val="0"/>
                                          </p:val>
                                        </p:tav>
                                        <p:tav tm="100000">
                                          <p:val>
                                            <p:strVal val="#ppt_h"/>
                                          </p:val>
                                        </p:tav>
                                      </p:tavLst>
                                    </p:anim>
                                    <p:anim calcmode="lin" valueType="num">
                                      <p:cBhvr>
                                        <p:cTn id="9" dur="3000" fill="hold"/>
                                        <p:tgtEl>
                                          <p:spTgt spid="201"/>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20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repeatCount="indefinite" fill="hold" nodeType="withEffect">
                                  <p:stCondLst>
                                    <p:cond delay="0"/>
                                  </p:stCondLst>
                                  <p:iterate type="lt">
                                    <p:tmPct val="0"/>
                                  </p:iterate>
                                  <p:childTnLst>
                                    <p:set>
                                      <p:cBhvr>
                                        <p:cTn id="12" dur="1" fill="hold">
                                          <p:stCondLst>
                                            <p:cond delay="0"/>
                                          </p:stCondLst>
                                        </p:cTn>
                                        <p:tgtEl>
                                          <p:spTgt spid="202"/>
                                        </p:tgtEl>
                                        <p:attrNameLst>
                                          <p:attrName>style.visibility</p:attrName>
                                        </p:attrNameLst>
                                      </p:cBhvr>
                                      <p:to>
                                        <p:strVal val="visible"/>
                                      </p:to>
                                    </p:set>
                                    <p:anim calcmode="lin" valueType="num">
                                      <p:cBhvr>
                                        <p:cTn id="13" dur="3000" fill="hold"/>
                                        <p:tgtEl>
                                          <p:spTgt spid="202"/>
                                        </p:tgtEl>
                                        <p:attrNameLst>
                                          <p:attrName>ppt_w</p:attrName>
                                        </p:attrNameLst>
                                      </p:cBhvr>
                                      <p:tavLst>
                                        <p:tav tm="0">
                                          <p:val>
                                            <p:fltVal val="0"/>
                                          </p:val>
                                        </p:tav>
                                        <p:tav tm="100000">
                                          <p:val>
                                            <p:strVal val="#ppt_w"/>
                                          </p:val>
                                        </p:tav>
                                      </p:tavLst>
                                    </p:anim>
                                    <p:anim calcmode="lin" valueType="num">
                                      <p:cBhvr>
                                        <p:cTn id="14" dur="3000" fill="hold"/>
                                        <p:tgtEl>
                                          <p:spTgt spid="202"/>
                                        </p:tgtEl>
                                        <p:attrNameLst>
                                          <p:attrName>ppt_h</p:attrName>
                                        </p:attrNameLst>
                                      </p:cBhvr>
                                      <p:tavLst>
                                        <p:tav tm="0">
                                          <p:val>
                                            <p:fltVal val="0"/>
                                          </p:val>
                                        </p:tav>
                                        <p:tav tm="100000">
                                          <p:val>
                                            <p:strVal val="#ppt_h"/>
                                          </p:val>
                                        </p:tav>
                                      </p:tavLst>
                                    </p:anim>
                                    <p:anim calcmode="lin" valueType="num">
                                      <p:cBhvr>
                                        <p:cTn id="15" dur="3000" fill="hold"/>
                                        <p:tgtEl>
                                          <p:spTgt spid="202"/>
                                        </p:tgtEl>
                                        <p:attrNameLst>
                                          <p:attrName>ppt_x</p:attrName>
                                        </p:attrNameLst>
                                      </p:cBhvr>
                                      <p:tavLst>
                                        <p:tav tm="0" fmla="#ppt_x+(cos(-2*pi*(1-$))*-#ppt_x-sin(-2*pi*(1-$))*(1-#ppt_y))*(1-$)">
                                          <p:val>
                                            <p:fltVal val="0"/>
                                          </p:val>
                                        </p:tav>
                                        <p:tav tm="100000">
                                          <p:val>
                                            <p:fltVal val="1"/>
                                          </p:val>
                                        </p:tav>
                                      </p:tavLst>
                                    </p:anim>
                                    <p:anim calcmode="lin" valueType="num">
                                      <p:cBhvr>
                                        <p:cTn id="16" dur="3000" fill="hold"/>
                                        <p:tgtEl>
                                          <p:spTgt spid="202"/>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repeatCount="indefinite" fill="hold" nodeType="withEffect">
                                  <p:stCondLst>
                                    <p:cond delay="0"/>
                                  </p:stCondLst>
                                  <p:iterate type="lt">
                                    <p:tmPct val="0"/>
                                  </p:iterate>
                                  <p:childTnLst>
                                    <p:set>
                                      <p:cBhvr>
                                        <p:cTn id="18" dur="1" fill="hold">
                                          <p:stCondLst>
                                            <p:cond delay="0"/>
                                          </p:stCondLst>
                                        </p:cTn>
                                        <p:tgtEl>
                                          <p:spTgt spid="205"/>
                                        </p:tgtEl>
                                        <p:attrNameLst>
                                          <p:attrName>style.visibility</p:attrName>
                                        </p:attrNameLst>
                                      </p:cBhvr>
                                      <p:to>
                                        <p:strVal val="visible"/>
                                      </p:to>
                                    </p:set>
                                    <p:anim calcmode="lin" valueType="num">
                                      <p:cBhvr>
                                        <p:cTn id="19" dur="3000" fill="hold"/>
                                        <p:tgtEl>
                                          <p:spTgt spid="205"/>
                                        </p:tgtEl>
                                        <p:attrNameLst>
                                          <p:attrName>ppt_w</p:attrName>
                                        </p:attrNameLst>
                                      </p:cBhvr>
                                      <p:tavLst>
                                        <p:tav tm="0">
                                          <p:val>
                                            <p:fltVal val="0"/>
                                          </p:val>
                                        </p:tav>
                                        <p:tav tm="100000">
                                          <p:val>
                                            <p:strVal val="#ppt_w"/>
                                          </p:val>
                                        </p:tav>
                                      </p:tavLst>
                                    </p:anim>
                                    <p:anim calcmode="lin" valueType="num">
                                      <p:cBhvr>
                                        <p:cTn id="20" dur="3000" fill="hold"/>
                                        <p:tgtEl>
                                          <p:spTgt spid="205"/>
                                        </p:tgtEl>
                                        <p:attrNameLst>
                                          <p:attrName>ppt_h</p:attrName>
                                        </p:attrNameLst>
                                      </p:cBhvr>
                                      <p:tavLst>
                                        <p:tav tm="0">
                                          <p:val>
                                            <p:fltVal val="0"/>
                                          </p:val>
                                        </p:tav>
                                        <p:tav tm="100000">
                                          <p:val>
                                            <p:strVal val="#ppt_h"/>
                                          </p:val>
                                        </p:tav>
                                      </p:tavLst>
                                    </p:anim>
                                    <p:anim calcmode="lin" valueType="num">
                                      <p:cBhvr>
                                        <p:cTn id="21" dur="3000" fill="hold"/>
                                        <p:tgtEl>
                                          <p:spTgt spid="205"/>
                                        </p:tgtEl>
                                        <p:attrNameLst>
                                          <p:attrName>ppt_x</p:attrName>
                                        </p:attrNameLst>
                                      </p:cBhvr>
                                      <p:tavLst>
                                        <p:tav tm="0" fmla="#ppt_x+(cos(-2*pi*(1-$))*-#ppt_x-sin(-2*pi*(1-$))*(1-#ppt_y))*(1-$)">
                                          <p:val>
                                            <p:fltVal val="0"/>
                                          </p:val>
                                        </p:tav>
                                        <p:tav tm="100000">
                                          <p:val>
                                            <p:fltVal val="1"/>
                                          </p:val>
                                        </p:tav>
                                      </p:tavLst>
                                    </p:anim>
                                    <p:anim calcmode="lin" valueType="num">
                                      <p:cBhvr>
                                        <p:cTn id="22" dur="3000" fill="hold"/>
                                        <p:tgtEl>
                                          <p:spTgt spid="205"/>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repeatCount="indefinite" fill="hold" nodeType="withEffect">
                                  <p:stCondLst>
                                    <p:cond delay="0"/>
                                  </p:stCondLst>
                                  <p:iterate type="lt">
                                    <p:tmPct val="0"/>
                                  </p:iterate>
                                  <p:childTnLst>
                                    <p:set>
                                      <p:cBhvr>
                                        <p:cTn id="24" dur="1" fill="hold">
                                          <p:stCondLst>
                                            <p:cond delay="0"/>
                                          </p:stCondLst>
                                        </p:cTn>
                                        <p:tgtEl>
                                          <p:spTgt spid="204"/>
                                        </p:tgtEl>
                                        <p:attrNameLst>
                                          <p:attrName>style.visibility</p:attrName>
                                        </p:attrNameLst>
                                      </p:cBhvr>
                                      <p:to>
                                        <p:strVal val="visible"/>
                                      </p:to>
                                    </p:set>
                                    <p:anim calcmode="lin" valueType="num">
                                      <p:cBhvr>
                                        <p:cTn id="25" dur="3000" fill="hold"/>
                                        <p:tgtEl>
                                          <p:spTgt spid="204"/>
                                        </p:tgtEl>
                                        <p:attrNameLst>
                                          <p:attrName>ppt_w</p:attrName>
                                        </p:attrNameLst>
                                      </p:cBhvr>
                                      <p:tavLst>
                                        <p:tav tm="0">
                                          <p:val>
                                            <p:fltVal val="0"/>
                                          </p:val>
                                        </p:tav>
                                        <p:tav tm="100000">
                                          <p:val>
                                            <p:strVal val="#ppt_w"/>
                                          </p:val>
                                        </p:tav>
                                      </p:tavLst>
                                    </p:anim>
                                    <p:anim calcmode="lin" valueType="num">
                                      <p:cBhvr>
                                        <p:cTn id="26" dur="3000" fill="hold"/>
                                        <p:tgtEl>
                                          <p:spTgt spid="204"/>
                                        </p:tgtEl>
                                        <p:attrNameLst>
                                          <p:attrName>ppt_h</p:attrName>
                                        </p:attrNameLst>
                                      </p:cBhvr>
                                      <p:tavLst>
                                        <p:tav tm="0">
                                          <p:val>
                                            <p:fltVal val="0"/>
                                          </p:val>
                                        </p:tav>
                                        <p:tav tm="100000">
                                          <p:val>
                                            <p:strVal val="#ppt_h"/>
                                          </p:val>
                                        </p:tav>
                                      </p:tavLst>
                                    </p:anim>
                                    <p:anim calcmode="lin" valueType="num">
                                      <p:cBhvr>
                                        <p:cTn id="27" dur="3000" fill="hold"/>
                                        <p:tgtEl>
                                          <p:spTgt spid="204"/>
                                        </p:tgtEl>
                                        <p:attrNameLst>
                                          <p:attrName>ppt_x</p:attrName>
                                        </p:attrNameLst>
                                      </p:cBhvr>
                                      <p:tavLst>
                                        <p:tav tm="0" fmla="#ppt_x+(cos(-2*pi*(1-$))*-#ppt_x-sin(-2*pi*(1-$))*(1-#ppt_y))*(1-$)">
                                          <p:val>
                                            <p:fltVal val="0"/>
                                          </p:val>
                                        </p:tav>
                                        <p:tav tm="100000">
                                          <p:val>
                                            <p:fltVal val="1"/>
                                          </p:val>
                                        </p:tav>
                                      </p:tavLst>
                                    </p:anim>
                                    <p:anim calcmode="lin" valueType="num">
                                      <p:cBhvr>
                                        <p:cTn id="28" dur="3000" fill="hold"/>
                                        <p:tgtEl>
                                          <p:spTgt spid="204"/>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repeatCount="indefinite" fill="hold" nodeType="withEffect">
                                  <p:stCondLst>
                                    <p:cond delay="0"/>
                                  </p:stCondLst>
                                  <p:iterate type="lt">
                                    <p:tmPct val="0"/>
                                  </p:iterate>
                                  <p:childTnLst>
                                    <p:set>
                                      <p:cBhvr>
                                        <p:cTn id="30" dur="1" fill="hold">
                                          <p:stCondLst>
                                            <p:cond delay="0"/>
                                          </p:stCondLst>
                                        </p:cTn>
                                        <p:tgtEl>
                                          <p:spTgt spid="203"/>
                                        </p:tgtEl>
                                        <p:attrNameLst>
                                          <p:attrName>style.visibility</p:attrName>
                                        </p:attrNameLst>
                                      </p:cBhvr>
                                      <p:to>
                                        <p:strVal val="visible"/>
                                      </p:to>
                                    </p:set>
                                    <p:anim calcmode="lin" valueType="num">
                                      <p:cBhvr>
                                        <p:cTn id="31" dur="3000" fill="hold"/>
                                        <p:tgtEl>
                                          <p:spTgt spid="203"/>
                                        </p:tgtEl>
                                        <p:attrNameLst>
                                          <p:attrName>ppt_w</p:attrName>
                                        </p:attrNameLst>
                                      </p:cBhvr>
                                      <p:tavLst>
                                        <p:tav tm="0">
                                          <p:val>
                                            <p:fltVal val="0"/>
                                          </p:val>
                                        </p:tav>
                                        <p:tav tm="100000">
                                          <p:val>
                                            <p:strVal val="#ppt_w"/>
                                          </p:val>
                                        </p:tav>
                                      </p:tavLst>
                                    </p:anim>
                                    <p:anim calcmode="lin" valueType="num">
                                      <p:cBhvr>
                                        <p:cTn id="32" dur="3000" fill="hold"/>
                                        <p:tgtEl>
                                          <p:spTgt spid="203"/>
                                        </p:tgtEl>
                                        <p:attrNameLst>
                                          <p:attrName>ppt_h</p:attrName>
                                        </p:attrNameLst>
                                      </p:cBhvr>
                                      <p:tavLst>
                                        <p:tav tm="0">
                                          <p:val>
                                            <p:fltVal val="0"/>
                                          </p:val>
                                        </p:tav>
                                        <p:tav tm="100000">
                                          <p:val>
                                            <p:strVal val="#ppt_h"/>
                                          </p:val>
                                        </p:tav>
                                      </p:tavLst>
                                    </p:anim>
                                    <p:anim calcmode="lin" valueType="num">
                                      <p:cBhvr>
                                        <p:cTn id="33" dur="3000" fill="hold"/>
                                        <p:tgtEl>
                                          <p:spTgt spid="203"/>
                                        </p:tgtEl>
                                        <p:attrNameLst>
                                          <p:attrName>ppt_x</p:attrName>
                                        </p:attrNameLst>
                                      </p:cBhvr>
                                      <p:tavLst>
                                        <p:tav tm="0" fmla="#ppt_x+(cos(-2*pi*(1-$))*-#ppt_x-sin(-2*pi*(1-$))*(1-#ppt_y))*(1-$)">
                                          <p:val>
                                            <p:fltVal val="0"/>
                                          </p:val>
                                        </p:tav>
                                        <p:tav tm="100000">
                                          <p:val>
                                            <p:fltVal val="1"/>
                                          </p:val>
                                        </p:tav>
                                      </p:tavLst>
                                    </p:anim>
                                    <p:anim calcmode="lin" valueType="num">
                                      <p:cBhvr>
                                        <p:cTn id="34" dur="3000" fill="hold"/>
                                        <p:tgtEl>
                                          <p:spTgt spid="203"/>
                                        </p:tgtEl>
                                        <p:attrNameLst>
                                          <p:attrName>ppt_y</p:attrName>
                                        </p:attrNameLst>
                                      </p:cBhvr>
                                      <p:tavLst>
                                        <p:tav tm="0" fmla="#ppt_y+(sin(-2*pi*(1-$))*-#ppt_x+cos(-2*pi*(1-$))*(1-#ppt_y))*(1-$)">
                                          <p:val>
                                            <p:fltVal val="0"/>
                                          </p:val>
                                        </p:tav>
                                        <p:tav tm="100000">
                                          <p:val>
                                            <p:fltVal val="1"/>
                                          </p:val>
                                        </p:tav>
                                      </p:tavLst>
                                    </p:anim>
                                  </p:childTnLst>
                                </p:cTn>
                              </p:par>
                              <p:par>
                                <p:cTn id="35" presetID="8" presetClass="emph" presetSubtype="0" repeatCount="indefinite" fill="hold" nodeType="withEffect">
                                  <p:stCondLst>
                                    <p:cond delay="0"/>
                                  </p:stCondLst>
                                  <p:iterate type="lt">
                                    <p:tmPct val="0"/>
                                  </p:iterate>
                                  <p:childTnLst>
                                    <p:animRot by="43200000">
                                      <p:cBhvr>
                                        <p:cTn id="36" dur="3000" fill="hold"/>
                                        <p:tgtEl>
                                          <p:spTgt spid="202"/>
                                        </p:tgtEl>
                                        <p:attrNameLst>
                                          <p:attrName>r</p:attrName>
                                        </p:attrNameLst>
                                      </p:cBhvr>
                                    </p:animRot>
                                  </p:childTnLst>
                                </p:cTn>
                              </p:par>
                              <p:par>
                                <p:cTn id="37" presetID="8" presetClass="emph" presetSubtype="0" repeatCount="indefinite" fill="hold" nodeType="withEffect">
                                  <p:stCondLst>
                                    <p:cond delay="0"/>
                                  </p:stCondLst>
                                  <p:iterate type="lt">
                                    <p:tmPct val="0"/>
                                  </p:iterate>
                                  <p:childTnLst>
                                    <p:animRot by="43200000">
                                      <p:cBhvr>
                                        <p:cTn id="38" dur="3000" fill="hold"/>
                                        <p:tgtEl>
                                          <p:spTgt spid="203"/>
                                        </p:tgtEl>
                                        <p:attrNameLst>
                                          <p:attrName>r</p:attrName>
                                        </p:attrNameLst>
                                      </p:cBhvr>
                                    </p:animRot>
                                  </p:childTnLst>
                                </p:cTn>
                              </p:par>
                              <p:par>
                                <p:cTn id="39" presetID="8" presetClass="emph" presetSubtype="0" repeatCount="indefinite" fill="hold" nodeType="withEffect">
                                  <p:stCondLst>
                                    <p:cond delay="0"/>
                                  </p:stCondLst>
                                  <p:iterate type="lt">
                                    <p:tmPct val="0"/>
                                  </p:iterate>
                                  <p:childTnLst>
                                    <p:animRot by="43200000">
                                      <p:cBhvr>
                                        <p:cTn id="40" dur="3000" fill="hold"/>
                                        <p:tgtEl>
                                          <p:spTgt spid="204"/>
                                        </p:tgtEl>
                                        <p:attrNameLst>
                                          <p:attrName>r</p:attrName>
                                        </p:attrNameLst>
                                      </p:cBhvr>
                                    </p:animRot>
                                  </p:childTnLst>
                                </p:cTn>
                              </p:par>
                              <p:par>
                                <p:cTn id="41" presetID="8" presetClass="emph" presetSubtype="0" repeatCount="indefinite" fill="hold" nodeType="withEffect">
                                  <p:stCondLst>
                                    <p:cond delay="0"/>
                                  </p:stCondLst>
                                  <p:iterate type="lt">
                                    <p:tmPct val="0"/>
                                  </p:iterate>
                                  <p:childTnLst>
                                    <p:animRot by="43200000">
                                      <p:cBhvr>
                                        <p:cTn id="42" dur="3000" fill="hold"/>
                                        <p:tgtEl>
                                          <p:spTgt spid="205"/>
                                        </p:tgtEl>
                                        <p:attrNameLst>
                                          <p:attrName>r</p:attrName>
                                        </p:attrNameLst>
                                      </p:cBhvr>
                                    </p:animRot>
                                  </p:childTnLst>
                                </p:cTn>
                              </p:par>
                              <p:par>
                                <p:cTn id="43" presetID="8" presetClass="emph" presetSubtype="0" repeatCount="indefinite" fill="hold" nodeType="withEffect">
                                  <p:stCondLst>
                                    <p:cond delay="0"/>
                                  </p:stCondLst>
                                  <p:iterate type="lt">
                                    <p:tmPct val="0"/>
                                  </p:iterate>
                                  <p:childTnLst>
                                    <p:animRot by="43200000">
                                      <p:cBhvr>
                                        <p:cTn id="44" dur="3000" fill="hold"/>
                                        <p:tgtEl>
                                          <p:spTgt spid="201"/>
                                        </p:tgtEl>
                                        <p:attrNameLst>
                                          <p:attrName>r</p:attrName>
                                        </p:attrNameLst>
                                      </p:cBhvr>
                                    </p:animRot>
                                  </p:childTnLst>
                                </p:cTn>
                              </p:par>
                              <p:par>
                                <p:cTn id="45" presetID="8" presetClass="emph" presetSubtype="0" repeatCount="indefinite" fill="hold" nodeType="withEffect">
                                  <p:stCondLst>
                                    <p:cond delay="0"/>
                                  </p:stCondLst>
                                  <p:iterate type="lt">
                                    <p:tmPct val="0"/>
                                  </p:iterate>
                                  <p:childTnLst>
                                    <p:animRot by="43200000">
                                      <p:cBhvr>
                                        <p:cTn id="46" dur="3000" fill="hold"/>
                                        <p:tgtEl>
                                          <p:spTgt spid="242"/>
                                        </p:tgtEl>
                                        <p:attrNameLst>
                                          <p:attrName>r</p:attrName>
                                        </p:attrNameLst>
                                      </p:cBhvr>
                                    </p:animRot>
                                  </p:childTnLst>
                                </p:cTn>
                              </p:par>
                              <p:par>
                                <p:cTn id="47" presetID="8" presetClass="emph" presetSubtype="0" repeatCount="indefinite" fill="hold" nodeType="withEffect">
                                  <p:stCondLst>
                                    <p:cond delay="0"/>
                                  </p:stCondLst>
                                  <p:iterate type="lt">
                                    <p:tmPct val="0"/>
                                  </p:iterate>
                                  <p:childTnLst>
                                    <p:animRot by="43200000">
                                      <p:cBhvr>
                                        <p:cTn id="48" dur="3000" fill="hold"/>
                                        <p:tgtEl>
                                          <p:spTgt spid="243"/>
                                        </p:tgtEl>
                                        <p:attrNameLst>
                                          <p:attrName>r</p:attrName>
                                        </p:attrNameLst>
                                      </p:cBhvr>
                                    </p:animRot>
                                  </p:childTnLst>
                                </p:cTn>
                              </p:par>
                              <p:par>
                                <p:cTn id="49" presetID="8" presetClass="emph" presetSubtype="0" repeatCount="indefinite" fill="hold" nodeType="withEffect">
                                  <p:stCondLst>
                                    <p:cond delay="0"/>
                                  </p:stCondLst>
                                  <p:iterate type="lt">
                                    <p:tmPct val="0"/>
                                  </p:iterate>
                                  <p:childTnLst>
                                    <p:animRot by="43200000">
                                      <p:cBhvr>
                                        <p:cTn id="50" dur="3000" fill="hold"/>
                                        <p:tgtEl>
                                          <p:spTgt spid="244"/>
                                        </p:tgtEl>
                                        <p:attrNameLst>
                                          <p:attrName>r</p:attrName>
                                        </p:attrNameLst>
                                      </p:cBhvr>
                                    </p:animRot>
                                  </p:childTnLst>
                                </p:cTn>
                              </p:par>
                              <p:par>
                                <p:cTn id="51" presetID="8" presetClass="emph" presetSubtype="0" repeatCount="indefinite" fill="hold" nodeType="withEffect">
                                  <p:stCondLst>
                                    <p:cond delay="0"/>
                                  </p:stCondLst>
                                  <p:iterate type="lt">
                                    <p:tmPct val="0"/>
                                  </p:iterate>
                                  <p:childTnLst>
                                    <p:animRot by="43200000">
                                      <p:cBhvr>
                                        <p:cTn id="52" dur="3000" fill="hold"/>
                                        <p:tgtEl>
                                          <p:spTgt spid="245"/>
                                        </p:tgtEl>
                                        <p:attrNameLst>
                                          <p:attrName>r</p:attrName>
                                        </p:attrNameLst>
                                      </p:cBhvr>
                                    </p:animRot>
                                  </p:childTnLst>
                                </p:cTn>
                              </p:par>
                              <p:par>
                                <p:cTn id="53" presetID="8" presetClass="emph" presetSubtype="0" repeatCount="indefinite" fill="hold" nodeType="withEffect">
                                  <p:stCondLst>
                                    <p:cond delay="0"/>
                                  </p:stCondLst>
                                  <p:iterate type="lt">
                                    <p:tmPct val="0"/>
                                  </p:iterate>
                                  <p:childTnLst>
                                    <p:animRot by="43200000">
                                      <p:cBhvr>
                                        <p:cTn id="54" dur="3000" fill="hold"/>
                                        <p:tgtEl>
                                          <p:spTgt spid="246"/>
                                        </p:tgtEl>
                                        <p:attrNameLst>
                                          <p:attrName>r</p:attrName>
                                        </p:attrNameLst>
                                      </p:cBhvr>
                                    </p:animRot>
                                  </p:childTnLst>
                                </p:cTn>
                              </p:par>
                              <p:par>
                                <p:cTn id="55" presetID="8" presetClass="emph" presetSubtype="0" repeatCount="indefinite" fill="hold" nodeType="withEffect">
                                  <p:stCondLst>
                                    <p:cond delay="0"/>
                                  </p:stCondLst>
                                  <p:iterate type="lt">
                                    <p:tmPct val="0"/>
                                  </p:iterate>
                                  <p:childTnLst>
                                    <p:animRot by="43200000">
                                      <p:cBhvr>
                                        <p:cTn id="56" dur="3000" fill="hold"/>
                                        <p:tgtEl>
                                          <p:spTgt spid="247"/>
                                        </p:tgtEl>
                                        <p:attrNameLst>
                                          <p:attrName>r</p:attrName>
                                        </p:attrNameLst>
                                      </p:cBhvr>
                                    </p:animRot>
                                  </p:childTnLst>
                                </p:cTn>
                              </p:par>
                              <p:par>
                                <p:cTn id="57" presetID="16" presetClass="entr" presetSubtype="21" repeatCount="3000" fill="hold" grpId="0" nodeType="withEffect">
                                  <p:stCondLst>
                                    <p:cond delay="0"/>
                                  </p:stCondLst>
                                  <p:childTnLst>
                                    <p:set>
                                      <p:cBhvr>
                                        <p:cTn id="58" dur="1" fill="hold">
                                          <p:stCondLst>
                                            <p:cond delay="0"/>
                                          </p:stCondLst>
                                        </p:cTn>
                                        <p:tgtEl>
                                          <p:spTgt spid="241"/>
                                        </p:tgtEl>
                                        <p:attrNameLst>
                                          <p:attrName>style.visibility</p:attrName>
                                        </p:attrNameLst>
                                      </p:cBhvr>
                                      <p:to>
                                        <p:strVal val="visible"/>
                                      </p:to>
                                    </p:set>
                                    <p:animEffect transition="in" filter="barn(inVertical)">
                                      <p:cBhvr>
                                        <p:cTn id="59" dur="500"/>
                                        <p:tgtEl>
                                          <p:spTgt spid="241"/>
                                        </p:tgtEl>
                                      </p:cBhvr>
                                    </p:animEffect>
                                  </p:childTnLst>
                                  <p:subTnLst>
                                    <p:audio>
                                      <p:cMediaNode>
                                        <p:cTn display="0" masterRel="sameClick">
                                          <p:stCondLst>
                                            <p:cond evt="begin" delay="0">
                                              <p:tn val="5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06"/>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27"/>
                                        </p:tgtEl>
                                        <p:attrNameLst>
                                          <p:attrName>style.visibility</p:attrName>
                                        </p:attrNameLst>
                                      </p:cBhvr>
                                      <p:to>
                                        <p:strVal val="visible"/>
                                      </p:to>
                                    </p:set>
                                    <p:animEffect transition="in" filter="wipe(left)">
                                      <p:cBhvr>
                                        <p:cTn id="65" dur="500"/>
                                        <p:tgtEl>
                                          <p:spTgt spid="227"/>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28"/>
                                        </p:tgtEl>
                                        <p:attrNameLst>
                                          <p:attrName>style.visibility</p:attrName>
                                        </p:attrNameLst>
                                      </p:cBhvr>
                                      <p:to>
                                        <p:strVal val="visible"/>
                                      </p:to>
                                    </p:set>
                                    <p:anim calcmode="lin" valueType="num">
                                      <p:cBhvr additive="base">
                                        <p:cTn id="70" dur="500" fill="hold"/>
                                        <p:tgtEl>
                                          <p:spTgt spid="228"/>
                                        </p:tgtEl>
                                        <p:attrNameLst>
                                          <p:attrName>ppt_x</p:attrName>
                                        </p:attrNameLst>
                                      </p:cBhvr>
                                      <p:tavLst>
                                        <p:tav tm="0">
                                          <p:val>
                                            <p:strVal val="#ppt_x"/>
                                          </p:val>
                                        </p:tav>
                                        <p:tav tm="100000">
                                          <p:val>
                                            <p:strVal val="#ppt_x"/>
                                          </p:val>
                                        </p:tav>
                                      </p:tavLst>
                                    </p:anim>
                                    <p:anim calcmode="lin" valueType="num">
                                      <p:cBhvr additive="base">
                                        <p:cTn id="71"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8" presetClass="exit" presetSubtype="32" fill="hold" grpId="1" nodeType="clickEffect">
                                  <p:stCondLst>
                                    <p:cond delay="0"/>
                                  </p:stCondLst>
                                  <p:childTnLst>
                                    <p:animEffect transition="out" filter="diamond(out)">
                                      <p:cBhvr>
                                        <p:cTn id="75" dur="500"/>
                                        <p:tgtEl>
                                          <p:spTgt spid="227"/>
                                        </p:tgtEl>
                                      </p:cBhvr>
                                    </p:animEffect>
                                    <p:set>
                                      <p:cBhvr>
                                        <p:cTn id="76" dur="1" fill="hold">
                                          <p:stCondLst>
                                            <p:cond delay="499"/>
                                          </p:stCondLst>
                                        </p:cTn>
                                        <p:tgtEl>
                                          <p:spTgt spid="227"/>
                                        </p:tgtEl>
                                        <p:attrNameLst>
                                          <p:attrName>style.visibility</p:attrName>
                                        </p:attrNameLst>
                                      </p:cBhvr>
                                      <p:to>
                                        <p:strVal val="hidden"/>
                                      </p:to>
                                    </p:set>
                                  </p:childTnLst>
                                </p:cTn>
                              </p:par>
                              <p:par>
                                <p:cTn id="77" presetID="8" presetClass="exit" presetSubtype="32" fill="hold" grpId="1" nodeType="withEffect">
                                  <p:stCondLst>
                                    <p:cond delay="0"/>
                                  </p:stCondLst>
                                  <p:childTnLst>
                                    <p:animEffect transition="out" filter="diamond(out)">
                                      <p:cBhvr>
                                        <p:cTn id="78" dur="500"/>
                                        <p:tgtEl>
                                          <p:spTgt spid="228"/>
                                        </p:tgtEl>
                                      </p:cBhvr>
                                    </p:animEffect>
                                    <p:set>
                                      <p:cBhvr>
                                        <p:cTn id="79" dur="1" fill="hold">
                                          <p:stCondLst>
                                            <p:cond delay="499"/>
                                          </p:stCondLst>
                                        </p:cTn>
                                        <p:tgtEl>
                                          <p:spTgt spid="228"/>
                                        </p:tgtEl>
                                        <p:attrNameLst>
                                          <p:attrName>style.visibility</p:attrName>
                                        </p:attrNameLst>
                                      </p:cBhvr>
                                      <p:to>
                                        <p:strVal val="hidden"/>
                                      </p:to>
                                    </p:set>
                                  </p:childTnLst>
                                </p:cTn>
                              </p:par>
                            </p:childTnLst>
                          </p:cTn>
                        </p:par>
                      </p:childTnLst>
                    </p:cTn>
                  </p:par>
                </p:childTnLst>
              </p:cTn>
              <p:nextCondLst>
                <p:cond evt="onClick" delay="0">
                  <p:tgtEl>
                    <p:spTgt spid="206"/>
                  </p:tgtEl>
                </p:cond>
              </p:nextCondLst>
            </p:seq>
            <p:seq concurrent="1" nextAc="seek">
              <p:cTn id="80" restart="whenNotActive" fill="hold" evtFilter="cancelBubble" nodeType="interactiveSeq">
                <p:stCondLst>
                  <p:cond evt="onClick" delay="0">
                    <p:tgtEl>
                      <p:spTgt spid="215"/>
                    </p:tgtEl>
                  </p:cond>
                </p:stCondLst>
                <p:endSync evt="end" delay="0">
                  <p:rtn val="all"/>
                </p:endSync>
                <p:childTnLst>
                  <p:par>
                    <p:cTn id="81" fill="hold">
                      <p:stCondLst>
                        <p:cond delay="0"/>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29"/>
                                        </p:tgtEl>
                                        <p:attrNameLst>
                                          <p:attrName>style.visibility</p:attrName>
                                        </p:attrNameLst>
                                      </p:cBhvr>
                                      <p:to>
                                        <p:strVal val="visible"/>
                                      </p:to>
                                    </p:set>
                                    <p:animEffect transition="in" filter="barn(inVertical)">
                                      <p:cBhvr>
                                        <p:cTn id="85" dur="500"/>
                                        <p:tgtEl>
                                          <p:spTgt spid="22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30"/>
                                        </p:tgtEl>
                                        <p:attrNameLst>
                                          <p:attrName>style.visibility</p:attrName>
                                        </p:attrNameLst>
                                      </p:cBhvr>
                                      <p:to>
                                        <p:strVal val="visible"/>
                                      </p:to>
                                    </p:set>
                                    <p:animEffect transition="in" filter="wipe(down)">
                                      <p:cBhvr>
                                        <p:cTn id="90" dur="500"/>
                                        <p:tgtEl>
                                          <p:spTgt spid="230"/>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229"/>
                                        </p:tgtEl>
                                        <p:attrNameLst>
                                          <p:attrName>ppt_x</p:attrName>
                                        </p:attrNameLst>
                                      </p:cBhvr>
                                      <p:tavLst>
                                        <p:tav tm="0">
                                          <p:val>
                                            <p:strVal val="ppt_x"/>
                                          </p:val>
                                        </p:tav>
                                        <p:tav tm="100000">
                                          <p:val>
                                            <p:strVal val="ppt_x"/>
                                          </p:val>
                                        </p:tav>
                                      </p:tavLst>
                                    </p:anim>
                                    <p:anim calcmode="lin" valueType="num">
                                      <p:cBhvr additive="base">
                                        <p:cTn id="95" dur="500"/>
                                        <p:tgtEl>
                                          <p:spTgt spid="229"/>
                                        </p:tgtEl>
                                        <p:attrNameLst>
                                          <p:attrName>ppt_y</p:attrName>
                                        </p:attrNameLst>
                                      </p:cBhvr>
                                      <p:tavLst>
                                        <p:tav tm="0">
                                          <p:val>
                                            <p:strVal val="ppt_y"/>
                                          </p:val>
                                        </p:tav>
                                        <p:tav tm="100000">
                                          <p:val>
                                            <p:strVal val="1+ppt_h/2"/>
                                          </p:val>
                                        </p:tav>
                                      </p:tavLst>
                                    </p:anim>
                                    <p:set>
                                      <p:cBhvr>
                                        <p:cTn id="96" dur="1" fill="hold">
                                          <p:stCondLst>
                                            <p:cond delay="499"/>
                                          </p:stCondLst>
                                        </p:cTn>
                                        <p:tgtEl>
                                          <p:spTgt spid="229"/>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230"/>
                                        </p:tgtEl>
                                        <p:attrNameLst>
                                          <p:attrName>ppt_x</p:attrName>
                                        </p:attrNameLst>
                                      </p:cBhvr>
                                      <p:tavLst>
                                        <p:tav tm="0">
                                          <p:val>
                                            <p:strVal val="ppt_x"/>
                                          </p:val>
                                        </p:tav>
                                        <p:tav tm="100000">
                                          <p:val>
                                            <p:strVal val="ppt_x"/>
                                          </p:val>
                                        </p:tav>
                                      </p:tavLst>
                                    </p:anim>
                                    <p:anim calcmode="lin" valueType="num">
                                      <p:cBhvr additive="base">
                                        <p:cTn id="99" dur="500"/>
                                        <p:tgtEl>
                                          <p:spTgt spid="230"/>
                                        </p:tgtEl>
                                        <p:attrNameLst>
                                          <p:attrName>ppt_y</p:attrName>
                                        </p:attrNameLst>
                                      </p:cBhvr>
                                      <p:tavLst>
                                        <p:tav tm="0">
                                          <p:val>
                                            <p:strVal val="ppt_y"/>
                                          </p:val>
                                        </p:tav>
                                        <p:tav tm="100000">
                                          <p:val>
                                            <p:strVal val="1+ppt_h/2"/>
                                          </p:val>
                                        </p:tav>
                                      </p:tavLst>
                                    </p:anim>
                                    <p:set>
                                      <p:cBhvr>
                                        <p:cTn id="100" dur="1" fill="hold">
                                          <p:stCondLst>
                                            <p:cond delay="499"/>
                                          </p:stCondLst>
                                        </p:cTn>
                                        <p:tgtEl>
                                          <p:spTgt spid="230"/>
                                        </p:tgtEl>
                                        <p:attrNameLst>
                                          <p:attrName>style.visibility</p:attrName>
                                        </p:attrNameLst>
                                      </p:cBhvr>
                                      <p:to>
                                        <p:strVal val="hidden"/>
                                      </p:to>
                                    </p:set>
                                  </p:childTnLst>
                                </p:cTn>
                              </p:par>
                            </p:childTnLst>
                          </p:cTn>
                        </p:par>
                      </p:childTnLst>
                    </p:cTn>
                  </p:par>
                </p:childTnLst>
              </p:cTn>
              <p:nextCondLst>
                <p:cond evt="onClick" delay="0">
                  <p:tgtEl>
                    <p:spTgt spid="215"/>
                  </p:tgtEl>
                </p:cond>
              </p:nextCondLst>
            </p:seq>
            <p:seq concurrent="1" nextAc="seek">
              <p:cTn id="101" restart="whenNotActive" fill="hold" evtFilter="cancelBubble" nodeType="interactiveSeq">
                <p:stCondLst>
                  <p:cond evt="onClick" delay="0">
                    <p:tgtEl>
                      <p:spTgt spid="218"/>
                    </p:tgtEl>
                  </p:cond>
                </p:stCondLst>
                <p:endSync evt="end" delay="0">
                  <p:rtn val="all"/>
                </p:endSync>
                <p:childTnLst>
                  <p:par>
                    <p:cTn id="102" fill="hold">
                      <p:stCondLst>
                        <p:cond delay="0"/>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231"/>
                                        </p:tgtEl>
                                        <p:attrNameLst>
                                          <p:attrName>style.visibility</p:attrName>
                                        </p:attrNameLst>
                                      </p:cBhvr>
                                      <p:to>
                                        <p:strVal val="visible"/>
                                      </p:to>
                                    </p:set>
                                    <p:animEffect transition="in" filter="barn(inVertical)">
                                      <p:cBhvr>
                                        <p:cTn id="106" dur="500"/>
                                        <p:tgtEl>
                                          <p:spTgt spid="231"/>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32"/>
                                        </p:tgtEl>
                                        <p:attrNameLst>
                                          <p:attrName>style.visibility</p:attrName>
                                        </p:attrNameLst>
                                      </p:cBhvr>
                                      <p:to>
                                        <p:strVal val="visible"/>
                                      </p:to>
                                    </p:set>
                                    <p:animEffect transition="in" filter="fade">
                                      <p:cBhvr>
                                        <p:cTn id="111" dur="500"/>
                                        <p:tgtEl>
                                          <p:spTgt spid="232"/>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xit" presetSubtype="4" fill="hold" grpId="1" nodeType="clickEffect">
                                  <p:stCondLst>
                                    <p:cond delay="0"/>
                                  </p:stCondLst>
                                  <p:childTnLst>
                                    <p:animEffect transition="out" filter="wipe(down)">
                                      <p:cBhvr>
                                        <p:cTn id="115" dur="500"/>
                                        <p:tgtEl>
                                          <p:spTgt spid="231"/>
                                        </p:tgtEl>
                                      </p:cBhvr>
                                    </p:animEffect>
                                    <p:set>
                                      <p:cBhvr>
                                        <p:cTn id="116" dur="1" fill="hold">
                                          <p:stCondLst>
                                            <p:cond delay="499"/>
                                          </p:stCondLst>
                                        </p:cTn>
                                        <p:tgtEl>
                                          <p:spTgt spid="231"/>
                                        </p:tgtEl>
                                        <p:attrNameLst>
                                          <p:attrName>style.visibility</p:attrName>
                                        </p:attrNameLst>
                                      </p:cBhvr>
                                      <p:to>
                                        <p:strVal val="hidden"/>
                                      </p:to>
                                    </p:set>
                                  </p:childTnLst>
                                </p:cTn>
                              </p:par>
                              <p:par>
                                <p:cTn id="117" presetID="22" presetClass="exit" presetSubtype="4" fill="hold" grpId="1" nodeType="withEffect">
                                  <p:stCondLst>
                                    <p:cond delay="0"/>
                                  </p:stCondLst>
                                  <p:childTnLst>
                                    <p:animEffect transition="out" filter="wipe(down)">
                                      <p:cBhvr>
                                        <p:cTn id="118" dur="500"/>
                                        <p:tgtEl>
                                          <p:spTgt spid="232"/>
                                        </p:tgtEl>
                                      </p:cBhvr>
                                    </p:animEffect>
                                    <p:set>
                                      <p:cBhvr>
                                        <p:cTn id="119" dur="1" fill="hold">
                                          <p:stCondLst>
                                            <p:cond delay="499"/>
                                          </p:stCondLst>
                                        </p:cTn>
                                        <p:tgtEl>
                                          <p:spTgt spid="232"/>
                                        </p:tgtEl>
                                        <p:attrNameLst>
                                          <p:attrName>style.visibility</p:attrName>
                                        </p:attrNameLst>
                                      </p:cBhvr>
                                      <p:to>
                                        <p:strVal val="hidden"/>
                                      </p:to>
                                    </p:set>
                                  </p:childTnLst>
                                </p:cTn>
                              </p:par>
                            </p:childTnLst>
                          </p:cTn>
                        </p:par>
                      </p:childTnLst>
                    </p:cTn>
                  </p:par>
                </p:childTnLst>
              </p:cTn>
              <p:nextCondLst>
                <p:cond evt="onClick" delay="0">
                  <p:tgtEl>
                    <p:spTgt spid="218"/>
                  </p:tgtEl>
                </p:cond>
              </p:nextCondLst>
            </p:seq>
            <p:seq concurrent="1" nextAc="seek">
              <p:cTn id="120" restart="whenNotActive" fill="hold" evtFilter="cancelBubble" nodeType="interactiveSeq">
                <p:stCondLst>
                  <p:cond evt="onClick" delay="0">
                    <p:tgtEl>
                      <p:spTgt spid="221"/>
                    </p:tgtEl>
                  </p:cond>
                </p:stCondLst>
                <p:endSync evt="end" delay="0">
                  <p:rtn val="all"/>
                </p:endSync>
                <p:childTnLst>
                  <p:par>
                    <p:cTn id="121" fill="hold">
                      <p:stCondLst>
                        <p:cond delay="0"/>
                      </p:stCondLst>
                      <p:childTnLst>
                        <p:par>
                          <p:cTn id="122" fill="hold">
                            <p:stCondLst>
                              <p:cond delay="0"/>
                            </p:stCondLst>
                            <p:childTnLst>
                              <p:par>
                                <p:cTn id="123" presetID="16" presetClass="entr" presetSubtype="21" fill="hold" grpId="0" nodeType="clickEffect">
                                  <p:stCondLst>
                                    <p:cond delay="0"/>
                                  </p:stCondLst>
                                  <p:childTnLst>
                                    <p:set>
                                      <p:cBhvr>
                                        <p:cTn id="124" dur="1" fill="hold">
                                          <p:stCondLst>
                                            <p:cond delay="0"/>
                                          </p:stCondLst>
                                        </p:cTn>
                                        <p:tgtEl>
                                          <p:spTgt spid="233"/>
                                        </p:tgtEl>
                                        <p:attrNameLst>
                                          <p:attrName>style.visibility</p:attrName>
                                        </p:attrNameLst>
                                      </p:cBhvr>
                                      <p:to>
                                        <p:strVal val="visible"/>
                                      </p:to>
                                    </p:set>
                                    <p:animEffect transition="in" filter="barn(inVertical)">
                                      <p:cBhvr>
                                        <p:cTn id="125" dur="500"/>
                                        <p:tgtEl>
                                          <p:spTgt spid="233"/>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1" fill="hold" grpId="0" nodeType="clickEffect">
                                  <p:stCondLst>
                                    <p:cond delay="0"/>
                                  </p:stCondLst>
                                  <p:childTnLst>
                                    <p:set>
                                      <p:cBhvr>
                                        <p:cTn id="129" dur="1" fill="hold">
                                          <p:stCondLst>
                                            <p:cond delay="0"/>
                                          </p:stCondLst>
                                        </p:cTn>
                                        <p:tgtEl>
                                          <p:spTgt spid="234"/>
                                        </p:tgtEl>
                                        <p:attrNameLst>
                                          <p:attrName>style.visibility</p:attrName>
                                        </p:attrNameLst>
                                      </p:cBhvr>
                                      <p:to>
                                        <p:strVal val="visible"/>
                                      </p:to>
                                    </p:set>
                                    <p:animEffect transition="in" filter="wipe(up)">
                                      <p:cBhvr>
                                        <p:cTn id="130" dur="500"/>
                                        <p:tgtEl>
                                          <p:spTgt spid="234"/>
                                        </p:tgtEl>
                                      </p:cBhvr>
                                    </p:animEffect>
                                  </p:childTnLst>
                                </p:cTn>
                              </p:par>
                            </p:childTnLst>
                          </p:cTn>
                        </p:par>
                      </p:childTnLst>
                    </p:cTn>
                  </p:par>
                  <p:par>
                    <p:cTn id="131" fill="hold">
                      <p:stCondLst>
                        <p:cond delay="indefinite"/>
                      </p:stCondLst>
                      <p:childTnLst>
                        <p:par>
                          <p:cTn id="132" fill="hold">
                            <p:stCondLst>
                              <p:cond delay="0"/>
                            </p:stCondLst>
                            <p:childTnLst>
                              <p:par>
                                <p:cTn id="133" presetID="2" presetClass="exit" presetSubtype="4" fill="hold" grpId="1" nodeType="clickEffect">
                                  <p:stCondLst>
                                    <p:cond delay="0"/>
                                  </p:stCondLst>
                                  <p:childTnLst>
                                    <p:anim calcmode="lin" valueType="num">
                                      <p:cBhvr additive="base">
                                        <p:cTn id="134" dur="500"/>
                                        <p:tgtEl>
                                          <p:spTgt spid="233"/>
                                        </p:tgtEl>
                                        <p:attrNameLst>
                                          <p:attrName>ppt_x</p:attrName>
                                        </p:attrNameLst>
                                      </p:cBhvr>
                                      <p:tavLst>
                                        <p:tav tm="0">
                                          <p:val>
                                            <p:strVal val="ppt_x"/>
                                          </p:val>
                                        </p:tav>
                                        <p:tav tm="100000">
                                          <p:val>
                                            <p:strVal val="ppt_x"/>
                                          </p:val>
                                        </p:tav>
                                      </p:tavLst>
                                    </p:anim>
                                    <p:anim calcmode="lin" valueType="num">
                                      <p:cBhvr additive="base">
                                        <p:cTn id="135" dur="500"/>
                                        <p:tgtEl>
                                          <p:spTgt spid="233"/>
                                        </p:tgtEl>
                                        <p:attrNameLst>
                                          <p:attrName>ppt_y</p:attrName>
                                        </p:attrNameLst>
                                      </p:cBhvr>
                                      <p:tavLst>
                                        <p:tav tm="0">
                                          <p:val>
                                            <p:strVal val="ppt_y"/>
                                          </p:val>
                                        </p:tav>
                                        <p:tav tm="100000">
                                          <p:val>
                                            <p:strVal val="1+ppt_h/2"/>
                                          </p:val>
                                        </p:tav>
                                      </p:tavLst>
                                    </p:anim>
                                    <p:set>
                                      <p:cBhvr>
                                        <p:cTn id="136" dur="1" fill="hold">
                                          <p:stCondLst>
                                            <p:cond delay="499"/>
                                          </p:stCondLst>
                                        </p:cTn>
                                        <p:tgtEl>
                                          <p:spTgt spid="233"/>
                                        </p:tgtEl>
                                        <p:attrNameLst>
                                          <p:attrName>style.visibility</p:attrName>
                                        </p:attrNameLst>
                                      </p:cBhvr>
                                      <p:to>
                                        <p:strVal val="hidden"/>
                                      </p:to>
                                    </p:set>
                                  </p:childTnLst>
                                </p:cTn>
                              </p:par>
                              <p:par>
                                <p:cTn id="137" presetID="2" presetClass="exit" presetSubtype="4" fill="hold" grpId="1" nodeType="withEffect">
                                  <p:stCondLst>
                                    <p:cond delay="0"/>
                                  </p:stCondLst>
                                  <p:childTnLst>
                                    <p:anim calcmode="lin" valueType="num">
                                      <p:cBhvr additive="base">
                                        <p:cTn id="138" dur="500"/>
                                        <p:tgtEl>
                                          <p:spTgt spid="234"/>
                                        </p:tgtEl>
                                        <p:attrNameLst>
                                          <p:attrName>ppt_x</p:attrName>
                                        </p:attrNameLst>
                                      </p:cBhvr>
                                      <p:tavLst>
                                        <p:tav tm="0">
                                          <p:val>
                                            <p:strVal val="ppt_x"/>
                                          </p:val>
                                        </p:tav>
                                        <p:tav tm="100000">
                                          <p:val>
                                            <p:strVal val="ppt_x"/>
                                          </p:val>
                                        </p:tav>
                                      </p:tavLst>
                                    </p:anim>
                                    <p:anim calcmode="lin" valueType="num">
                                      <p:cBhvr additive="base">
                                        <p:cTn id="139" dur="500"/>
                                        <p:tgtEl>
                                          <p:spTgt spid="234"/>
                                        </p:tgtEl>
                                        <p:attrNameLst>
                                          <p:attrName>ppt_y</p:attrName>
                                        </p:attrNameLst>
                                      </p:cBhvr>
                                      <p:tavLst>
                                        <p:tav tm="0">
                                          <p:val>
                                            <p:strVal val="ppt_y"/>
                                          </p:val>
                                        </p:tav>
                                        <p:tav tm="100000">
                                          <p:val>
                                            <p:strVal val="1+ppt_h/2"/>
                                          </p:val>
                                        </p:tav>
                                      </p:tavLst>
                                    </p:anim>
                                    <p:set>
                                      <p:cBhvr>
                                        <p:cTn id="140" dur="1" fill="hold">
                                          <p:stCondLst>
                                            <p:cond delay="499"/>
                                          </p:stCondLst>
                                        </p:cTn>
                                        <p:tgtEl>
                                          <p:spTgt spid="234"/>
                                        </p:tgtEl>
                                        <p:attrNameLst>
                                          <p:attrName>style.visibility</p:attrName>
                                        </p:attrNameLst>
                                      </p:cBhvr>
                                      <p:to>
                                        <p:strVal val="hidden"/>
                                      </p:to>
                                    </p:set>
                                  </p:childTnLst>
                                </p:cTn>
                              </p:par>
                            </p:childTnLst>
                          </p:cTn>
                        </p:par>
                      </p:childTnLst>
                    </p:cTn>
                  </p:par>
                </p:childTnLst>
              </p:cTn>
              <p:nextCondLst>
                <p:cond evt="onClick" delay="0">
                  <p:tgtEl>
                    <p:spTgt spid="221"/>
                  </p:tgtEl>
                </p:cond>
              </p:nextCondLst>
            </p:seq>
            <p:seq concurrent="1" nextAc="seek">
              <p:cTn id="141" restart="whenNotActive" fill="hold" evtFilter="cancelBubble" nodeType="interactiveSeq">
                <p:stCondLst>
                  <p:cond evt="onClick" delay="0">
                    <p:tgtEl>
                      <p:spTgt spid="224"/>
                    </p:tgtEl>
                  </p:cond>
                </p:stCondLst>
                <p:endSync evt="end" delay="0">
                  <p:rtn val="all"/>
                </p:endSync>
                <p:childTnLst>
                  <p:par>
                    <p:cTn id="142" fill="hold">
                      <p:stCondLst>
                        <p:cond delay="0"/>
                      </p:stCondLst>
                      <p:childTnLst>
                        <p:par>
                          <p:cTn id="143" fill="hold">
                            <p:stCondLst>
                              <p:cond delay="0"/>
                            </p:stCondLst>
                            <p:childTnLst>
                              <p:par>
                                <p:cTn id="144" presetID="21" presetClass="entr" presetSubtype="1" fill="hold" grpId="0" nodeType="clickEffect">
                                  <p:stCondLst>
                                    <p:cond delay="0"/>
                                  </p:stCondLst>
                                  <p:childTnLst>
                                    <p:set>
                                      <p:cBhvr>
                                        <p:cTn id="145" dur="1" fill="hold">
                                          <p:stCondLst>
                                            <p:cond delay="0"/>
                                          </p:stCondLst>
                                        </p:cTn>
                                        <p:tgtEl>
                                          <p:spTgt spid="236"/>
                                        </p:tgtEl>
                                        <p:attrNameLst>
                                          <p:attrName>style.visibility</p:attrName>
                                        </p:attrNameLst>
                                      </p:cBhvr>
                                      <p:to>
                                        <p:strVal val="visible"/>
                                      </p:to>
                                    </p:set>
                                    <p:animEffect transition="in" filter="wheel(1)">
                                      <p:cBhvr>
                                        <p:cTn id="146" dur="1000"/>
                                        <p:tgtEl>
                                          <p:spTgt spid="236"/>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235"/>
                                        </p:tgtEl>
                                        <p:attrNameLst>
                                          <p:attrName>style.visibility</p:attrName>
                                        </p:attrNameLst>
                                      </p:cBhvr>
                                      <p:to>
                                        <p:strVal val="visible"/>
                                      </p:to>
                                    </p:set>
                                    <p:animEffect transition="in" filter="wipe(down)">
                                      <p:cBhvr>
                                        <p:cTn id="151" dur="500"/>
                                        <p:tgtEl>
                                          <p:spTgt spid="235"/>
                                        </p:tgtEl>
                                      </p:cBhvr>
                                    </p:animEffect>
                                  </p:childTnLst>
                                </p:cTn>
                              </p:par>
                            </p:childTnLst>
                          </p:cTn>
                        </p:par>
                      </p:childTnLst>
                    </p:cTn>
                  </p:par>
                  <p:par>
                    <p:cTn id="152" fill="hold">
                      <p:stCondLst>
                        <p:cond delay="indefinite"/>
                      </p:stCondLst>
                      <p:childTnLst>
                        <p:par>
                          <p:cTn id="153" fill="hold">
                            <p:stCondLst>
                              <p:cond delay="0"/>
                            </p:stCondLst>
                            <p:childTnLst>
                              <p:par>
                                <p:cTn id="154" presetID="3" presetClass="exit" presetSubtype="10" fill="hold" grpId="1" nodeType="clickEffect">
                                  <p:stCondLst>
                                    <p:cond delay="0"/>
                                  </p:stCondLst>
                                  <p:childTnLst>
                                    <p:animEffect transition="out" filter="blinds(horizontal)">
                                      <p:cBhvr>
                                        <p:cTn id="155" dur="500"/>
                                        <p:tgtEl>
                                          <p:spTgt spid="236"/>
                                        </p:tgtEl>
                                      </p:cBhvr>
                                    </p:animEffect>
                                    <p:set>
                                      <p:cBhvr>
                                        <p:cTn id="156" dur="1" fill="hold">
                                          <p:stCondLst>
                                            <p:cond delay="499"/>
                                          </p:stCondLst>
                                        </p:cTn>
                                        <p:tgtEl>
                                          <p:spTgt spid="236"/>
                                        </p:tgtEl>
                                        <p:attrNameLst>
                                          <p:attrName>style.visibility</p:attrName>
                                        </p:attrNameLst>
                                      </p:cBhvr>
                                      <p:to>
                                        <p:strVal val="hidden"/>
                                      </p:to>
                                    </p:set>
                                  </p:childTnLst>
                                </p:cTn>
                              </p:par>
                              <p:par>
                                <p:cTn id="157" presetID="3" presetClass="exit" presetSubtype="10" fill="hold" grpId="1" nodeType="withEffect">
                                  <p:stCondLst>
                                    <p:cond delay="0"/>
                                  </p:stCondLst>
                                  <p:childTnLst>
                                    <p:animEffect transition="out" filter="blinds(horizontal)">
                                      <p:cBhvr>
                                        <p:cTn id="158" dur="500"/>
                                        <p:tgtEl>
                                          <p:spTgt spid="235"/>
                                        </p:tgtEl>
                                      </p:cBhvr>
                                    </p:animEffect>
                                    <p:set>
                                      <p:cBhvr>
                                        <p:cTn id="159" dur="1" fill="hold">
                                          <p:stCondLst>
                                            <p:cond delay="49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24"/>
                  </p:tgtEl>
                </p:cond>
              </p:nextCondLst>
            </p:seq>
            <p:seq concurrent="1" nextAc="seek">
              <p:cTn id="160" restart="whenNotActive" fill="hold" evtFilter="cancelBubble" nodeType="interactiveSeq">
                <p:stCondLst>
                  <p:cond evt="onClick" delay="0">
                    <p:tgtEl>
                      <p:spTgt spid="209"/>
                    </p:tgtEl>
                  </p:cond>
                </p:stCondLst>
                <p:endSync evt="end" delay="0">
                  <p:rtn val="all"/>
                </p:endSync>
                <p:childTnLst>
                  <p:par>
                    <p:cTn id="161" fill="hold">
                      <p:stCondLst>
                        <p:cond delay="0"/>
                      </p:stCondLst>
                      <p:childTnLst>
                        <p:par>
                          <p:cTn id="162" fill="hold">
                            <p:stCondLst>
                              <p:cond delay="0"/>
                            </p:stCondLst>
                            <p:childTnLst>
                              <p:par>
                                <p:cTn id="163" presetID="22" presetClass="entr" presetSubtype="4" fill="hold" grpId="0" nodeType="clickEffect">
                                  <p:stCondLst>
                                    <p:cond delay="0"/>
                                  </p:stCondLst>
                                  <p:childTnLst>
                                    <p:set>
                                      <p:cBhvr>
                                        <p:cTn id="164" dur="1" fill="hold">
                                          <p:stCondLst>
                                            <p:cond delay="0"/>
                                          </p:stCondLst>
                                        </p:cTn>
                                        <p:tgtEl>
                                          <p:spTgt spid="237"/>
                                        </p:tgtEl>
                                        <p:attrNameLst>
                                          <p:attrName>style.visibility</p:attrName>
                                        </p:attrNameLst>
                                      </p:cBhvr>
                                      <p:to>
                                        <p:strVal val="visible"/>
                                      </p:to>
                                    </p:set>
                                    <p:animEffect transition="in" filter="wipe(down)">
                                      <p:cBhvr>
                                        <p:cTn id="165" dur="500"/>
                                        <p:tgtEl>
                                          <p:spTgt spid="237"/>
                                        </p:tgtEl>
                                      </p:cBhvr>
                                    </p:animEffect>
                                  </p:childTnLst>
                                </p:cTn>
                              </p:par>
                            </p:childTnLst>
                          </p:cTn>
                        </p:par>
                      </p:childTnLst>
                    </p:cTn>
                  </p:par>
                  <p:par>
                    <p:cTn id="166" fill="hold">
                      <p:stCondLst>
                        <p:cond delay="indefinite"/>
                      </p:stCondLst>
                      <p:childTnLst>
                        <p:par>
                          <p:cTn id="167" fill="hold">
                            <p:stCondLst>
                              <p:cond delay="0"/>
                            </p:stCondLst>
                            <p:childTnLst>
                              <p:par>
                                <p:cTn id="168" presetID="16" presetClass="entr" presetSubtype="21" fill="hold" grpId="0" nodeType="clickEffect">
                                  <p:stCondLst>
                                    <p:cond delay="0"/>
                                  </p:stCondLst>
                                  <p:childTnLst>
                                    <p:set>
                                      <p:cBhvr>
                                        <p:cTn id="169" dur="1" fill="hold">
                                          <p:stCondLst>
                                            <p:cond delay="0"/>
                                          </p:stCondLst>
                                        </p:cTn>
                                        <p:tgtEl>
                                          <p:spTgt spid="238"/>
                                        </p:tgtEl>
                                        <p:attrNameLst>
                                          <p:attrName>style.visibility</p:attrName>
                                        </p:attrNameLst>
                                      </p:cBhvr>
                                      <p:to>
                                        <p:strVal val="visible"/>
                                      </p:to>
                                    </p:set>
                                    <p:animEffect transition="in" filter="barn(inVertical)">
                                      <p:cBhvr>
                                        <p:cTn id="170" dur="500"/>
                                        <p:tgtEl>
                                          <p:spTgt spid="238"/>
                                        </p:tgtEl>
                                      </p:cBhvr>
                                    </p:animEffect>
                                  </p:childTnLst>
                                </p:cTn>
                              </p:par>
                            </p:childTnLst>
                          </p:cTn>
                        </p:par>
                      </p:childTnLst>
                    </p:cTn>
                  </p:par>
                  <p:par>
                    <p:cTn id="171" fill="hold">
                      <p:stCondLst>
                        <p:cond delay="indefinite"/>
                      </p:stCondLst>
                      <p:childTnLst>
                        <p:par>
                          <p:cTn id="172" fill="hold">
                            <p:stCondLst>
                              <p:cond delay="0"/>
                            </p:stCondLst>
                            <p:childTnLst>
                              <p:par>
                                <p:cTn id="173" presetID="2" presetClass="exit" presetSubtype="4" fill="hold" grpId="1" nodeType="clickEffect">
                                  <p:stCondLst>
                                    <p:cond delay="0"/>
                                  </p:stCondLst>
                                  <p:childTnLst>
                                    <p:anim calcmode="lin" valueType="num">
                                      <p:cBhvr additive="base">
                                        <p:cTn id="174" dur="500"/>
                                        <p:tgtEl>
                                          <p:spTgt spid="237"/>
                                        </p:tgtEl>
                                        <p:attrNameLst>
                                          <p:attrName>ppt_x</p:attrName>
                                        </p:attrNameLst>
                                      </p:cBhvr>
                                      <p:tavLst>
                                        <p:tav tm="0">
                                          <p:val>
                                            <p:strVal val="ppt_x"/>
                                          </p:val>
                                        </p:tav>
                                        <p:tav tm="100000">
                                          <p:val>
                                            <p:strVal val="ppt_x"/>
                                          </p:val>
                                        </p:tav>
                                      </p:tavLst>
                                    </p:anim>
                                    <p:anim calcmode="lin" valueType="num">
                                      <p:cBhvr additive="base">
                                        <p:cTn id="175" dur="500"/>
                                        <p:tgtEl>
                                          <p:spTgt spid="237"/>
                                        </p:tgtEl>
                                        <p:attrNameLst>
                                          <p:attrName>ppt_y</p:attrName>
                                        </p:attrNameLst>
                                      </p:cBhvr>
                                      <p:tavLst>
                                        <p:tav tm="0">
                                          <p:val>
                                            <p:strVal val="ppt_y"/>
                                          </p:val>
                                        </p:tav>
                                        <p:tav tm="100000">
                                          <p:val>
                                            <p:strVal val="1+ppt_h/2"/>
                                          </p:val>
                                        </p:tav>
                                      </p:tavLst>
                                    </p:anim>
                                    <p:set>
                                      <p:cBhvr>
                                        <p:cTn id="176" dur="1" fill="hold">
                                          <p:stCondLst>
                                            <p:cond delay="499"/>
                                          </p:stCondLst>
                                        </p:cTn>
                                        <p:tgtEl>
                                          <p:spTgt spid="237"/>
                                        </p:tgtEl>
                                        <p:attrNameLst>
                                          <p:attrName>style.visibility</p:attrName>
                                        </p:attrNameLst>
                                      </p:cBhvr>
                                      <p:to>
                                        <p:strVal val="hidden"/>
                                      </p:to>
                                    </p:set>
                                  </p:childTnLst>
                                </p:cTn>
                              </p:par>
                              <p:par>
                                <p:cTn id="177" presetID="2" presetClass="exit" presetSubtype="4" fill="hold" grpId="1" nodeType="withEffect">
                                  <p:stCondLst>
                                    <p:cond delay="0"/>
                                  </p:stCondLst>
                                  <p:childTnLst>
                                    <p:anim calcmode="lin" valueType="num">
                                      <p:cBhvr additive="base">
                                        <p:cTn id="178" dur="500"/>
                                        <p:tgtEl>
                                          <p:spTgt spid="238"/>
                                        </p:tgtEl>
                                        <p:attrNameLst>
                                          <p:attrName>ppt_x</p:attrName>
                                        </p:attrNameLst>
                                      </p:cBhvr>
                                      <p:tavLst>
                                        <p:tav tm="0">
                                          <p:val>
                                            <p:strVal val="ppt_x"/>
                                          </p:val>
                                        </p:tav>
                                        <p:tav tm="100000">
                                          <p:val>
                                            <p:strVal val="ppt_x"/>
                                          </p:val>
                                        </p:tav>
                                      </p:tavLst>
                                    </p:anim>
                                    <p:anim calcmode="lin" valueType="num">
                                      <p:cBhvr additive="base">
                                        <p:cTn id="179" dur="500"/>
                                        <p:tgtEl>
                                          <p:spTgt spid="238"/>
                                        </p:tgtEl>
                                        <p:attrNameLst>
                                          <p:attrName>ppt_y</p:attrName>
                                        </p:attrNameLst>
                                      </p:cBhvr>
                                      <p:tavLst>
                                        <p:tav tm="0">
                                          <p:val>
                                            <p:strVal val="ppt_y"/>
                                          </p:val>
                                        </p:tav>
                                        <p:tav tm="100000">
                                          <p:val>
                                            <p:strVal val="1+ppt_h/2"/>
                                          </p:val>
                                        </p:tav>
                                      </p:tavLst>
                                    </p:anim>
                                    <p:set>
                                      <p:cBhvr>
                                        <p:cTn id="180" dur="1" fill="hold">
                                          <p:stCondLst>
                                            <p:cond delay="499"/>
                                          </p:stCondLst>
                                        </p:cTn>
                                        <p:tgtEl>
                                          <p:spTgt spid="238"/>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181" restart="whenNotActive" fill="hold" evtFilter="cancelBubble" nodeType="interactiveSeq">
                <p:stCondLst>
                  <p:cond evt="onClick" delay="0">
                    <p:tgtEl>
                      <p:spTgt spid="212"/>
                    </p:tgtEl>
                  </p:cond>
                </p:stCondLst>
                <p:endSync evt="end" delay="0">
                  <p:rtn val="all"/>
                </p:endSync>
                <p:childTnLst>
                  <p:par>
                    <p:cTn id="182" fill="hold">
                      <p:stCondLst>
                        <p:cond delay="0"/>
                      </p:stCondLst>
                      <p:childTnLst>
                        <p:par>
                          <p:cTn id="183" fill="hold">
                            <p:stCondLst>
                              <p:cond delay="0"/>
                            </p:stCondLst>
                            <p:childTnLst>
                              <p:par>
                                <p:cTn id="184" presetID="21" presetClass="entr" presetSubtype="1" fill="hold" grpId="0" nodeType="clickEffect">
                                  <p:stCondLst>
                                    <p:cond delay="0"/>
                                  </p:stCondLst>
                                  <p:childTnLst>
                                    <p:set>
                                      <p:cBhvr>
                                        <p:cTn id="185" dur="1" fill="hold">
                                          <p:stCondLst>
                                            <p:cond delay="0"/>
                                          </p:stCondLst>
                                        </p:cTn>
                                        <p:tgtEl>
                                          <p:spTgt spid="239"/>
                                        </p:tgtEl>
                                        <p:attrNameLst>
                                          <p:attrName>style.visibility</p:attrName>
                                        </p:attrNameLst>
                                      </p:cBhvr>
                                      <p:to>
                                        <p:strVal val="visible"/>
                                      </p:to>
                                    </p:set>
                                    <p:animEffect transition="in" filter="wheel(1)">
                                      <p:cBhvr>
                                        <p:cTn id="186" dur="1000"/>
                                        <p:tgtEl>
                                          <p:spTgt spid="239"/>
                                        </p:tgtEl>
                                      </p:cBhvr>
                                    </p:animEffect>
                                  </p:childTnLst>
                                </p:cTn>
                              </p:par>
                            </p:childTnLst>
                          </p:cTn>
                        </p:par>
                      </p:childTnLst>
                    </p:cTn>
                  </p:par>
                  <p:par>
                    <p:cTn id="187" fill="hold">
                      <p:stCondLst>
                        <p:cond delay="indefinite"/>
                      </p:stCondLst>
                      <p:childTnLst>
                        <p:par>
                          <p:cTn id="188" fill="hold">
                            <p:stCondLst>
                              <p:cond delay="0"/>
                            </p:stCondLst>
                            <p:childTnLst>
                              <p:par>
                                <p:cTn id="189" presetID="42" presetClass="entr" presetSubtype="0" fill="hold" grpId="0" nodeType="clickEffect">
                                  <p:stCondLst>
                                    <p:cond delay="0"/>
                                  </p:stCondLst>
                                  <p:childTnLst>
                                    <p:set>
                                      <p:cBhvr>
                                        <p:cTn id="190" dur="1" fill="hold">
                                          <p:stCondLst>
                                            <p:cond delay="0"/>
                                          </p:stCondLst>
                                        </p:cTn>
                                        <p:tgtEl>
                                          <p:spTgt spid="240"/>
                                        </p:tgtEl>
                                        <p:attrNameLst>
                                          <p:attrName>style.visibility</p:attrName>
                                        </p:attrNameLst>
                                      </p:cBhvr>
                                      <p:to>
                                        <p:strVal val="visible"/>
                                      </p:to>
                                    </p:set>
                                    <p:animEffect transition="in" filter="fade">
                                      <p:cBhvr>
                                        <p:cTn id="191" dur="1000"/>
                                        <p:tgtEl>
                                          <p:spTgt spid="240"/>
                                        </p:tgtEl>
                                      </p:cBhvr>
                                    </p:animEffect>
                                    <p:anim calcmode="lin" valueType="num">
                                      <p:cBhvr>
                                        <p:cTn id="192" dur="1000" fill="hold"/>
                                        <p:tgtEl>
                                          <p:spTgt spid="240"/>
                                        </p:tgtEl>
                                        <p:attrNameLst>
                                          <p:attrName>ppt_x</p:attrName>
                                        </p:attrNameLst>
                                      </p:cBhvr>
                                      <p:tavLst>
                                        <p:tav tm="0">
                                          <p:val>
                                            <p:strVal val="#ppt_x"/>
                                          </p:val>
                                        </p:tav>
                                        <p:tav tm="100000">
                                          <p:val>
                                            <p:strVal val="#ppt_x"/>
                                          </p:val>
                                        </p:tav>
                                      </p:tavLst>
                                    </p:anim>
                                    <p:anim calcmode="lin" valueType="num">
                                      <p:cBhvr>
                                        <p:cTn id="193" dur="1000" fill="hold"/>
                                        <p:tgtEl>
                                          <p:spTgt spid="240"/>
                                        </p:tgtEl>
                                        <p:attrNameLst>
                                          <p:attrName>ppt_y</p:attrName>
                                        </p:attrNameLst>
                                      </p:cBhvr>
                                      <p:tavLst>
                                        <p:tav tm="0">
                                          <p:val>
                                            <p:strVal val="#ppt_y+.1"/>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42" presetClass="exit" presetSubtype="0" fill="hold" grpId="1" nodeType="clickEffect">
                                  <p:stCondLst>
                                    <p:cond delay="0"/>
                                  </p:stCondLst>
                                  <p:childTnLst>
                                    <p:animEffect transition="out" filter="fade">
                                      <p:cBhvr>
                                        <p:cTn id="197" dur="1000"/>
                                        <p:tgtEl>
                                          <p:spTgt spid="239"/>
                                        </p:tgtEl>
                                      </p:cBhvr>
                                    </p:animEffect>
                                    <p:anim calcmode="lin" valueType="num">
                                      <p:cBhvr>
                                        <p:cTn id="198" dur="1000"/>
                                        <p:tgtEl>
                                          <p:spTgt spid="239"/>
                                        </p:tgtEl>
                                        <p:attrNameLst>
                                          <p:attrName>ppt_x</p:attrName>
                                        </p:attrNameLst>
                                      </p:cBhvr>
                                      <p:tavLst>
                                        <p:tav tm="0">
                                          <p:val>
                                            <p:strVal val="ppt_x"/>
                                          </p:val>
                                        </p:tav>
                                        <p:tav tm="100000">
                                          <p:val>
                                            <p:strVal val="ppt_x"/>
                                          </p:val>
                                        </p:tav>
                                      </p:tavLst>
                                    </p:anim>
                                    <p:anim calcmode="lin" valueType="num">
                                      <p:cBhvr>
                                        <p:cTn id="199" dur="1000"/>
                                        <p:tgtEl>
                                          <p:spTgt spid="239"/>
                                        </p:tgtEl>
                                        <p:attrNameLst>
                                          <p:attrName>ppt_y</p:attrName>
                                        </p:attrNameLst>
                                      </p:cBhvr>
                                      <p:tavLst>
                                        <p:tav tm="0">
                                          <p:val>
                                            <p:strVal val="ppt_y"/>
                                          </p:val>
                                        </p:tav>
                                        <p:tav tm="100000">
                                          <p:val>
                                            <p:strVal val="ppt_y+.1"/>
                                          </p:val>
                                        </p:tav>
                                      </p:tavLst>
                                    </p:anim>
                                    <p:set>
                                      <p:cBhvr>
                                        <p:cTn id="200" dur="1" fill="hold">
                                          <p:stCondLst>
                                            <p:cond delay="999"/>
                                          </p:stCondLst>
                                        </p:cTn>
                                        <p:tgtEl>
                                          <p:spTgt spid="239"/>
                                        </p:tgtEl>
                                        <p:attrNameLst>
                                          <p:attrName>style.visibility</p:attrName>
                                        </p:attrNameLst>
                                      </p:cBhvr>
                                      <p:to>
                                        <p:strVal val="hidden"/>
                                      </p:to>
                                    </p:set>
                                  </p:childTnLst>
                                </p:cTn>
                              </p:par>
                              <p:par>
                                <p:cTn id="201" presetID="42" presetClass="exit" presetSubtype="0" fill="hold" grpId="1" nodeType="withEffect">
                                  <p:stCondLst>
                                    <p:cond delay="0"/>
                                  </p:stCondLst>
                                  <p:childTnLst>
                                    <p:animEffect transition="out" filter="fade">
                                      <p:cBhvr>
                                        <p:cTn id="202" dur="1000"/>
                                        <p:tgtEl>
                                          <p:spTgt spid="240"/>
                                        </p:tgtEl>
                                      </p:cBhvr>
                                    </p:animEffect>
                                    <p:anim calcmode="lin" valueType="num">
                                      <p:cBhvr>
                                        <p:cTn id="203" dur="1000"/>
                                        <p:tgtEl>
                                          <p:spTgt spid="240"/>
                                        </p:tgtEl>
                                        <p:attrNameLst>
                                          <p:attrName>ppt_x</p:attrName>
                                        </p:attrNameLst>
                                      </p:cBhvr>
                                      <p:tavLst>
                                        <p:tav tm="0">
                                          <p:val>
                                            <p:strVal val="ppt_x"/>
                                          </p:val>
                                        </p:tav>
                                        <p:tav tm="100000">
                                          <p:val>
                                            <p:strVal val="ppt_x"/>
                                          </p:val>
                                        </p:tav>
                                      </p:tavLst>
                                    </p:anim>
                                    <p:anim calcmode="lin" valueType="num">
                                      <p:cBhvr>
                                        <p:cTn id="204" dur="1000"/>
                                        <p:tgtEl>
                                          <p:spTgt spid="240"/>
                                        </p:tgtEl>
                                        <p:attrNameLst>
                                          <p:attrName>ppt_y</p:attrName>
                                        </p:attrNameLst>
                                      </p:cBhvr>
                                      <p:tavLst>
                                        <p:tav tm="0">
                                          <p:val>
                                            <p:strVal val="ppt_y"/>
                                          </p:val>
                                        </p:tav>
                                        <p:tav tm="100000">
                                          <p:val>
                                            <p:strVal val="ppt_y+.1"/>
                                          </p:val>
                                        </p:tav>
                                      </p:tavLst>
                                    </p:anim>
                                    <p:set>
                                      <p:cBhvr>
                                        <p:cTn id="205" dur="1" fill="hold">
                                          <p:stCondLst>
                                            <p:cond delay="999"/>
                                          </p:stCondLst>
                                        </p:cTn>
                                        <p:tgtEl>
                                          <p:spTgt spid="240"/>
                                        </p:tgtEl>
                                        <p:attrNameLst>
                                          <p:attrName>style.visibility</p:attrName>
                                        </p:attrNameLst>
                                      </p:cBhvr>
                                      <p:to>
                                        <p:strVal val="hidden"/>
                                      </p:to>
                                    </p:set>
                                  </p:childTnLst>
                                </p:cTn>
                              </p:par>
                            </p:childTnLst>
                          </p:cTn>
                        </p:par>
                      </p:childTnLst>
                    </p:cTn>
                  </p:par>
                </p:childTnLst>
              </p:cTn>
              <p:nextCondLst>
                <p:cond evt="onClick" delay="0">
                  <p:tgtEl>
                    <p:spTgt spid="212"/>
                  </p:tgtEl>
                </p:cond>
              </p:nextCondLst>
            </p:seq>
          </p:childTnLst>
        </p:cTn>
      </p:par>
    </p:tnLst>
    <p:bldLst>
      <p:bldP spid="227" grpId="0" animBg="1"/>
      <p:bldP spid="227" grpId="1" animBg="1"/>
      <p:bldP spid="228" grpId="0" animBg="1"/>
      <p:bldP spid="228" grpId="1" animBg="1"/>
      <p:bldP spid="229" grpId="0" animBg="1"/>
      <p:bldP spid="229" grpId="1" animBg="1"/>
      <p:bldP spid="230" grpId="0" animBg="1"/>
      <p:bldP spid="230" grpId="1" animBg="1"/>
      <p:bldP spid="231" grpId="0" animBg="1"/>
      <p:bldP spid="231" grpId="1" animBg="1"/>
      <p:bldP spid="232" grpId="0" animBg="1"/>
      <p:bldP spid="232" grpId="1" animBg="1"/>
      <p:bldP spid="233" grpId="0" animBg="1"/>
      <p:bldP spid="233" grpId="1" animBg="1"/>
      <p:bldP spid="234" grpId="0" animBg="1"/>
      <p:bldP spid="234" grpId="1" animBg="1"/>
      <p:bldP spid="235" grpId="0" animBg="1"/>
      <p:bldP spid="235" grpId="1" animBg="1"/>
      <p:bldP spid="236" grpId="0" animBg="1"/>
      <p:bldP spid="236" grpId="1" animBg="1"/>
      <p:bldP spid="237" grpId="0" animBg="1"/>
      <p:bldP spid="237" grpId="1" animBg="1"/>
      <p:bldP spid="238" grpId="0" animBg="1"/>
      <p:bldP spid="238" grpId="1" animBg="1"/>
      <p:bldP spid="239" grpId="0" animBg="1"/>
      <p:bldP spid="239" grpId="1" animBg="1"/>
      <p:bldP spid="240" grpId="0" animBg="1"/>
      <p:bldP spid="240" grpId="1" animBg="1"/>
      <p:bldP spid="24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4E6B5B-AA83-03AC-C53C-47594B5F35DA}"/>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11498320-8C37-FE9A-7B7F-7298FA13073E}"/>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pic>
        <p:nvPicPr>
          <p:cNvPr id="2" name="Picture 3">
            <a:extLst>
              <a:ext uri="{FF2B5EF4-FFF2-40B4-BE49-F238E27FC236}">
                <a16:creationId xmlns:a16="http://schemas.microsoft.com/office/drawing/2014/main" id="{B1C0FB05-3061-FFB4-12F4-0BCEDF0AAC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818" y="472326"/>
            <a:ext cx="2450431" cy="314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79A43B1E-D325-A18A-86F0-2E1A891CDC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89304" y="413636"/>
            <a:ext cx="2517312" cy="311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ED30084-43D4-F7CC-E323-442BF9869020}"/>
              </a:ext>
            </a:extLst>
          </p:cNvPr>
          <p:cNvSpPr txBox="1">
            <a:spLocks noChangeArrowheads="1"/>
          </p:cNvSpPr>
          <p:nvPr/>
        </p:nvSpPr>
        <p:spPr bwMode="auto">
          <a:xfrm>
            <a:off x="6946490" y="2085272"/>
            <a:ext cx="53800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150000"/>
              </a:lnSpc>
            </a:pP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truyện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sự</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tích</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a:t>
            </a:r>
            <a:r>
              <a:rPr lang="en-US" altLang="en-US" sz="2800" b="1" dirty="0" err="1" smtClean="0">
                <a:latin typeface="Times New Roman" panose="02020603050405020304" pitchFamily="18" charset="0"/>
                <a:cs typeface="Times New Roman" panose="02020603050405020304" pitchFamily="18" charset="0"/>
              </a:rPr>
              <a:t>Bánh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chưng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bánh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giày</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cho</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chúng</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được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ăn</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chính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của</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a:t>
            </a:r>
          </a:p>
        </p:txBody>
      </p:sp>
      <p:grpSp>
        <p:nvGrpSpPr>
          <p:cNvPr id="6" name="Group 7">
            <a:extLst>
              <a:ext uri="{FF2B5EF4-FFF2-40B4-BE49-F238E27FC236}">
                <a16:creationId xmlns:a16="http://schemas.microsoft.com/office/drawing/2014/main" id="{2EFE273A-A9DE-405D-CF2D-843023051882}"/>
              </a:ext>
            </a:extLst>
          </p:cNvPr>
          <p:cNvGrpSpPr>
            <a:grpSpLocks/>
          </p:cNvGrpSpPr>
          <p:nvPr/>
        </p:nvGrpSpPr>
        <p:grpSpPr bwMode="auto">
          <a:xfrm>
            <a:off x="48129" y="3809398"/>
            <a:ext cx="3527425" cy="2049504"/>
            <a:chOff x="0" y="2551628"/>
            <a:chExt cx="3200400" cy="3859947"/>
          </a:xfrm>
        </p:grpSpPr>
        <p:pic>
          <p:nvPicPr>
            <p:cNvPr id="7" name="Picture 8">
              <a:extLst>
                <a:ext uri="{FF2B5EF4-FFF2-40B4-BE49-F238E27FC236}">
                  <a16:creationId xmlns:a16="http://schemas.microsoft.com/office/drawing/2014/main" id="{23789554-C3CC-A92B-10BE-30BBD6140E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551628"/>
              <a:ext cx="32004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a:extLst>
                <a:ext uri="{FF2B5EF4-FFF2-40B4-BE49-F238E27FC236}">
                  <a16:creationId xmlns:a16="http://schemas.microsoft.com/office/drawing/2014/main" id="{352B2700-9C27-C793-E4D6-FDFE2DDB92F3}"/>
                </a:ext>
              </a:extLst>
            </p:cNvPr>
            <p:cNvSpPr txBox="1">
              <a:spLocks noChangeArrowheads="1"/>
            </p:cNvSpPr>
            <p:nvPr/>
          </p:nvSpPr>
          <p:spPr bwMode="auto">
            <a:xfrm>
              <a:off x="304800" y="5580578"/>
              <a:ext cx="289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15.5</a:t>
              </a:r>
            </a:p>
            <a:p>
              <a:pPr eaLnBrk="1" hangingPunct="1"/>
              <a:r>
                <a:rPr lang="en-US" altLang="en-US" sz="2400" dirty="0" err="1">
                  <a:latin typeface="Times New Roman" panose="02020603050405020304" pitchFamily="18" charset="0"/>
                  <a:cs typeface="Times New Roman" panose="02020603050405020304" pitchFamily="18" charset="0"/>
                </a:rPr>
                <a:t>Muôi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đồng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Sơn</a:t>
              </a:r>
              <a:endParaRPr lang="en-US" altLang="en-US" sz="2400" dirty="0">
                <a:latin typeface="Times New Roman" panose="02020603050405020304" pitchFamily="18" charset="0"/>
                <a:cs typeface="Times New Roman" panose="02020603050405020304" pitchFamily="18" charset="0"/>
              </a:endParaRPr>
            </a:p>
          </p:txBody>
        </p:sp>
      </p:grpSp>
      <p:pic>
        <p:nvPicPr>
          <p:cNvPr id="9" name="Picture 2" descr="Xem cổ vật văn hóa Đông Sơn – Sa Huỳnh – Óc Eo 4">
            <a:extLst>
              <a:ext uri="{FF2B5EF4-FFF2-40B4-BE49-F238E27FC236}">
                <a16:creationId xmlns:a16="http://schemas.microsoft.com/office/drawing/2014/main" id="{033FBE81-AF60-4B3F-AD4F-62900C102C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1655" y="3605265"/>
            <a:ext cx="2411437" cy="265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56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DCE83E-5AC6-6CE3-344B-BC459541E60A}"/>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25389D23-7085-4913-2E96-5B2DAB802702}"/>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pic>
        <p:nvPicPr>
          <p:cNvPr id="2" name="Picture 3">
            <a:extLst>
              <a:ext uri="{FF2B5EF4-FFF2-40B4-BE49-F238E27FC236}">
                <a16:creationId xmlns:a16="http://schemas.microsoft.com/office/drawing/2014/main" id="{D2EF44E6-A6FE-5EE4-6DEF-642B341BEF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416971"/>
            <a:ext cx="3052762" cy="257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4C6FD995-2B3E-9862-6A14-F356FFAC95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00927" y="3537787"/>
            <a:ext cx="3505200" cy="2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543E7D09-7D1D-161C-5722-09C738654B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2374" y="597694"/>
            <a:ext cx="57094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1018EDBC-E2E1-3599-E50B-538E1FED79E6}"/>
              </a:ext>
            </a:extLst>
          </p:cNvPr>
          <p:cNvSpPr txBox="1">
            <a:spLocks noChangeArrowheads="1"/>
          </p:cNvSpPr>
          <p:nvPr/>
        </p:nvSpPr>
        <p:spPr bwMode="auto">
          <a:xfrm>
            <a:off x="0" y="2819400"/>
            <a:ext cx="6781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thuyền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khắc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trống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Lũ</a:t>
            </a:r>
            <a:endParaRPr lang="en-US" altLang="en-US" sz="2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E3482FC-AEEB-08B4-D2B6-063E17FAA684}"/>
              </a:ext>
            </a:extLst>
          </p:cNvPr>
          <p:cNvSpPr txBox="1">
            <a:spLocks noChangeArrowheads="1"/>
          </p:cNvSpPr>
          <p:nvPr/>
        </p:nvSpPr>
        <p:spPr bwMode="auto">
          <a:xfrm>
            <a:off x="7101892" y="1000905"/>
            <a:ext cx="4769266" cy="453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lnSpc>
                <a:spcPct val="150000"/>
              </a:lnSpc>
            </a:pPr>
            <a:r>
              <a:rPr lang="en-US" altLang="en-US" sz="2800" b="1" dirty="0">
                <a:latin typeface="Times New Roman" panose="02020603050405020304" pitchFamily="18" charset="0"/>
                <a:cs typeface="Times New Roman" panose="02020603050405020304" pitchFamily="18" charset="0"/>
              </a:rPr>
              <a:t>Qua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ảnh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a:t>
            </a:r>
          </a:p>
          <a:p>
            <a:pPr algn="just" eaLnBrk="1" hangingPunct="1">
              <a:lnSpc>
                <a:spcPct val="150000"/>
              </a:lnSpc>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tiện</a:t>
            </a:r>
            <a:r>
              <a:rPr lang="en-US" altLang="en-US" sz="2800" b="1" dirty="0">
                <a:latin typeface="Times New Roman" panose="02020603050405020304" pitchFamily="18" charset="0"/>
                <a:cs typeface="Times New Roman" panose="02020603050405020304" pitchFamily="18" charset="0"/>
              </a:rPr>
              <a:t> di </a:t>
            </a:r>
            <a:r>
              <a:rPr lang="en-US" altLang="en-US" sz="2800" b="1" dirty="0" err="1">
                <a:latin typeface="Times New Roman" panose="02020603050405020304" pitchFamily="18" charset="0"/>
                <a:cs typeface="Times New Roman" panose="02020603050405020304" pitchFamily="18" charset="0"/>
              </a:rPr>
              <a:t>chuyển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chủ</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yếu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a:t>
            </a:r>
          </a:p>
          <a:p>
            <a:pPr algn="just" eaLnBrk="1" hangingPunct="1">
              <a:lnSpc>
                <a:spcPct val="150000"/>
              </a:lnSpc>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ở </a:t>
            </a:r>
            <a:r>
              <a:rPr lang="en-US" altLang="en-US" sz="2800" b="1" dirty="0" err="1">
                <a:latin typeface="Times New Roman" panose="02020603050405020304" pitchFamily="18" charset="0"/>
                <a:cs typeface="Times New Roman" panose="02020603050405020304" pitchFamily="18" charset="0"/>
              </a:rPr>
              <a:t>đặc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trưng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FCC571CD-8254-A895-EEB8-033F3517BF02}"/>
              </a:ext>
            </a:extLst>
          </p:cNvPr>
          <p:cNvSpPr txBox="1">
            <a:spLocks noChangeArrowheads="1"/>
          </p:cNvSpPr>
          <p:nvPr/>
        </p:nvSpPr>
        <p:spPr bwMode="auto">
          <a:xfrm>
            <a:off x="-28823" y="5946951"/>
            <a:ext cx="77619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vi-VN" altLang="en-US" sz="2400" b="1" dirty="0">
                <a:latin typeface="Times New Roman" panose="02020603050405020304" pitchFamily="18" charset="0"/>
                <a:cs typeface="Times New Roman" panose="02020603050405020304" pitchFamily="18" charset="0"/>
              </a:rPr>
              <a:t>Hình 15.7</a:t>
            </a:r>
          </a:p>
          <a:p>
            <a:pPr algn="ctr" eaLnBrk="1" hangingPunct="1"/>
            <a:r>
              <a:rPr lang="vi-VN" altLang="en-US" sz="2400" b="1" dirty="0">
                <a:latin typeface="Times New Roman" panose="02020603050405020304" pitchFamily="18" charset="0"/>
                <a:cs typeface="Times New Roman" panose="02020603050405020304" pitchFamily="18" charset="0"/>
              </a:rPr>
              <a:t>Hình vẽ mô phỏng nhà sàn của cư dân Văn Lang, Âu Lạc</a:t>
            </a:r>
            <a:endParaRPr lang="en-US"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21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7" grpId="2"/>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ECBF4E-E5ED-30BC-6D3E-41D250480F79}"/>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DA5CD3FE-B9C0-B954-80C1-92B62F655214}"/>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pic>
        <p:nvPicPr>
          <p:cNvPr id="2" name="Picture 3">
            <a:extLst>
              <a:ext uri="{FF2B5EF4-FFF2-40B4-BE49-F238E27FC236}">
                <a16:creationId xmlns:a16="http://schemas.microsoft.com/office/drawing/2014/main" id="{4DDDDFAB-C8DB-0F02-0D34-849EFFE0C30F}"/>
              </a:ext>
            </a:extLst>
          </p:cNvPr>
          <p:cNvPicPr>
            <a:picLocks noChangeAspect="1"/>
          </p:cNvPicPr>
          <p:nvPr/>
        </p:nvPicPr>
        <p:blipFill>
          <a:blip r:embed="rId3">
            <a:extLst>
              <a:ext uri="{28A0092B-C50C-407E-A947-70E740481C1C}">
                <a14:useLocalDpi xmlns:a14="http://schemas.microsoft.com/office/drawing/2010/main" val="0"/>
              </a:ext>
            </a:extLst>
          </a:blip>
          <a:srcRect r="51855"/>
          <a:stretch>
            <a:fillRect/>
          </a:stretch>
        </p:blipFill>
        <p:spPr bwMode="auto">
          <a:xfrm>
            <a:off x="0" y="196171"/>
            <a:ext cx="5789332" cy="589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37CC2FE4-D3ED-F2FC-5E79-462A61ABC1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6752" y="1611174"/>
            <a:ext cx="5911958" cy="423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
            <a:extLst>
              <a:ext uri="{FF2B5EF4-FFF2-40B4-BE49-F238E27FC236}">
                <a16:creationId xmlns:a16="http://schemas.microsoft.com/office/drawing/2014/main" id="{01BA512D-5562-D0D7-83E7-15456F56F7CD}"/>
              </a:ext>
            </a:extLst>
          </p:cNvPr>
          <p:cNvSpPr txBox="1">
            <a:spLocks noChangeArrowheads="1"/>
          </p:cNvSpPr>
          <p:nvPr/>
        </p:nvSpPr>
        <p:spPr bwMode="auto">
          <a:xfrm>
            <a:off x="914760" y="6094103"/>
            <a:ext cx="2881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b="1" dirty="0">
                <a:latin typeface="Times New Roman" panose="02020603050405020304" pitchFamily="18" charset="0"/>
                <a:cs typeface="Times New Roman" panose="02020603050405020304" pitchFamily="18" charset="0"/>
              </a:rPr>
              <a:t>Trang </a:t>
            </a:r>
            <a:r>
              <a:rPr lang="en-US" altLang="en-US" sz="2000" b="1" dirty="0" err="1">
                <a:latin typeface="Times New Roman" panose="02020603050405020304" pitchFamily="18" charset="0"/>
                <a:cs typeface="Times New Roman" panose="02020603050405020304" pitchFamily="18" charset="0"/>
              </a:rPr>
              <a:t>phục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ngày</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thường</a:t>
            </a:r>
            <a:endParaRPr lang="en-US" altLang="en-US" sz="2000" b="1" dirty="0">
              <a:latin typeface="Times New Roman" panose="02020603050405020304" pitchFamily="18" charset="0"/>
              <a:cs typeface="Times New Roman" panose="02020603050405020304" pitchFamily="18" charset="0"/>
            </a:endParaRPr>
          </a:p>
        </p:txBody>
      </p:sp>
      <p:sp>
        <p:nvSpPr>
          <p:cNvPr id="5" name="TextBox 6">
            <a:extLst>
              <a:ext uri="{FF2B5EF4-FFF2-40B4-BE49-F238E27FC236}">
                <a16:creationId xmlns:a16="http://schemas.microsoft.com/office/drawing/2014/main" id="{F6136D7B-FF32-BAB7-70E5-5AD1F3E07A36}"/>
              </a:ext>
            </a:extLst>
          </p:cNvPr>
          <p:cNvSpPr txBox="1">
            <a:spLocks noChangeArrowheads="1"/>
          </p:cNvSpPr>
          <p:nvPr/>
        </p:nvSpPr>
        <p:spPr bwMode="auto">
          <a:xfrm>
            <a:off x="8223455" y="6153228"/>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b="1" dirty="0" err="1">
                <a:latin typeface="Times New Roman" panose="02020603050405020304" pitchFamily="18" charset="0"/>
                <a:cs typeface="Times New Roman" panose="02020603050405020304" pitchFamily="18" charset="0"/>
              </a:rPr>
              <a:t>Trang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phục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trong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lễ</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hội</a:t>
            </a:r>
            <a:endParaRPr lang="en-US" altLang="en-US" sz="2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9B4F265-7A84-6F44-79DE-793F6A9E4228}"/>
              </a:ext>
            </a:extLst>
          </p:cNvPr>
          <p:cNvSpPr txBox="1">
            <a:spLocks noChangeArrowheads="1"/>
          </p:cNvSpPr>
          <p:nvPr/>
        </p:nvSpPr>
        <p:spPr bwMode="auto">
          <a:xfrm>
            <a:off x="6150077" y="113095"/>
            <a:ext cx="604192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dirty="0">
                <a:latin typeface="Times New Roman" panose="02020603050405020304" pitchFamily="18" charset="0"/>
                <a:cs typeface="Times New Roman" panose="02020603050405020304" pitchFamily="18" charset="0"/>
              </a:rPr>
              <a:t>Quan </a:t>
            </a:r>
            <a:r>
              <a:rPr lang="en-US" altLang="en-US" sz="2800" b="1" dirty="0" err="1">
                <a:latin typeface="Times New Roman" panose="02020603050405020304" pitchFamily="18" charset="0"/>
                <a:cs typeface="Times New Roman" panose="02020603050405020304" pitchFamily="18" charset="0"/>
              </a:rPr>
              <a:t>sát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1639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7B38E-FC50-C4BE-7712-506256E9AE1C}"/>
              </a:ext>
            </a:extLst>
          </p:cNvPr>
          <p:cNvSpPr txBox="1">
            <a:spLocks noChangeArrowheads="1"/>
          </p:cNvSpPr>
          <p:nvPr/>
        </p:nvSpPr>
        <p:spPr bwMode="auto">
          <a:xfrm>
            <a:off x="254150" y="197465"/>
            <a:ext cx="4928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solidFill>
                  <a:srgbClr val="C00000"/>
                </a:solidFill>
                <a:latin typeface="Times New Roman" panose="02020603050405020304" pitchFamily="18" charset="0"/>
                <a:cs typeface="Times New Roman" panose="02020603050405020304" pitchFamily="18" charset="0"/>
              </a:rPr>
              <a:t>I. ĐỜI SỐNG VẬT CHẤT</a:t>
            </a:r>
            <a:endParaRPr lang="en-US" altLang="en-US" sz="3200" dirty="0">
              <a:solidFill>
                <a:srgbClr val="C00000"/>
              </a:solidFill>
              <a:latin typeface="Arial" panose="020B0604020202020204" pitchFamily="34" charset="0"/>
            </a:endParaRPr>
          </a:p>
        </p:txBody>
      </p:sp>
      <p:sp>
        <p:nvSpPr>
          <p:cNvPr id="3" name="TextBox 2"/>
          <p:cNvSpPr txBox="1"/>
          <p:nvPr/>
        </p:nvSpPr>
        <p:spPr>
          <a:xfrm>
            <a:off x="254150" y="671691"/>
            <a:ext cx="11692044" cy="6186309"/>
          </a:xfrm>
          <a:prstGeom prst="rect">
            <a:avLst/>
          </a:prstGeom>
          <a:noFill/>
        </p:spPr>
        <p:txBody>
          <a:bodyPr wrap="square" rtlCol="0">
            <a:spAutoFit/>
          </a:bodyPr>
          <a:lstStyle/>
          <a:p>
            <a:pPr marL="571500" indent="-571500">
              <a:buFontTx/>
              <a:buChar char="-"/>
            </a:pPr>
            <a:r>
              <a:rPr lang="en-US" sz="3500" dirty="0" err="1" smtClean="0">
                <a:latin typeface="Times New Roman" panose="02020603050405020304" pitchFamily="18" charset="0"/>
                <a:cs typeface="Times New Roman" panose="02020603050405020304" pitchFamily="18" charset="0"/>
              </a:rPr>
              <a:t>Kinh</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tế</a:t>
            </a:r>
            <a:r>
              <a:rPr lang="en-US" sz="3500" dirty="0" smtClean="0">
                <a:latin typeface="Times New Roman" panose="02020603050405020304" pitchFamily="18" charset="0"/>
                <a:cs typeface="Times New Roman" panose="02020603050405020304" pitchFamily="18" charset="0"/>
              </a:rPr>
              <a:t>: </a:t>
            </a:r>
          </a:p>
          <a:p>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Nghề</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chính</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là</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nông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nghiệp</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trồng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lúa</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nước</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ngoài</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ra</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họ</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còn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biết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trồng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dâu</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nuôi</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tằm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chăn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nuôi</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đánh</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bắt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cá</a:t>
            </a:r>
            <a:r>
              <a:rPr lang="en-US" sz="3500" dirty="0" smtClean="0">
                <a:latin typeface="Times New Roman" panose="02020603050405020304" pitchFamily="18" charset="0"/>
                <a:cs typeface="Times New Roman" panose="02020603050405020304" pitchFamily="18" charset="0"/>
              </a:rPr>
              <a:t>,…</a:t>
            </a:r>
          </a:p>
          <a:p>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Các</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nghề</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thủ</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công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phát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triển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như</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đồ</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gốm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dệt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vải</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làm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nhà</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đóng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thuyền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kĩ</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thuật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luyện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kim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đạt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đến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trình</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độ</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cao</a:t>
            </a:r>
            <a:r>
              <a:rPr lang="en-US" sz="3500" dirty="0" smtClean="0">
                <a:latin typeface="Times New Roman" panose="02020603050405020304" pitchFamily="18" charset="0"/>
                <a:cs typeface="Times New Roman" panose="02020603050405020304" pitchFamily="18" charset="0"/>
              </a:rPr>
              <a:t>.</a:t>
            </a:r>
          </a:p>
          <a:p>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Thức</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ăn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chính</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là</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cơm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nếp</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cơm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tẻ</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ăn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cùng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các</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loại</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rau</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cua</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tôm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cá</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biết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dùng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gia</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vị</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dùng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vật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dụng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múc</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thức</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ăn</a:t>
            </a:r>
            <a:r>
              <a:rPr lang="en-US" sz="3500" dirty="0" smtClean="0">
                <a:latin typeface="Times New Roman" panose="02020603050405020304" pitchFamily="18" charset="0"/>
                <a:cs typeface="Times New Roman" panose="02020603050405020304" pitchFamily="18" charset="0"/>
              </a:rPr>
              <a:t>.</a:t>
            </a:r>
          </a:p>
          <a:p>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Phương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tiện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đi</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lại</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bằng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thuyền</a:t>
            </a:r>
            <a:r>
              <a:rPr lang="en-US" sz="3500" dirty="0" smtClean="0">
                <a:latin typeface="Times New Roman" panose="02020603050405020304" pitchFamily="18" charset="0"/>
                <a:cs typeface="Times New Roman" panose="02020603050405020304" pitchFamily="18" charset="0"/>
              </a:rPr>
              <a:t>, ở </a:t>
            </a:r>
            <a:r>
              <a:rPr lang="en-US" sz="3500" dirty="0" err="1" smtClean="0">
                <a:latin typeface="Times New Roman" panose="02020603050405020304" pitchFamily="18" charset="0"/>
                <a:cs typeface="Times New Roman" panose="02020603050405020304" pitchFamily="18" charset="0"/>
              </a:rPr>
              <a:t>nhà</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sàn</a:t>
            </a:r>
            <a:endParaRPr lang="en-US" sz="3500" dirty="0" smtClean="0">
              <a:latin typeface="Times New Roman" panose="02020603050405020304" pitchFamily="18" charset="0"/>
              <a:cs typeface="Times New Roman" panose="02020603050405020304" pitchFamily="18" charset="0"/>
            </a:endParaRPr>
          </a:p>
          <a:p>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Trang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phục</a:t>
            </a:r>
            <a:r>
              <a:rPr lang="en-US" sz="3500" dirty="0" smtClean="0">
                <a:latin typeface="Times New Roman" panose="02020603050405020304" pitchFamily="18" charset="0"/>
                <a:cs typeface="Times New Roman" panose="02020603050405020304" pitchFamily="18" charset="0"/>
              </a:rPr>
              <a:t>: Nam </a:t>
            </a:r>
            <a:r>
              <a:rPr lang="en-US" sz="3500" dirty="0" err="1" smtClean="0">
                <a:latin typeface="Times New Roman" panose="02020603050405020304" pitchFamily="18" charset="0"/>
                <a:cs typeface="Times New Roman" panose="02020603050405020304" pitchFamily="18" charset="0"/>
              </a:rPr>
              <a:t>đóng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khố</a:t>
            </a:r>
            <a:r>
              <a:rPr lang="en-US" sz="3500" dirty="0" smtClean="0">
                <a:latin typeface="Times New Roman" panose="02020603050405020304" pitchFamily="18" charset="0"/>
                <a:cs typeface="Times New Roman" panose="02020603050405020304" pitchFamily="18" charset="0"/>
              </a:rPr>
              <a:t>, ở </a:t>
            </a:r>
            <a:r>
              <a:rPr lang="en-US" sz="3500" dirty="0" err="1" smtClean="0">
                <a:latin typeface="Times New Roman" panose="02020603050405020304" pitchFamily="18" charset="0"/>
                <a:cs typeface="Times New Roman" panose="02020603050405020304" pitchFamily="18" charset="0"/>
              </a:rPr>
              <a:t>trần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nữ</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mặc</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váy</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có</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yếm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che</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ngực</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Ngày</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lễ</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nam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mặc</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khố</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dài</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nữ</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mặc</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váy</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xòe</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đội</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mũ</a:t>
            </a:r>
            <a:r>
              <a:rPr lang="en-US" sz="3500" dirty="0" smtClean="0">
                <a:latin typeface="Times New Roman" panose="02020603050405020304" pitchFamily="18" charset="0"/>
                <a:cs typeface="Times New Roman" panose="02020603050405020304" pitchFamily="18" charset="0"/>
              </a:rPr>
              <a:t> long </a:t>
            </a:r>
            <a:r>
              <a:rPr lang="en-US" sz="3500" dirty="0" err="1" smtClean="0">
                <a:latin typeface="Times New Roman" panose="02020603050405020304" pitchFamily="18" charset="0"/>
                <a:cs typeface="Times New Roman" panose="02020603050405020304" pitchFamily="18" charset="0"/>
              </a:rPr>
              <a:t>chim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đeo</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trang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sức</a:t>
            </a:r>
            <a:r>
              <a:rPr lang="en-US" sz="3500" dirty="0" smtClean="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80317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555499" y="544156"/>
            <a:ext cx="7515539" cy="1036309"/>
          </a:xfrm>
          <a:prstGeom prst="rect">
            <a:avLst/>
          </a:prstGeom>
          <a:noFill/>
        </p:spPr>
        <p:txBody>
          <a:bodyPr wrap="square" rtlCol="0">
            <a:spAutoFit/>
          </a:bodyPr>
          <a:lstStyle/>
          <a:p>
            <a:pPr algn="ctr"/>
            <a:r>
              <a:rPr lang="en-US" sz="3067" b="1" dirty="0">
                <a:solidFill>
                  <a:schemeClr val="bg1"/>
                </a:solidFill>
                <a:latin typeface="Arial" panose="020B0604020202020204" pitchFamily="34" charset="0"/>
                <a:cs typeface="Arial" panose="020B0604020202020204" pitchFamily="34" charset="0"/>
              </a:rPr>
              <a:t>CHƠI TRỐN TÌM </a:t>
            </a:r>
          </a:p>
          <a:p>
            <a:pPr algn="ctr"/>
            <a:r>
              <a:rPr lang="en-US" sz="3067" b="1" dirty="0">
                <a:solidFill>
                  <a:schemeClr val="bg1"/>
                </a:solidFill>
                <a:latin typeface="Arial" panose="020B0604020202020204" pitchFamily="34" charset="0"/>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93858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1000"/>
                                        <p:tgtEl>
                                          <p:spTgt spid="19"/>
                                        </p:tgtEl>
                                      </p:cBhvr>
                                    </p:animEffect>
                                    <p:anim calcmode="lin" valueType="num">
                                      <p:cBhvr>
                                        <p:cTn id="10" dur="1000" fill="hold"/>
                                        <p:tgtEl>
                                          <p:spTgt spid="19"/>
                                        </p:tgtEl>
                                        <p:attrNameLst>
                                          <p:attrName>ppt_x</p:attrName>
                                        </p:attrNameLst>
                                      </p:cBhvr>
                                      <p:tavLst>
                                        <p:tav tm="0">
                                          <p:val>
                                            <p:strVal val="#ppt_x"/>
                                          </p:val>
                                        </p:tav>
                                        <p:tav tm="100000">
                                          <p:val>
                                            <p:strVal val="#ppt_x"/>
                                          </p:val>
                                        </p:tav>
                                      </p:tavLst>
                                    </p:anim>
                                    <p:anim calcmode="lin" valueType="num">
                                      <p:cBhvr>
                                        <p:cTn id="11" dur="1000" fill="hold"/>
                                        <p:tgtEl>
                                          <p:spTgt spid="19"/>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21" repeatCount="indefinite" fill="hold" display="0">
                  <p:stCondLst>
                    <p:cond delay="indefinite"/>
                  </p:stCondLst>
                  <p:endCondLst>
                    <p:cond evt="onStopAudio" delay="0">
                      <p:tgtEl>
                        <p:sldTgt/>
                      </p:tgtEl>
                    </p:cond>
                  </p:endCondLst>
                </p:cTn>
                <p:tgtEl>
                  <p:spTgt spid="2"/>
                </p:tgtEl>
              </p:cMediaNode>
            </p:audio>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77794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772646">
            <a:off x="10020325" y="4028629"/>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689600" y="-6802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4665" y="-929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28000" y="-550943"/>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064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Săn bắt thú rừng.</a:t>
            </a:r>
            <a:endParaRPr lang="en-US" sz="2400" b="1" dirty="0">
              <a:solidFill>
                <a:srgbClr val="002060"/>
              </a:solidFill>
              <a:latin typeface="Arial" panose="020B0604020202020204" pitchFamily="34" charset="0"/>
              <a:cs typeface="Arial" panose="020B0604020202020204" pitchFamily="34" charset="0"/>
            </a:endParaRPr>
          </a:p>
        </p:txBody>
      </p:sp>
      <p:sp>
        <p:nvSpPr>
          <p:cNvPr id="25" name="Rounded Rectangle 24"/>
          <p:cNvSpPr/>
          <p:nvPr/>
        </p:nvSpPr>
        <p:spPr>
          <a:xfrm>
            <a:off x="3454400" y="2124076"/>
            <a:ext cx="2438400" cy="110172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Làm đồ gốm</a:t>
            </a:r>
            <a:endParaRPr lang="en-US" sz="2400" b="1" dirty="0">
              <a:solidFill>
                <a:srgbClr val="002060"/>
              </a:solidFill>
              <a:latin typeface="Arial" panose="020B0604020202020204" pitchFamily="34" charset="0"/>
              <a:cs typeface="Arial" panose="020B0604020202020204" pitchFamily="34" charset="0"/>
            </a:endParaRPr>
          </a:p>
        </p:txBody>
      </p:sp>
      <p:sp>
        <p:nvSpPr>
          <p:cNvPr id="26" name="Rounded Rectangle 25"/>
          <p:cNvSpPr/>
          <p:nvPr/>
        </p:nvSpPr>
        <p:spPr>
          <a:xfrm>
            <a:off x="6591755" y="2117386"/>
            <a:ext cx="2438400" cy="110841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Đúc đồng.</a:t>
            </a:r>
            <a:endParaRPr lang="en-US" sz="2400" b="1" dirty="0">
              <a:solidFill>
                <a:srgbClr val="002060"/>
              </a:solidFill>
              <a:latin typeface="Arial" panose="020B0604020202020204" pitchFamily="34" charset="0"/>
              <a:cs typeface="Arial" panose="020B0604020202020204" pitchFamily="34" charset="0"/>
            </a:endParaRPr>
          </a:p>
        </p:txBody>
      </p:sp>
      <p:sp>
        <p:nvSpPr>
          <p:cNvPr id="27" name="Rounded Rectangle 26"/>
          <p:cNvSpPr/>
          <p:nvPr/>
        </p:nvSpPr>
        <p:spPr>
          <a:xfrm>
            <a:off x="9347200" y="2117387"/>
            <a:ext cx="2438400" cy="10746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Trồng lúa nước</a:t>
            </a:r>
            <a:endParaRPr lang="en-US" sz="2400" b="1" dirty="0">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3023958" y="602989"/>
            <a:ext cx="6474973" cy="1077218"/>
          </a:xfrm>
          <a:prstGeom prst="rect">
            <a:avLst/>
          </a:prstGeom>
          <a:noFill/>
        </p:spPr>
        <p:txBody>
          <a:bodyPr wrap="square" rtlCol="0">
            <a:spAutoFit/>
          </a:bodyPr>
          <a:lstStyle/>
          <a:p>
            <a:pPr algn="ctr"/>
            <a:r>
              <a:rPr lang="vi-VN" sz="3200" b="1" dirty="0">
                <a:solidFill>
                  <a:schemeClr val="bg2"/>
                </a:solidFill>
                <a:latin typeface="Arial" panose="020B0604020202020204" pitchFamily="34" charset="0"/>
                <a:cs typeface="Arial" panose="020B0604020202020204" pitchFamily="34" charset="0"/>
              </a:rPr>
              <a:t>Hoạt động sản xuất chính của cư dân Văn Lang, Âu Lạc là gì?</a:t>
            </a:r>
            <a:endParaRPr lang="en-US" sz="4800" b="1" dirty="0">
              <a:solidFill>
                <a:schemeClr val="bg2"/>
              </a:solidFill>
              <a:latin typeface="Arial" panose="020B0604020202020204" pitchFamily="34" charset="0"/>
              <a:cs typeface="Arial" panose="020B0604020202020204" pitchFamily="34" charset="0"/>
            </a:endParaRP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times up"/>
          <p:cNvGrpSpPr/>
          <p:nvPr/>
        </p:nvGrpSpPr>
        <p:grpSpPr>
          <a:xfrm>
            <a:off x="784059" y="177800"/>
            <a:ext cx="1009445" cy="500085"/>
            <a:chOff x="2989747" y="438150"/>
            <a:chExt cx="1572029" cy="683752"/>
          </a:xfrm>
        </p:grpSpPr>
        <p:sp>
          <p:nvSpPr>
            <p:cNvPr id="24" name="Rounded Rectangle 2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8" name="Rounded Rectangle 2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9"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54"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Explosion 2 54"/>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2"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3893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2"/>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27"/>
                                        </p:tgtEl>
                                        <p:attrNameLst>
                                          <p:attrName>style.color</p:attrName>
                                        </p:attrNameLst>
                                      </p:cBhvr>
                                      <p:by>
                                        <p:hsl h="7200000" s="0" l="0"/>
                                      </p:by>
                                    </p:animClr>
                                    <p:animClr clrSpc="hsl" dir="cw">
                                      <p:cBhvr>
                                        <p:cTn id="85" dur="500" fill="hold"/>
                                        <p:tgtEl>
                                          <p:spTgt spid="27"/>
                                        </p:tgtEl>
                                        <p:attrNameLst>
                                          <p:attrName>fillcolor</p:attrName>
                                        </p:attrNameLst>
                                      </p:cBhvr>
                                      <p:by>
                                        <p:hsl h="7200000" s="0" l="0"/>
                                      </p:by>
                                    </p:animClr>
                                    <p:animClr clrSpc="hsl" dir="cw">
                                      <p:cBhvr>
                                        <p:cTn id="86" dur="500" fill="hold"/>
                                        <p:tgtEl>
                                          <p:spTgt spid="27"/>
                                        </p:tgtEl>
                                        <p:attrNameLst>
                                          <p:attrName>stroke.color</p:attrName>
                                        </p:attrNameLst>
                                      </p:cBhvr>
                                      <p:by>
                                        <p:hsl h="7200000" s="0" l="0"/>
                                      </p:by>
                                    </p:animClr>
                                    <p:set>
                                      <p:cBhvr>
                                        <p:cTn id="87" dur="500" fill="hold"/>
                                        <p:tgtEl>
                                          <p:spTgt spid="27"/>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1032"/>
                                        </p:tgtEl>
                                        <p:attrNameLst>
                                          <p:attrName>r</p:attrName>
                                        </p:attrNameLst>
                                      </p:cBhvr>
                                    </p:animRot>
                                    <p:animRot by="-240000">
                                      <p:cBhvr>
                                        <p:cTn id="90" dur="600" fill="hold">
                                          <p:stCondLst>
                                            <p:cond delay="600"/>
                                          </p:stCondLst>
                                        </p:cTn>
                                        <p:tgtEl>
                                          <p:spTgt spid="1032"/>
                                        </p:tgtEl>
                                        <p:attrNameLst>
                                          <p:attrName>r</p:attrName>
                                        </p:attrNameLst>
                                      </p:cBhvr>
                                    </p:animRot>
                                    <p:animRot by="240000">
                                      <p:cBhvr>
                                        <p:cTn id="91" dur="600" fill="hold">
                                          <p:stCondLst>
                                            <p:cond delay="1200"/>
                                          </p:stCondLst>
                                        </p:cTn>
                                        <p:tgtEl>
                                          <p:spTgt spid="1032"/>
                                        </p:tgtEl>
                                        <p:attrNameLst>
                                          <p:attrName>r</p:attrName>
                                        </p:attrNameLst>
                                      </p:cBhvr>
                                    </p:animRot>
                                    <p:animRot by="-240000">
                                      <p:cBhvr>
                                        <p:cTn id="92" dur="600" fill="hold">
                                          <p:stCondLst>
                                            <p:cond delay="1800"/>
                                          </p:stCondLst>
                                        </p:cTn>
                                        <p:tgtEl>
                                          <p:spTgt spid="1032"/>
                                        </p:tgtEl>
                                        <p:attrNameLst>
                                          <p:attrName>r</p:attrName>
                                        </p:attrNameLst>
                                      </p:cBhvr>
                                    </p:animRot>
                                    <p:animRot by="120000">
                                      <p:cBhvr>
                                        <p:cTn id="93" dur="600" fill="hold">
                                          <p:stCondLst>
                                            <p:cond delay="2400"/>
                                          </p:stCondLst>
                                        </p:cTn>
                                        <p:tgtEl>
                                          <p:spTgt spid="1032"/>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6"/>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6"/>
                                        </p:tgtEl>
                                      </p:cBhvr>
                                    </p:animEffect>
                                    <p:animScale>
                                      <p:cBhvr>
                                        <p:cTn id="98" dur="250" autoRev="1" fill="hold"/>
                                        <p:tgtEl>
                                          <p:spTgt spid="6"/>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1" restart="whenNotActive" fill="hold" evtFilter="cancelBubble" nodeType="interactiveSeq">
                <p:stCondLst>
                  <p:cond evt="onClick" delay="0">
                    <p:tgtEl>
                      <p:spTgt spid="23"/>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29"/>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P spid="55" grpId="0" animBg="1"/>
      <p:bldP spid="5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384420" y="756192"/>
            <a:ext cx="7571245" cy="584775"/>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Cư dân Văn Lang đi lại chủ yếu bằng</a:t>
            </a:r>
            <a:endParaRPr lang="en-US" sz="3200" b="1" dirty="0">
              <a:solidFill>
                <a:schemeClr val="bg1"/>
              </a:solidFill>
              <a:latin typeface="Arial" panose="020B0604020202020204" pitchFamily="34" charset="0"/>
              <a:cs typeface="Arial" panose="020B0604020202020204" pitchFamily="34" charset="0"/>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4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ngựa</a:t>
            </a:r>
            <a:endParaRPr lang="en-US" sz="2400" b="1" dirty="0">
              <a:solidFill>
                <a:srgbClr val="002060"/>
              </a:solidFill>
              <a:latin typeface="Arial" panose="020B0604020202020204" pitchFamily="34" charset="0"/>
              <a:cs typeface="Arial" panose="020B0604020202020204" pitchFamily="34" charset="0"/>
            </a:endParaRPr>
          </a:p>
        </p:txBody>
      </p:sp>
      <p:sp>
        <p:nvSpPr>
          <p:cNvPr id="50" name="Rounded Rectangle 49"/>
          <p:cNvSpPr/>
          <p:nvPr/>
        </p:nvSpPr>
        <p:spPr>
          <a:xfrm>
            <a:off x="3708400"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thuyền</a:t>
            </a:r>
            <a:endParaRPr lang="en-US" sz="2400" b="1" dirty="0">
              <a:solidFill>
                <a:srgbClr val="002060"/>
              </a:solidFill>
              <a:latin typeface="Arial" panose="020B0604020202020204" pitchFamily="34" charset="0"/>
              <a:cs typeface="Arial" panose="020B0604020202020204" pitchFamily="34" charset="0"/>
            </a:endParaRPr>
          </a:p>
        </p:txBody>
      </p:sp>
      <p:sp>
        <p:nvSpPr>
          <p:cNvPr id="51" name="Rounded Rectangle 50"/>
          <p:cNvSpPr/>
          <p:nvPr/>
        </p:nvSpPr>
        <p:spPr>
          <a:xfrm>
            <a:off x="6845755"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rial" panose="020B0604020202020204" pitchFamily="34" charset="0"/>
                <a:cs typeface="Arial" panose="020B0604020202020204" pitchFamily="34" charset="0"/>
              </a:rPr>
              <a:t>C.</a:t>
            </a:r>
            <a:r>
              <a:rPr lang="vi-VN" sz="2400" b="1" dirty="0">
                <a:solidFill>
                  <a:srgbClr val="002060"/>
                </a:solidFill>
                <a:latin typeface="Arial" panose="020B0604020202020204" pitchFamily="34" charset="0"/>
                <a:cs typeface="Arial" panose="020B0604020202020204" pitchFamily="34" charset="0"/>
              </a:rPr>
              <a:t> lừa</a:t>
            </a:r>
            <a:endParaRPr lang="en-US" sz="2400" b="1" dirty="0">
              <a:solidFill>
                <a:srgbClr val="002060"/>
              </a:solidFill>
              <a:latin typeface="Arial" panose="020B0604020202020204" pitchFamily="34" charset="0"/>
              <a:cs typeface="Arial" panose="020B0604020202020204" pitchFamily="34" charset="0"/>
            </a:endParaRPr>
          </a:p>
        </p:txBody>
      </p:sp>
      <p:sp>
        <p:nvSpPr>
          <p:cNvPr id="52" name="Rounded Rectangle 51"/>
          <p:cNvSpPr/>
          <p:nvPr/>
        </p:nvSpPr>
        <p:spPr>
          <a:xfrm>
            <a:off x="96012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rial" panose="020B0604020202020204" pitchFamily="34" charset="0"/>
                <a:cs typeface="Arial" panose="020B0604020202020204" pitchFamily="34" charset="0"/>
              </a:rPr>
              <a:t>D.</a:t>
            </a:r>
            <a:r>
              <a:rPr lang="vi-VN" sz="2400" b="1" dirty="0">
                <a:solidFill>
                  <a:srgbClr val="002060"/>
                </a:solidFill>
                <a:latin typeface="Arial" panose="020B0604020202020204" pitchFamily="34" charset="0"/>
                <a:cs typeface="Arial" panose="020B0604020202020204" pitchFamily="34" charset="0"/>
              </a:rPr>
              <a:t> voi</a:t>
            </a:r>
            <a:endParaRPr lang="en-US" sz="2400" b="1" dirty="0">
              <a:solidFill>
                <a:srgbClr val="002060"/>
              </a:solidFill>
              <a:latin typeface="Arial" panose="020B0604020202020204" pitchFamily="34" charset="0"/>
              <a:cs typeface="Arial" panose="020B0604020202020204" pitchFamily="34" charset="0"/>
            </a:endParaRPr>
          </a:p>
        </p:txBody>
      </p:sp>
      <p:pic>
        <p:nvPicPr>
          <p:cNvPr id="53"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times up"/>
          <p:cNvGrpSpPr/>
          <p:nvPr/>
        </p:nvGrpSpPr>
        <p:grpSpPr>
          <a:xfrm>
            <a:off x="1527843" y="177800"/>
            <a:ext cx="1009445" cy="500085"/>
            <a:chOff x="2989747" y="438150"/>
            <a:chExt cx="1572029" cy="683752"/>
          </a:xfrm>
        </p:grpSpPr>
        <p:sp>
          <p:nvSpPr>
            <p:cNvPr id="24" name="Rounded Rectangle 2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9" name="Rounded Rectangle 2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0"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9" name="Explosion 2 68"/>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7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5005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70"/>
                                        </p:tgtEl>
                                      </p:cBhvr>
                                    </p:cmd>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7"/>
                                        </p:tgtEl>
                                        <p:attrNameLst>
                                          <p:attrName>r</p:attrName>
                                        </p:attrNameLst>
                                      </p:cBhvr>
                                    </p:animRot>
                                    <p:animRot by="-240000">
                                      <p:cBhvr>
                                        <p:cTn id="63" dur="400" fill="hold">
                                          <p:stCondLst>
                                            <p:cond delay="400"/>
                                          </p:stCondLst>
                                        </p:cTn>
                                        <p:tgtEl>
                                          <p:spTgt spid="27"/>
                                        </p:tgtEl>
                                        <p:attrNameLst>
                                          <p:attrName>r</p:attrName>
                                        </p:attrNameLst>
                                      </p:cBhvr>
                                    </p:animRot>
                                    <p:animRot by="240000">
                                      <p:cBhvr>
                                        <p:cTn id="64" dur="400" fill="hold">
                                          <p:stCondLst>
                                            <p:cond delay="800"/>
                                          </p:stCondLst>
                                        </p:cTn>
                                        <p:tgtEl>
                                          <p:spTgt spid="27"/>
                                        </p:tgtEl>
                                        <p:attrNameLst>
                                          <p:attrName>r</p:attrName>
                                        </p:attrNameLst>
                                      </p:cBhvr>
                                    </p:animRot>
                                    <p:animRot by="-240000">
                                      <p:cBhvr>
                                        <p:cTn id="65" dur="400" fill="hold">
                                          <p:stCondLst>
                                            <p:cond delay="1200"/>
                                          </p:stCondLst>
                                        </p:cTn>
                                        <p:tgtEl>
                                          <p:spTgt spid="27"/>
                                        </p:tgtEl>
                                        <p:attrNameLst>
                                          <p:attrName>r</p:attrName>
                                        </p:attrNameLst>
                                      </p:cBhvr>
                                    </p:animRot>
                                    <p:animRot by="120000">
                                      <p:cBhvr>
                                        <p:cTn id="66" dur="400" fill="hold">
                                          <p:stCondLst>
                                            <p:cond delay="1600"/>
                                          </p:stCondLst>
                                        </p:cTn>
                                        <p:tgtEl>
                                          <p:spTgt spid="27"/>
                                        </p:tgtEl>
                                        <p:attrNameLst>
                                          <p:attrName>r</p:attrName>
                                        </p:attrNameLst>
                                      </p:cBhvr>
                                    </p:animRo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26" presetClass="emph" presetSubtype="0" repeatCount="3000" fill="hold" grpId="1" nodeType="withEffect">
                                  <p:stCondLst>
                                    <p:cond delay="0"/>
                                  </p:stCondLst>
                                  <p:childTnLst>
                                    <p:animEffect transition="out" filter="fade">
                                      <p:cBhvr>
                                        <p:cTn id="70" dur="500" tmFilter="0, 0; .2, .5; .8, .5; 1, 0"/>
                                        <p:tgtEl>
                                          <p:spTgt spid="48"/>
                                        </p:tgtEl>
                                      </p:cBhvr>
                                    </p:animEffect>
                                    <p:animScale>
                                      <p:cBhvr>
                                        <p:cTn id="71" dur="250" autoRev="1" fill="hold"/>
                                        <p:tgtEl>
                                          <p:spTgt spid="48"/>
                                        </p:tgtEl>
                                      </p:cBhvr>
                                      <p:by x="105000" y="105000"/>
                                    </p:animScale>
                                  </p:childTnLst>
                                </p:cTn>
                              </p:par>
                              <p:par>
                                <p:cTn id="72" presetID="1" presetClass="exit" presetSubtype="0" fill="hold" grpId="2" nodeType="withEffect">
                                  <p:stCondLst>
                                    <p:cond delay="2500"/>
                                  </p:stCondLst>
                                  <p:childTnLst>
                                    <p:set>
                                      <p:cBhvr>
                                        <p:cTn id="73"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par>
                                <p:cTn id="79" presetID="32" presetClass="emph" presetSubtype="0" repeatCount="indefinite" fill="hold" nodeType="withEffect">
                                  <p:stCondLst>
                                    <p:cond delay="0"/>
                                  </p:stCondLst>
                                  <p:childTnLst>
                                    <p:animRot by="120000">
                                      <p:cBhvr>
                                        <p:cTn id="80" dur="300" fill="hold">
                                          <p:stCondLst>
                                            <p:cond delay="0"/>
                                          </p:stCondLst>
                                        </p:cTn>
                                        <p:tgtEl>
                                          <p:spTgt spid="26"/>
                                        </p:tgtEl>
                                        <p:attrNameLst>
                                          <p:attrName>r</p:attrName>
                                        </p:attrNameLst>
                                      </p:cBhvr>
                                    </p:animRot>
                                    <p:animRot by="-240000">
                                      <p:cBhvr>
                                        <p:cTn id="81" dur="600" fill="hold">
                                          <p:stCondLst>
                                            <p:cond delay="600"/>
                                          </p:stCondLst>
                                        </p:cTn>
                                        <p:tgtEl>
                                          <p:spTgt spid="26"/>
                                        </p:tgtEl>
                                        <p:attrNameLst>
                                          <p:attrName>r</p:attrName>
                                        </p:attrNameLst>
                                      </p:cBhvr>
                                    </p:animRot>
                                    <p:animRot by="240000">
                                      <p:cBhvr>
                                        <p:cTn id="82" dur="600" fill="hold">
                                          <p:stCondLst>
                                            <p:cond delay="1200"/>
                                          </p:stCondLst>
                                        </p:cTn>
                                        <p:tgtEl>
                                          <p:spTgt spid="26"/>
                                        </p:tgtEl>
                                        <p:attrNameLst>
                                          <p:attrName>r</p:attrName>
                                        </p:attrNameLst>
                                      </p:cBhvr>
                                    </p:animRot>
                                    <p:animRot by="-240000">
                                      <p:cBhvr>
                                        <p:cTn id="83" dur="600" fill="hold">
                                          <p:stCondLst>
                                            <p:cond delay="1800"/>
                                          </p:stCondLst>
                                        </p:cTn>
                                        <p:tgtEl>
                                          <p:spTgt spid="26"/>
                                        </p:tgtEl>
                                        <p:attrNameLst>
                                          <p:attrName>r</p:attrName>
                                        </p:attrNameLst>
                                      </p:cBhvr>
                                    </p:animRot>
                                    <p:animRot by="120000">
                                      <p:cBhvr>
                                        <p:cTn id="8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5" restart="whenNotActive" fill="hold" evtFilter="cancelBubble" nodeType="interactiveSeq">
                <p:stCondLst>
                  <p:cond evt="onClick" delay="0">
                    <p:tgtEl>
                      <p:spTgt spid="52"/>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25"/>
                                        </p:tgtEl>
                                        <p:attrNameLst>
                                          <p:attrName>style.visibility</p:attrName>
                                        </p:attrNameLst>
                                      </p:cBhvr>
                                      <p:to>
                                        <p:strVal val="visible"/>
                                      </p:to>
                                    </p:set>
                                  </p:childTnLst>
                                </p:cTn>
                              </p:par>
                              <p:par>
                                <p:cTn id="90" presetID="32" presetClass="emph" presetSubtype="0" repeatCount="indefinite" fill="hold" nodeType="withEffect">
                                  <p:stCondLst>
                                    <p:cond delay="0"/>
                                  </p:stCondLst>
                                  <p:childTnLst>
                                    <p:animRot by="120000">
                                      <p:cBhvr>
                                        <p:cTn id="91" dur="300" fill="hold">
                                          <p:stCondLst>
                                            <p:cond delay="0"/>
                                          </p:stCondLst>
                                        </p:cTn>
                                        <p:tgtEl>
                                          <p:spTgt spid="25"/>
                                        </p:tgtEl>
                                        <p:attrNameLst>
                                          <p:attrName>r</p:attrName>
                                        </p:attrNameLst>
                                      </p:cBhvr>
                                    </p:animRot>
                                    <p:animRot by="-240000">
                                      <p:cBhvr>
                                        <p:cTn id="92" dur="600" fill="hold">
                                          <p:stCondLst>
                                            <p:cond delay="600"/>
                                          </p:stCondLst>
                                        </p:cTn>
                                        <p:tgtEl>
                                          <p:spTgt spid="25"/>
                                        </p:tgtEl>
                                        <p:attrNameLst>
                                          <p:attrName>r</p:attrName>
                                        </p:attrNameLst>
                                      </p:cBhvr>
                                    </p:animRot>
                                    <p:animRot by="240000">
                                      <p:cBhvr>
                                        <p:cTn id="93" dur="600" fill="hold">
                                          <p:stCondLst>
                                            <p:cond delay="1200"/>
                                          </p:stCondLst>
                                        </p:cTn>
                                        <p:tgtEl>
                                          <p:spTgt spid="25"/>
                                        </p:tgtEl>
                                        <p:attrNameLst>
                                          <p:attrName>r</p:attrName>
                                        </p:attrNameLst>
                                      </p:cBhvr>
                                    </p:animRot>
                                    <p:animRot by="-240000">
                                      <p:cBhvr>
                                        <p:cTn id="94" dur="600" fill="hold">
                                          <p:stCondLst>
                                            <p:cond delay="1800"/>
                                          </p:stCondLst>
                                        </p:cTn>
                                        <p:tgtEl>
                                          <p:spTgt spid="25"/>
                                        </p:tgtEl>
                                        <p:attrNameLst>
                                          <p:attrName>r</p:attrName>
                                        </p:attrNameLst>
                                      </p:cBhvr>
                                    </p:animRot>
                                    <p:animRot by="120000">
                                      <p:cBhvr>
                                        <p:cTn id="95"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seq concurrent="1" nextAc="seek">
              <p:cTn id="96" restart="whenNotActive" fill="hold" evtFilter="cancelBubble" nodeType="interactiveSeq">
                <p:stCondLst>
                  <p:cond evt="onClick" delay="0">
                    <p:tgtEl>
                      <p:spTgt spid="23"/>
                    </p:tgtEl>
                  </p:cond>
                </p:stCondLst>
                <p:endSync evt="end" delay="0">
                  <p:rtn val="all"/>
                </p:endSync>
                <p:childTnLst>
                  <p:par>
                    <p:cTn id="97" fill="hold">
                      <p:stCondLst>
                        <p:cond delay="0"/>
                      </p:stCondLst>
                      <p:childTnLst>
                        <p:par>
                          <p:cTn id="98" fill="hold">
                            <p:stCondLst>
                              <p:cond delay="0"/>
                            </p:stCondLst>
                            <p:childTnLst>
                              <p:par>
                                <p:cTn id="99" presetID="8" presetClass="emph" presetSubtype="0" fill="hold" nodeType="clickEffect">
                                  <p:stCondLst>
                                    <p:cond delay="0"/>
                                  </p:stCondLst>
                                  <p:childTnLst>
                                    <p:animRot by="21600000">
                                      <p:cBhvr>
                                        <p:cTn id="100" dur="15000" fill="hold"/>
                                        <p:tgtEl>
                                          <p:spTgt spid="30"/>
                                        </p:tgtEl>
                                        <p:attrNameLst>
                                          <p:attrName>r</p:attrName>
                                        </p:attrNameLst>
                                      </p:cBhvr>
                                    </p:animRot>
                                  </p:childTnLst>
                                </p:cTn>
                              </p:par>
                            </p:childTnLst>
                          </p:cTn>
                        </p:par>
                        <p:par>
                          <p:cTn id="101" fill="hold">
                            <p:stCondLst>
                              <p:cond delay="15000"/>
                            </p:stCondLst>
                            <p:childTnLst>
                              <p:par>
                                <p:cTn id="102" presetID="1" presetClass="entr" presetSubtype="0" fill="hold" grpId="0" nodeType="afterEffect">
                                  <p:stCondLst>
                                    <p:cond delay="0"/>
                                  </p:stCondLst>
                                  <p:childTnLst>
                                    <p:set>
                                      <p:cBhvr>
                                        <p:cTn id="103" dur="1" fill="hold">
                                          <p:stCondLst>
                                            <p:cond delay="0"/>
                                          </p:stCondLst>
                                        </p:cTn>
                                        <p:tgtEl>
                                          <p:spTgt spid="69"/>
                                        </p:tgtEl>
                                        <p:attrNameLst>
                                          <p:attrName>style.visibility</p:attrName>
                                        </p:attrNameLst>
                                      </p:cBhvr>
                                      <p:to>
                                        <p:strVal val="visible"/>
                                      </p:to>
                                    </p:set>
                                  </p:childTnLst>
                                </p:cTn>
                              </p:par>
                              <p:par>
                                <p:cTn id="104" presetID="1" presetClass="exit" presetSubtype="0" fill="hold" grpId="1" nodeType="withEffect">
                                  <p:stCondLst>
                                    <p:cond delay="2000"/>
                                  </p:stCondLst>
                                  <p:childTnLst>
                                    <p:set>
                                      <p:cBhvr>
                                        <p:cTn id="10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106" fill="hold" display="0">
                  <p:stCondLst>
                    <p:cond delay="indefinite"/>
                  </p:stCondLst>
                  <p:endCondLst>
                    <p:cond evt="onStopAudio" delay="0">
                      <p:tgtEl>
                        <p:sldTgt/>
                      </p:tgtEl>
                    </p:cond>
                  </p:endCondLst>
                </p:cTn>
                <p:tgtEl>
                  <p:spTgt spid="70"/>
                </p:tgtEl>
              </p:cMediaNode>
            </p:audio>
          </p:childTnLst>
        </p:cTn>
      </p:par>
    </p:tnLst>
    <p:bldLst>
      <p:bldP spid="46" grpId="0"/>
      <p:bldP spid="48" grpId="0" animBg="1"/>
      <p:bldP spid="48" grpId="1" animBg="1"/>
      <p:bldP spid="48" grpId="2" animBg="1"/>
      <p:bldP spid="49" grpId="0" animBg="1"/>
      <p:bldP spid="50" grpId="0" animBg="1"/>
      <p:bldP spid="51" grpId="0" animBg="1"/>
      <p:bldP spid="52" grpId="0" animBg="1"/>
      <p:bldP spid="69" grpId="0" animBg="1"/>
      <p:bldP spid="6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11628"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818375" y="724345"/>
            <a:ext cx="6370892" cy="1077218"/>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Trong xã hội Văn Lang, Âu Lạc, những ngày thường nam giới</a:t>
            </a:r>
            <a:endParaRPr lang="en-US" sz="3200" b="1" dirty="0">
              <a:solidFill>
                <a:schemeClr val="bg1"/>
              </a:solidFill>
              <a:latin typeface="Arial" panose="020B0604020202020204" pitchFamily="34" charset="0"/>
              <a:cs typeface="Arial" panose="020B0604020202020204" pitchFamily="34" charset="0"/>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98375" y="3810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318644" y="2384823"/>
            <a:ext cx="2748733" cy="134389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đóng khố, mình trần, đi chân đất.</a:t>
            </a:r>
            <a:endParaRPr lang="en-US" sz="2400" b="1" dirty="0">
              <a:solidFill>
                <a:srgbClr val="002060"/>
              </a:solidFill>
              <a:latin typeface="Arial" panose="020B0604020202020204" pitchFamily="34" charset="0"/>
              <a:cs typeface="Arial" panose="020B0604020202020204" pitchFamily="34" charset="0"/>
            </a:endParaRPr>
          </a:p>
        </p:txBody>
      </p:sp>
      <p:sp>
        <p:nvSpPr>
          <p:cNvPr id="45" name="Rounded Rectangle 44"/>
          <p:cNvSpPr/>
          <p:nvPr/>
        </p:nvSpPr>
        <p:spPr>
          <a:xfrm>
            <a:off x="3352801" y="2418555"/>
            <a:ext cx="2651932" cy="131016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đóng khố, mặc áo vải thổ cẩm, đi giầy lá.</a:t>
            </a:r>
            <a:endParaRPr lang="en-US" sz="2400" b="1" dirty="0">
              <a:solidFill>
                <a:srgbClr val="002060"/>
              </a:solidFill>
              <a:latin typeface="Arial" panose="020B0604020202020204" pitchFamily="34" charset="0"/>
              <a:cs typeface="Arial" panose="020B0604020202020204" pitchFamily="34" charset="0"/>
            </a:endParaRPr>
          </a:p>
        </p:txBody>
      </p:sp>
      <p:sp>
        <p:nvSpPr>
          <p:cNvPr id="46" name="Rounded Rectangle 45"/>
          <p:cNvSpPr/>
          <p:nvPr/>
        </p:nvSpPr>
        <p:spPr>
          <a:xfrm>
            <a:off x="6276797" y="2473997"/>
            <a:ext cx="2968803" cy="125472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đóng khố, mặc áo vải thổ cẩm, đi chân đất.</a:t>
            </a:r>
            <a:endParaRPr lang="en-US" sz="2400" b="1" dirty="0">
              <a:solidFill>
                <a:srgbClr val="002060"/>
              </a:solidFill>
              <a:latin typeface="Arial" panose="020B0604020202020204" pitchFamily="34" charset="0"/>
              <a:cs typeface="Arial" panose="020B0604020202020204" pitchFamily="34" charset="0"/>
            </a:endParaRPr>
          </a:p>
        </p:txBody>
      </p:sp>
      <p:sp>
        <p:nvSpPr>
          <p:cNvPr id="47" name="Rounded Rectangle 46"/>
          <p:cNvSpPr/>
          <p:nvPr/>
        </p:nvSpPr>
        <p:spPr>
          <a:xfrm>
            <a:off x="9423675" y="2384823"/>
            <a:ext cx="2634279" cy="135482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đóng khố, mình trần, đi giày lá.</a:t>
            </a:r>
            <a:endParaRPr lang="en-US" sz="2400" b="1" dirty="0">
              <a:solidFill>
                <a:srgbClr val="002060"/>
              </a:solidFill>
              <a:latin typeface="Arial" panose="020B0604020202020204" pitchFamily="34" charset="0"/>
              <a:cs typeface="Arial" panose="020B0604020202020204" pitchFamily="34" charset="0"/>
            </a:endParaRPr>
          </a:p>
        </p:txBody>
      </p:sp>
      <p:pic>
        <p:nvPicPr>
          <p:cNvPr id="1027"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8827" y="3579784"/>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times up"/>
          <p:cNvGrpSpPr/>
          <p:nvPr/>
        </p:nvGrpSpPr>
        <p:grpSpPr>
          <a:xfrm>
            <a:off x="1527843" y="177800"/>
            <a:ext cx="1009445" cy="500085"/>
            <a:chOff x="2989747" y="438150"/>
            <a:chExt cx="1572029" cy="683752"/>
          </a:xfrm>
        </p:grpSpPr>
        <p:sp>
          <p:nvSpPr>
            <p:cNvPr id="35" name="Rounded Rectangle 3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6" name="Rounded Rectangle 3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7"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61" name="Group 60">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7"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8" name="Explosion 2 67"/>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69"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400734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5595" fill="hold"/>
                                        <p:tgtEl>
                                          <p:spTgt spid="69"/>
                                        </p:tgtEl>
                                      </p:cBhvr>
                                    </p:cmd>
                                  </p:childTnLst>
                                </p:cTn>
                              </p:par>
                              <p:par>
                                <p:cTn id="50" presetID="21" presetClass="emph" presetSubtype="0" repeatCount="indefinite" fill="hold" grpId="1" nodeType="withEffect">
                                  <p:stCondLst>
                                    <p:cond delay="0"/>
                                  </p:stCondLst>
                                  <p:childTnLst>
                                    <p:animClr clrSpc="hsl" dir="cw">
                                      <p:cBhvr override="childStyle">
                                        <p:cTn id="51" dur="500" fill="hold"/>
                                        <p:tgtEl>
                                          <p:spTgt spid="44"/>
                                        </p:tgtEl>
                                        <p:attrNameLst>
                                          <p:attrName>style.color</p:attrName>
                                        </p:attrNameLst>
                                      </p:cBhvr>
                                      <p:by>
                                        <p:hsl h="7200000" s="0" l="0"/>
                                      </p:by>
                                    </p:animClr>
                                    <p:animClr clrSpc="hsl" dir="cw">
                                      <p:cBhvr>
                                        <p:cTn id="52" dur="500" fill="hold"/>
                                        <p:tgtEl>
                                          <p:spTgt spid="44"/>
                                        </p:tgtEl>
                                        <p:attrNameLst>
                                          <p:attrName>fillcolor</p:attrName>
                                        </p:attrNameLst>
                                      </p:cBhvr>
                                      <p:by>
                                        <p:hsl h="7200000" s="0" l="0"/>
                                      </p:by>
                                    </p:animClr>
                                    <p:animClr clrSpc="hsl" dir="cw">
                                      <p:cBhvr>
                                        <p:cTn id="53" dur="500" fill="hold"/>
                                        <p:tgtEl>
                                          <p:spTgt spid="44"/>
                                        </p:tgtEl>
                                        <p:attrNameLst>
                                          <p:attrName>stroke.color</p:attrName>
                                        </p:attrNameLst>
                                      </p:cBhvr>
                                      <p:by>
                                        <p:hsl h="7200000" s="0" l="0"/>
                                      </p:by>
                                    </p:animClr>
                                    <p:set>
                                      <p:cBhvr>
                                        <p:cTn id="54" dur="500" fill="hold"/>
                                        <p:tgtEl>
                                          <p:spTgt spid="44"/>
                                        </p:tgtEl>
                                        <p:attrNameLst>
                                          <p:attrName>fill.type</p:attrName>
                                        </p:attrNameLst>
                                      </p:cBhvr>
                                      <p:to>
                                        <p:strVal val="solid"/>
                                      </p:to>
                                    </p:se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1026"/>
                                        </p:tgtEl>
                                        <p:attrNameLst>
                                          <p:attrName>r</p:attrName>
                                        </p:attrNameLst>
                                      </p:cBhvr>
                                    </p:animRot>
                                    <p:animRot by="-240000">
                                      <p:cBhvr>
                                        <p:cTn id="57" dur="400" fill="hold">
                                          <p:stCondLst>
                                            <p:cond delay="400"/>
                                          </p:stCondLst>
                                        </p:cTn>
                                        <p:tgtEl>
                                          <p:spTgt spid="1026"/>
                                        </p:tgtEl>
                                        <p:attrNameLst>
                                          <p:attrName>r</p:attrName>
                                        </p:attrNameLst>
                                      </p:cBhvr>
                                    </p:animRot>
                                    <p:animRot by="240000">
                                      <p:cBhvr>
                                        <p:cTn id="58" dur="400" fill="hold">
                                          <p:stCondLst>
                                            <p:cond delay="800"/>
                                          </p:stCondLst>
                                        </p:cTn>
                                        <p:tgtEl>
                                          <p:spTgt spid="1026"/>
                                        </p:tgtEl>
                                        <p:attrNameLst>
                                          <p:attrName>r</p:attrName>
                                        </p:attrNameLst>
                                      </p:cBhvr>
                                    </p:animRot>
                                    <p:animRot by="-240000">
                                      <p:cBhvr>
                                        <p:cTn id="59" dur="400" fill="hold">
                                          <p:stCondLst>
                                            <p:cond delay="1200"/>
                                          </p:stCondLst>
                                        </p:cTn>
                                        <p:tgtEl>
                                          <p:spTgt spid="1026"/>
                                        </p:tgtEl>
                                        <p:attrNameLst>
                                          <p:attrName>r</p:attrName>
                                        </p:attrNameLst>
                                      </p:cBhvr>
                                    </p:animRot>
                                    <p:animRot by="120000">
                                      <p:cBhvr>
                                        <p:cTn id="60" dur="400" fill="hold">
                                          <p:stCondLst>
                                            <p:cond delay="1600"/>
                                          </p:stCondLst>
                                        </p:cTn>
                                        <p:tgtEl>
                                          <p:spTgt spid="1026"/>
                                        </p:tgtEl>
                                        <p:attrNameLst>
                                          <p:attrName>r</p:attrName>
                                        </p:attrNameLst>
                                      </p:cBhvr>
                                    </p:animRo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26" presetClass="emph" presetSubtype="0" repeatCount="3000" fill="hold" grpId="1" nodeType="withEffect">
                                  <p:stCondLst>
                                    <p:cond delay="0"/>
                                  </p:stCondLst>
                                  <p:childTnLst>
                                    <p:animEffect transition="out" filter="fade">
                                      <p:cBhvr>
                                        <p:cTn id="64" dur="500" tmFilter="0, 0; .2, .5; .8, .5; 1, 0"/>
                                        <p:tgtEl>
                                          <p:spTgt spid="33"/>
                                        </p:tgtEl>
                                      </p:cBhvr>
                                    </p:animEffect>
                                    <p:animScale>
                                      <p:cBhvr>
                                        <p:cTn id="65" dur="250" autoRev="1" fill="hold"/>
                                        <p:tgtEl>
                                          <p:spTgt spid="33"/>
                                        </p:tgtEl>
                                      </p:cBhvr>
                                      <p:by x="105000" y="105000"/>
                                    </p:animScale>
                                  </p:childTnLst>
                                </p:cTn>
                              </p:par>
                              <p:par>
                                <p:cTn id="66" presetID="1" presetClass="exit" presetSubtype="0" fill="hold" grpId="2" nodeType="withEffect">
                                  <p:stCondLst>
                                    <p:cond delay="2500"/>
                                  </p:stCondLst>
                                  <p:childTnLst>
                                    <p:set>
                                      <p:cBhvr>
                                        <p:cTn id="6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300" fill="hold">
                                          <p:stCondLst>
                                            <p:cond delay="0"/>
                                          </p:stCondLst>
                                        </p:cTn>
                                        <p:tgtEl>
                                          <p:spTgt spid="24"/>
                                        </p:tgtEl>
                                        <p:attrNameLst>
                                          <p:attrName>r</p:attrName>
                                        </p:attrNameLst>
                                      </p:cBhvr>
                                    </p:animRot>
                                    <p:animRot by="-240000">
                                      <p:cBhvr>
                                        <p:cTn id="75" dur="600" fill="hold">
                                          <p:stCondLst>
                                            <p:cond delay="600"/>
                                          </p:stCondLst>
                                        </p:cTn>
                                        <p:tgtEl>
                                          <p:spTgt spid="24"/>
                                        </p:tgtEl>
                                        <p:attrNameLst>
                                          <p:attrName>r</p:attrName>
                                        </p:attrNameLst>
                                      </p:cBhvr>
                                    </p:animRot>
                                    <p:animRot by="240000">
                                      <p:cBhvr>
                                        <p:cTn id="76" dur="600" fill="hold">
                                          <p:stCondLst>
                                            <p:cond delay="1200"/>
                                          </p:stCondLst>
                                        </p:cTn>
                                        <p:tgtEl>
                                          <p:spTgt spid="24"/>
                                        </p:tgtEl>
                                        <p:attrNameLst>
                                          <p:attrName>r</p:attrName>
                                        </p:attrNameLst>
                                      </p:cBhvr>
                                    </p:animRot>
                                    <p:animRot by="-240000">
                                      <p:cBhvr>
                                        <p:cTn id="77" dur="600" fill="hold">
                                          <p:stCondLst>
                                            <p:cond delay="1800"/>
                                          </p:stCondLst>
                                        </p:cTn>
                                        <p:tgtEl>
                                          <p:spTgt spid="24"/>
                                        </p:tgtEl>
                                        <p:attrNameLst>
                                          <p:attrName>r</p:attrName>
                                        </p:attrNameLst>
                                      </p:cBhvr>
                                    </p:animRot>
                                    <p:animRot by="120000">
                                      <p:cBhvr>
                                        <p:cTn id="78"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23"/>
                                        </p:tgtEl>
                                        <p:attrNameLst>
                                          <p:attrName>r</p:attrName>
                                        </p:attrNameLst>
                                      </p:cBhvr>
                                    </p:animRot>
                                    <p:animRot by="-240000">
                                      <p:cBhvr>
                                        <p:cTn id="86" dur="600" fill="hold">
                                          <p:stCondLst>
                                            <p:cond delay="600"/>
                                          </p:stCondLst>
                                        </p:cTn>
                                        <p:tgtEl>
                                          <p:spTgt spid="23"/>
                                        </p:tgtEl>
                                        <p:attrNameLst>
                                          <p:attrName>r</p:attrName>
                                        </p:attrNameLst>
                                      </p:cBhvr>
                                    </p:animRot>
                                    <p:animRot by="240000">
                                      <p:cBhvr>
                                        <p:cTn id="87" dur="600" fill="hold">
                                          <p:stCondLst>
                                            <p:cond delay="1200"/>
                                          </p:stCondLst>
                                        </p:cTn>
                                        <p:tgtEl>
                                          <p:spTgt spid="23"/>
                                        </p:tgtEl>
                                        <p:attrNameLst>
                                          <p:attrName>r</p:attrName>
                                        </p:attrNameLst>
                                      </p:cBhvr>
                                    </p:animRot>
                                    <p:animRot by="-240000">
                                      <p:cBhvr>
                                        <p:cTn id="88" dur="600" fill="hold">
                                          <p:stCondLst>
                                            <p:cond delay="1800"/>
                                          </p:stCondLst>
                                        </p:cTn>
                                        <p:tgtEl>
                                          <p:spTgt spid="23"/>
                                        </p:tgtEl>
                                        <p:attrNameLst>
                                          <p:attrName>r</p:attrName>
                                        </p:attrNameLst>
                                      </p:cBhvr>
                                    </p:animRot>
                                    <p:animRot by="120000">
                                      <p:cBhvr>
                                        <p:cTn id="89"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2"/>
                                        </p:tgtEl>
                                        <p:attrNameLst>
                                          <p:attrName>r</p:attrName>
                                        </p:attrNameLst>
                                      </p:cBhvr>
                                    </p:animRot>
                                    <p:animRot by="-240000">
                                      <p:cBhvr>
                                        <p:cTn id="97" dur="600" fill="hold">
                                          <p:stCondLst>
                                            <p:cond delay="600"/>
                                          </p:stCondLst>
                                        </p:cTn>
                                        <p:tgtEl>
                                          <p:spTgt spid="22"/>
                                        </p:tgtEl>
                                        <p:attrNameLst>
                                          <p:attrName>r</p:attrName>
                                        </p:attrNameLst>
                                      </p:cBhvr>
                                    </p:animRot>
                                    <p:animRot by="240000">
                                      <p:cBhvr>
                                        <p:cTn id="98" dur="600" fill="hold">
                                          <p:stCondLst>
                                            <p:cond delay="1200"/>
                                          </p:stCondLst>
                                        </p:cTn>
                                        <p:tgtEl>
                                          <p:spTgt spid="22"/>
                                        </p:tgtEl>
                                        <p:attrNameLst>
                                          <p:attrName>r</p:attrName>
                                        </p:attrNameLst>
                                      </p:cBhvr>
                                    </p:animRot>
                                    <p:animRot by="-240000">
                                      <p:cBhvr>
                                        <p:cTn id="99" dur="600" fill="hold">
                                          <p:stCondLst>
                                            <p:cond delay="1800"/>
                                          </p:stCondLst>
                                        </p:cTn>
                                        <p:tgtEl>
                                          <p:spTgt spid="22"/>
                                        </p:tgtEl>
                                        <p:attrNameLst>
                                          <p:attrName>r</p:attrName>
                                        </p:attrNameLst>
                                      </p:cBhvr>
                                    </p:animRot>
                                    <p:animRot by="120000">
                                      <p:cBhvr>
                                        <p:cTn id="100"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101" restart="whenNotActive" fill="hold" evtFilter="cancelBubble" nodeType="interactiveSeq">
                <p:stCondLst>
                  <p:cond evt="onClick" delay="0">
                    <p:tgtEl>
                      <p:spTgt spid="34"/>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7"/>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audio>
              <p:cMediaNode vol="80000" mute="1">
                <p:cTn id="111" fill="hold" display="0">
                  <p:stCondLst>
                    <p:cond delay="indefinite"/>
                  </p:stCondLst>
                  <p:endCondLst>
                    <p:cond evt="onStopAudio" delay="0">
                      <p:tgtEl>
                        <p:sldTgt/>
                      </p:tgtEl>
                    </p:cond>
                  </p:endCondLst>
                </p:cTn>
                <p:tgtEl>
                  <p:spTgt spid="69"/>
                </p:tgtEl>
              </p:cMediaNode>
            </p:audio>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P spid="68" grpId="0" animBg="1"/>
      <p:bldP spid="6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84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0000" y="-10312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1689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5031" y="-2039938"/>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978005" y="449521"/>
            <a:ext cx="6297124" cy="1077218"/>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Thức ăn hàng ngày của cư dân Văn Lang, Âu Lạc bao gồm</a:t>
            </a:r>
            <a:endParaRPr lang="en-US" sz="3200" b="1" dirty="0">
              <a:solidFill>
                <a:schemeClr val="bg1"/>
              </a:solidFill>
              <a:latin typeface="Arial" panose="020B0604020202020204" pitchFamily="34" charset="0"/>
              <a:cs typeface="Arial" panose="020B0604020202020204" pitchFamily="34" charset="0"/>
            </a:endParaRP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16088" y="432986"/>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33" name="Rounded Rectangle 32"/>
          <p:cNvSpPr/>
          <p:nvPr/>
        </p:nvSpPr>
        <p:spPr>
          <a:xfrm>
            <a:off x="401600" y="2039937"/>
            <a:ext cx="2438400" cy="125394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cơm nếp, rau quả, thịt, cá.</a:t>
            </a:r>
            <a:endParaRPr lang="en-US" sz="2400" b="1" dirty="0">
              <a:solidFill>
                <a:srgbClr val="002060"/>
              </a:solidFill>
              <a:latin typeface="Arial" panose="020B0604020202020204" pitchFamily="34" charset="0"/>
              <a:cs typeface="Arial" panose="020B0604020202020204" pitchFamily="34" charset="0"/>
            </a:endParaRPr>
          </a:p>
        </p:txBody>
      </p:sp>
      <p:sp>
        <p:nvSpPr>
          <p:cNvPr id="44" name="Rounded Rectangle 43"/>
          <p:cNvSpPr/>
          <p:nvPr/>
        </p:nvSpPr>
        <p:spPr>
          <a:xfrm>
            <a:off x="3449600" y="2073670"/>
            <a:ext cx="2438400" cy="120490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rau khoai, đậu, ngô, khoai, sắn.</a:t>
            </a:r>
            <a:endParaRPr lang="en-US" sz="2400" b="1" dirty="0">
              <a:solidFill>
                <a:srgbClr val="002060"/>
              </a:solidFill>
              <a:latin typeface="Arial" panose="020B0604020202020204" pitchFamily="34" charset="0"/>
              <a:cs typeface="Arial" panose="020B0604020202020204" pitchFamily="34" charset="0"/>
            </a:endParaRPr>
          </a:p>
        </p:txBody>
      </p:sp>
      <p:sp>
        <p:nvSpPr>
          <p:cNvPr id="45" name="Rounded Rectangle 44"/>
          <p:cNvSpPr/>
          <p:nvPr/>
        </p:nvSpPr>
        <p:spPr>
          <a:xfrm>
            <a:off x="6586955" y="2073670"/>
            <a:ext cx="2438400" cy="120490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cơm nếp, cơm tẻ, rau, cưa, cá, ốc.</a:t>
            </a:r>
            <a:endParaRPr lang="en-US" sz="2400" b="1" dirty="0">
              <a:solidFill>
                <a:srgbClr val="002060"/>
              </a:solidFill>
              <a:latin typeface="Arial" panose="020B0604020202020204" pitchFamily="34" charset="0"/>
              <a:cs typeface="Arial" panose="020B0604020202020204" pitchFamily="34" charset="0"/>
            </a:endParaRPr>
          </a:p>
        </p:txBody>
      </p:sp>
      <p:sp>
        <p:nvSpPr>
          <p:cNvPr id="46" name="Rounded Rectangle 45"/>
          <p:cNvSpPr/>
          <p:nvPr/>
        </p:nvSpPr>
        <p:spPr>
          <a:xfrm>
            <a:off x="9342400" y="2039937"/>
            <a:ext cx="2438400" cy="125394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khoai, đậu, tôm, cá, ngô.</a:t>
            </a:r>
            <a:endParaRPr lang="en-US" sz="2400" b="1" dirty="0">
              <a:solidFill>
                <a:srgbClr val="002060"/>
              </a:solidFill>
              <a:latin typeface="Arial" panose="020B0604020202020204" pitchFamily="34" charset="0"/>
              <a:cs typeface="Arial" panose="020B0604020202020204" pitchFamily="34" charset="0"/>
            </a:endParaRPr>
          </a:p>
        </p:txBody>
      </p:sp>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times up"/>
          <p:cNvGrpSpPr/>
          <p:nvPr/>
        </p:nvGrpSpPr>
        <p:grpSpPr>
          <a:xfrm>
            <a:off x="1527843" y="177800"/>
            <a:ext cx="1009445" cy="500085"/>
            <a:chOff x="2989747" y="438150"/>
            <a:chExt cx="1572029" cy="683752"/>
          </a:xfrm>
        </p:grpSpPr>
        <p:sp>
          <p:nvSpPr>
            <p:cNvPr id="36" name="Rounded Rectangle 3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7" name="Rounded Rectangle 3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8"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61" name="Group 60">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7"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8" name="Explosion 2 67"/>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69"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365058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8"/>
                                        </p:tgtEl>
                                        <p:attrNameLst>
                                          <p:attrName>r</p:attrName>
                                        </p:attrNameLst>
                                      </p:cBhvr>
                                    </p:animRot>
                                    <p:animRot by="-240000">
                                      <p:cBhvr>
                                        <p:cTn id="50" dur="600" fill="hold">
                                          <p:stCondLst>
                                            <p:cond delay="600"/>
                                          </p:stCondLst>
                                        </p:cTn>
                                        <p:tgtEl>
                                          <p:spTgt spid="28"/>
                                        </p:tgtEl>
                                        <p:attrNameLst>
                                          <p:attrName>r</p:attrName>
                                        </p:attrNameLst>
                                      </p:cBhvr>
                                    </p:animRot>
                                    <p:animRot by="240000">
                                      <p:cBhvr>
                                        <p:cTn id="51" dur="600" fill="hold">
                                          <p:stCondLst>
                                            <p:cond delay="1200"/>
                                          </p:stCondLst>
                                        </p:cTn>
                                        <p:tgtEl>
                                          <p:spTgt spid="28"/>
                                        </p:tgtEl>
                                        <p:attrNameLst>
                                          <p:attrName>r</p:attrName>
                                        </p:attrNameLst>
                                      </p:cBhvr>
                                    </p:animRot>
                                    <p:animRot by="-240000">
                                      <p:cBhvr>
                                        <p:cTn id="52" dur="600" fill="hold">
                                          <p:stCondLst>
                                            <p:cond delay="1800"/>
                                          </p:stCondLst>
                                        </p:cTn>
                                        <p:tgtEl>
                                          <p:spTgt spid="28"/>
                                        </p:tgtEl>
                                        <p:attrNameLst>
                                          <p:attrName>r</p:attrName>
                                        </p:attrNameLst>
                                      </p:cBhvr>
                                    </p:animRot>
                                    <p:animRot by="120000">
                                      <p:cBhvr>
                                        <p:cTn id="53"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44"/>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6"/>
                                        </p:tgtEl>
                                        <p:attrNameLst>
                                          <p:attrName>r</p:attrName>
                                        </p:attrNameLst>
                                      </p:cBhvr>
                                    </p:animRot>
                                    <p:animRot by="-240000">
                                      <p:cBhvr>
                                        <p:cTn id="61" dur="600" fill="hold">
                                          <p:stCondLst>
                                            <p:cond delay="600"/>
                                          </p:stCondLst>
                                        </p:cTn>
                                        <p:tgtEl>
                                          <p:spTgt spid="26"/>
                                        </p:tgtEl>
                                        <p:attrNameLst>
                                          <p:attrName>r</p:attrName>
                                        </p:attrNameLst>
                                      </p:cBhvr>
                                    </p:animRot>
                                    <p:animRot by="240000">
                                      <p:cBhvr>
                                        <p:cTn id="62" dur="600" fill="hold">
                                          <p:stCondLst>
                                            <p:cond delay="1200"/>
                                          </p:stCondLst>
                                        </p:cTn>
                                        <p:tgtEl>
                                          <p:spTgt spid="26"/>
                                        </p:tgtEl>
                                        <p:attrNameLst>
                                          <p:attrName>r</p:attrName>
                                        </p:attrNameLst>
                                      </p:cBhvr>
                                    </p:animRot>
                                    <p:animRot by="-240000">
                                      <p:cBhvr>
                                        <p:cTn id="63" dur="600" fill="hold">
                                          <p:stCondLst>
                                            <p:cond delay="1800"/>
                                          </p:stCondLst>
                                        </p:cTn>
                                        <p:tgtEl>
                                          <p:spTgt spid="26"/>
                                        </p:tgtEl>
                                        <p:attrNameLst>
                                          <p:attrName>r</p:attrName>
                                        </p:attrNameLst>
                                      </p:cBhvr>
                                    </p:animRot>
                                    <p:animRot by="120000">
                                      <p:cBhvr>
                                        <p:cTn id="6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7"/>
                                        </p:tgtEl>
                                        <p:attrNameLst>
                                          <p:attrName>r</p:attrName>
                                        </p:attrNameLst>
                                      </p:cBhvr>
                                    </p:animRot>
                                    <p:animRot by="-240000">
                                      <p:cBhvr>
                                        <p:cTn id="72" dur="600" fill="hold">
                                          <p:stCondLst>
                                            <p:cond delay="600"/>
                                          </p:stCondLst>
                                        </p:cTn>
                                        <p:tgtEl>
                                          <p:spTgt spid="27"/>
                                        </p:tgtEl>
                                        <p:attrNameLst>
                                          <p:attrName>r</p:attrName>
                                        </p:attrNameLst>
                                      </p:cBhvr>
                                    </p:animRot>
                                    <p:animRot by="240000">
                                      <p:cBhvr>
                                        <p:cTn id="73" dur="600" fill="hold">
                                          <p:stCondLst>
                                            <p:cond delay="1200"/>
                                          </p:stCondLst>
                                        </p:cTn>
                                        <p:tgtEl>
                                          <p:spTgt spid="27"/>
                                        </p:tgtEl>
                                        <p:attrNameLst>
                                          <p:attrName>r</p:attrName>
                                        </p:attrNameLst>
                                      </p:cBhvr>
                                    </p:animRot>
                                    <p:animRot by="-240000">
                                      <p:cBhvr>
                                        <p:cTn id="74" dur="600" fill="hold">
                                          <p:stCondLst>
                                            <p:cond delay="1800"/>
                                          </p:stCondLst>
                                        </p:cTn>
                                        <p:tgtEl>
                                          <p:spTgt spid="27"/>
                                        </p:tgtEl>
                                        <p:attrNameLst>
                                          <p:attrName>r</p:attrName>
                                        </p:attrNameLst>
                                      </p:cBhvr>
                                    </p:animRot>
                                    <p:animRot by="120000">
                                      <p:cBhvr>
                                        <p:cTn id="75" dur="600" fill="hold">
                                          <p:stCondLst>
                                            <p:cond delay="2400"/>
                                          </p:stCondLst>
                                        </p:cTn>
                                        <p:tgtEl>
                                          <p:spTgt spid="27"/>
                                        </p:tgtEl>
                                        <p:attrNameLst>
                                          <p:attrName>r</p:attrName>
                                        </p:attrNameLst>
                                      </p:cBhvr>
                                    </p:animRot>
                                  </p:childTnLst>
                                </p:cTn>
                              </p:par>
                            </p:childTnLst>
                          </p:cTn>
                        </p:par>
                      </p:childTnLst>
                    </p:cTn>
                  </p:par>
                </p:childTnLst>
              </p:cTn>
              <p:nextCondLst>
                <p:cond evt="onClick" delay="0">
                  <p:tgtEl>
                    <p:spTgt spid="46"/>
                  </p:tgtEl>
                </p:cond>
              </p:nextCondLst>
            </p:seq>
            <p:seq concurrent="1" nextAc="seek">
              <p:cTn id="76" restart="whenNotActive" fill="hold" evtFilter="cancelBubble" nodeType="interactiveSeq">
                <p:stCondLst>
                  <p:cond evt="onClick" delay="0">
                    <p:tgtEl>
                      <p:spTgt spid="45"/>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51"/>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69"/>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45"/>
                                        </p:tgtEl>
                                        <p:attrNameLst>
                                          <p:attrName>style.color</p:attrName>
                                        </p:attrNameLst>
                                      </p:cBhvr>
                                      <p:by>
                                        <p:hsl h="7200000" s="0" l="0"/>
                                      </p:by>
                                    </p:animClr>
                                    <p:animClr clrSpc="hsl" dir="cw">
                                      <p:cBhvr>
                                        <p:cTn id="85" dur="500" fill="hold"/>
                                        <p:tgtEl>
                                          <p:spTgt spid="45"/>
                                        </p:tgtEl>
                                        <p:attrNameLst>
                                          <p:attrName>fillcolor</p:attrName>
                                        </p:attrNameLst>
                                      </p:cBhvr>
                                      <p:by>
                                        <p:hsl h="7200000" s="0" l="0"/>
                                      </p:by>
                                    </p:animClr>
                                    <p:animClr clrSpc="hsl" dir="cw">
                                      <p:cBhvr>
                                        <p:cTn id="86" dur="500" fill="hold"/>
                                        <p:tgtEl>
                                          <p:spTgt spid="45"/>
                                        </p:tgtEl>
                                        <p:attrNameLst>
                                          <p:attrName>stroke.color</p:attrName>
                                        </p:attrNameLst>
                                      </p:cBhvr>
                                      <p:by>
                                        <p:hsl h="7200000" s="0" l="0"/>
                                      </p:by>
                                    </p:animClr>
                                    <p:set>
                                      <p:cBhvr>
                                        <p:cTn id="87" dur="500" fill="hold"/>
                                        <p:tgtEl>
                                          <p:spTgt spid="45"/>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051"/>
                                        </p:tgtEl>
                                        <p:attrNameLst>
                                          <p:attrName>r</p:attrName>
                                        </p:attrNameLst>
                                      </p:cBhvr>
                                    </p:animRot>
                                    <p:animRot by="-240000">
                                      <p:cBhvr>
                                        <p:cTn id="90" dur="400" fill="hold">
                                          <p:stCondLst>
                                            <p:cond delay="400"/>
                                          </p:stCondLst>
                                        </p:cTn>
                                        <p:tgtEl>
                                          <p:spTgt spid="2051"/>
                                        </p:tgtEl>
                                        <p:attrNameLst>
                                          <p:attrName>r</p:attrName>
                                        </p:attrNameLst>
                                      </p:cBhvr>
                                    </p:animRot>
                                    <p:animRot by="240000">
                                      <p:cBhvr>
                                        <p:cTn id="91" dur="400" fill="hold">
                                          <p:stCondLst>
                                            <p:cond delay="800"/>
                                          </p:stCondLst>
                                        </p:cTn>
                                        <p:tgtEl>
                                          <p:spTgt spid="2051"/>
                                        </p:tgtEl>
                                        <p:attrNameLst>
                                          <p:attrName>r</p:attrName>
                                        </p:attrNameLst>
                                      </p:cBhvr>
                                    </p:animRot>
                                    <p:animRot by="-240000">
                                      <p:cBhvr>
                                        <p:cTn id="92" dur="400" fill="hold">
                                          <p:stCondLst>
                                            <p:cond delay="1200"/>
                                          </p:stCondLst>
                                        </p:cTn>
                                        <p:tgtEl>
                                          <p:spTgt spid="2051"/>
                                        </p:tgtEl>
                                        <p:attrNameLst>
                                          <p:attrName>r</p:attrName>
                                        </p:attrNameLst>
                                      </p:cBhvr>
                                    </p:animRot>
                                    <p:animRot by="120000">
                                      <p:cBhvr>
                                        <p:cTn id="93" dur="400" fill="hold">
                                          <p:stCondLst>
                                            <p:cond delay="1600"/>
                                          </p:stCondLst>
                                        </p:cTn>
                                        <p:tgtEl>
                                          <p:spTgt spid="2051"/>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32"/>
                                        </p:tgtEl>
                                      </p:cBhvr>
                                    </p:animEffect>
                                    <p:animScale>
                                      <p:cBhvr>
                                        <p:cTn id="98" dur="250" autoRev="1" fill="hold"/>
                                        <p:tgtEl>
                                          <p:spTgt spid="32"/>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35"/>
                  </p:tgtEl>
                </p:cond>
              </p:nextCondLst>
            </p:seq>
            <p:audio>
              <p:cMediaNode vol="80000">
                <p:cTn id="111" fill="hold" display="0">
                  <p:stCondLst>
                    <p:cond delay="indefinite"/>
                  </p:stCondLst>
                  <p:endCondLst>
                    <p:cond evt="onStopAudio" delay="0">
                      <p:tgtEl>
                        <p:sldTgt/>
                      </p:tgtEl>
                    </p:cond>
                  </p:endCondLst>
                </p:cTn>
                <p:tgtEl>
                  <p:spTgt spid="69"/>
                </p:tgtEl>
              </p:cMediaNode>
            </p:audio>
          </p:childTnLst>
        </p:cTn>
      </p:par>
    </p:tnLst>
    <p:bldLst>
      <p:bldP spid="30" grpId="0"/>
      <p:bldP spid="32" grpId="0" animBg="1"/>
      <p:bldP spid="32" grpId="1" animBg="1"/>
      <p:bldP spid="32" grpId="2" animBg="1"/>
      <p:bldP spid="33" grpId="0" animBg="1"/>
      <p:bldP spid="44" grpId="0" animBg="1"/>
      <p:bldP spid="45" grpId="0" animBg="1"/>
      <p:bldP spid="45" grpId="1" animBg="1"/>
      <p:bldP spid="46" grpId="0" animBg="1"/>
      <p:bldP spid="68" grpId="0" animBg="1"/>
      <p:bldP spid="6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2283599" y="433526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9480777" y="457516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6897" y1="16888" x2="50647" y2="30550"/>
                        <a14:foregroundMark x1="50647" y1="10816" x2="87284" y2="15939"/>
                        <a14:foregroundMark x1="74784" y1="17457" x2="73060" y2="41176"/>
                        <a14:foregroundMark x1="92457" y1="18406" x2="81681" y2="10816"/>
                        <a14:foregroundMark x1="63793" y1="10436" x2="51724" y2="6831"/>
                        <a14:foregroundMark x1="49353" y1="11954" x2="48922" y2="21442"/>
                        <a14:foregroundMark x1="59267" y1="19924" x2="66164" y2="24478"/>
                        <a14:foregroundMark x1="67241" y1="19924" x2="57974" y2="26565"/>
                        <a14:foregroundMark x1="94181" y1="15939" x2="84483" y2="9298"/>
                        <a14:foregroundMark x1="48276" y1="9867" x2="45474" y2="21442"/>
                        <a14:foregroundMark x1="77586" y1="32638" x2="71336" y2="43264"/>
                      </a14:backgroundRemoval>
                    </a14:imgEffect>
                  </a14:imgLayer>
                </a14:imgProps>
              </a:ext>
              <a:ext uri="{28A0092B-C50C-407E-A947-70E740481C1C}">
                <a14:useLocalDpi xmlns:a14="http://schemas.microsoft.com/office/drawing/2010/main" val="0"/>
              </a:ext>
            </a:extLst>
          </a:blip>
          <a:srcRect/>
          <a:stretch>
            <a:fillRect/>
          </a:stretch>
        </p:blipFill>
        <p:spPr bwMode="auto">
          <a:xfrm rot="19596141">
            <a:off x="4085616" y="4181401"/>
            <a:ext cx="2032000" cy="23078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01600" y="-828882"/>
            <a:ext cx="7010400" cy="84234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9200" y="-85428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53275" y="-585195"/>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29677" y="-82888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3327639" y="666604"/>
            <a:ext cx="6119071" cy="1077218"/>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Loại nhà phổ biến của cư dân Văn Lang, Âu Lạc là</a:t>
            </a:r>
            <a:endParaRPr lang="en-US" sz="3200" b="1" dirty="0">
              <a:solidFill>
                <a:schemeClr val="bg1"/>
              </a:solidFill>
              <a:latin typeface="Arial" panose="020B0604020202020204" pitchFamily="34" charset="0"/>
              <a:cs typeface="Arial" panose="020B0604020202020204" pitchFamily="34" charset="0"/>
            </a:endParaRPr>
          </a:p>
        </p:txBody>
      </p:sp>
      <p:sp>
        <p:nvSpPr>
          <p:cNvPr id="46" name="Rounded Rectangle 45"/>
          <p:cNvSpPr/>
          <p:nvPr/>
        </p:nvSpPr>
        <p:spPr>
          <a:xfrm>
            <a:off x="406400" y="2119511"/>
            <a:ext cx="2438400" cy="12679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nhà trệt</a:t>
            </a:r>
            <a:endParaRPr lang="en-US" sz="2400" b="1" dirty="0">
              <a:solidFill>
                <a:srgbClr val="002060"/>
              </a:solidFill>
              <a:latin typeface="Arial" panose="020B0604020202020204" pitchFamily="34" charset="0"/>
              <a:cs typeface="Arial" panose="020B0604020202020204" pitchFamily="34" charset="0"/>
            </a:endParaRPr>
          </a:p>
        </p:txBody>
      </p:sp>
      <p:sp>
        <p:nvSpPr>
          <p:cNvPr id="47" name="Rounded Rectangle 46"/>
          <p:cNvSpPr/>
          <p:nvPr/>
        </p:nvSpPr>
        <p:spPr>
          <a:xfrm>
            <a:off x="3454400" y="2153243"/>
            <a:ext cx="2438400" cy="123420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nhà sàn</a:t>
            </a:r>
            <a:endParaRPr lang="en-US" sz="2400" b="1" dirty="0">
              <a:solidFill>
                <a:srgbClr val="002060"/>
              </a:solidFill>
              <a:latin typeface="Arial" panose="020B0604020202020204" pitchFamily="34" charset="0"/>
              <a:cs typeface="Arial" panose="020B0604020202020204" pitchFamily="34" charset="0"/>
            </a:endParaRPr>
          </a:p>
        </p:txBody>
      </p:sp>
      <p:sp>
        <p:nvSpPr>
          <p:cNvPr id="48" name="Rounded Rectangle 47"/>
          <p:cNvSpPr/>
          <p:nvPr/>
        </p:nvSpPr>
        <p:spPr>
          <a:xfrm>
            <a:off x="6591755" y="2153243"/>
            <a:ext cx="2438400" cy="122471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nhà tranh vách đất.</a:t>
            </a:r>
            <a:endParaRPr lang="en-US" sz="2400" b="1" dirty="0">
              <a:solidFill>
                <a:srgbClr val="002060"/>
              </a:solidFill>
              <a:latin typeface="Arial" panose="020B0604020202020204" pitchFamily="34" charset="0"/>
              <a:cs typeface="Arial" panose="020B0604020202020204" pitchFamily="34" charset="0"/>
            </a:endParaRPr>
          </a:p>
        </p:txBody>
      </p:sp>
      <p:sp>
        <p:nvSpPr>
          <p:cNvPr id="49" name="Rounded Rectangle 48"/>
          <p:cNvSpPr/>
          <p:nvPr/>
        </p:nvSpPr>
        <p:spPr>
          <a:xfrm>
            <a:off x="9347200" y="2119511"/>
            <a:ext cx="2438400" cy="125844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nhà xây từ gạch, vôi, vữa.</a:t>
            </a:r>
            <a:endParaRPr lang="en-US" sz="2400" b="1" dirty="0">
              <a:solidFill>
                <a:srgbClr val="002060"/>
              </a:solidFill>
              <a:latin typeface="Arial" panose="020B0604020202020204" pitchFamily="34" charset="0"/>
              <a:cs typeface="Arial" panose="020B0604020202020204" pitchFamily="34" charset="0"/>
            </a:endParaRPr>
          </a:p>
        </p:txBody>
      </p:sp>
      <p:pic>
        <p:nvPicPr>
          <p:cNvPr id="50"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363200" y="404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51" name="Explosion 1 50"/>
          <p:cNvSpPr/>
          <p:nvPr/>
        </p:nvSpPr>
        <p:spPr>
          <a:xfrm>
            <a:off x="6447696" y="3945049"/>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pic>
        <p:nvPicPr>
          <p:cNvPr id="3076"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times up"/>
          <p:cNvGrpSpPr/>
          <p:nvPr/>
        </p:nvGrpSpPr>
        <p:grpSpPr>
          <a:xfrm>
            <a:off x="1527843" y="177800"/>
            <a:ext cx="1009445" cy="500085"/>
            <a:chOff x="2989747" y="438150"/>
            <a:chExt cx="1572029" cy="683752"/>
          </a:xfrm>
        </p:grpSpPr>
        <p:sp>
          <p:nvSpPr>
            <p:cNvPr id="30" name="Rounded Rectangle 2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1" name="Rounded Rectangle 3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4"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9" name="Explosion 2 68"/>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57"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393714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1000"/>
                                        <p:tgtEl>
                                          <p:spTgt spid="48"/>
                                        </p:tgtEl>
                                      </p:cBhvr>
                                    </p:animEffect>
                                    <p:anim calcmode="lin" valueType="num">
                                      <p:cBhvr>
                                        <p:cTn id="34" dur="1000" fill="hold"/>
                                        <p:tgtEl>
                                          <p:spTgt spid="48"/>
                                        </p:tgtEl>
                                        <p:attrNameLst>
                                          <p:attrName>ppt_x</p:attrName>
                                        </p:attrNameLst>
                                      </p:cBhvr>
                                      <p:tavLst>
                                        <p:tav tm="0">
                                          <p:val>
                                            <p:strVal val="#ppt_x"/>
                                          </p:val>
                                        </p:tav>
                                        <p:tav tm="100000">
                                          <p:val>
                                            <p:strVal val="#ppt_x"/>
                                          </p:val>
                                        </p:tav>
                                      </p:tavLst>
                                    </p:anim>
                                    <p:anim calcmode="lin" valueType="num">
                                      <p:cBhvr>
                                        <p:cTn id="3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6"/>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2"/>
                                        </p:tgtEl>
                                        <p:attrNameLst>
                                          <p:attrName>r</p:attrName>
                                        </p:attrNameLst>
                                      </p:cBhvr>
                                    </p:animRot>
                                    <p:animRot by="-240000">
                                      <p:cBhvr>
                                        <p:cTn id="50" dur="600" fill="hold">
                                          <p:stCondLst>
                                            <p:cond delay="600"/>
                                          </p:stCondLst>
                                        </p:cTn>
                                        <p:tgtEl>
                                          <p:spTgt spid="22"/>
                                        </p:tgtEl>
                                        <p:attrNameLst>
                                          <p:attrName>r</p:attrName>
                                        </p:attrNameLst>
                                      </p:cBhvr>
                                    </p:animRot>
                                    <p:animRot by="240000">
                                      <p:cBhvr>
                                        <p:cTn id="51" dur="600" fill="hold">
                                          <p:stCondLst>
                                            <p:cond delay="1200"/>
                                          </p:stCondLst>
                                        </p:cTn>
                                        <p:tgtEl>
                                          <p:spTgt spid="22"/>
                                        </p:tgtEl>
                                        <p:attrNameLst>
                                          <p:attrName>r</p:attrName>
                                        </p:attrNameLst>
                                      </p:cBhvr>
                                    </p:animRot>
                                    <p:animRot by="-240000">
                                      <p:cBhvr>
                                        <p:cTn id="52" dur="600" fill="hold">
                                          <p:stCondLst>
                                            <p:cond delay="1800"/>
                                          </p:stCondLst>
                                        </p:cTn>
                                        <p:tgtEl>
                                          <p:spTgt spid="22"/>
                                        </p:tgtEl>
                                        <p:attrNameLst>
                                          <p:attrName>r</p:attrName>
                                        </p:attrNameLst>
                                      </p:cBhvr>
                                    </p:animRot>
                                    <p:animRot by="120000">
                                      <p:cBhvr>
                                        <p:cTn id="53"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4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4"/>
                                        </p:tgtEl>
                                        <p:attrNameLst>
                                          <p:attrName>r</p:attrName>
                                        </p:attrNameLst>
                                      </p:cBhvr>
                                    </p:animRot>
                                    <p:animRot by="-240000">
                                      <p:cBhvr>
                                        <p:cTn id="61" dur="600" fill="hold">
                                          <p:stCondLst>
                                            <p:cond delay="600"/>
                                          </p:stCondLst>
                                        </p:cTn>
                                        <p:tgtEl>
                                          <p:spTgt spid="24"/>
                                        </p:tgtEl>
                                        <p:attrNameLst>
                                          <p:attrName>r</p:attrName>
                                        </p:attrNameLst>
                                      </p:cBhvr>
                                    </p:animRot>
                                    <p:animRot by="240000">
                                      <p:cBhvr>
                                        <p:cTn id="62" dur="600" fill="hold">
                                          <p:stCondLst>
                                            <p:cond delay="1200"/>
                                          </p:stCondLst>
                                        </p:cTn>
                                        <p:tgtEl>
                                          <p:spTgt spid="24"/>
                                        </p:tgtEl>
                                        <p:attrNameLst>
                                          <p:attrName>r</p:attrName>
                                        </p:attrNameLst>
                                      </p:cBhvr>
                                    </p:animRot>
                                    <p:animRot by="-240000">
                                      <p:cBhvr>
                                        <p:cTn id="63" dur="600" fill="hold">
                                          <p:stCondLst>
                                            <p:cond delay="1800"/>
                                          </p:stCondLst>
                                        </p:cTn>
                                        <p:tgtEl>
                                          <p:spTgt spid="24"/>
                                        </p:tgtEl>
                                        <p:attrNameLst>
                                          <p:attrName>r</p:attrName>
                                        </p:attrNameLst>
                                      </p:cBhvr>
                                    </p:animRot>
                                    <p:animRot by="120000">
                                      <p:cBhvr>
                                        <p:cTn id="64"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9"/>
                  </p:tgtEl>
                </p:cond>
              </p:nextCondLst>
            </p:seq>
            <p:seq concurrent="1" nextAc="seek">
              <p:cTn id="65" restart="whenNotActive" fill="hold" evtFilter="cancelBubble" nodeType="interactiveSeq">
                <p:stCondLst>
                  <p:cond evt="onClick" delay="0">
                    <p:tgtEl>
                      <p:spTgt spid="48"/>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3"/>
                                        </p:tgtEl>
                                        <p:attrNameLst>
                                          <p:attrName>r</p:attrName>
                                        </p:attrNameLst>
                                      </p:cBhvr>
                                    </p:animRot>
                                    <p:animRot by="-240000">
                                      <p:cBhvr>
                                        <p:cTn id="72" dur="600" fill="hold">
                                          <p:stCondLst>
                                            <p:cond delay="600"/>
                                          </p:stCondLst>
                                        </p:cTn>
                                        <p:tgtEl>
                                          <p:spTgt spid="23"/>
                                        </p:tgtEl>
                                        <p:attrNameLst>
                                          <p:attrName>r</p:attrName>
                                        </p:attrNameLst>
                                      </p:cBhvr>
                                    </p:animRot>
                                    <p:animRot by="240000">
                                      <p:cBhvr>
                                        <p:cTn id="73" dur="600" fill="hold">
                                          <p:stCondLst>
                                            <p:cond delay="1200"/>
                                          </p:stCondLst>
                                        </p:cTn>
                                        <p:tgtEl>
                                          <p:spTgt spid="23"/>
                                        </p:tgtEl>
                                        <p:attrNameLst>
                                          <p:attrName>r</p:attrName>
                                        </p:attrNameLst>
                                      </p:cBhvr>
                                    </p:animRot>
                                    <p:animRot by="-240000">
                                      <p:cBhvr>
                                        <p:cTn id="74" dur="600" fill="hold">
                                          <p:stCondLst>
                                            <p:cond delay="1800"/>
                                          </p:stCondLst>
                                        </p:cTn>
                                        <p:tgtEl>
                                          <p:spTgt spid="23"/>
                                        </p:tgtEl>
                                        <p:attrNameLst>
                                          <p:attrName>r</p:attrName>
                                        </p:attrNameLst>
                                      </p:cBhvr>
                                    </p:animRot>
                                    <p:animRot by="120000">
                                      <p:cBhvr>
                                        <p:cTn id="75"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8"/>
                  </p:tgtEl>
                </p:cond>
              </p:nextCondLst>
            </p:seq>
            <p:seq concurrent="1" nextAc="seek">
              <p:cTn id="76" restart="whenNotActive" fill="hold" evtFilter="cancelBubble" nodeType="interactiveSeq">
                <p:stCondLst>
                  <p:cond evt="onClick" delay="0">
                    <p:tgtEl>
                      <p:spTgt spid="4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57"/>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47"/>
                                        </p:tgtEl>
                                        <p:attrNameLst>
                                          <p:attrName>style.color</p:attrName>
                                        </p:attrNameLst>
                                      </p:cBhvr>
                                      <p:by>
                                        <p:hsl h="7200000" s="0" l="0"/>
                                      </p:by>
                                    </p:animClr>
                                    <p:animClr clrSpc="hsl" dir="cw">
                                      <p:cBhvr>
                                        <p:cTn id="85" dur="500" fill="hold"/>
                                        <p:tgtEl>
                                          <p:spTgt spid="47"/>
                                        </p:tgtEl>
                                        <p:attrNameLst>
                                          <p:attrName>fillcolor</p:attrName>
                                        </p:attrNameLst>
                                      </p:cBhvr>
                                      <p:by>
                                        <p:hsl h="7200000" s="0" l="0"/>
                                      </p:by>
                                    </p:animClr>
                                    <p:animClr clrSpc="hsl" dir="cw">
                                      <p:cBhvr>
                                        <p:cTn id="86" dur="500" fill="hold"/>
                                        <p:tgtEl>
                                          <p:spTgt spid="47"/>
                                        </p:tgtEl>
                                        <p:attrNameLst>
                                          <p:attrName>stroke.color</p:attrName>
                                        </p:attrNameLst>
                                      </p:cBhvr>
                                      <p:by>
                                        <p:hsl h="7200000" s="0" l="0"/>
                                      </p:by>
                                    </p:animClr>
                                    <p:set>
                                      <p:cBhvr>
                                        <p:cTn id="87" dur="500" fill="hold"/>
                                        <p:tgtEl>
                                          <p:spTgt spid="47"/>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5"/>
                                        </p:tgtEl>
                                        <p:attrNameLst>
                                          <p:attrName>r</p:attrName>
                                        </p:attrNameLst>
                                      </p:cBhvr>
                                    </p:animRot>
                                    <p:animRot by="-240000">
                                      <p:cBhvr>
                                        <p:cTn id="90" dur="400" fill="hold">
                                          <p:stCondLst>
                                            <p:cond delay="400"/>
                                          </p:stCondLst>
                                        </p:cTn>
                                        <p:tgtEl>
                                          <p:spTgt spid="25"/>
                                        </p:tgtEl>
                                        <p:attrNameLst>
                                          <p:attrName>r</p:attrName>
                                        </p:attrNameLst>
                                      </p:cBhvr>
                                    </p:animRot>
                                    <p:animRot by="240000">
                                      <p:cBhvr>
                                        <p:cTn id="91" dur="400" fill="hold">
                                          <p:stCondLst>
                                            <p:cond delay="800"/>
                                          </p:stCondLst>
                                        </p:cTn>
                                        <p:tgtEl>
                                          <p:spTgt spid="25"/>
                                        </p:tgtEl>
                                        <p:attrNameLst>
                                          <p:attrName>r</p:attrName>
                                        </p:attrNameLst>
                                      </p:cBhvr>
                                    </p:animRot>
                                    <p:animRot by="-240000">
                                      <p:cBhvr>
                                        <p:cTn id="92" dur="400" fill="hold">
                                          <p:stCondLst>
                                            <p:cond delay="1200"/>
                                          </p:stCondLst>
                                        </p:cTn>
                                        <p:tgtEl>
                                          <p:spTgt spid="25"/>
                                        </p:tgtEl>
                                        <p:attrNameLst>
                                          <p:attrName>r</p:attrName>
                                        </p:attrNameLst>
                                      </p:cBhvr>
                                    </p:animRot>
                                    <p:animRot by="120000">
                                      <p:cBhvr>
                                        <p:cTn id="93" dur="400" fill="hold">
                                          <p:stCondLst>
                                            <p:cond delay="1600"/>
                                          </p:stCondLst>
                                        </p:cTn>
                                        <p:tgtEl>
                                          <p:spTgt spid="25"/>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51"/>
                                        </p:tgtEl>
                                      </p:cBhvr>
                                    </p:animEffect>
                                    <p:animScale>
                                      <p:cBhvr>
                                        <p:cTn id="98" dur="250" autoRev="1" fill="hold"/>
                                        <p:tgtEl>
                                          <p:spTgt spid="51"/>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01" restart="whenNotActive" fill="hold" evtFilter="cancelBubble" nodeType="interactiveSeq">
                <p:stCondLst>
                  <p:cond evt="onClick" delay="0">
                    <p:tgtEl>
                      <p:spTgt spid="29"/>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4"/>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audio>
              <p:cMediaNode vol="80000">
                <p:cTn id="111" fill="hold" display="0">
                  <p:stCondLst>
                    <p:cond delay="indefinite"/>
                  </p:stCondLst>
                  <p:endCondLst>
                    <p:cond evt="onStopAudio" delay="0">
                      <p:tgtEl>
                        <p:sldTgt/>
                      </p:tgtEl>
                    </p:cond>
                  </p:endCondLst>
                </p:cTn>
                <p:tgtEl>
                  <p:spTgt spid="57"/>
                </p:tgtEl>
              </p:cMediaNode>
            </p:audio>
          </p:childTnLst>
        </p:cTn>
      </p:par>
    </p:tnLst>
    <p:bldLst>
      <p:bldP spid="45" grpId="0"/>
      <p:bldP spid="46" grpId="0" animBg="1"/>
      <p:bldP spid="47" grpId="0" animBg="1"/>
      <p:bldP spid="47" grpId="1" animBg="1"/>
      <p:bldP spid="48" grpId="0" animBg="1"/>
      <p:bldP spid="49" grpId="0" animBg="1"/>
      <p:bldP spid="51" grpId="0" animBg="1"/>
      <p:bldP spid="51" grpId="1" animBg="1"/>
      <p:bldP spid="51" grpId="2" animBg="1"/>
      <p:bldP spid="69" grpId="0" animBg="1"/>
      <p:bldP spid="6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5FB7726-C6A8-44D0-B179-A65DE454D8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yellow and white background&#10;&#10;Description automatically generated with medium confidence">
            <a:extLst>
              <a:ext uri="{FF2B5EF4-FFF2-40B4-BE49-F238E27FC236}">
                <a16:creationId xmlns:a16="http://schemas.microsoft.com/office/drawing/2014/main" id="{A45785CF-D5CB-25B3-0053-95001368BD2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0"/>
            <a:ext cx="12192000" cy="6857989"/>
          </a:xfrm>
          <a:prstGeom prst="rect">
            <a:avLst/>
          </a:prstGeom>
        </p:spPr>
      </p:pic>
      <p:sp>
        <p:nvSpPr>
          <p:cNvPr id="7" name="Title 1">
            <a:extLst>
              <a:ext uri="{FF2B5EF4-FFF2-40B4-BE49-F238E27FC236}">
                <a16:creationId xmlns:a16="http://schemas.microsoft.com/office/drawing/2014/main" id="{0AFCAEF4-AF72-3B7D-55CB-CCD974326368}"/>
              </a:ext>
            </a:extLst>
          </p:cNvPr>
          <p:cNvSpPr txBox="1">
            <a:spLocks/>
          </p:cNvSpPr>
          <p:nvPr/>
        </p:nvSpPr>
        <p:spPr>
          <a:xfrm>
            <a:off x="2039815" y="2144628"/>
            <a:ext cx="8112369" cy="2568743"/>
          </a:xfrm>
          <a:prstGeom prst="rect">
            <a:avLst/>
          </a:prstGeom>
        </p:spPr>
        <p:txBody>
          <a:bodyPr vert="horz" lIns="91440" tIns="45720" rIns="91440" bIns="45720" rtlCol="0" anchor="b">
            <a:noAutofit/>
          </a:bodyPr>
          <a:lst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a:lstStyle>
          <a:p>
            <a:pPr algn="ctr">
              <a:lnSpc>
                <a:spcPct val="150000"/>
              </a:lnSpc>
            </a:pPr>
            <a:r>
              <a:rPr lang="vi-VN" sz="4000" b="1" dirty="0">
                <a:solidFill>
                  <a:srgbClr val="C00000"/>
                </a:solidFill>
                <a:latin typeface="Times New Roman" panose="02020603050405020304" pitchFamily="18" charset="0"/>
                <a:cs typeface="Times New Roman" panose="02020603050405020304" pitchFamily="18" charset="0"/>
              </a:rPr>
              <a:t>BÀI 15:</a:t>
            </a:r>
            <a:br>
              <a:rPr lang="vi-VN" sz="4000" b="1" dirty="0">
                <a:solidFill>
                  <a:srgbClr val="C00000"/>
                </a:solidFill>
                <a:latin typeface="Times New Roman" panose="02020603050405020304" pitchFamily="18" charset="0"/>
                <a:cs typeface="Times New Roman" panose="02020603050405020304" pitchFamily="18" charset="0"/>
              </a:rPr>
            </a:br>
            <a:r>
              <a:rPr lang="vi-VN" sz="4000" b="1" dirty="0">
                <a:solidFill>
                  <a:srgbClr val="C00000"/>
                </a:solidFill>
                <a:latin typeface="Times New Roman" panose="02020603050405020304" pitchFamily="18" charset="0"/>
                <a:cs typeface="Times New Roman" panose="02020603050405020304" pitchFamily="18" charset="0"/>
              </a:rPr>
              <a:t>ĐỜI SỐNG CỦA NGƯỜI VIỆT</a:t>
            </a:r>
            <a:br>
              <a:rPr lang="vi-VN" sz="4000" b="1" dirty="0">
                <a:solidFill>
                  <a:srgbClr val="C00000"/>
                </a:solidFill>
                <a:latin typeface="Times New Roman" panose="02020603050405020304" pitchFamily="18" charset="0"/>
                <a:cs typeface="Times New Roman" panose="02020603050405020304" pitchFamily="18" charset="0"/>
              </a:rPr>
            </a:br>
            <a:r>
              <a:rPr lang="vi-VN" sz="4000" b="1" dirty="0">
                <a:solidFill>
                  <a:srgbClr val="C00000"/>
                </a:solidFill>
                <a:latin typeface="Times New Roman" panose="02020603050405020304" pitchFamily="18" charset="0"/>
                <a:cs typeface="Times New Roman" panose="02020603050405020304" pitchFamily="18" charset="0"/>
              </a:rPr>
              <a:t>THỜI KÌ VĂN LANG, ÂU LẠC</a:t>
            </a:r>
          </a:p>
          <a:p>
            <a:pPr algn="ctr">
              <a:lnSpc>
                <a:spcPct val="150000"/>
              </a:lnSpc>
            </a:pPr>
            <a:r>
              <a:rPr lang="vi-VN" sz="4000" b="1" dirty="0">
                <a:solidFill>
                  <a:srgbClr val="C00000"/>
                </a:solidFill>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3074184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3292541" y="406336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6849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58203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7191" y1="30807" x2="57978" y2="63081"/>
                      </a14:backgroundRemoval>
                    </a14:imgEffect>
                  </a14:imgLayer>
                </a14:imgProps>
              </a:ext>
              <a:ext uri="{28A0092B-C50C-407E-A947-70E740481C1C}">
                <a14:useLocalDpi xmlns:a14="http://schemas.microsoft.com/office/drawing/2010/main" val="0"/>
              </a:ext>
            </a:extLst>
          </a:blip>
          <a:srcRect/>
          <a:stretch>
            <a:fillRect/>
          </a:stretch>
        </p:blipFill>
        <p:spPr bwMode="auto">
          <a:xfrm rot="20044190" flipH="1">
            <a:off x="9518185" y="3915833"/>
            <a:ext cx="2328111" cy="21171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40349" y="-53649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47027" y="-75184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512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321849" y="-54951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20574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3186901" y="506323"/>
            <a:ext cx="5892800" cy="1077218"/>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Cây lương thực chính của cư dân Văn Lang, Âu Lạc là</a:t>
            </a:r>
            <a:endParaRPr lang="en-US" sz="3200" b="1" dirty="0">
              <a:solidFill>
                <a:schemeClr val="bg1"/>
              </a:solidFill>
              <a:latin typeface="Arial" panose="020B0604020202020204" pitchFamily="34" charset="0"/>
              <a:cs typeface="Arial" panose="020B0604020202020204" pitchFamily="34" charset="0"/>
            </a:endParaRPr>
          </a:p>
        </p:txBody>
      </p:sp>
      <p:pic>
        <p:nvPicPr>
          <p:cNvPr id="45"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61600" y="476712"/>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6" name="Explosion 1 45"/>
          <p:cNvSpPr/>
          <p:nvPr/>
        </p:nvSpPr>
        <p:spPr>
          <a:xfrm>
            <a:off x="5301497" y="4359281"/>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7" name="Rounded Rectangle 46"/>
          <p:cNvSpPr/>
          <p:nvPr/>
        </p:nvSpPr>
        <p:spPr>
          <a:xfrm>
            <a:off x="711200" y="1990361"/>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khoai.</a:t>
            </a:r>
            <a:endParaRPr lang="en-US" sz="2400" b="1" dirty="0">
              <a:solidFill>
                <a:srgbClr val="002060"/>
              </a:solidFill>
              <a:latin typeface="Arial" panose="020B0604020202020204" pitchFamily="34" charset="0"/>
              <a:cs typeface="Arial" panose="020B0604020202020204" pitchFamily="34" charset="0"/>
            </a:endParaRPr>
          </a:p>
        </p:txBody>
      </p:sp>
      <p:sp>
        <p:nvSpPr>
          <p:cNvPr id="48" name="Rounded Rectangle 47"/>
          <p:cNvSpPr/>
          <p:nvPr/>
        </p:nvSpPr>
        <p:spPr>
          <a:xfrm>
            <a:off x="3759200" y="2024093"/>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ngô.</a:t>
            </a:r>
            <a:endParaRPr lang="en-US" sz="2400" b="1" dirty="0">
              <a:solidFill>
                <a:srgbClr val="002060"/>
              </a:solidFill>
              <a:latin typeface="Arial" panose="020B0604020202020204" pitchFamily="34" charset="0"/>
              <a:cs typeface="Arial" panose="020B0604020202020204" pitchFamily="34" charset="0"/>
            </a:endParaRPr>
          </a:p>
        </p:txBody>
      </p:sp>
      <p:sp>
        <p:nvSpPr>
          <p:cNvPr id="49" name="Rounded Rectangle 48"/>
          <p:cNvSpPr/>
          <p:nvPr/>
        </p:nvSpPr>
        <p:spPr>
          <a:xfrm>
            <a:off x="6896555" y="2024093"/>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lúa mì.</a:t>
            </a:r>
            <a:endParaRPr lang="en-US" sz="2400" b="1" dirty="0">
              <a:solidFill>
                <a:srgbClr val="002060"/>
              </a:solidFill>
              <a:latin typeface="Arial" panose="020B0604020202020204" pitchFamily="34" charset="0"/>
              <a:cs typeface="Arial" panose="020B0604020202020204" pitchFamily="34" charset="0"/>
            </a:endParaRPr>
          </a:p>
        </p:txBody>
      </p:sp>
      <p:sp>
        <p:nvSpPr>
          <p:cNvPr id="50" name="Rounded Rectangle 49"/>
          <p:cNvSpPr/>
          <p:nvPr/>
        </p:nvSpPr>
        <p:spPr>
          <a:xfrm>
            <a:off x="9652000" y="1990361"/>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lúa nước.</a:t>
            </a:r>
            <a:endParaRPr lang="en-US" sz="2400" b="1" dirty="0">
              <a:solidFill>
                <a:srgbClr val="002060"/>
              </a:solidFill>
              <a:latin typeface="Arial" panose="020B0604020202020204" pitchFamily="34" charset="0"/>
              <a:cs typeface="Arial" panose="020B0604020202020204" pitchFamily="34" charset="0"/>
            </a:endParaRPr>
          </a:p>
        </p:txBody>
      </p:sp>
      <p:pic>
        <p:nvPicPr>
          <p:cNvPr id="51" name="Picture 9" descr="C:\Users\ADMIN\Desktop\Bach tuyet\Snow_white_transparent.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1003" y="332740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times up"/>
          <p:cNvGrpSpPr/>
          <p:nvPr/>
        </p:nvGrpSpPr>
        <p:grpSpPr>
          <a:xfrm>
            <a:off x="1527843" y="177800"/>
            <a:ext cx="1009445" cy="500085"/>
            <a:chOff x="2989747" y="438150"/>
            <a:chExt cx="1572029" cy="683752"/>
          </a:xfrm>
        </p:grpSpPr>
        <p:sp>
          <p:nvSpPr>
            <p:cNvPr id="27" name="Rounded Rectangle 2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8" name="Rounded Rectangle 2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4"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9" name="Explosion 2 68"/>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52"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15163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0"/>
                                        <p:tgtEl>
                                          <p:spTgt spid="50"/>
                                        </p:tgtEl>
                                      </p:cBhvr>
                                    </p:animEffect>
                                    <p:anim calcmode="lin" valueType="num">
                                      <p:cBhvr>
                                        <p:cTn id="41" dur="1000" fill="hold"/>
                                        <p:tgtEl>
                                          <p:spTgt spid="50"/>
                                        </p:tgtEl>
                                        <p:attrNameLst>
                                          <p:attrName>ppt_x</p:attrName>
                                        </p:attrNameLst>
                                      </p:cBhvr>
                                      <p:tavLst>
                                        <p:tav tm="0">
                                          <p:val>
                                            <p:strVal val="#ppt_x"/>
                                          </p:val>
                                        </p:tav>
                                        <p:tav tm="100000">
                                          <p:val>
                                            <p:strVal val="#ppt_x"/>
                                          </p:val>
                                        </p:tav>
                                      </p:tavLst>
                                    </p:anim>
                                    <p:anim calcmode="lin" valueType="num">
                                      <p:cBhvr>
                                        <p:cTn id="4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4"/>
                                        </p:tgtEl>
                                        <p:attrNameLst>
                                          <p:attrName>r</p:attrName>
                                        </p:attrNameLst>
                                      </p:cBhvr>
                                    </p:animRot>
                                    <p:animRot by="-240000">
                                      <p:cBhvr>
                                        <p:cTn id="50" dur="600" fill="hold">
                                          <p:stCondLst>
                                            <p:cond delay="600"/>
                                          </p:stCondLst>
                                        </p:cTn>
                                        <p:tgtEl>
                                          <p:spTgt spid="24"/>
                                        </p:tgtEl>
                                        <p:attrNameLst>
                                          <p:attrName>r</p:attrName>
                                        </p:attrNameLst>
                                      </p:cBhvr>
                                    </p:animRot>
                                    <p:animRot by="240000">
                                      <p:cBhvr>
                                        <p:cTn id="51" dur="600" fill="hold">
                                          <p:stCondLst>
                                            <p:cond delay="1200"/>
                                          </p:stCondLst>
                                        </p:cTn>
                                        <p:tgtEl>
                                          <p:spTgt spid="24"/>
                                        </p:tgtEl>
                                        <p:attrNameLst>
                                          <p:attrName>r</p:attrName>
                                        </p:attrNameLst>
                                      </p:cBhvr>
                                    </p:animRot>
                                    <p:animRot by="-240000">
                                      <p:cBhvr>
                                        <p:cTn id="52" dur="600" fill="hold">
                                          <p:stCondLst>
                                            <p:cond delay="1800"/>
                                          </p:stCondLst>
                                        </p:cTn>
                                        <p:tgtEl>
                                          <p:spTgt spid="24"/>
                                        </p:tgtEl>
                                        <p:attrNameLst>
                                          <p:attrName>r</p:attrName>
                                        </p:attrNameLst>
                                      </p:cBhvr>
                                    </p:animRot>
                                    <p:animRot by="120000">
                                      <p:cBhvr>
                                        <p:cTn id="53"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47"/>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2"/>
                                        </p:tgtEl>
                                        <p:attrNameLst>
                                          <p:attrName>r</p:attrName>
                                        </p:attrNameLst>
                                      </p:cBhvr>
                                    </p:animRot>
                                    <p:animRot by="-240000">
                                      <p:cBhvr>
                                        <p:cTn id="61" dur="600" fill="hold">
                                          <p:stCondLst>
                                            <p:cond delay="600"/>
                                          </p:stCondLst>
                                        </p:cTn>
                                        <p:tgtEl>
                                          <p:spTgt spid="22"/>
                                        </p:tgtEl>
                                        <p:attrNameLst>
                                          <p:attrName>r</p:attrName>
                                        </p:attrNameLst>
                                      </p:cBhvr>
                                    </p:animRot>
                                    <p:animRot by="240000">
                                      <p:cBhvr>
                                        <p:cTn id="62" dur="600" fill="hold">
                                          <p:stCondLst>
                                            <p:cond delay="1200"/>
                                          </p:stCondLst>
                                        </p:cTn>
                                        <p:tgtEl>
                                          <p:spTgt spid="22"/>
                                        </p:tgtEl>
                                        <p:attrNameLst>
                                          <p:attrName>r</p:attrName>
                                        </p:attrNameLst>
                                      </p:cBhvr>
                                    </p:animRot>
                                    <p:animRot by="-240000">
                                      <p:cBhvr>
                                        <p:cTn id="63" dur="600" fill="hold">
                                          <p:stCondLst>
                                            <p:cond delay="1800"/>
                                          </p:stCondLst>
                                        </p:cTn>
                                        <p:tgtEl>
                                          <p:spTgt spid="22"/>
                                        </p:tgtEl>
                                        <p:attrNameLst>
                                          <p:attrName>r</p:attrName>
                                        </p:attrNameLst>
                                      </p:cBhvr>
                                    </p:animRot>
                                    <p:animRot by="120000">
                                      <p:cBhvr>
                                        <p:cTn id="64"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65" restart="whenNotActive" fill="hold" evtFilter="cancelBubble" nodeType="interactiveSeq">
                <p:stCondLst>
                  <p:cond evt="onClick" delay="0">
                    <p:tgtEl>
                      <p:spTgt spid="4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3"/>
                                        </p:tgtEl>
                                        <p:attrNameLst>
                                          <p:attrName>r</p:attrName>
                                        </p:attrNameLst>
                                      </p:cBhvr>
                                    </p:animRot>
                                    <p:animRot by="-240000">
                                      <p:cBhvr>
                                        <p:cTn id="72" dur="600" fill="hold">
                                          <p:stCondLst>
                                            <p:cond delay="600"/>
                                          </p:stCondLst>
                                        </p:cTn>
                                        <p:tgtEl>
                                          <p:spTgt spid="23"/>
                                        </p:tgtEl>
                                        <p:attrNameLst>
                                          <p:attrName>r</p:attrName>
                                        </p:attrNameLst>
                                      </p:cBhvr>
                                    </p:animRot>
                                    <p:animRot by="240000">
                                      <p:cBhvr>
                                        <p:cTn id="73" dur="600" fill="hold">
                                          <p:stCondLst>
                                            <p:cond delay="1200"/>
                                          </p:stCondLst>
                                        </p:cTn>
                                        <p:tgtEl>
                                          <p:spTgt spid="23"/>
                                        </p:tgtEl>
                                        <p:attrNameLst>
                                          <p:attrName>r</p:attrName>
                                        </p:attrNameLst>
                                      </p:cBhvr>
                                    </p:animRot>
                                    <p:animRot by="-240000">
                                      <p:cBhvr>
                                        <p:cTn id="74" dur="600" fill="hold">
                                          <p:stCondLst>
                                            <p:cond delay="1800"/>
                                          </p:stCondLst>
                                        </p:cTn>
                                        <p:tgtEl>
                                          <p:spTgt spid="23"/>
                                        </p:tgtEl>
                                        <p:attrNameLst>
                                          <p:attrName>r</p:attrName>
                                        </p:attrNameLst>
                                      </p:cBhvr>
                                    </p:animRot>
                                    <p:animRot by="120000">
                                      <p:cBhvr>
                                        <p:cTn id="75"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9"/>
                  </p:tgtEl>
                </p:cond>
              </p:nextCondLst>
            </p:seq>
            <p:seq concurrent="1" nextAc="seek">
              <p:cTn id="76" restart="whenNotActive" fill="hold" evtFilter="cancelBubble" nodeType="interactiveSeq">
                <p:stCondLst>
                  <p:cond evt="onClick" delay="0">
                    <p:tgtEl>
                      <p:spTgt spid="50"/>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27"/>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52"/>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50"/>
                                        </p:tgtEl>
                                        <p:attrNameLst>
                                          <p:attrName>style.color</p:attrName>
                                        </p:attrNameLst>
                                      </p:cBhvr>
                                      <p:by>
                                        <p:hsl h="7200000" s="0" l="0"/>
                                      </p:by>
                                    </p:animClr>
                                    <p:animClr clrSpc="hsl" dir="cw">
                                      <p:cBhvr>
                                        <p:cTn id="85" dur="500" fill="hold"/>
                                        <p:tgtEl>
                                          <p:spTgt spid="50"/>
                                        </p:tgtEl>
                                        <p:attrNameLst>
                                          <p:attrName>fillcolor</p:attrName>
                                        </p:attrNameLst>
                                      </p:cBhvr>
                                      <p:by>
                                        <p:hsl h="7200000" s="0" l="0"/>
                                      </p:by>
                                    </p:animClr>
                                    <p:animClr clrSpc="hsl" dir="cw">
                                      <p:cBhvr>
                                        <p:cTn id="86" dur="500" fill="hold"/>
                                        <p:tgtEl>
                                          <p:spTgt spid="50"/>
                                        </p:tgtEl>
                                        <p:attrNameLst>
                                          <p:attrName>stroke.color</p:attrName>
                                        </p:attrNameLst>
                                      </p:cBhvr>
                                      <p:by>
                                        <p:hsl h="7200000" s="0" l="0"/>
                                      </p:by>
                                    </p:animClr>
                                    <p:set>
                                      <p:cBhvr>
                                        <p:cTn id="87" dur="500" fill="hold"/>
                                        <p:tgtEl>
                                          <p:spTgt spid="50"/>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1027"/>
                                        </p:tgtEl>
                                        <p:attrNameLst>
                                          <p:attrName>r</p:attrName>
                                        </p:attrNameLst>
                                      </p:cBhvr>
                                    </p:animRot>
                                    <p:animRot by="-240000">
                                      <p:cBhvr>
                                        <p:cTn id="90" dur="400" fill="hold">
                                          <p:stCondLst>
                                            <p:cond delay="400"/>
                                          </p:stCondLst>
                                        </p:cTn>
                                        <p:tgtEl>
                                          <p:spTgt spid="1027"/>
                                        </p:tgtEl>
                                        <p:attrNameLst>
                                          <p:attrName>r</p:attrName>
                                        </p:attrNameLst>
                                      </p:cBhvr>
                                    </p:animRot>
                                    <p:animRot by="240000">
                                      <p:cBhvr>
                                        <p:cTn id="91" dur="400" fill="hold">
                                          <p:stCondLst>
                                            <p:cond delay="800"/>
                                          </p:stCondLst>
                                        </p:cTn>
                                        <p:tgtEl>
                                          <p:spTgt spid="1027"/>
                                        </p:tgtEl>
                                        <p:attrNameLst>
                                          <p:attrName>r</p:attrName>
                                        </p:attrNameLst>
                                      </p:cBhvr>
                                    </p:animRot>
                                    <p:animRot by="-240000">
                                      <p:cBhvr>
                                        <p:cTn id="92" dur="400" fill="hold">
                                          <p:stCondLst>
                                            <p:cond delay="1200"/>
                                          </p:stCondLst>
                                        </p:cTn>
                                        <p:tgtEl>
                                          <p:spTgt spid="1027"/>
                                        </p:tgtEl>
                                        <p:attrNameLst>
                                          <p:attrName>r</p:attrName>
                                        </p:attrNameLst>
                                      </p:cBhvr>
                                    </p:animRot>
                                    <p:animRot by="120000">
                                      <p:cBhvr>
                                        <p:cTn id="93" dur="400" fill="hold">
                                          <p:stCondLst>
                                            <p:cond delay="1600"/>
                                          </p:stCondLst>
                                        </p:cTn>
                                        <p:tgtEl>
                                          <p:spTgt spid="1027"/>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46"/>
                                        </p:tgtEl>
                                      </p:cBhvr>
                                    </p:animEffect>
                                    <p:animScale>
                                      <p:cBhvr>
                                        <p:cTn id="98" dur="250" autoRev="1" fill="hold"/>
                                        <p:tgtEl>
                                          <p:spTgt spid="46"/>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4"/>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111" fill="hold" display="0">
                  <p:stCondLst>
                    <p:cond delay="indefinite"/>
                  </p:stCondLst>
                  <p:endCondLst>
                    <p:cond evt="onStopAudio" delay="0">
                      <p:tgtEl>
                        <p:sldTgt/>
                      </p:tgtEl>
                    </p:cond>
                  </p:endCondLst>
                </p:cTn>
                <p:tgtEl>
                  <p:spTgt spid="52"/>
                </p:tgtEl>
              </p:cMediaNode>
            </p:audio>
          </p:childTnLst>
        </p:cTn>
      </p:par>
    </p:tnLst>
    <p:bldLst>
      <p:bldP spid="44" grpId="0"/>
      <p:bldP spid="46" grpId="0" animBg="1"/>
      <p:bldP spid="46" grpId="1" animBg="1"/>
      <p:bldP spid="46" grpId="2" animBg="1"/>
      <p:bldP spid="47" grpId="0" animBg="1"/>
      <p:bldP spid="48" grpId="0" animBg="1"/>
      <p:bldP spid="49" grpId="0" animBg="1"/>
      <p:bldP spid="50" grpId="0" animBg="1"/>
      <p:bldP spid="50" grpId="1" animBg="1"/>
      <p:bldP spid="69" grpId="0" animBg="1"/>
      <p:bldP spid="6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97098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7252515" y="4724688"/>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9796" y="-50340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8688" y="-7899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Bach tuyet\Bashfu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803297">
            <a:off x="4662465" y="4185817"/>
            <a:ext cx="1296959" cy="23092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8400" y="-710113"/>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080000" y="-63499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15494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621613" y="787401"/>
            <a:ext cx="6827188" cy="1569660"/>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Công cụ sản xuất như rìu, lưỡi cày, cuốc… của người Văn Lang làm bằng chất liệu gì?</a:t>
            </a:r>
            <a:endParaRPr lang="en-US" sz="3200" b="1" dirty="0">
              <a:solidFill>
                <a:schemeClr val="bg1"/>
              </a:solidFill>
              <a:latin typeface="Arial" panose="020B0604020202020204" pitchFamily="34" charset="0"/>
              <a:cs typeface="Arial" panose="020B0604020202020204" pitchFamily="34" charset="0"/>
            </a:endParaRPr>
          </a:p>
        </p:txBody>
      </p:sp>
      <p:pic>
        <p:nvPicPr>
          <p:cNvPr id="38"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76922"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9" name="Explosion 1 38"/>
          <p:cNvSpPr/>
          <p:nvPr/>
        </p:nvSpPr>
        <p:spPr>
          <a:xfrm>
            <a:off x="6762548" y="3737303"/>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0" name="Rounded Rectangle 39"/>
          <p:cNvSpPr/>
          <p:nvPr/>
        </p:nvSpPr>
        <p:spPr>
          <a:xfrm>
            <a:off x="641833" y="2540277"/>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Đá.</a:t>
            </a:r>
            <a:endParaRPr lang="en-US" sz="2400" b="1" dirty="0">
              <a:solidFill>
                <a:srgbClr val="002060"/>
              </a:solidFill>
              <a:latin typeface="Arial" panose="020B0604020202020204" pitchFamily="34" charset="0"/>
              <a:cs typeface="Arial" panose="020B0604020202020204" pitchFamily="34" charset="0"/>
            </a:endParaRPr>
          </a:p>
        </p:txBody>
      </p:sp>
      <p:sp>
        <p:nvSpPr>
          <p:cNvPr id="41" name="Rounded Rectangle 40"/>
          <p:cNvSpPr/>
          <p:nvPr/>
        </p:nvSpPr>
        <p:spPr>
          <a:xfrm>
            <a:off x="3689833" y="2574009"/>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Đồng.</a:t>
            </a:r>
            <a:endParaRPr lang="en-US" sz="2400" b="1" dirty="0">
              <a:solidFill>
                <a:srgbClr val="002060"/>
              </a:solidFill>
              <a:latin typeface="Arial" panose="020B0604020202020204" pitchFamily="34" charset="0"/>
              <a:cs typeface="Arial" panose="020B0604020202020204" pitchFamily="34" charset="0"/>
            </a:endParaRPr>
          </a:p>
        </p:txBody>
      </p:sp>
      <p:sp>
        <p:nvSpPr>
          <p:cNvPr id="42" name="Rounded Rectangle 41"/>
          <p:cNvSpPr/>
          <p:nvPr/>
        </p:nvSpPr>
        <p:spPr>
          <a:xfrm>
            <a:off x="6827188" y="2574009"/>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Bạc.</a:t>
            </a:r>
            <a:endParaRPr lang="en-US" sz="2400" b="1" dirty="0">
              <a:solidFill>
                <a:srgbClr val="002060"/>
              </a:solidFill>
              <a:latin typeface="Arial" panose="020B0604020202020204" pitchFamily="34" charset="0"/>
              <a:cs typeface="Arial" panose="020B0604020202020204" pitchFamily="34" charset="0"/>
            </a:endParaRPr>
          </a:p>
        </p:txBody>
      </p:sp>
      <p:sp>
        <p:nvSpPr>
          <p:cNvPr id="43" name="Rounded Rectangle 42"/>
          <p:cNvSpPr/>
          <p:nvPr/>
        </p:nvSpPr>
        <p:spPr>
          <a:xfrm>
            <a:off x="9582633" y="2540277"/>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Vàng.</a:t>
            </a:r>
            <a:endParaRPr lang="en-US" sz="2400" b="1" dirty="0">
              <a:solidFill>
                <a:srgbClr val="002060"/>
              </a:solidFill>
              <a:latin typeface="Arial" panose="020B0604020202020204" pitchFamily="34" charset="0"/>
              <a:cs typeface="Arial" panose="020B0604020202020204" pitchFamily="34" charset="0"/>
            </a:endParaRPr>
          </a:p>
        </p:txBody>
      </p:sp>
      <p:pic>
        <p:nvPicPr>
          <p:cNvPr id="44"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427567" y="120248"/>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ADMIN\Desktop\Bach tuyet\43ebd44d263606f876d42fd2f199ea61 (6).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5439" y="3430812"/>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3"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pic>
        <p:nvPicPr>
          <p:cNvPr id="24"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times up"/>
          <p:cNvGrpSpPr/>
          <p:nvPr/>
        </p:nvGrpSpPr>
        <p:grpSpPr>
          <a:xfrm>
            <a:off x="1527843" y="177800"/>
            <a:ext cx="1009445" cy="500085"/>
            <a:chOff x="2989747" y="438150"/>
            <a:chExt cx="1572029" cy="683752"/>
          </a:xfrm>
        </p:grpSpPr>
        <p:sp>
          <p:nvSpPr>
            <p:cNvPr id="26" name="Rounded Rectangle 2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7" name="Rounded Rectangle 2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8"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4"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Explosion 2 64"/>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spTree>
    <p:extLst>
      <p:ext uri="{BB962C8B-B14F-4D97-AF65-F5344CB8AC3E}">
        <p14:creationId xmlns:p14="http://schemas.microsoft.com/office/powerpoint/2010/main" val="35497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anim calcmode="lin" valueType="num">
                                      <p:cBhvr>
                                        <p:cTn id="41" dur="1000" fill="hold"/>
                                        <p:tgtEl>
                                          <p:spTgt spid="43"/>
                                        </p:tgtEl>
                                        <p:attrNameLst>
                                          <p:attrName>ppt_x</p:attrName>
                                        </p:attrNameLst>
                                      </p:cBhvr>
                                      <p:tavLst>
                                        <p:tav tm="0">
                                          <p:val>
                                            <p:strVal val="#ppt_x"/>
                                          </p:val>
                                        </p:tav>
                                        <p:tav tm="100000">
                                          <p:val>
                                            <p:strVal val="#ppt_x"/>
                                          </p:val>
                                        </p:tav>
                                      </p:tavLst>
                                    </p:anim>
                                    <p:anim calcmode="lin" valueType="num">
                                      <p:cBhvr>
                                        <p:cTn id="4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0"/>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50"/>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23"/>
                                        </p:tgtEl>
                                      </p:cBhvr>
                                    </p:cmd>
                                  </p:childTnLst>
                                </p:cTn>
                              </p:par>
                              <p:par>
                                <p:cTn id="61" presetID="21" presetClass="emph" presetSubtype="0" repeatCount="indefinite" fill="hold" grpId="1" nodeType="withEffect">
                                  <p:stCondLst>
                                    <p:cond delay="0"/>
                                  </p:stCondLst>
                                  <p:childTnLst>
                                    <p:animClr clrSpc="hsl" dir="cw">
                                      <p:cBhvr override="childStyle">
                                        <p:cTn id="62" dur="500" fill="hold"/>
                                        <p:tgtEl>
                                          <p:spTgt spid="41"/>
                                        </p:tgtEl>
                                        <p:attrNameLst>
                                          <p:attrName>style.color</p:attrName>
                                        </p:attrNameLst>
                                      </p:cBhvr>
                                      <p:by>
                                        <p:hsl h="7200000" s="0" l="0"/>
                                      </p:by>
                                    </p:animClr>
                                    <p:animClr clrSpc="hsl" dir="cw">
                                      <p:cBhvr>
                                        <p:cTn id="63" dur="500" fill="hold"/>
                                        <p:tgtEl>
                                          <p:spTgt spid="41"/>
                                        </p:tgtEl>
                                        <p:attrNameLst>
                                          <p:attrName>fillcolor</p:attrName>
                                        </p:attrNameLst>
                                      </p:cBhvr>
                                      <p:by>
                                        <p:hsl h="7200000" s="0" l="0"/>
                                      </p:by>
                                    </p:animClr>
                                    <p:animClr clrSpc="hsl" dir="cw">
                                      <p:cBhvr>
                                        <p:cTn id="64" dur="500" fill="hold"/>
                                        <p:tgtEl>
                                          <p:spTgt spid="41"/>
                                        </p:tgtEl>
                                        <p:attrNameLst>
                                          <p:attrName>stroke.color</p:attrName>
                                        </p:attrNameLst>
                                      </p:cBhvr>
                                      <p:by>
                                        <p:hsl h="7200000" s="0" l="0"/>
                                      </p:by>
                                    </p:animClr>
                                    <p:set>
                                      <p:cBhvr>
                                        <p:cTn id="65" dur="500" fill="hold"/>
                                        <p:tgtEl>
                                          <p:spTgt spid="41"/>
                                        </p:tgtEl>
                                        <p:attrNameLst>
                                          <p:attrName>fill.type</p:attrName>
                                        </p:attrNameLst>
                                      </p:cBhvr>
                                      <p:to>
                                        <p:strVal val="solid"/>
                                      </p:to>
                                    </p:set>
                                  </p:childTnLst>
                                </p:cTn>
                              </p:par>
                              <p:par>
                                <p:cTn id="66" presetID="32" presetClass="emph" presetSubtype="0" repeatCount="indefinite" fill="hold" nodeType="withEffect">
                                  <p:stCondLst>
                                    <p:cond delay="0"/>
                                  </p:stCondLst>
                                  <p:childTnLst>
                                    <p:animRot by="120000">
                                      <p:cBhvr>
                                        <p:cTn id="67" dur="200" fill="hold">
                                          <p:stCondLst>
                                            <p:cond delay="0"/>
                                          </p:stCondLst>
                                        </p:cTn>
                                        <p:tgtEl>
                                          <p:spTgt spid="2050"/>
                                        </p:tgtEl>
                                        <p:attrNameLst>
                                          <p:attrName>r</p:attrName>
                                        </p:attrNameLst>
                                      </p:cBhvr>
                                    </p:animRot>
                                    <p:animRot by="-240000">
                                      <p:cBhvr>
                                        <p:cTn id="68" dur="400" fill="hold">
                                          <p:stCondLst>
                                            <p:cond delay="400"/>
                                          </p:stCondLst>
                                        </p:cTn>
                                        <p:tgtEl>
                                          <p:spTgt spid="2050"/>
                                        </p:tgtEl>
                                        <p:attrNameLst>
                                          <p:attrName>r</p:attrName>
                                        </p:attrNameLst>
                                      </p:cBhvr>
                                    </p:animRot>
                                    <p:animRot by="240000">
                                      <p:cBhvr>
                                        <p:cTn id="69" dur="400" fill="hold">
                                          <p:stCondLst>
                                            <p:cond delay="800"/>
                                          </p:stCondLst>
                                        </p:cTn>
                                        <p:tgtEl>
                                          <p:spTgt spid="2050"/>
                                        </p:tgtEl>
                                        <p:attrNameLst>
                                          <p:attrName>r</p:attrName>
                                        </p:attrNameLst>
                                      </p:cBhvr>
                                    </p:animRot>
                                    <p:animRot by="-240000">
                                      <p:cBhvr>
                                        <p:cTn id="70" dur="400" fill="hold">
                                          <p:stCondLst>
                                            <p:cond delay="1200"/>
                                          </p:stCondLst>
                                        </p:cTn>
                                        <p:tgtEl>
                                          <p:spTgt spid="2050"/>
                                        </p:tgtEl>
                                        <p:attrNameLst>
                                          <p:attrName>r</p:attrName>
                                        </p:attrNameLst>
                                      </p:cBhvr>
                                    </p:animRot>
                                    <p:animRot by="120000">
                                      <p:cBhvr>
                                        <p:cTn id="71" dur="400" fill="hold">
                                          <p:stCondLst>
                                            <p:cond delay="1600"/>
                                          </p:stCondLst>
                                        </p:cTn>
                                        <p:tgtEl>
                                          <p:spTgt spid="2050"/>
                                        </p:tgtEl>
                                        <p:attrNameLst>
                                          <p:attrName>r</p:attrName>
                                        </p:attrNameLst>
                                      </p:cBhvr>
                                    </p:animRot>
                                  </p:childTnLst>
                                </p:cTn>
                              </p:par>
                              <p:par>
                                <p:cTn id="72" presetID="1"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39"/>
                                        </p:tgtEl>
                                      </p:cBhvr>
                                    </p:animEffect>
                                    <p:animScale>
                                      <p:cBhvr>
                                        <p:cTn id="76" dur="250" autoRev="1" fill="hold"/>
                                        <p:tgtEl>
                                          <p:spTgt spid="39"/>
                                        </p:tgtEl>
                                      </p:cBhvr>
                                      <p:by x="105000" y="105000"/>
                                    </p:animScale>
                                  </p:childTnLst>
                                </p:cTn>
                              </p:par>
                              <p:par>
                                <p:cTn id="77" presetID="1" presetClass="exit" presetSubtype="0" fill="hold" grpId="2" nodeType="withEffect">
                                  <p:stCondLst>
                                    <p:cond delay="2500"/>
                                  </p:stCondLst>
                                  <p:childTnLst>
                                    <p:set>
                                      <p:cBhvr>
                                        <p:cTn id="7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030"/>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1030"/>
                                        </p:tgtEl>
                                        <p:attrNameLst>
                                          <p:attrName>r</p:attrName>
                                        </p:attrNameLst>
                                      </p:cBhvr>
                                    </p:animRot>
                                    <p:animRot by="-240000">
                                      <p:cBhvr>
                                        <p:cTn id="86" dur="600" fill="hold">
                                          <p:stCondLst>
                                            <p:cond delay="600"/>
                                          </p:stCondLst>
                                        </p:cTn>
                                        <p:tgtEl>
                                          <p:spTgt spid="1030"/>
                                        </p:tgtEl>
                                        <p:attrNameLst>
                                          <p:attrName>r</p:attrName>
                                        </p:attrNameLst>
                                      </p:cBhvr>
                                    </p:animRot>
                                    <p:animRot by="240000">
                                      <p:cBhvr>
                                        <p:cTn id="87" dur="600" fill="hold">
                                          <p:stCondLst>
                                            <p:cond delay="1200"/>
                                          </p:stCondLst>
                                        </p:cTn>
                                        <p:tgtEl>
                                          <p:spTgt spid="1030"/>
                                        </p:tgtEl>
                                        <p:attrNameLst>
                                          <p:attrName>r</p:attrName>
                                        </p:attrNameLst>
                                      </p:cBhvr>
                                    </p:animRot>
                                    <p:animRot by="-240000">
                                      <p:cBhvr>
                                        <p:cTn id="88" dur="600" fill="hold">
                                          <p:stCondLst>
                                            <p:cond delay="1800"/>
                                          </p:stCondLst>
                                        </p:cTn>
                                        <p:tgtEl>
                                          <p:spTgt spid="1030"/>
                                        </p:tgtEl>
                                        <p:attrNameLst>
                                          <p:attrName>r</p:attrName>
                                        </p:attrNameLst>
                                      </p:cBhvr>
                                    </p:animRot>
                                    <p:animRot by="120000">
                                      <p:cBhvr>
                                        <p:cTn id="89"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42"/>
                  </p:tgtEl>
                </p:cond>
              </p:nextCondLst>
            </p:seq>
            <p:seq concurrent="1" nextAc="seek">
              <p:cTn id="90" restart="whenNotActive" fill="hold" evtFilter="cancelBubble" nodeType="interactiveSeq">
                <p:stCondLst>
                  <p:cond evt="onClick" delay="0">
                    <p:tgtEl>
                      <p:spTgt spid="43"/>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29"/>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1029"/>
                                        </p:tgtEl>
                                        <p:attrNameLst>
                                          <p:attrName>r</p:attrName>
                                        </p:attrNameLst>
                                      </p:cBhvr>
                                    </p:animRot>
                                    <p:animRot by="-240000">
                                      <p:cBhvr>
                                        <p:cTn id="97" dur="600" fill="hold">
                                          <p:stCondLst>
                                            <p:cond delay="600"/>
                                          </p:stCondLst>
                                        </p:cTn>
                                        <p:tgtEl>
                                          <p:spTgt spid="1029"/>
                                        </p:tgtEl>
                                        <p:attrNameLst>
                                          <p:attrName>r</p:attrName>
                                        </p:attrNameLst>
                                      </p:cBhvr>
                                    </p:animRot>
                                    <p:animRot by="240000">
                                      <p:cBhvr>
                                        <p:cTn id="98" dur="600" fill="hold">
                                          <p:stCondLst>
                                            <p:cond delay="1200"/>
                                          </p:stCondLst>
                                        </p:cTn>
                                        <p:tgtEl>
                                          <p:spTgt spid="1029"/>
                                        </p:tgtEl>
                                        <p:attrNameLst>
                                          <p:attrName>r</p:attrName>
                                        </p:attrNameLst>
                                      </p:cBhvr>
                                    </p:animRot>
                                    <p:animRot by="-240000">
                                      <p:cBhvr>
                                        <p:cTn id="99" dur="600" fill="hold">
                                          <p:stCondLst>
                                            <p:cond delay="1800"/>
                                          </p:stCondLst>
                                        </p:cTn>
                                        <p:tgtEl>
                                          <p:spTgt spid="1029"/>
                                        </p:tgtEl>
                                        <p:attrNameLst>
                                          <p:attrName>r</p:attrName>
                                        </p:attrNameLst>
                                      </p:cBhvr>
                                    </p:animRot>
                                    <p:animRot by="120000">
                                      <p:cBhvr>
                                        <p:cTn id="100"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43"/>
                  </p:tgtEl>
                </p:cond>
              </p:nextCondLst>
            </p:seq>
            <p:audio>
              <p:cMediaNode vol="80000">
                <p:cTn id="101" fill="hold" display="0">
                  <p:stCondLst>
                    <p:cond delay="indefinite"/>
                  </p:stCondLst>
                  <p:endCondLst>
                    <p:cond evt="onStopAudio" delay="0">
                      <p:tgtEl>
                        <p:sldTgt/>
                      </p:tgtEl>
                    </p:cond>
                  </p:endCondLst>
                </p:cTn>
                <p:tgtEl>
                  <p:spTgt spid="23"/>
                </p:tgtEl>
              </p:cMediaNode>
            </p:audio>
            <p:seq concurrent="1" nextAc="seek">
              <p:cTn id="102" restart="whenNotActive" fill="hold" evtFilter="cancelBubble" nodeType="interactiveSeq">
                <p:stCondLst>
                  <p:cond evt="onClick" delay="0">
                    <p:tgtEl>
                      <p:spTgt spid="25"/>
                    </p:tgtEl>
                  </p:cond>
                </p:stCondLst>
                <p:endSync evt="end" delay="0">
                  <p:rtn val="all"/>
                </p:endSync>
                <p:childTnLst>
                  <p:par>
                    <p:cTn id="103" fill="hold">
                      <p:stCondLst>
                        <p:cond delay="0"/>
                      </p:stCondLst>
                      <p:childTnLst>
                        <p:par>
                          <p:cTn id="104" fill="hold">
                            <p:stCondLst>
                              <p:cond delay="0"/>
                            </p:stCondLst>
                            <p:childTnLst>
                              <p:par>
                                <p:cTn id="105" presetID="8" presetClass="emph" presetSubtype="0" fill="hold" nodeType="clickEffect">
                                  <p:stCondLst>
                                    <p:cond delay="0"/>
                                  </p:stCondLst>
                                  <p:childTnLst>
                                    <p:animRot by="21600000">
                                      <p:cBhvr>
                                        <p:cTn id="106" dur="15000" fill="hold"/>
                                        <p:tgtEl>
                                          <p:spTgt spid="28"/>
                                        </p:tgtEl>
                                        <p:attrNameLst>
                                          <p:attrName>r</p:attrName>
                                        </p:attrNameLst>
                                      </p:cBhvr>
                                    </p:animRot>
                                  </p:childTnLst>
                                </p:cTn>
                              </p:par>
                            </p:childTnLst>
                          </p:cTn>
                        </p:par>
                        <p:par>
                          <p:cTn id="107" fill="hold">
                            <p:stCondLst>
                              <p:cond delay="15000"/>
                            </p:stCondLst>
                            <p:childTnLst>
                              <p:par>
                                <p:cTn id="108" presetID="1" presetClass="entr" presetSubtype="0" fill="hold" grpId="0" nodeType="afterEffect">
                                  <p:stCondLst>
                                    <p:cond delay="0"/>
                                  </p:stCondLst>
                                  <p:childTnLst>
                                    <p:set>
                                      <p:cBhvr>
                                        <p:cTn id="109" dur="1" fill="hold">
                                          <p:stCondLst>
                                            <p:cond delay="0"/>
                                          </p:stCondLst>
                                        </p:cTn>
                                        <p:tgtEl>
                                          <p:spTgt spid="65"/>
                                        </p:tgtEl>
                                        <p:attrNameLst>
                                          <p:attrName>style.visibility</p:attrName>
                                        </p:attrNameLst>
                                      </p:cBhvr>
                                      <p:to>
                                        <p:strVal val="visible"/>
                                      </p:to>
                                    </p:set>
                                  </p:childTnLst>
                                </p:cTn>
                              </p:par>
                              <p:par>
                                <p:cTn id="110" presetID="1" presetClass="exit" presetSubtype="0" fill="hold" grpId="1" nodeType="withEffect">
                                  <p:stCondLst>
                                    <p:cond delay="2000"/>
                                  </p:stCondLst>
                                  <p:childTnLst>
                                    <p:set>
                                      <p:cBhvr>
                                        <p:cTn id="111"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37" grpId="0"/>
      <p:bldP spid="39" grpId="0" animBg="1"/>
      <p:bldP spid="39" grpId="1" animBg="1"/>
      <p:bldP spid="39" grpId="2" animBg="1"/>
      <p:bldP spid="40" grpId="0" animBg="1"/>
      <p:bldP spid="41" grpId="0" animBg="1"/>
      <p:bldP spid="41" grpId="1" animBg="1"/>
      <p:bldP spid="42" grpId="0" animBg="1"/>
      <p:bldP spid="43" grpId="0" animBg="1"/>
      <p:bldP spid="65" grpId="0" animBg="1"/>
      <p:bldP spid="6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2475"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731529" y="708593"/>
            <a:ext cx="6705951" cy="1077218"/>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Cư dân của nhà nước Văn Lang thuộc tộc người nào dưới đây?</a:t>
            </a:r>
            <a:endParaRPr lang="en-US" sz="3200" b="1" dirty="0">
              <a:solidFill>
                <a:schemeClr val="bg1"/>
              </a:solidFill>
              <a:latin typeface="Arial" panose="020B0604020202020204" pitchFamily="34" charset="0"/>
              <a:cs typeface="Arial" panose="020B0604020202020204" pitchFamily="34" charset="0"/>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98375" y="3810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482875" y="23848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Người Việt.</a:t>
            </a:r>
            <a:endParaRPr lang="en-US" sz="2400" b="1" dirty="0">
              <a:solidFill>
                <a:srgbClr val="002060"/>
              </a:solidFill>
              <a:latin typeface="Arial" panose="020B0604020202020204" pitchFamily="34" charset="0"/>
              <a:cs typeface="Arial" panose="020B0604020202020204" pitchFamily="34" charset="0"/>
            </a:endParaRPr>
          </a:p>
        </p:txBody>
      </p:sp>
      <p:sp>
        <p:nvSpPr>
          <p:cNvPr id="45" name="Rounded Rectangle 44"/>
          <p:cNvSpPr/>
          <p:nvPr/>
        </p:nvSpPr>
        <p:spPr>
          <a:xfrm>
            <a:off x="3530875"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Người Môn.</a:t>
            </a:r>
            <a:endParaRPr lang="en-US" sz="2400" b="1" dirty="0">
              <a:solidFill>
                <a:srgbClr val="002060"/>
              </a:solidFill>
              <a:latin typeface="Arial" panose="020B0604020202020204" pitchFamily="34" charset="0"/>
              <a:cs typeface="Arial" panose="020B0604020202020204" pitchFamily="34" charset="0"/>
            </a:endParaRPr>
          </a:p>
        </p:txBody>
      </p:sp>
      <p:sp>
        <p:nvSpPr>
          <p:cNvPr id="46" name="Rounded Rectangle 45"/>
          <p:cNvSpPr/>
          <p:nvPr/>
        </p:nvSpPr>
        <p:spPr>
          <a:xfrm>
            <a:off x="6668229"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Người Miến.</a:t>
            </a:r>
            <a:endParaRPr lang="en-US" sz="2400" b="1" dirty="0">
              <a:solidFill>
                <a:srgbClr val="002060"/>
              </a:solidFill>
              <a:latin typeface="Arial" panose="020B0604020202020204" pitchFamily="34" charset="0"/>
              <a:cs typeface="Arial" panose="020B0604020202020204" pitchFamily="34" charset="0"/>
            </a:endParaRPr>
          </a:p>
        </p:txBody>
      </p:sp>
      <p:sp>
        <p:nvSpPr>
          <p:cNvPr id="47" name="Rounded Rectangle 46"/>
          <p:cNvSpPr/>
          <p:nvPr/>
        </p:nvSpPr>
        <p:spPr>
          <a:xfrm>
            <a:off x="9423675" y="23848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Người </a:t>
            </a:r>
            <a:r>
              <a:rPr lang="vi-VN" sz="2400" b="1" dirty="0" err="1">
                <a:solidFill>
                  <a:srgbClr val="002060"/>
                </a:solidFill>
                <a:latin typeface="Arial" panose="020B0604020202020204" pitchFamily="34" charset="0"/>
                <a:cs typeface="Arial" panose="020B0604020202020204" pitchFamily="34" charset="0"/>
              </a:rPr>
              <a:t>Khơ</a:t>
            </a:r>
            <a:r>
              <a:rPr lang="vi-VN" sz="2400" b="1" dirty="0">
                <a:solidFill>
                  <a:srgbClr val="002060"/>
                </a:solidFill>
                <a:latin typeface="Arial" panose="020B0604020202020204" pitchFamily="34" charset="0"/>
                <a:cs typeface="Arial" panose="020B0604020202020204" pitchFamily="34" charset="0"/>
              </a:rPr>
              <a:t>-me.</a:t>
            </a:r>
            <a:endParaRPr lang="en-US" sz="2400" b="1" dirty="0">
              <a:solidFill>
                <a:srgbClr val="002060"/>
              </a:solidFill>
              <a:latin typeface="Arial" panose="020B0604020202020204" pitchFamily="34" charset="0"/>
              <a:cs typeface="Arial" panose="020B0604020202020204" pitchFamily="34" charset="0"/>
            </a:endParaRPr>
          </a:p>
        </p:txBody>
      </p:sp>
      <p:pic>
        <p:nvPicPr>
          <p:cNvPr id="21"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times up"/>
          <p:cNvGrpSpPr/>
          <p:nvPr/>
        </p:nvGrpSpPr>
        <p:grpSpPr>
          <a:xfrm>
            <a:off x="1527843" y="177800"/>
            <a:ext cx="1009445" cy="500085"/>
            <a:chOff x="2989747" y="438150"/>
            <a:chExt cx="1572029" cy="683752"/>
          </a:xfrm>
        </p:grpSpPr>
        <p:sp>
          <p:nvSpPr>
            <p:cNvPr id="36" name="Rounded Rectangle 3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7" name="Rounded Rectangle 3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8"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9" name="Explosion 2 68"/>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7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85504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44"/>
                                        </p:tgtEl>
                                        <p:attrNameLst>
                                          <p:attrName>style.color</p:attrName>
                                        </p:attrNameLst>
                                      </p:cBhvr>
                                      <p:by>
                                        <p:hsl h="7200000" s="0" l="0"/>
                                      </p:by>
                                    </p:animClr>
                                    <p:animClr clrSpc="hsl" dir="cw">
                                      <p:cBhvr>
                                        <p:cTn id="50" dur="500" fill="hold"/>
                                        <p:tgtEl>
                                          <p:spTgt spid="44"/>
                                        </p:tgtEl>
                                        <p:attrNameLst>
                                          <p:attrName>fillcolor</p:attrName>
                                        </p:attrNameLst>
                                      </p:cBhvr>
                                      <p:by>
                                        <p:hsl h="7200000" s="0" l="0"/>
                                      </p:by>
                                    </p:animClr>
                                    <p:animClr clrSpc="hsl" dir="cw">
                                      <p:cBhvr>
                                        <p:cTn id="51" dur="500" fill="hold"/>
                                        <p:tgtEl>
                                          <p:spTgt spid="44"/>
                                        </p:tgtEl>
                                        <p:attrNameLst>
                                          <p:attrName>stroke.color</p:attrName>
                                        </p:attrNameLst>
                                      </p:cBhvr>
                                      <p:by>
                                        <p:hsl h="7200000" s="0" l="0"/>
                                      </p:by>
                                    </p:animClr>
                                    <p:set>
                                      <p:cBhvr>
                                        <p:cTn id="52" dur="500" fill="hold"/>
                                        <p:tgtEl>
                                          <p:spTgt spid="44"/>
                                        </p:tgtEl>
                                        <p:attrNameLst>
                                          <p:attrName>fill.type</p:attrName>
                                        </p:attrNameLst>
                                      </p:cBhvr>
                                      <p:to>
                                        <p:strVal val="solid"/>
                                      </p:to>
                                    </p:set>
                                  </p:childTnLst>
                                </p:cTn>
                              </p:par>
                              <p:par>
                                <p:cTn id="53" presetID="1" presetClass="mediacall" presetSubtype="0" fill="hold" nodeType="withEffect">
                                  <p:stCondLst>
                                    <p:cond delay="0"/>
                                  </p:stCondLst>
                                  <p:childTnLst>
                                    <p:cmd type="call" cmd="playFrom(0.0)">
                                      <p:cBhvr>
                                        <p:cTn id="54" dur="5595" fill="hold"/>
                                        <p:tgtEl>
                                          <p:spTgt spid="70"/>
                                        </p:tgtEl>
                                      </p:cBhvr>
                                    </p:cmd>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1026"/>
                                        </p:tgtEl>
                                        <p:attrNameLst>
                                          <p:attrName>r</p:attrName>
                                        </p:attrNameLst>
                                      </p:cBhvr>
                                    </p:animRot>
                                    <p:animRot by="-240000">
                                      <p:cBhvr>
                                        <p:cTn id="57" dur="400" fill="hold">
                                          <p:stCondLst>
                                            <p:cond delay="400"/>
                                          </p:stCondLst>
                                        </p:cTn>
                                        <p:tgtEl>
                                          <p:spTgt spid="1026"/>
                                        </p:tgtEl>
                                        <p:attrNameLst>
                                          <p:attrName>r</p:attrName>
                                        </p:attrNameLst>
                                      </p:cBhvr>
                                    </p:animRot>
                                    <p:animRot by="240000">
                                      <p:cBhvr>
                                        <p:cTn id="58" dur="400" fill="hold">
                                          <p:stCondLst>
                                            <p:cond delay="800"/>
                                          </p:stCondLst>
                                        </p:cTn>
                                        <p:tgtEl>
                                          <p:spTgt spid="1026"/>
                                        </p:tgtEl>
                                        <p:attrNameLst>
                                          <p:attrName>r</p:attrName>
                                        </p:attrNameLst>
                                      </p:cBhvr>
                                    </p:animRot>
                                    <p:animRot by="-240000">
                                      <p:cBhvr>
                                        <p:cTn id="59" dur="400" fill="hold">
                                          <p:stCondLst>
                                            <p:cond delay="1200"/>
                                          </p:stCondLst>
                                        </p:cTn>
                                        <p:tgtEl>
                                          <p:spTgt spid="1026"/>
                                        </p:tgtEl>
                                        <p:attrNameLst>
                                          <p:attrName>r</p:attrName>
                                        </p:attrNameLst>
                                      </p:cBhvr>
                                    </p:animRot>
                                    <p:animRot by="120000">
                                      <p:cBhvr>
                                        <p:cTn id="60" dur="400" fill="hold">
                                          <p:stCondLst>
                                            <p:cond delay="1600"/>
                                          </p:stCondLst>
                                        </p:cTn>
                                        <p:tgtEl>
                                          <p:spTgt spid="1026"/>
                                        </p:tgtEl>
                                        <p:attrNameLst>
                                          <p:attrName>r</p:attrName>
                                        </p:attrNameLst>
                                      </p:cBhvr>
                                    </p:animRo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26" presetClass="emph" presetSubtype="0" repeatCount="3000" fill="hold" grpId="1" nodeType="withEffect">
                                  <p:stCondLst>
                                    <p:cond delay="0"/>
                                  </p:stCondLst>
                                  <p:childTnLst>
                                    <p:animEffect transition="out" filter="fade">
                                      <p:cBhvr>
                                        <p:cTn id="64" dur="500" tmFilter="0, 0; .2, .5; .8, .5; 1, 0"/>
                                        <p:tgtEl>
                                          <p:spTgt spid="33"/>
                                        </p:tgtEl>
                                      </p:cBhvr>
                                    </p:animEffect>
                                    <p:animScale>
                                      <p:cBhvr>
                                        <p:cTn id="65" dur="250" autoRev="1" fill="hold"/>
                                        <p:tgtEl>
                                          <p:spTgt spid="33"/>
                                        </p:tgtEl>
                                      </p:cBhvr>
                                      <p:by x="105000" y="105000"/>
                                    </p:animScale>
                                  </p:childTnLst>
                                </p:cTn>
                              </p:par>
                              <p:par>
                                <p:cTn id="66" presetID="1" presetClass="exit" presetSubtype="0" fill="hold" grpId="2" nodeType="withEffect">
                                  <p:stCondLst>
                                    <p:cond delay="2500"/>
                                  </p:stCondLst>
                                  <p:childTnLst>
                                    <p:set>
                                      <p:cBhvr>
                                        <p:cTn id="6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300" fill="hold">
                                          <p:stCondLst>
                                            <p:cond delay="0"/>
                                          </p:stCondLst>
                                        </p:cTn>
                                        <p:tgtEl>
                                          <p:spTgt spid="24"/>
                                        </p:tgtEl>
                                        <p:attrNameLst>
                                          <p:attrName>r</p:attrName>
                                        </p:attrNameLst>
                                      </p:cBhvr>
                                    </p:animRot>
                                    <p:animRot by="-240000">
                                      <p:cBhvr>
                                        <p:cTn id="75" dur="600" fill="hold">
                                          <p:stCondLst>
                                            <p:cond delay="600"/>
                                          </p:stCondLst>
                                        </p:cTn>
                                        <p:tgtEl>
                                          <p:spTgt spid="24"/>
                                        </p:tgtEl>
                                        <p:attrNameLst>
                                          <p:attrName>r</p:attrName>
                                        </p:attrNameLst>
                                      </p:cBhvr>
                                    </p:animRot>
                                    <p:animRot by="240000">
                                      <p:cBhvr>
                                        <p:cTn id="76" dur="600" fill="hold">
                                          <p:stCondLst>
                                            <p:cond delay="1200"/>
                                          </p:stCondLst>
                                        </p:cTn>
                                        <p:tgtEl>
                                          <p:spTgt spid="24"/>
                                        </p:tgtEl>
                                        <p:attrNameLst>
                                          <p:attrName>r</p:attrName>
                                        </p:attrNameLst>
                                      </p:cBhvr>
                                    </p:animRot>
                                    <p:animRot by="-240000">
                                      <p:cBhvr>
                                        <p:cTn id="77" dur="600" fill="hold">
                                          <p:stCondLst>
                                            <p:cond delay="1800"/>
                                          </p:stCondLst>
                                        </p:cTn>
                                        <p:tgtEl>
                                          <p:spTgt spid="24"/>
                                        </p:tgtEl>
                                        <p:attrNameLst>
                                          <p:attrName>r</p:attrName>
                                        </p:attrNameLst>
                                      </p:cBhvr>
                                    </p:animRot>
                                    <p:animRot by="120000">
                                      <p:cBhvr>
                                        <p:cTn id="78"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23"/>
                                        </p:tgtEl>
                                        <p:attrNameLst>
                                          <p:attrName>r</p:attrName>
                                        </p:attrNameLst>
                                      </p:cBhvr>
                                    </p:animRot>
                                    <p:animRot by="-240000">
                                      <p:cBhvr>
                                        <p:cTn id="86" dur="600" fill="hold">
                                          <p:stCondLst>
                                            <p:cond delay="600"/>
                                          </p:stCondLst>
                                        </p:cTn>
                                        <p:tgtEl>
                                          <p:spTgt spid="23"/>
                                        </p:tgtEl>
                                        <p:attrNameLst>
                                          <p:attrName>r</p:attrName>
                                        </p:attrNameLst>
                                      </p:cBhvr>
                                    </p:animRot>
                                    <p:animRot by="240000">
                                      <p:cBhvr>
                                        <p:cTn id="87" dur="600" fill="hold">
                                          <p:stCondLst>
                                            <p:cond delay="1200"/>
                                          </p:stCondLst>
                                        </p:cTn>
                                        <p:tgtEl>
                                          <p:spTgt spid="23"/>
                                        </p:tgtEl>
                                        <p:attrNameLst>
                                          <p:attrName>r</p:attrName>
                                        </p:attrNameLst>
                                      </p:cBhvr>
                                    </p:animRot>
                                    <p:animRot by="-240000">
                                      <p:cBhvr>
                                        <p:cTn id="88" dur="600" fill="hold">
                                          <p:stCondLst>
                                            <p:cond delay="1800"/>
                                          </p:stCondLst>
                                        </p:cTn>
                                        <p:tgtEl>
                                          <p:spTgt spid="23"/>
                                        </p:tgtEl>
                                        <p:attrNameLst>
                                          <p:attrName>r</p:attrName>
                                        </p:attrNameLst>
                                      </p:cBhvr>
                                    </p:animRot>
                                    <p:animRot by="120000">
                                      <p:cBhvr>
                                        <p:cTn id="89"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2"/>
                                        </p:tgtEl>
                                        <p:attrNameLst>
                                          <p:attrName>r</p:attrName>
                                        </p:attrNameLst>
                                      </p:cBhvr>
                                    </p:animRot>
                                    <p:animRot by="-240000">
                                      <p:cBhvr>
                                        <p:cTn id="97" dur="600" fill="hold">
                                          <p:stCondLst>
                                            <p:cond delay="600"/>
                                          </p:stCondLst>
                                        </p:cTn>
                                        <p:tgtEl>
                                          <p:spTgt spid="22"/>
                                        </p:tgtEl>
                                        <p:attrNameLst>
                                          <p:attrName>r</p:attrName>
                                        </p:attrNameLst>
                                      </p:cBhvr>
                                    </p:animRot>
                                    <p:animRot by="240000">
                                      <p:cBhvr>
                                        <p:cTn id="98" dur="600" fill="hold">
                                          <p:stCondLst>
                                            <p:cond delay="1200"/>
                                          </p:stCondLst>
                                        </p:cTn>
                                        <p:tgtEl>
                                          <p:spTgt spid="22"/>
                                        </p:tgtEl>
                                        <p:attrNameLst>
                                          <p:attrName>r</p:attrName>
                                        </p:attrNameLst>
                                      </p:cBhvr>
                                    </p:animRot>
                                    <p:animRot by="-240000">
                                      <p:cBhvr>
                                        <p:cTn id="99" dur="600" fill="hold">
                                          <p:stCondLst>
                                            <p:cond delay="1800"/>
                                          </p:stCondLst>
                                        </p:cTn>
                                        <p:tgtEl>
                                          <p:spTgt spid="22"/>
                                        </p:tgtEl>
                                        <p:attrNameLst>
                                          <p:attrName>r</p:attrName>
                                        </p:attrNameLst>
                                      </p:cBhvr>
                                    </p:animRot>
                                    <p:animRot by="120000">
                                      <p:cBhvr>
                                        <p:cTn id="100"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35"/>
                  </p:tgtEl>
                </p:cond>
              </p:nextCondLst>
            </p:seq>
            <p:audio>
              <p:cMediaNode vol="80000">
                <p:cTn id="111" fill="hold" display="0">
                  <p:stCondLst>
                    <p:cond delay="indefinite"/>
                  </p:stCondLst>
                  <p:endCondLst>
                    <p:cond evt="onStopAudio" delay="0">
                      <p:tgtEl>
                        <p:sldTgt/>
                      </p:tgtEl>
                    </p:cond>
                  </p:endCondLst>
                </p:cTn>
                <p:tgtEl>
                  <p:spTgt spid="70"/>
                </p:tgtEl>
              </p:cMediaNode>
            </p:audio>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P spid="69" grpId="0" animBg="1"/>
      <p:bldP spid="6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200325" y="542403"/>
            <a:ext cx="5892800" cy="1077218"/>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Người Văn Lang, Âu Lạc tạo ra vải may váy, áo… từ nghề</a:t>
            </a:r>
            <a:endParaRPr lang="en-US" sz="3200" b="1" dirty="0">
              <a:solidFill>
                <a:schemeClr val="bg1"/>
              </a:solidFill>
              <a:latin typeface="Arial" panose="020B0604020202020204" pitchFamily="34" charset="0"/>
              <a:cs typeface="Arial" panose="020B0604020202020204" pitchFamily="34" charset="0"/>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4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trồng khoai đậu.</a:t>
            </a:r>
            <a:endParaRPr lang="en-US" sz="2400" b="1" dirty="0">
              <a:solidFill>
                <a:srgbClr val="002060"/>
              </a:solidFill>
              <a:latin typeface="Arial" panose="020B0604020202020204" pitchFamily="34" charset="0"/>
              <a:cs typeface="Arial" panose="020B0604020202020204" pitchFamily="34" charset="0"/>
            </a:endParaRPr>
          </a:p>
        </p:txBody>
      </p:sp>
      <p:sp>
        <p:nvSpPr>
          <p:cNvPr id="50" name="Rounded Rectangle 49"/>
          <p:cNvSpPr/>
          <p:nvPr/>
        </p:nvSpPr>
        <p:spPr>
          <a:xfrm>
            <a:off x="3708400"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trồng dâu nuôi tằm.</a:t>
            </a:r>
            <a:endParaRPr lang="en-US" sz="2400" b="1" dirty="0">
              <a:solidFill>
                <a:srgbClr val="002060"/>
              </a:solidFill>
              <a:latin typeface="Arial" panose="020B0604020202020204" pitchFamily="34" charset="0"/>
              <a:cs typeface="Arial" panose="020B0604020202020204" pitchFamily="34" charset="0"/>
            </a:endParaRPr>
          </a:p>
        </p:txBody>
      </p:sp>
      <p:sp>
        <p:nvSpPr>
          <p:cNvPr id="51" name="Rounded Rectangle 50"/>
          <p:cNvSpPr/>
          <p:nvPr/>
        </p:nvSpPr>
        <p:spPr>
          <a:xfrm>
            <a:off x="6845755"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trồng lúa nước.</a:t>
            </a:r>
            <a:endParaRPr lang="en-US" sz="2400" b="1" dirty="0">
              <a:solidFill>
                <a:srgbClr val="002060"/>
              </a:solidFill>
              <a:latin typeface="Arial" panose="020B0604020202020204" pitchFamily="34" charset="0"/>
              <a:cs typeface="Arial" panose="020B0604020202020204" pitchFamily="34" charset="0"/>
            </a:endParaRPr>
          </a:p>
        </p:txBody>
      </p:sp>
      <p:sp>
        <p:nvSpPr>
          <p:cNvPr id="52" name="Rounded Rectangle 51"/>
          <p:cNvSpPr/>
          <p:nvPr/>
        </p:nvSpPr>
        <p:spPr>
          <a:xfrm>
            <a:off x="96012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trồng hoa màu.</a:t>
            </a:r>
            <a:endParaRPr lang="en-US" sz="2400" b="1" dirty="0">
              <a:solidFill>
                <a:srgbClr val="002060"/>
              </a:solidFill>
              <a:latin typeface="Arial" panose="020B0604020202020204" pitchFamily="34" charset="0"/>
              <a:cs typeface="Arial" panose="020B0604020202020204" pitchFamily="34" charset="0"/>
            </a:endParaRPr>
          </a:p>
        </p:txBody>
      </p:sp>
      <p:pic>
        <p:nvPicPr>
          <p:cNvPr id="22" name="Picture 3" descr="C:\Users\ADMIN\Desktop\Bach tuyet\43ebd44d263606f876d42fd2f199ea61 (6).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773" y="3239816"/>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times up"/>
          <p:cNvGrpSpPr/>
          <p:nvPr/>
        </p:nvGrpSpPr>
        <p:grpSpPr>
          <a:xfrm>
            <a:off x="1527843" y="177800"/>
            <a:ext cx="1009445" cy="500085"/>
            <a:chOff x="2989747" y="438150"/>
            <a:chExt cx="1572029" cy="683752"/>
          </a:xfrm>
        </p:grpSpPr>
        <p:sp>
          <p:nvSpPr>
            <p:cNvPr id="30" name="Rounded Rectangle 2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1" name="Rounded Rectangle 3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2"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7" name="Group 56">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63" name="Group 62">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9"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70" name="Explosion 2 69"/>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spTree>
    <p:extLst>
      <p:ext uri="{BB962C8B-B14F-4D97-AF65-F5344CB8AC3E}">
        <p14:creationId xmlns:p14="http://schemas.microsoft.com/office/powerpoint/2010/main" val="110158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8" presetClass="emph" presetSubtype="0" fill="hold" nodeType="clickEffect">
                                  <p:stCondLst>
                                    <p:cond delay="0"/>
                                  </p:stCondLst>
                                  <p:childTnLst>
                                    <p:animRot by="21600000">
                                      <p:cBhvr>
                                        <p:cTn id="98" dur="15000" fill="hold"/>
                                        <p:tgtEl>
                                          <p:spTgt spid="32"/>
                                        </p:tgtEl>
                                        <p:attrNameLst>
                                          <p:attrName>r</p:attrName>
                                        </p:attrNameLst>
                                      </p:cBhvr>
                                    </p:animRot>
                                  </p:childTnLst>
                                </p:cTn>
                              </p:par>
                            </p:childTnLst>
                          </p:cTn>
                        </p:par>
                        <p:par>
                          <p:cTn id="99" fill="hold">
                            <p:stCondLst>
                              <p:cond delay="15000"/>
                            </p:stCondLst>
                            <p:childTnLst>
                              <p:par>
                                <p:cTn id="100" presetID="1" presetClass="entr" presetSubtype="0" fill="hold" grpId="0" nodeType="afterEffect">
                                  <p:stCondLst>
                                    <p:cond delay="0"/>
                                  </p:stCondLst>
                                  <p:childTnLst>
                                    <p:set>
                                      <p:cBhvr>
                                        <p:cTn id="101" dur="1" fill="hold">
                                          <p:stCondLst>
                                            <p:cond delay="0"/>
                                          </p:stCondLst>
                                        </p:cTn>
                                        <p:tgtEl>
                                          <p:spTgt spid="70"/>
                                        </p:tgtEl>
                                        <p:attrNameLst>
                                          <p:attrName>style.visibility</p:attrName>
                                        </p:attrNameLst>
                                      </p:cBhvr>
                                      <p:to>
                                        <p:strVal val="visible"/>
                                      </p:to>
                                    </p:set>
                                  </p:childTnLst>
                                </p:cTn>
                              </p:par>
                              <p:par>
                                <p:cTn id="102" presetID="1" presetClass="exit" presetSubtype="0" fill="hold" grpId="1" nodeType="withEffect">
                                  <p:stCondLst>
                                    <p:cond delay="2000"/>
                                  </p:stCondLst>
                                  <p:childTnLst>
                                    <p:set>
                                      <p:cBhvr>
                                        <p:cTn id="103"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P spid="70" grpId="0" animBg="1"/>
      <p:bldP spid="7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5BE2A-E364-E567-5548-71B14CCBBBDC}"/>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E361B09A-253F-DBB2-C45C-FEA975A9481E}"/>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sp>
        <p:nvSpPr>
          <p:cNvPr id="3" name="TextBox 2">
            <a:extLst>
              <a:ext uri="{FF2B5EF4-FFF2-40B4-BE49-F238E27FC236}">
                <a16:creationId xmlns:a16="http://schemas.microsoft.com/office/drawing/2014/main" id="{10A251CD-6351-0084-4AE9-61DE7C547A45}"/>
              </a:ext>
            </a:extLst>
          </p:cNvPr>
          <p:cNvSpPr txBox="1"/>
          <p:nvPr/>
        </p:nvSpPr>
        <p:spPr>
          <a:xfrm>
            <a:off x="3426315" y="168249"/>
            <a:ext cx="5339369" cy="584775"/>
          </a:xfrm>
          <a:prstGeom prst="rect">
            <a:avLst/>
          </a:prstGeom>
          <a:noFill/>
        </p:spPr>
        <p:txBody>
          <a:bodyPr wrap="square">
            <a:spAutoFit/>
          </a:bodyPr>
          <a:lstStyle/>
          <a:p>
            <a:pPr eaLnBrk="1" hangingPunct="1"/>
            <a:r>
              <a:rPr lang="vi-VN" altLang="en-US" sz="3200" b="1" dirty="0">
                <a:solidFill>
                  <a:srgbClr val="C00000"/>
                </a:solidFill>
                <a:latin typeface="Times New Roman" panose="02020603050405020304" pitchFamily="18" charset="0"/>
                <a:cs typeface="Times New Roman" panose="02020603050405020304" pitchFamily="18" charset="0"/>
              </a:rPr>
              <a:t>II. ĐỜI SỐNG TINH THẦN</a:t>
            </a:r>
            <a:endParaRPr lang="en-US" altLang="en-US" sz="3200" dirty="0">
              <a:solidFill>
                <a:srgbClr val="C00000"/>
              </a:solidFill>
              <a:latin typeface="Arial" panose="020B0604020202020204" pitchFamily="34" charset="0"/>
            </a:endParaRPr>
          </a:p>
        </p:txBody>
      </p:sp>
      <p:pic>
        <p:nvPicPr>
          <p:cNvPr id="5" name="Picture 4">
            <a:extLst>
              <a:ext uri="{FF2B5EF4-FFF2-40B4-BE49-F238E27FC236}">
                <a16:creationId xmlns:a16="http://schemas.microsoft.com/office/drawing/2014/main" id="{A25DD518-271F-F543-B0F7-EAD6D6473896}"/>
              </a:ext>
            </a:extLst>
          </p:cNvPr>
          <p:cNvPicPr>
            <a:picLocks noChangeAspect="1"/>
          </p:cNvPicPr>
          <p:nvPr/>
        </p:nvPicPr>
        <p:blipFill>
          <a:blip r:embed="rId3">
            <a:extLst>
              <a:ext uri="{28A0092B-C50C-407E-A947-70E740481C1C}">
                <a14:useLocalDpi xmlns:a14="http://schemas.microsoft.com/office/drawing/2010/main" val="0"/>
              </a:ext>
            </a:extLst>
          </a:blip>
          <a:srcRect r="64151"/>
          <a:stretch>
            <a:fillRect/>
          </a:stretch>
        </p:blipFill>
        <p:spPr bwMode="auto">
          <a:xfrm>
            <a:off x="76200" y="668338"/>
            <a:ext cx="3505200" cy="60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A5D3A70D-AD6D-C056-671B-184EC6064FE4}"/>
              </a:ext>
            </a:extLst>
          </p:cNvPr>
          <p:cNvGrpSpPr/>
          <p:nvPr/>
        </p:nvGrpSpPr>
        <p:grpSpPr>
          <a:xfrm>
            <a:off x="6324600" y="3429000"/>
            <a:ext cx="5867400" cy="3341688"/>
            <a:chOff x="3352800" y="3429000"/>
            <a:chExt cx="5867400" cy="3341688"/>
          </a:xfrm>
        </p:grpSpPr>
        <p:pic>
          <p:nvPicPr>
            <p:cNvPr id="7" name="Picture 6">
              <a:extLst>
                <a:ext uri="{FF2B5EF4-FFF2-40B4-BE49-F238E27FC236}">
                  <a16:creationId xmlns:a16="http://schemas.microsoft.com/office/drawing/2014/main" id="{89897951-2F7C-7230-3CBB-DC22B26609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9338" y="3429000"/>
              <a:ext cx="54022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B47DB0A-FF76-BE7A-3972-B938D1076D3B}"/>
                </a:ext>
              </a:extLst>
            </p:cNvPr>
            <p:cNvSpPr txBox="1">
              <a:spLocks noChangeArrowheads="1"/>
            </p:cNvSpPr>
            <p:nvPr/>
          </p:nvSpPr>
          <p:spPr bwMode="auto">
            <a:xfrm>
              <a:off x="3352800" y="6308725"/>
              <a:ext cx="586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dụng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chôn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theo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người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chết</a:t>
              </a:r>
              <a:endParaRPr lang="en-US" altLang="en-US" sz="2400" b="1"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E804847B-2AF7-D09C-9A52-3FEB69708425}"/>
              </a:ext>
            </a:extLst>
          </p:cNvPr>
          <p:cNvSpPr txBox="1">
            <a:spLocks noChangeArrowheads="1"/>
          </p:cNvSpPr>
          <p:nvPr/>
        </p:nvSpPr>
        <p:spPr bwMode="auto">
          <a:xfrm>
            <a:off x="3578715" y="581844"/>
            <a:ext cx="868948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latin typeface="Times New Roman" panose="02020603050405020304" pitchFamily="18" charset="0"/>
                <a:cs typeface="Times New Roman" panose="02020603050405020304" pitchFamily="18" charset="0"/>
              </a:rPr>
              <a:t>Quan </a:t>
            </a:r>
            <a:r>
              <a:rPr lang="en-US" altLang="en-US" b="1" dirty="0" err="1">
                <a:latin typeface="Times New Roman" panose="02020603050405020304" pitchFamily="18" charset="0"/>
                <a:cs typeface="Times New Roman" panose="02020603050405020304" pitchFamily="18" charset="0"/>
              </a:rPr>
              <a:t>sát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hình</a:t>
            </a:r>
            <a:r>
              <a:rPr lang="en-US" altLang="en-US" b="1" dirty="0">
                <a:latin typeface="Times New Roman" panose="02020603050405020304" pitchFamily="18" charset="0"/>
                <a:cs typeface="Times New Roman" panose="02020603050405020304" pitchFamily="18" charset="0"/>
              </a:rPr>
              <a:t> </a:t>
            </a:r>
            <a:r>
              <a:rPr lang="en-US" altLang="en-US" b="1" dirty="0" smtClean="0">
                <a:latin typeface="Times New Roman" panose="02020603050405020304" pitchFamily="18" charset="0"/>
                <a:cs typeface="Times New Roman" panose="02020603050405020304" pitchFamily="18" charset="0"/>
              </a:rPr>
              <a:t>15.1 </a:t>
            </a:r>
            <a:r>
              <a:rPr lang="en-US" altLang="en-US" b="1" dirty="0" err="1" smtClean="0">
                <a:latin typeface="Times New Roman" panose="02020603050405020304" pitchFamily="18" charset="0"/>
                <a:cs typeface="Times New Roman" panose="02020603050405020304" pitchFamily="18" charset="0"/>
              </a:rPr>
              <a:t>và</a:t>
            </a:r>
            <a:r>
              <a:rPr lang="en-US" altLang="en-US" b="1" dirty="0" smtClean="0">
                <a:latin typeface="Times New Roman" panose="02020603050405020304" pitchFamily="18" charset="0"/>
                <a:cs typeface="Times New Roman" panose="02020603050405020304" pitchFamily="18" charset="0"/>
              </a:rPr>
              <a:t> 15.8</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em</a:t>
            </a:r>
            <a:r>
              <a:rPr lang="en-US" altLang="en-US" b="1" dirty="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hãy</a:t>
            </a:r>
            <a:r>
              <a:rPr lang="en-US" altLang="en-US" b="1" dirty="0" smtClean="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smtClean="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Cư</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dân</a:t>
            </a:r>
            <a:r>
              <a:rPr lang="en-US" altLang="en-US" dirty="0">
                <a:latin typeface="Times New Roman" panose="02020603050405020304" pitchFamily="18" charset="0"/>
                <a:cs typeface="Times New Roman" panose="02020603050405020304" pitchFamily="18" charset="0"/>
              </a:rPr>
              <a:t> Văn Lang, </a:t>
            </a:r>
            <a:r>
              <a:rPr lang="en-US" altLang="en-US" dirty="0" err="1">
                <a:latin typeface="Times New Roman" panose="02020603050405020304" pitchFamily="18" charset="0"/>
                <a:cs typeface="Times New Roman" panose="02020603050405020304" pitchFamily="18" charset="0"/>
              </a:rPr>
              <a:t>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tập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tục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gì</a:t>
            </a:r>
            <a:r>
              <a:rPr lang="en-US" altLang="en-US"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Họ</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chôn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dụng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cụ</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lao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vật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dụng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hoạt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nhằm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mục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đích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gì</a:t>
            </a:r>
            <a:r>
              <a:rPr lang="en-US" altLang="en-US"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310EA7C3-CED1-F148-CF9A-B5B0F9FBDD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374435"/>
            <a:ext cx="2798320" cy="308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26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233" y="422977"/>
            <a:ext cx="6696382" cy="6228546"/>
          </a:xfrm>
          <a:prstGeom prst="rect">
            <a:avLst/>
          </a:prstGeom>
        </p:spPr>
      </p:pic>
      <p:sp>
        <p:nvSpPr>
          <p:cNvPr id="3" name="AutoShape 2" descr="Ý nghĩa thờ cúng tổ tiên theo quan điểm của Phật gi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7134531" y="422976"/>
            <a:ext cx="4810305" cy="6228547"/>
          </a:xfrm>
          <a:prstGeom prst="rect">
            <a:avLst/>
          </a:prstGeom>
        </p:spPr>
      </p:pic>
    </p:spTree>
    <p:extLst>
      <p:ext uri="{BB962C8B-B14F-4D97-AF65-F5344CB8AC3E}">
        <p14:creationId xmlns:p14="http://schemas.microsoft.com/office/powerpoint/2010/main" val="23683441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75145D-C1C8-049D-B966-671E8239A9D6}"/>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B04A8DE9-6C08-BA6B-7CCA-4299CE15FC97}"/>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grpSp>
        <p:nvGrpSpPr>
          <p:cNvPr id="15" name="Group 14">
            <a:extLst>
              <a:ext uri="{FF2B5EF4-FFF2-40B4-BE49-F238E27FC236}">
                <a16:creationId xmlns:a16="http://schemas.microsoft.com/office/drawing/2014/main" id="{CBA858CD-8775-16E4-81B3-8D7AFF5B304D}"/>
              </a:ext>
            </a:extLst>
          </p:cNvPr>
          <p:cNvGrpSpPr/>
          <p:nvPr/>
        </p:nvGrpSpPr>
        <p:grpSpPr>
          <a:xfrm>
            <a:off x="487680" y="228600"/>
            <a:ext cx="4572000" cy="6604000"/>
            <a:chOff x="152400" y="228600"/>
            <a:chExt cx="4572000" cy="6604000"/>
          </a:xfrm>
        </p:grpSpPr>
        <p:pic>
          <p:nvPicPr>
            <p:cNvPr id="2" name="Picture 4">
              <a:extLst>
                <a:ext uri="{FF2B5EF4-FFF2-40B4-BE49-F238E27FC236}">
                  <a16:creationId xmlns:a16="http://schemas.microsoft.com/office/drawing/2014/main" id="{094F5710-744E-9439-0B1D-0EA88E8359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572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
              <a:extLst>
                <a:ext uri="{FF2B5EF4-FFF2-40B4-BE49-F238E27FC236}">
                  <a16:creationId xmlns:a16="http://schemas.microsoft.com/office/drawing/2014/main" id="{DBF03109-4878-4291-C9E7-EB538CD32761}"/>
                </a:ext>
              </a:extLst>
            </p:cNvPr>
            <p:cNvSpPr txBox="1">
              <a:spLocks noChangeArrowheads="1"/>
            </p:cNvSpPr>
            <p:nvPr/>
          </p:nvSpPr>
          <p:spPr bwMode="auto">
            <a:xfrm>
              <a:off x="152400" y="6000750"/>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err="1">
                  <a:latin typeface="Times New Roman" panose="02020603050405020304" pitchFamily="18" charset="0"/>
                  <a:cs typeface="Times New Roman" panose="02020603050405020304" pitchFamily="18" charset="0"/>
                </a:rPr>
                <a:t>Già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đang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vẽ</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1 </a:t>
              </a:r>
              <a:r>
                <a:rPr lang="en-US" altLang="en-US" sz="2400" b="1" dirty="0" err="1">
                  <a:latin typeface="Times New Roman" panose="02020603050405020304" pitchFamily="18" charset="0"/>
                  <a:cs typeface="Times New Roman" panose="02020603050405020304" pitchFamily="18" charset="0"/>
                </a:rPr>
                <a:t>thanh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niên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làng</a:t>
              </a:r>
              <a:endParaRPr lang="en-US" altLang="en-US" sz="2400" b="1" dirty="0">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7CB8B849-C180-5581-9D0A-4EF7A8DE67A1}"/>
              </a:ext>
            </a:extLst>
          </p:cNvPr>
          <p:cNvSpPr txBox="1">
            <a:spLocks noChangeArrowheads="1"/>
          </p:cNvSpPr>
          <p:nvPr/>
        </p:nvSpPr>
        <p:spPr bwMode="auto">
          <a:xfrm>
            <a:off x="5334000" y="536703"/>
            <a:ext cx="7315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Quan </a:t>
            </a:r>
            <a:r>
              <a:rPr lang="en-US" altLang="en-US" sz="2800" b="1" dirty="0" err="1">
                <a:latin typeface="Times New Roman" panose="02020603050405020304" pitchFamily="18" charset="0"/>
                <a:cs typeface="Times New Roman" panose="02020603050405020304" pitchFamily="18" charset="0"/>
              </a:rPr>
              <a:t>sát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đẹp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Văn Lang, </a:t>
            </a:r>
            <a:r>
              <a:rPr lang="en-US" altLang="en-US" sz="2800" dirty="0" err="1">
                <a:latin typeface="Times New Roman" panose="02020603050405020304" pitchFamily="18" charset="0"/>
                <a:cs typeface="Times New Roman" panose="02020603050405020304" pitchFamily="18" charset="0"/>
              </a:rPr>
              <a:t>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Lạc</a:t>
            </a:r>
            <a:r>
              <a:rPr lang="en-US" altLang="en-US" sz="2800"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nhằm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đích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a:t>
            </a:r>
          </a:p>
        </p:txBody>
      </p:sp>
      <p:pic>
        <p:nvPicPr>
          <p:cNvPr id="11" name="Picture 7">
            <a:extLst>
              <a:ext uri="{FF2B5EF4-FFF2-40B4-BE49-F238E27FC236}">
                <a16:creationId xmlns:a16="http://schemas.microsoft.com/office/drawing/2014/main" id="{9866D7D4-F55D-6BD5-DCFC-6C6DFEAD8C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5520" y="2304156"/>
            <a:ext cx="4572000" cy="3988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86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42C437-0B1A-E9E8-72F6-4EA14236771B}"/>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CD7FE651-E188-6509-DC14-BFD3ED8818AF}"/>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129402" y="206353"/>
            <a:ext cx="12192000" cy="6857989"/>
          </a:xfrm>
          <a:prstGeom prst="rect">
            <a:avLst/>
          </a:prstGeom>
        </p:spPr>
      </p:pic>
      <p:pic>
        <p:nvPicPr>
          <p:cNvPr id="5" name="Picture 6">
            <a:extLst>
              <a:ext uri="{FF2B5EF4-FFF2-40B4-BE49-F238E27FC236}">
                <a16:creationId xmlns:a16="http://schemas.microsoft.com/office/drawing/2014/main" id="{67582319-8F07-536C-07D4-743847B39B0D}"/>
              </a:ext>
            </a:extLst>
          </p:cNvPr>
          <p:cNvPicPr>
            <a:picLocks noChangeAspect="1"/>
          </p:cNvPicPr>
          <p:nvPr/>
        </p:nvPicPr>
        <p:blipFill rotWithShape="1">
          <a:blip r:embed="rId3">
            <a:extLst>
              <a:ext uri="{28A0092B-C50C-407E-A947-70E740481C1C}">
                <a14:useLocalDpi xmlns:a14="http://schemas.microsoft.com/office/drawing/2010/main" val="0"/>
              </a:ext>
            </a:extLst>
          </a:blip>
          <a:srcRect t="4262"/>
          <a:stretch/>
        </p:blipFill>
        <p:spPr bwMode="auto">
          <a:xfrm>
            <a:off x="196183" y="2929310"/>
            <a:ext cx="8375403" cy="324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D425B632-781C-08D0-CD3E-AD94FE232763}"/>
              </a:ext>
            </a:extLst>
          </p:cNvPr>
          <p:cNvGrpSpPr/>
          <p:nvPr/>
        </p:nvGrpSpPr>
        <p:grpSpPr>
          <a:xfrm>
            <a:off x="228599" y="-29497"/>
            <a:ext cx="8342987" cy="2843709"/>
            <a:chOff x="228599" y="176975"/>
            <a:chExt cx="5967307" cy="2843709"/>
          </a:xfrm>
        </p:grpSpPr>
        <p:pic>
          <p:nvPicPr>
            <p:cNvPr id="3" name="Picture 4">
              <a:extLst>
                <a:ext uri="{FF2B5EF4-FFF2-40B4-BE49-F238E27FC236}">
                  <a16:creationId xmlns:a16="http://schemas.microsoft.com/office/drawing/2014/main" id="{86E533F1-06AC-E842-15A1-DFA599BEE9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599" y="176975"/>
              <a:ext cx="5967307"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C7452300-86F7-A145-DEBC-1790792E5F4C}"/>
                </a:ext>
              </a:extLst>
            </p:cNvPr>
            <p:cNvSpPr txBox="1">
              <a:spLocks noChangeArrowheads="1"/>
            </p:cNvSpPr>
            <p:nvPr/>
          </p:nvSpPr>
          <p:spPr bwMode="auto">
            <a:xfrm>
              <a:off x="785579" y="2559019"/>
              <a:ext cx="5302856"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đua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thuyền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khắc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trống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Lũ</a:t>
              </a:r>
              <a:r>
                <a:rPr lang="en-US" altLang="en-US" sz="2400" b="1" dirty="0">
                  <a:latin typeface="Times New Roman" panose="02020603050405020304" pitchFamily="18" charset="0"/>
                  <a:cs typeface="Times New Roman" panose="02020603050405020304" pitchFamily="18" charset="0"/>
                </a:rPr>
                <a:t>.</a:t>
              </a:r>
            </a:p>
          </p:txBody>
        </p:sp>
      </p:grpSp>
      <p:sp>
        <p:nvSpPr>
          <p:cNvPr id="8" name="TextBox 8">
            <a:extLst>
              <a:ext uri="{FF2B5EF4-FFF2-40B4-BE49-F238E27FC236}">
                <a16:creationId xmlns:a16="http://schemas.microsoft.com/office/drawing/2014/main" id="{53C37ABD-C51B-7554-A5F9-4C77E20C2D20}"/>
              </a:ext>
            </a:extLst>
          </p:cNvPr>
          <p:cNvSpPr txBox="1">
            <a:spLocks noChangeArrowheads="1"/>
          </p:cNvSpPr>
          <p:nvPr/>
        </p:nvSpPr>
        <p:spPr bwMode="auto">
          <a:xfrm>
            <a:off x="393467" y="6061593"/>
            <a:ext cx="8381823"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người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nhảy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múa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khắc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trống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Lũ</a:t>
            </a:r>
            <a:r>
              <a:rPr lang="en-US" altLang="en-US" sz="2400" b="1" dirty="0">
                <a:latin typeface="Times New Roman" panose="02020603050405020304" pitchFamily="18" charset="0"/>
                <a:cs typeface="Times New Roman" panose="02020603050405020304" pitchFamily="18" charset="0"/>
              </a:rPr>
              <a:t>.</a:t>
            </a:r>
          </a:p>
        </p:txBody>
      </p:sp>
      <p:sp>
        <p:nvSpPr>
          <p:cNvPr id="13" name="Speech Bubble: Oval 12">
            <a:extLst>
              <a:ext uri="{FF2B5EF4-FFF2-40B4-BE49-F238E27FC236}">
                <a16:creationId xmlns:a16="http://schemas.microsoft.com/office/drawing/2014/main" id="{2E90D33B-4489-8111-A055-17DFB15C2C33}"/>
              </a:ext>
            </a:extLst>
          </p:cNvPr>
          <p:cNvSpPr/>
          <p:nvPr/>
        </p:nvSpPr>
        <p:spPr>
          <a:xfrm>
            <a:off x="8670784" y="11"/>
            <a:ext cx="3749815" cy="3635337"/>
          </a:xfrm>
          <a:prstGeom prst="wedgeEllipseCallout">
            <a:avLst>
              <a:gd name="adj1" fmla="val -46081"/>
              <a:gd name="adj2" fmla="val 60975"/>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en-US" sz="2400" b="1" dirty="0">
                <a:solidFill>
                  <a:schemeClr val="tx1"/>
                </a:solidFill>
                <a:latin typeface="Times New Roman" panose="02020603050405020304" pitchFamily="18" charset="0"/>
                <a:cs typeface="Times New Roman" panose="02020603050405020304" pitchFamily="18" charset="0"/>
              </a:rPr>
              <a:t>Em </a:t>
            </a:r>
            <a:r>
              <a:rPr lang="en-US" altLang="en-US" sz="2400" b="1" dirty="0" err="1">
                <a:solidFill>
                  <a:schemeClr val="tx1"/>
                </a:solidFill>
                <a:latin typeface="Times New Roman" panose="02020603050405020304" pitchFamily="18" charset="0"/>
                <a:cs typeface="Times New Roman" panose="02020603050405020304" pitchFamily="18" charset="0"/>
              </a:rPr>
              <a:t>có</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nhận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xét</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gì</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về</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đời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sống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tinh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thần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của</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cư</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dân</a:t>
            </a:r>
            <a:r>
              <a:rPr lang="en-US" altLang="en-US" sz="2400" b="1" dirty="0">
                <a:solidFill>
                  <a:schemeClr val="tx1"/>
                </a:solidFill>
                <a:latin typeface="Times New Roman" panose="02020603050405020304" pitchFamily="18" charset="0"/>
                <a:cs typeface="Times New Roman" panose="02020603050405020304" pitchFamily="18" charset="0"/>
              </a:rPr>
              <a:t> Văn Lang, </a:t>
            </a:r>
            <a:r>
              <a:rPr lang="en-US" altLang="en-US" sz="2400" b="1" dirty="0" err="1">
                <a:solidFill>
                  <a:schemeClr val="tx1"/>
                </a:solidFill>
                <a:latin typeface="Times New Roman" panose="02020603050405020304" pitchFamily="18" charset="0"/>
                <a:cs typeface="Times New Roman" panose="02020603050405020304" pitchFamily="18" charset="0"/>
              </a:rPr>
              <a:t>Âu</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Lạc</a:t>
            </a:r>
            <a:r>
              <a:rPr lang="en-US" altLang="en-US" sz="2400" b="1" dirty="0">
                <a:solidFill>
                  <a:schemeClr val="tx1"/>
                </a:solidFill>
                <a:latin typeface="Times New Roman" panose="02020603050405020304" pitchFamily="18" charset="0"/>
                <a:cs typeface="Times New Roman" panose="02020603050405020304" pitchFamily="18" charset="0"/>
              </a:rPr>
              <a:t> qua </a:t>
            </a:r>
            <a:r>
              <a:rPr lang="en-US" altLang="en-US" sz="2400" b="1" dirty="0" err="1">
                <a:solidFill>
                  <a:schemeClr val="tx1"/>
                </a:solidFill>
                <a:latin typeface="Times New Roman" panose="02020603050405020304" pitchFamily="18" charset="0"/>
                <a:cs typeface="Times New Roman" panose="02020603050405020304" pitchFamily="18" charset="0"/>
              </a:rPr>
              <a:t>những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bức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hình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trên</a:t>
            </a:r>
            <a:r>
              <a:rPr lang="en-US" altLang="en-US" sz="24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436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3DCEED-5519-F1BA-8AFA-83AE1989A6F4}"/>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5DD06EC4-50D1-1F41-B50F-5885F1AD8EB9}"/>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graphicFrame>
        <p:nvGraphicFramePr>
          <p:cNvPr id="6" name="Diagram 5">
            <a:extLst>
              <a:ext uri="{FF2B5EF4-FFF2-40B4-BE49-F238E27FC236}">
                <a16:creationId xmlns:a16="http://schemas.microsoft.com/office/drawing/2014/main" id="{A612B03E-655B-13EE-FEE2-0BF5A2C95A78}"/>
              </a:ext>
            </a:extLst>
          </p:cNvPr>
          <p:cNvGraphicFramePr/>
          <p:nvPr>
            <p:extLst>
              <p:ext uri="{D42A27DB-BD31-4B8C-83A1-F6EECF244321}">
                <p14:modId xmlns:p14="http://schemas.microsoft.com/office/powerpoint/2010/main" val="3557976879"/>
              </p:ext>
            </p:extLst>
          </p:nvPr>
        </p:nvGraphicFramePr>
        <p:xfrm>
          <a:off x="106680" y="0"/>
          <a:ext cx="1208532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87417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077FC9-A36D-4F1E-97F3-DB9C122F3ACB}"/>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38E02724-D082-44A5-7C30-AC7815F4F43B}"/>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sp>
        <p:nvSpPr>
          <p:cNvPr id="3" name="TextBox 2">
            <a:extLst>
              <a:ext uri="{FF2B5EF4-FFF2-40B4-BE49-F238E27FC236}">
                <a16:creationId xmlns:a16="http://schemas.microsoft.com/office/drawing/2014/main" id="{45770A1D-F62F-4448-F32C-BD6D819F3C4B}"/>
              </a:ext>
            </a:extLst>
          </p:cNvPr>
          <p:cNvSpPr txBox="1"/>
          <p:nvPr/>
        </p:nvSpPr>
        <p:spPr>
          <a:xfrm>
            <a:off x="4497805" y="312638"/>
            <a:ext cx="3196390" cy="584775"/>
          </a:xfrm>
          <a:prstGeom prst="rect">
            <a:avLst/>
          </a:prstGeom>
          <a:noFill/>
        </p:spPr>
        <p:txBody>
          <a:bodyPr wrap="square">
            <a:spAutoFit/>
          </a:bodyPr>
          <a:lstStyle/>
          <a:p>
            <a:pPr eaLnBrk="1" hangingPunct="1"/>
            <a:r>
              <a:rPr lang="vi-VN" altLang="en-US" sz="3200" b="1" dirty="0">
                <a:solidFill>
                  <a:srgbClr val="C00000"/>
                </a:solidFill>
                <a:latin typeface="Times New Roman" panose="02020603050405020304" pitchFamily="18" charset="0"/>
                <a:cs typeface="Times New Roman" panose="02020603050405020304" pitchFamily="18" charset="0"/>
              </a:rPr>
              <a:t>II. LUYỆN TẬP</a:t>
            </a:r>
            <a:endParaRPr lang="en-US" altLang="en-US" sz="3200" dirty="0">
              <a:solidFill>
                <a:srgbClr val="C00000"/>
              </a:solidFill>
              <a:latin typeface="Arial" panose="020B0604020202020204" pitchFamily="34" charset="0"/>
            </a:endParaRPr>
          </a:p>
        </p:txBody>
      </p:sp>
      <p:sp>
        <p:nvSpPr>
          <p:cNvPr id="4" name="Rectangle 1">
            <a:extLst>
              <a:ext uri="{FF2B5EF4-FFF2-40B4-BE49-F238E27FC236}">
                <a16:creationId xmlns:a16="http://schemas.microsoft.com/office/drawing/2014/main" id="{93CDBFE6-12AC-B023-726A-882334CC9FA9}"/>
              </a:ext>
            </a:extLst>
          </p:cNvPr>
          <p:cNvSpPr>
            <a:spLocks noChangeArrowheads="1"/>
          </p:cNvSpPr>
          <p:nvPr/>
        </p:nvSpPr>
        <p:spPr bwMode="auto">
          <a:xfrm>
            <a:off x="577516" y="1033325"/>
            <a:ext cx="10668000" cy="130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Luyện</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tập</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1 </a:t>
            </a:r>
            <a:r>
              <a:rPr kumimoji="0" lang="en-US" altLang="en-US" sz="28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trang</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80: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Thời</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Văn Lang,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Âu</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Lạc</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Việt</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những</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phong</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tục</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gì</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nổi</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bật</a:t>
            </a:r>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28C5CF6-89FC-73AF-CFC1-213767F7BD09}"/>
              </a:ext>
            </a:extLst>
          </p:cNvPr>
          <p:cNvSpPr txBox="1"/>
          <p:nvPr/>
        </p:nvSpPr>
        <p:spPr>
          <a:xfrm>
            <a:off x="914400" y="2893874"/>
            <a:ext cx="10668000" cy="3246530"/>
          </a:xfrm>
          <a:prstGeom prst="rect">
            <a:avLst/>
          </a:prstGeom>
          <a:noFill/>
        </p:spPr>
        <p:txBody>
          <a:bodyPr wrap="square">
            <a:spAutoFit/>
          </a:bodyPr>
          <a:lstStyle/>
          <a:p>
            <a:pPr algn="just">
              <a:lnSpc>
                <a:spcPct val="150000"/>
              </a:lnSpc>
            </a:pPr>
            <a:r>
              <a:rPr lang="vi-VN" sz="2800" b="0" i="0" dirty="0">
                <a:effectLst/>
                <a:latin typeface="Times New Roman" panose="02020603050405020304" pitchFamily="18" charset="0"/>
                <a:cs typeface="Times New Roman" panose="02020603050405020304" pitchFamily="18" charset="0"/>
              </a:rPr>
              <a:t>- Những phong tục nổi bật của người Việt thời Văn Lang, Âu Lạc:</a:t>
            </a:r>
          </a:p>
          <a:p>
            <a:pPr algn="just">
              <a:lnSpc>
                <a:spcPct val="150000"/>
              </a:lnSpc>
            </a:pPr>
            <a:r>
              <a:rPr lang="vi-VN" sz="2800" b="0" i="0" dirty="0">
                <a:effectLst/>
                <a:latin typeface="Times New Roman" panose="02020603050405020304" pitchFamily="18" charset="0"/>
                <a:cs typeface="Times New Roman" panose="02020603050405020304" pitchFamily="18" charset="0"/>
              </a:rPr>
              <a:t>+ Tục thờ cúng tổ tiên; sùng bái tự nhiên (thờ núi, sông, Mặt Trăng; Mặt Trời…).</a:t>
            </a:r>
          </a:p>
          <a:p>
            <a:pPr algn="just">
              <a:lnSpc>
                <a:spcPct val="150000"/>
              </a:lnSpc>
            </a:pPr>
            <a:r>
              <a:rPr lang="vi-VN" sz="2800" b="0" i="0" dirty="0">
                <a:effectLst/>
                <a:latin typeface="Times New Roman" panose="02020603050405020304" pitchFamily="18" charset="0"/>
                <a:cs typeface="Times New Roman" panose="02020603050405020304" pitchFamily="18" charset="0"/>
              </a:rPr>
              <a:t>+ Tục xăm mình, nhuộm răng đen, ăn trầu, làm bánh chưng, bánh giầy.</a:t>
            </a:r>
          </a:p>
          <a:p>
            <a:pPr algn="just">
              <a:lnSpc>
                <a:spcPct val="150000"/>
              </a:lnSpc>
            </a:pPr>
            <a:r>
              <a:rPr lang="vi-VN" sz="2800" b="0" i="0" dirty="0">
                <a:effectLst/>
                <a:latin typeface="Times New Roman" panose="02020603050405020304" pitchFamily="18" charset="0"/>
                <a:cs typeface="Times New Roman" panose="02020603050405020304" pitchFamily="18" charset="0"/>
              </a:rPr>
              <a:t>+ Tổ chức lễ hội, vui chơi</a:t>
            </a:r>
          </a:p>
        </p:txBody>
      </p:sp>
    </p:spTree>
    <p:extLst>
      <p:ext uri="{BB962C8B-B14F-4D97-AF65-F5344CB8AC3E}">
        <p14:creationId xmlns:p14="http://schemas.microsoft.com/office/powerpoint/2010/main" val="234343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E0EF8B-8C08-5D40-CF25-DACA978B6D55}"/>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5FB7726-C6A8-44D0-B179-A65DE454D8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landscape with mountains and sun&#10;&#10;Description automatically generated">
            <a:extLst>
              <a:ext uri="{FF2B5EF4-FFF2-40B4-BE49-F238E27FC236}">
                <a16:creationId xmlns:a16="http://schemas.microsoft.com/office/drawing/2014/main" id="{A94585CD-77A8-B4FF-BBC1-DEF92FDBAE1A}"/>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1" y="10"/>
            <a:ext cx="12192000" cy="6857989"/>
          </a:xfrm>
          <a:prstGeom prst="rect">
            <a:avLst/>
          </a:prstGeom>
        </p:spPr>
      </p:pic>
      <p:sp>
        <p:nvSpPr>
          <p:cNvPr id="15" name="TextBox 14">
            <a:extLst>
              <a:ext uri="{FF2B5EF4-FFF2-40B4-BE49-F238E27FC236}">
                <a16:creationId xmlns:a16="http://schemas.microsoft.com/office/drawing/2014/main" id="{8297B38E-FC50-C4BE-7712-506256E9AE1C}"/>
              </a:ext>
            </a:extLst>
          </p:cNvPr>
          <p:cNvSpPr txBox="1">
            <a:spLocks noChangeArrowheads="1"/>
          </p:cNvSpPr>
          <p:nvPr/>
        </p:nvSpPr>
        <p:spPr bwMode="auto">
          <a:xfrm>
            <a:off x="3631530" y="234233"/>
            <a:ext cx="4928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solidFill>
                  <a:srgbClr val="C00000"/>
                </a:solidFill>
                <a:latin typeface="Times New Roman" panose="02020603050405020304" pitchFamily="18" charset="0"/>
                <a:cs typeface="Times New Roman" panose="02020603050405020304" pitchFamily="18" charset="0"/>
              </a:rPr>
              <a:t>I. ĐỜI SỐNG VẬT CHẤT</a:t>
            </a:r>
            <a:endParaRPr lang="en-US" altLang="en-US" sz="3200" dirty="0">
              <a:solidFill>
                <a:srgbClr val="C00000"/>
              </a:solidFill>
              <a:latin typeface="Arial" panose="020B0604020202020204" pitchFamily="34" charset="0"/>
            </a:endParaRPr>
          </a:p>
        </p:txBody>
      </p:sp>
      <p:sp>
        <p:nvSpPr>
          <p:cNvPr id="16" name="TextBox 15">
            <a:extLst>
              <a:ext uri="{FF2B5EF4-FFF2-40B4-BE49-F238E27FC236}">
                <a16:creationId xmlns:a16="http://schemas.microsoft.com/office/drawing/2014/main" id="{AB2B1055-E0DF-F42B-2DFD-7B136BDC0C93}"/>
              </a:ext>
            </a:extLst>
          </p:cNvPr>
          <p:cNvSpPr txBox="1">
            <a:spLocks noChangeArrowheads="1"/>
          </p:cNvSpPr>
          <p:nvPr/>
        </p:nvSpPr>
        <p:spPr bwMode="auto">
          <a:xfrm>
            <a:off x="984584" y="802321"/>
            <a:ext cx="102228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800" dirty="0">
                <a:latin typeface="Times New Roman" panose="02020603050405020304" pitchFamily="18" charset="0"/>
                <a:cs typeface="Times New Roman" panose="02020603050405020304" pitchFamily="18" charset="0"/>
              </a:rPr>
              <a:t>Quan </a:t>
            </a:r>
            <a:r>
              <a:rPr lang="en-US" altLang="en-US" sz="2800" dirty="0" err="1">
                <a:latin typeface="Times New Roman" panose="02020603050405020304" pitchFamily="18" charset="0"/>
                <a:cs typeface="Times New Roman" panose="02020603050405020304" pitchFamily="18" charset="0"/>
              </a:rPr>
              <a:t>sát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15.1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15. 7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thông</a:t>
            </a:r>
            <a:r>
              <a:rPr lang="en-US" altLang="en-US" sz="2800" dirty="0">
                <a:latin typeface="Times New Roman" panose="02020603050405020304" pitchFamily="18" charset="0"/>
                <a:cs typeface="Times New Roman" panose="02020603050405020304" pitchFamily="18" charset="0"/>
              </a:rPr>
              <a:t> tin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SGK,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hãy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bút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dưới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nét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Văn Lang, </a:t>
            </a:r>
            <a:r>
              <a:rPr lang="en-US" altLang="en-US" sz="2800" dirty="0" err="1">
                <a:latin typeface="Times New Roman" panose="02020603050405020304" pitchFamily="18" charset="0"/>
                <a:cs typeface="Times New Roman" panose="02020603050405020304" pitchFamily="18" charset="0"/>
              </a:rPr>
              <a:t>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qua </a:t>
            </a:r>
            <a:r>
              <a:rPr lang="en-US" altLang="en-US" sz="2800" dirty="0" err="1">
                <a:latin typeface="Times New Roman" panose="02020603050405020304" pitchFamily="18" charset="0"/>
                <a:cs typeface="Times New Roman" panose="02020603050405020304" pitchFamily="18" charset="0"/>
              </a:rPr>
              <a:t>mặt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Lũ</a:t>
            </a:r>
            <a:r>
              <a:rPr lang="en-US" altLang="en-US" sz="2800" dirty="0">
                <a:latin typeface="Times New Roman" panose="02020603050405020304" pitchFamily="18" charset="0"/>
                <a:cs typeface="Times New Roman" panose="02020603050405020304" pitchFamily="18" charset="0"/>
              </a:rPr>
              <a:t>.</a:t>
            </a:r>
          </a:p>
        </p:txBody>
      </p:sp>
      <p:pic>
        <p:nvPicPr>
          <p:cNvPr id="17" name="Picture 1">
            <a:extLst>
              <a:ext uri="{FF2B5EF4-FFF2-40B4-BE49-F238E27FC236}">
                <a16:creationId xmlns:a16="http://schemas.microsoft.com/office/drawing/2014/main" id="{6A1D066E-5945-6CF0-B134-4EFB86BBE2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0753" y="2267526"/>
            <a:ext cx="9450494" cy="452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871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9C754A-D821-AE2D-3F37-D6CEE20618CF}"/>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A023B1C8-0400-AE80-E3AE-F2CA304D80A7}"/>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sp>
        <p:nvSpPr>
          <p:cNvPr id="3" name="TextBox 2">
            <a:extLst>
              <a:ext uri="{FF2B5EF4-FFF2-40B4-BE49-F238E27FC236}">
                <a16:creationId xmlns:a16="http://schemas.microsoft.com/office/drawing/2014/main" id="{4E442B6E-3D9A-77D9-B729-308721287408}"/>
              </a:ext>
            </a:extLst>
          </p:cNvPr>
          <p:cNvSpPr txBox="1"/>
          <p:nvPr/>
        </p:nvSpPr>
        <p:spPr>
          <a:xfrm>
            <a:off x="4497805" y="312638"/>
            <a:ext cx="3196390" cy="584775"/>
          </a:xfrm>
          <a:prstGeom prst="rect">
            <a:avLst/>
          </a:prstGeom>
          <a:noFill/>
        </p:spPr>
        <p:txBody>
          <a:bodyPr wrap="square">
            <a:spAutoFit/>
          </a:bodyPr>
          <a:lstStyle/>
          <a:p>
            <a:pPr eaLnBrk="1" hangingPunct="1"/>
            <a:r>
              <a:rPr lang="vi-VN" altLang="en-US" sz="3200" b="1" dirty="0">
                <a:solidFill>
                  <a:srgbClr val="C00000"/>
                </a:solidFill>
                <a:latin typeface="Times New Roman" panose="02020603050405020304" pitchFamily="18" charset="0"/>
                <a:cs typeface="Times New Roman" panose="02020603050405020304" pitchFamily="18" charset="0"/>
              </a:rPr>
              <a:t>II. LUYỆN TẬP</a:t>
            </a:r>
            <a:endParaRPr lang="en-US" altLang="en-US" sz="3200" dirty="0">
              <a:solidFill>
                <a:srgbClr val="C00000"/>
              </a:solidFill>
              <a:latin typeface="Arial" panose="020B0604020202020204" pitchFamily="34" charset="0"/>
            </a:endParaRPr>
          </a:p>
        </p:txBody>
      </p:sp>
      <p:sp>
        <p:nvSpPr>
          <p:cNvPr id="4" name="Rectangle 1">
            <a:extLst>
              <a:ext uri="{FF2B5EF4-FFF2-40B4-BE49-F238E27FC236}">
                <a16:creationId xmlns:a16="http://schemas.microsoft.com/office/drawing/2014/main" id="{D5F77930-D24C-AF34-6CAA-BD61908CCB88}"/>
              </a:ext>
            </a:extLst>
          </p:cNvPr>
          <p:cNvSpPr>
            <a:spLocks noChangeArrowheads="1"/>
          </p:cNvSpPr>
          <p:nvPr/>
        </p:nvSpPr>
        <p:spPr bwMode="auto">
          <a:xfrm>
            <a:off x="288758" y="717596"/>
            <a:ext cx="11614484" cy="195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kumimoji="0" lang="en-US" altLang="en-US" sz="28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Luyện</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tập</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vi-VN"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2</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trang</a:t>
            </a:r>
            <a:r>
              <a:rPr kumimoji="0" lang="en-US"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80: </a:t>
            </a:r>
            <a:r>
              <a:rPr lang="en-US" altLang="en-US" sz="2800" b="1" dirty="0" err="1">
                <a:latin typeface="Times New Roman" panose="02020603050405020304" pitchFamily="18" charset="0"/>
                <a:cs typeface="Times New Roman" panose="02020603050405020304" pitchFamily="18" charset="0"/>
              </a:rPr>
              <a:t>Bảng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dưới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đâylà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cụ</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lao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thuộc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hóa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Sơn</a:t>
            </a:r>
            <a:r>
              <a:rPr lang="en-US" altLang="en-US" sz="2800" b="1" dirty="0">
                <a:latin typeface="Times New Roman" panose="02020603050405020304" pitchFamily="18" charset="0"/>
                <a:cs typeface="Times New Roman" panose="02020603050405020304" pitchFamily="18" charset="0"/>
              </a:rPr>
              <a:t>. Theo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cụ</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được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hoạt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sản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xuất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F933A6B1-659B-03EB-6A25-836CE1505525}"/>
              </a:ext>
            </a:extLst>
          </p:cNvPr>
          <p:cNvPicPr>
            <a:picLocks noChangeAspect="1"/>
          </p:cNvPicPr>
          <p:nvPr/>
        </p:nvPicPr>
        <p:blipFill>
          <a:blip r:embed="rId3"/>
          <a:stretch>
            <a:fillRect/>
          </a:stretch>
        </p:blipFill>
        <p:spPr>
          <a:xfrm>
            <a:off x="165860" y="2972988"/>
            <a:ext cx="11860280" cy="3572374"/>
          </a:xfrm>
          <a:prstGeom prst="rect">
            <a:avLst/>
          </a:prstGeom>
        </p:spPr>
      </p:pic>
      <p:sp>
        <p:nvSpPr>
          <p:cNvPr id="11" name="TextBox 10">
            <a:extLst>
              <a:ext uri="{FF2B5EF4-FFF2-40B4-BE49-F238E27FC236}">
                <a16:creationId xmlns:a16="http://schemas.microsoft.com/office/drawing/2014/main" id="{B67041A2-E872-B27C-52E0-F9DC0CC5B538}"/>
              </a:ext>
            </a:extLst>
          </p:cNvPr>
          <p:cNvSpPr txBox="1">
            <a:spLocks noChangeArrowheads="1"/>
          </p:cNvSpPr>
          <p:nvPr/>
        </p:nvSpPr>
        <p:spPr bwMode="auto">
          <a:xfrm>
            <a:off x="2958711" y="5516712"/>
            <a:ext cx="2438108"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2800" b="1" dirty="0">
                <a:latin typeface="Times New Roman" panose="02020603050405020304" pitchFamily="18" charset="0"/>
                <a:cs typeface="Times New Roman" panose="02020603050405020304" pitchFamily="18" charset="0"/>
              </a:rPr>
              <a:t>Cuốc đất </a:t>
            </a:r>
          </a:p>
          <a:p>
            <a:pPr algn="ctr" eaLnBrk="1" hangingPunct="1">
              <a:spcBef>
                <a:spcPct val="0"/>
              </a:spcBef>
              <a:buFontTx/>
              <a:buNone/>
            </a:pPr>
            <a:r>
              <a:rPr lang="vi-VN" altLang="en-US" sz="2800" b="1" dirty="0">
                <a:latin typeface="Times New Roman" panose="02020603050405020304" pitchFamily="18" charset="0"/>
                <a:cs typeface="Times New Roman" panose="02020603050405020304" pitchFamily="18" charset="0"/>
              </a:rPr>
              <a:t>làm ruộng</a:t>
            </a:r>
            <a:endParaRPr lang="en-US" altLang="en-US" sz="28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2D61FE2-A1B0-DBC3-3AA6-8B5CF2A06E29}"/>
              </a:ext>
            </a:extLst>
          </p:cNvPr>
          <p:cNvSpPr txBox="1">
            <a:spLocks noChangeArrowheads="1"/>
          </p:cNvSpPr>
          <p:nvPr/>
        </p:nvSpPr>
        <p:spPr bwMode="auto">
          <a:xfrm>
            <a:off x="6096000" y="5763870"/>
            <a:ext cx="2438108"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err="1">
                <a:latin typeface="Times New Roman" panose="02020603050405020304" pitchFamily="18" charset="0"/>
                <a:cs typeface="Times New Roman" panose="02020603050405020304" pitchFamily="18" charset="0"/>
              </a:rPr>
              <a:t>Gặt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lúa</a:t>
            </a:r>
            <a:endParaRPr lang="en-US" altLang="en-US" sz="2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55308E9-0A9F-F76A-5BEA-03D1E406E3F9}"/>
              </a:ext>
            </a:extLst>
          </p:cNvPr>
          <p:cNvSpPr txBox="1">
            <a:spLocks noChangeArrowheads="1"/>
          </p:cNvSpPr>
          <p:nvPr/>
        </p:nvSpPr>
        <p:spPr bwMode="auto">
          <a:xfrm>
            <a:off x="9084966" y="5487617"/>
            <a:ext cx="2438108"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err="1">
                <a:latin typeface="Times New Roman" panose="02020603050405020304" pitchFamily="18" charset="0"/>
                <a:cs typeface="Times New Roman" panose="02020603050405020304" pitchFamily="18" charset="0"/>
              </a:rPr>
              <a:t>Chặt</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cây, </a:t>
            </a:r>
          </a:p>
          <a:p>
            <a:pPr algn="ctr" eaLnBrk="1" hangingPunct="1">
              <a:spcBef>
                <a:spcPct val="0"/>
              </a:spcBef>
              <a:buFontTx/>
              <a:buNone/>
            </a:pPr>
            <a:r>
              <a:rPr lang="vi-VN" altLang="en-US" sz="2800" b="1" dirty="0">
                <a:latin typeface="Times New Roman" panose="02020603050405020304" pitchFamily="18" charset="0"/>
                <a:cs typeface="Times New Roman" panose="02020603050405020304" pitchFamily="18" charset="0"/>
              </a:rPr>
              <a:t>xới đất</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520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97098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7252515" y="4724688"/>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9796" y="-50340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8688" y="-7264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Bach tuyet\Bashfu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803297">
            <a:off x="4662465" y="4185817"/>
            <a:ext cx="1296959" cy="23092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8400" y="-710113"/>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080000" y="-63499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15494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861564" y="1018028"/>
            <a:ext cx="6434464" cy="1077218"/>
          </a:xfrm>
          <a:prstGeom prst="rect">
            <a:avLst/>
          </a:prstGeom>
          <a:noFill/>
        </p:spPr>
        <p:txBody>
          <a:bodyPr wrap="square" rtlCol="0">
            <a:spAutoFit/>
          </a:bodyPr>
          <a:lstStyle/>
          <a:p>
            <a:pPr algn="ctr"/>
            <a:r>
              <a:rPr lang="vi-VN" sz="3200" b="1" dirty="0">
                <a:solidFill>
                  <a:schemeClr val="bg1"/>
                </a:solidFill>
                <a:latin typeface="Arial" panose="020B0604020202020204" pitchFamily="34" charset="0"/>
                <a:cs typeface="Arial" panose="020B0604020202020204" pitchFamily="34" charset="0"/>
              </a:rPr>
              <a:t>Nét nổi bật trong tín ngưỡng của cư dân Văn Lang, Âu Lạc là</a:t>
            </a:r>
            <a:endParaRPr lang="en-US" sz="3200" b="1" dirty="0">
              <a:solidFill>
                <a:schemeClr val="bg1"/>
              </a:solidFill>
              <a:latin typeface="Arial" panose="020B0604020202020204" pitchFamily="34" charset="0"/>
              <a:cs typeface="Arial" panose="020B0604020202020204" pitchFamily="34" charset="0"/>
            </a:endParaRPr>
          </a:p>
        </p:txBody>
      </p:sp>
      <p:pic>
        <p:nvPicPr>
          <p:cNvPr id="38"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76922"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9" name="Explosion 1 38"/>
          <p:cNvSpPr/>
          <p:nvPr/>
        </p:nvSpPr>
        <p:spPr>
          <a:xfrm>
            <a:off x="6762548" y="3737303"/>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0" name="Rounded Rectangle 39"/>
          <p:cNvSpPr/>
          <p:nvPr/>
        </p:nvSpPr>
        <p:spPr>
          <a:xfrm>
            <a:off x="406401" y="2540277"/>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A. thường xuyên tổ chức lễ hội lớn.</a:t>
            </a:r>
            <a:endParaRPr lang="en-US" sz="2400" b="1" dirty="0">
              <a:solidFill>
                <a:srgbClr val="002060"/>
              </a:solidFill>
              <a:latin typeface="Arial" panose="020B0604020202020204" pitchFamily="34" charset="0"/>
              <a:cs typeface="Arial" panose="020B0604020202020204" pitchFamily="34" charset="0"/>
            </a:endParaRPr>
          </a:p>
        </p:txBody>
      </p:sp>
      <p:sp>
        <p:nvSpPr>
          <p:cNvPr id="41" name="Rounded Rectangle 40"/>
          <p:cNvSpPr/>
          <p:nvPr/>
        </p:nvSpPr>
        <p:spPr>
          <a:xfrm>
            <a:off x="3454401" y="2574009"/>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B. thờ cúng các lực lượng siêu nhiên.</a:t>
            </a:r>
            <a:endParaRPr lang="en-US" sz="2400" b="1" dirty="0">
              <a:solidFill>
                <a:srgbClr val="002060"/>
              </a:solidFill>
              <a:latin typeface="Arial" panose="020B0604020202020204" pitchFamily="34" charset="0"/>
              <a:cs typeface="Arial" panose="020B0604020202020204" pitchFamily="34" charset="0"/>
            </a:endParaRPr>
          </a:p>
        </p:txBody>
      </p:sp>
      <p:sp>
        <p:nvSpPr>
          <p:cNvPr id="42" name="Rounded Rectangle 41"/>
          <p:cNvSpPr/>
          <p:nvPr/>
        </p:nvSpPr>
        <p:spPr>
          <a:xfrm>
            <a:off x="6591755" y="2574009"/>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C. có tục nhuộm răng, ăn trầu.</a:t>
            </a:r>
            <a:endParaRPr lang="en-US" sz="2400" b="1" dirty="0">
              <a:solidFill>
                <a:srgbClr val="002060"/>
              </a:solidFill>
              <a:latin typeface="Arial" panose="020B0604020202020204" pitchFamily="34" charset="0"/>
              <a:cs typeface="Arial" panose="020B0604020202020204" pitchFamily="34" charset="0"/>
            </a:endParaRPr>
          </a:p>
        </p:txBody>
      </p:sp>
      <p:sp>
        <p:nvSpPr>
          <p:cNvPr id="43" name="Rounded Rectangle 42"/>
          <p:cNvSpPr/>
          <p:nvPr/>
        </p:nvSpPr>
        <p:spPr>
          <a:xfrm>
            <a:off x="9347201" y="2540277"/>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D. có tục hỏa táng người chết.</a:t>
            </a:r>
            <a:endParaRPr lang="en-US" sz="2400" b="1" dirty="0">
              <a:solidFill>
                <a:srgbClr val="002060"/>
              </a:solidFill>
              <a:latin typeface="Arial" panose="020B0604020202020204" pitchFamily="34" charset="0"/>
              <a:cs typeface="Arial" panose="020B0604020202020204" pitchFamily="34" charset="0"/>
            </a:endParaRPr>
          </a:p>
        </p:txBody>
      </p:sp>
      <p:pic>
        <p:nvPicPr>
          <p:cNvPr id="22"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5439" y="3782984"/>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ADMIN\Desktop\Tai nguyen thiet ke tro choi\Bảng gỗ\Picture1 (2).png">
            <a:hlinkClick r:id="" action="ppaction://hlinkshowjump?jump=previous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times up"/>
          <p:cNvGrpSpPr/>
          <p:nvPr/>
        </p:nvGrpSpPr>
        <p:grpSpPr>
          <a:xfrm>
            <a:off x="1527843" y="177800"/>
            <a:ext cx="1009445" cy="500085"/>
            <a:chOff x="2989747" y="438150"/>
            <a:chExt cx="1572029" cy="683752"/>
          </a:xfrm>
        </p:grpSpPr>
        <p:sp>
          <p:nvSpPr>
            <p:cNvPr id="26" name="Rounded Rectangle 2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7" name="Rounded Rectangle 2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8"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4"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Explosion 2 64"/>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66"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169091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anim calcmode="lin" valueType="num">
                                      <p:cBhvr>
                                        <p:cTn id="41" dur="1000" fill="hold"/>
                                        <p:tgtEl>
                                          <p:spTgt spid="43"/>
                                        </p:tgtEl>
                                        <p:attrNameLst>
                                          <p:attrName>ppt_x</p:attrName>
                                        </p:attrNameLst>
                                      </p:cBhvr>
                                      <p:tavLst>
                                        <p:tav tm="0">
                                          <p:val>
                                            <p:strVal val="#ppt_x"/>
                                          </p:val>
                                        </p:tav>
                                        <p:tav tm="100000">
                                          <p:val>
                                            <p:strVal val="#ppt_x"/>
                                          </p:val>
                                        </p:tav>
                                      </p:tavLst>
                                    </p:anim>
                                    <p:anim calcmode="lin" valueType="num">
                                      <p:cBhvr>
                                        <p:cTn id="4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0"/>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50"/>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66"/>
                                        </p:tgtEl>
                                      </p:cBhvr>
                                    </p:cmd>
                                  </p:childTnLst>
                                </p:cTn>
                              </p:par>
                              <p:par>
                                <p:cTn id="61" presetID="21" presetClass="emph" presetSubtype="0" repeatCount="indefinite" fill="hold" grpId="1" nodeType="withEffect">
                                  <p:stCondLst>
                                    <p:cond delay="0"/>
                                  </p:stCondLst>
                                  <p:childTnLst>
                                    <p:animClr clrSpc="hsl" dir="cw">
                                      <p:cBhvr override="childStyle">
                                        <p:cTn id="62" dur="500" fill="hold"/>
                                        <p:tgtEl>
                                          <p:spTgt spid="41"/>
                                        </p:tgtEl>
                                        <p:attrNameLst>
                                          <p:attrName>style.color</p:attrName>
                                        </p:attrNameLst>
                                      </p:cBhvr>
                                      <p:by>
                                        <p:hsl h="7200000" s="0" l="0"/>
                                      </p:by>
                                    </p:animClr>
                                    <p:animClr clrSpc="hsl" dir="cw">
                                      <p:cBhvr>
                                        <p:cTn id="63" dur="500" fill="hold"/>
                                        <p:tgtEl>
                                          <p:spTgt spid="41"/>
                                        </p:tgtEl>
                                        <p:attrNameLst>
                                          <p:attrName>fillcolor</p:attrName>
                                        </p:attrNameLst>
                                      </p:cBhvr>
                                      <p:by>
                                        <p:hsl h="7200000" s="0" l="0"/>
                                      </p:by>
                                    </p:animClr>
                                    <p:animClr clrSpc="hsl" dir="cw">
                                      <p:cBhvr>
                                        <p:cTn id="64" dur="500" fill="hold"/>
                                        <p:tgtEl>
                                          <p:spTgt spid="41"/>
                                        </p:tgtEl>
                                        <p:attrNameLst>
                                          <p:attrName>stroke.color</p:attrName>
                                        </p:attrNameLst>
                                      </p:cBhvr>
                                      <p:by>
                                        <p:hsl h="7200000" s="0" l="0"/>
                                      </p:by>
                                    </p:animClr>
                                    <p:set>
                                      <p:cBhvr>
                                        <p:cTn id="65" dur="500" fill="hold"/>
                                        <p:tgtEl>
                                          <p:spTgt spid="41"/>
                                        </p:tgtEl>
                                        <p:attrNameLst>
                                          <p:attrName>fill.type</p:attrName>
                                        </p:attrNameLst>
                                      </p:cBhvr>
                                      <p:to>
                                        <p:strVal val="solid"/>
                                      </p:to>
                                    </p:set>
                                  </p:childTnLst>
                                </p:cTn>
                              </p:par>
                              <p:par>
                                <p:cTn id="66" presetID="32" presetClass="emph" presetSubtype="0" repeatCount="indefinite" fill="hold" nodeType="withEffect">
                                  <p:stCondLst>
                                    <p:cond delay="0"/>
                                  </p:stCondLst>
                                  <p:childTnLst>
                                    <p:animRot by="120000">
                                      <p:cBhvr>
                                        <p:cTn id="67" dur="200" fill="hold">
                                          <p:stCondLst>
                                            <p:cond delay="0"/>
                                          </p:stCondLst>
                                        </p:cTn>
                                        <p:tgtEl>
                                          <p:spTgt spid="2050"/>
                                        </p:tgtEl>
                                        <p:attrNameLst>
                                          <p:attrName>r</p:attrName>
                                        </p:attrNameLst>
                                      </p:cBhvr>
                                    </p:animRot>
                                    <p:animRot by="-240000">
                                      <p:cBhvr>
                                        <p:cTn id="68" dur="400" fill="hold">
                                          <p:stCondLst>
                                            <p:cond delay="400"/>
                                          </p:stCondLst>
                                        </p:cTn>
                                        <p:tgtEl>
                                          <p:spTgt spid="2050"/>
                                        </p:tgtEl>
                                        <p:attrNameLst>
                                          <p:attrName>r</p:attrName>
                                        </p:attrNameLst>
                                      </p:cBhvr>
                                    </p:animRot>
                                    <p:animRot by="240000">
                                      <p:cBhvr>
                                        <p:cTn id="69" dur="400" fill="hold">
                                          <p:stCondLst>
                                            <p:cond delay="800"/>
                                          </p:stCondLst>
                                        </p:cTn>
                                        <p:tgtEl>
                                          <p:spTgt spid="2050"/>
                                        </p:tgtEl>
                                        <p:attrNameLst>
                                          <p:attrName>r</p:attrName>
                                        </p:attrNameLst>
                                      </p:cBhvr>
                                    </p:animRot>
                                    <p:animRot by="-240000">
                                      <p:cBhvr>
                                        <p:cTn id="70" dur="400" fill="hold">
                                          <p:stCondLst>
                                            <p:cond delay="1200"/>
                                          </p:stCondLst>
                                        </p:cTn>
                                        <p:tgtEl>
                                          <p:spTgt spid="2050"/>
                                        </p:tgtEl>
                                        <p:attrNameLst>
                                          <p:attrName>r</p:attrName>
                                        </p:attrNameLst>
                                      </p:cBhvr>
                                    </p:animRot>
                                    <p:animRot by="120000">
                                      <p:cBhvr>
                                        <p:cTn id="71" dur="400" fill="hold">
                                          <p:stCondLst>
                                            <p:cond delay="1600"/>
                                          </p:stCondLst>
                                        </p:cTn>
                                        <p:tgtEl>
                                          <p:spTgt spid="2050"/>
                                        </p:tgtEl>
                                        <p:attrNameLst>
                                          <p:attrName>r</p:attrName>
                                        </p:attrNameLst>
                                      </p:cBhvr>
                                    </p:animRot>
                                  </p:childTnLst>
                                </p:cTn>
                              </p:par>
                              <p:par>
                                <p:cTn id="72" presetID="1"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39"/>
                                        </p:tgtEl>
                                      </p:cBhvr>
                                    </p:animEffect>
                                    <p:animScale>
                                      <p:cBhvr>
                                        <p:cTn id="76" dur="250" autoRev="1" fill="hold"/>
                                        <p:tgtEl>
                                          <p:spTgt spid="39"/>
                                        </p:tgtEl>
                                      </p:cBhvr>
                                      <p:by x="105000" y="105000"/>
                                    </p:animScale>
                                  </p:childTnLst>
                                </p:cTn>
                              </p:par>
                              <p:par>
                                <p:cTn id="77" presetID="1" presetClass="exit" presetSubtype="0" fill="hold" grpId="2" nodeType="withEffect">
                                  <p:stCondLst>
                                    <p:cond delay="2500"/>
                                  </p:stCondLst>
                                  <p:childTnLst>
                                    <p:set>
                                      <p:cBhvr>
                                        <p:cTn id="7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030"/>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1030"/>
                                        </p:tgtEl>
                                        <p:attrNameLst>
                                          <p:attrName>r</p:attrName>
                                        </p:attrNameLst>
                                      </p:cBhvr>
                                    </p:animRot>
                                    <p:animRot by="-240000">
                                      <p:cBhvr>
                                        <p:cTn id="86" dur="600" fill="hold">
                                          <p:stCondLst>
                                            <p:cond delay="600"/>
                                          </p:stCondLst>
                                        </p:cTn>
                                        <p:tgtEl>
                                          <p:spTgt spid="1030"/>
                                        </p:tgtEl>
                                        <p:attrNameLst>
                                          <p:attrName>r</p:attrName>
                                        </p:attrNameLst>
                                      </p:cBhvr>
                                    </p:animRot>
                                    <p:animRot by="240000">
                                      <p:cBhvr>
                                        <p:cTn id="87" dur="600" fill="hold">
                                          <p:stCondLst>
                                            <p:cond delay="1200"/>
                                          </p:stCondLst>
                                        </p:cTn>
                                        <p:tgtEl>
                                          <p:spTgt spid="1030"/>
                                        </p:tgtEl>
                                        <p:attrNameLst>
                                          <p:attrName>r</p:attrName>
                                        </p:attrNameLst>
                                      </p:cBhvr>
                                    </p:animRot>
                                    <p:animRot by="-240000">
                                      <p:cBhvr>
                                        <p:cTn id="88" dur="600" fill="hold">
                                          <p:stCondLst>
                                            <p:cond delay="1800"/>
                                          </p:stCondLst>
                                        </p:cTn>
                                        <p:tgtEl>
                                          <p:spTgt spid="1030"/>
                                        </p:tgtEl>
                                        <p:attrNameLst>
                                          <p:attrName>r</p:attrName>
                                        </p:attrNameLst>
                                      </p:cBhvr>
                                    </p:animRot>
                                    <p:animRot by="120000">
                                      <p:cBhvr>
                                        <p:cTn id="89"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42"/>
                  </p:tgtEl>
                </p:cond>
              </p:nextCondLst>
            </p:seq>
            <p:seq concurrent="1" nextAc="seek">
              <p:cTn id="90" restart="whenNotActive" fill="hold" evtFilter="cancelBubble" nodeType="interactiveSeq">
                <p:stCondLst>
                  <p:cond evt="onClick" delay="0">
                    <p:tgtEl>
                      <p:spTgt spid="43"/>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29"/>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1029"/>
                                        </p:tgtEl>
                                        <p:attrNameLst>
                                          <p:attrName>r</p:attrName>
                                        </p:attrNameLst>
                                      </p:cBhvr>
                                    </p:animRot>
                                    <p:animRot by="-240000">
                                      <p:cBhvr>
                                        <p:cTn id="97" dur="600" fill="hold">
                                          <p:stCondLst>
                                            <p:cond delay="600"/>
                                          </p:stCondLst>
                                        </p:cTn>
                                        <p:tgtEl>
                                          <p:spTgt spid="1029"/>
                                        </p:tgtEl>
                                        <p:attrNameLst>
                                          <p:attrName>r</p:attrName>
                                        </p:attrNameLst>
                                      </p:cBhvr>
                                    </p:animRot>
                                    <p:animRot by="240000">
                                      <p:cBhvr>
                                        <p:cTn id="98" dur="600" fill="hold">
                                          <p:stCondLst>
                                            <p:cond delay="1200"/>
                                          </p:stCondLst>
                                        </p:cTn>
                                        <p:tgtEl>
                                          <p:spTgt spid="1029"/>
                                        </p:tgtEl>
                                        <p:attrNameLst>
                                          <p:attrName>r</p:attrName>
                                        </p:attrNameLst>
                                      </p:cBhvr>
                                    </p:animRot>
                                    <p:animRot by="-240000">
                                      <p:cBhvr>
                                        <p:cTn id="99" dur="600" fill="hold">
                                          <p:stCondLst>
                                            <p:cond delay="1800"/>
                                          </p:stCondLst>
                                        </p:cTn>
                                        <p:tgtEl>
                                          <p:spTgt spid="1029"/>
                                        </p:tgtEl>
                                        <p:attrNameLst>
                                          <p:attrName>r</p:attrName>
                                        </p:attrNameLst>
                                      </p:cBhvr>
                                    </p:animRot>
                                    <p:animRot by="120000">
                                      <p:cBhvr>
                                        <p:cTn id="100"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2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2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11" fill="hold" display="0">
                  <p:stCondLst>
                    <p:cond delay="indefinite"/>
                  </p:stCondLst>
                  <p:endCondLst>
                    <p:cond evt="onStopAudio" delay="0">
                      <p:tgtEl>
                        <p:sldTgt/>
                      </p:tgtEl>
                    </p:cond>
                  </p:endCondLst>
                </p:cTn>
                <p:tgtEl>
                  <p:spTgt spid="66"/>
                </p:tgtEl>
              </p:cMediaNode>
            </p:audio>
          </p:childTnLst>
        </p:cTn>
      </p:par>
    </p:tnLst>
    <p:bldLst>
      <p:bldP spid="37" grpId="0"/>
      <p:bldP spid="39" grpId="0" animBg="1"/>
      <p:bldP spid="39" grpId="1" animBg="1"/>
      <p:bldP spid="39" grpId="2" animBg="1"/>
      <p:bldP spid="40" grpId="0" animBg="1"/>
      <p:bldP spid="41" grpId="0" animBg="1"/>
      <p:bldP spid="41" grpId="1" animBg="1"/>
      <p:bldP spid="42" grpId="0" animBg="1"/>
      <p:bldP spid="43" grpId="0" animBg="1"/>
      <p:bldP spid="65" grpId="0" animBg="1"/>
      <p:bldP spid="6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97098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7252515" y="4724688"/>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9796" y="-50340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8688" y="-7264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Bach tuyet\Bashfu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803297">
            <a:off x="4662465" y="4185817"/>
            <a:ext cx="1296959" cy="23092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8400" y="-710113"/>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080000" y="-63499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15494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861564" y="1018028"/>
            <a:ext cx="6434464" cy="1077218"/>
          </a:xfrm>
          <a:prstGeom prst="rect">
            <a:avLst/>
          </a:prstGeom>
          <a:noFill/>
        </p:spPr>
        <p:txBody>
          <a:bodyPr wrap="square" rtlCol="0">
            <a:spAutoFit/>
          </a:bodyPr>
          <a:lstStyle/>
          <a:p>
            <a:pPr algn="ctr"/>
            <a:r>
              <a:rPr lang="vi-VN" sz="3200" b="1" dirty="0">
                <a:solidFill>
                  <a:schemeClr val="bg1"/>
                </a:solidFill>
                <a:latin typeface="Times New Roman" panose="02020603050405020304" pitchFamily="18" charset="0"/>
                <a:cs typeface="Times New Roman" panose="02020603050405020304" pitchFamily="18" charset="0"/>
              </a:rPr>
              <a:t>Đặc điểm đời sống tinh thần của cư dân Văn Lang, Âu Lạc là</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38"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76922"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9" name="Explosion 1 38"/>
          <p:cNvSpPr/>
          <p:nvPr/>
        </p:nvSpPr>
        <p:spPr>
          <a:xfrm>
            <a:off x="6762548" y="3737303"/>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0" name="Rounded Rectangle 39"/>
          <p:cNvSpPr/>
          <p:nvPr/>
        </p:nvSpPr>
        <p:spPr>
          <a:xfrm>
            <a:off x="406401" y="2540277"/>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A</a:t>
            </a:r>
            <a:r>
              <a:rPr lang="vi-VN" sz="2800" b="1" dirty="0" smtClean="0">
                <a:solidFill>
                  <a:srgbClr val="002060"/>
                </a:solidFill>
                <a:latin typeface="Times New Roman" panose="02020603050405020304" pitchFamily="18" charset="0"/>
                <a:cs typeface="Times New Roman" panose="02020603050405020304" pitchFamily="18" charset="0"/>
              </a:rPr>
              <a:t>.</a:t>
            </a:r>
            <a:r>
              <a:rPr lang="vi-VN" sz="2800" b="1" dirty="0">
                <a:solidFill>
                  <a:srgbClr val="002060"/>
                </a:solidFill>
                <a:latin typeface="Times New Roman" panose="02020603050405020304" pitchFamily="18" charset="0"/>
                <a:cs typeface="Times New Roman" panose="02020603050405020304" pitchFamily="18" charset="0"/>
              </a:rPr>
              <a:t> chịu ảnh hưởng từ tôn giáo.</a:t>
            </a:r>
            <a:r>
              <a:rPr lang="vi-VN"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3454401" y="2574009"/>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Times New Roman" panose="02020603050405020304" pitchFamily="18" charset="0"/>
                <a:cs typeface="Times New Roman" panose="02020603050405020304" pitchFamily="18" charset="0"/>
              </a:rPr>
              <a:t>B. phụ thuộc hoàn toàn với tự nhiên.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2" name="Rounded Rectangle 41"/>
          <p:cNvSpPr/>
          <p:nvPr/>
        </p:nvSpPr>
        <p:spPr>
          <a:xfrm>
            <a:off x="6591755" y="2574009"/>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C. </a:t>
            </a:r>
            <a:r>
              <a:rPr lang="en-US" sz="2800" b="1" dirty="0" err="1">
                <a:solidFill>
                  <a:srgbClr val="002060"/>
                </a:solidFill>
                <a:latin typeface="Times New Roman" panose="02020603050405020304" pitchFamily="18" charset="0"/>
                <a:cs typeface="Times New Roman" panose="02020603050405020304" pitchFamily="18" charset="0"/>
              </a:rPr>
              <a:t>giản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hoà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hợp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tự</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nhiên</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43" name="Rounded Rectangle 42"/>
          <p:cNvSpPr/>
          <p:nvPr/>
        </p:nvSpPr>
        <p:spPr>
          <a:xfrm>
            <a:off x="9347201" y="2540277"/>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D. chịu ảnh hưởng từ Trung </a:t>
            </a:r>
            <a:r>
              <a:rPr lang="vi-VN" sz="2800" b="1" dirty="0" smtClean="0">
                <a:solidFill>
                  <a:srgbClr val="002060"/>
                </a:solidFill>
                <a:latin typeface="Times New Roman" panose="02020603050405020304" pitchFamily="18" charset="0"/>
                <a:cs typeface="Times New Roman" panose="02020603050405020304" pitchFamily="18" charset="0"/>
              </a:rPr>
              <a:t>Quốc</a:t>
            </a:r>
            <a:endParaRPr lang="en-US" sz="2800" b="1" dirty="0" smtClean="0">
              <a:solidFill>
                <a:srgbClr val="002060"/>
              </a:solidFill>
              <a:latin typeface="Times New Roman" panose="02020603050405020304" pitchFamily="18" charset="0"/>
              <a:cs typeface="Times New Roman" panose="02020603050405020304" pitchFamily="18" charset="0"/>
            </a:endParaRPr>
          </a:p>
        </p:txBody>
      </p:sp>
      <p:pic>
        <p:nvPicPr>
          <p:cNvPr id="22"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5439" y="3782984"/>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ADMIN\Desktop\Tai nguyen thiet ke tro choi\Bảng gỗ\Picture1 (2).png">
            <a:hlinkClick r:id="" action="ppaction://hlinkshowjump?jump=previous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times up"/>
          <p:cNvGrpSpPr/>
          <p:nvPr/>
        </p:nvGrpSpPr>
        <p:grpSpPr>
          <a:xfrm>
            <a:off x="1527843" y="177800"/>
            <a:ext cx="1009445" cy="500085"/>
            <a:chOff x="2989747" y="438150"/>
            <a:chExt cx="1572029" cy="683752"/>
          </a:xfrm>
        </p:grpSpPr>
        <p:sp>
          <p:nvSpPr>
            <p:cNvPr id="26" name="Rounded Rectangle 2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7" name="Rounded Rectangle 2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8"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4"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Explosion 2 64"/>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66"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134844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anim calcmode="lin" valueType="num">
                                      <p:cBhvr>
                                        <p:cTn id="41" dur="1000" fill="hold"/>
                                        <p:tgtEl>
                                          <p:spTgt spid="43"/>
                                        </p:tgtEl>
                                        <p:attrNameLst>
                                          <p:attrName>ppt_x</p:attrName>
                                        </p:attrNameLst>
                                      </p:cBhvr>
                                      <p:tavLst>
                                        <p:tav tm="0">
                                          <p:val>
                                            <p:strVal val="#ppt_x"/>
                                          </p:val>
                                        </p:tav>
                                        <p:tav tm="100000">
                                          <p:val>
                                            <p:strVal val="#ppt_x"/>
                                          </p:val>
                                        </p:tav>
                                      </p:tavLst>
                                    </p:anim>
                                    <p:anim calcmode="lin" valueType="num">
                                      <p:cBhvr>
                                        <p:cTn id="4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0"/>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50"/>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66"/>
                                        </p:tgtEl>
                                      </p:cBhvr>
                                    </p:cmd>
                                  </p:childTnLst>
                                </p:cTn>
                              </p:par>
                              <p:par>
                                <p:cTn id="61" presetID="21" presetClass="emph" presetSubtype="0" repeatCount="indefinite" fill="hold" grpId="1" nodeType="withEffect">
                                  <p:stCondLst>
                                    <p:cond delay="0"/>
                                  </p:stCondLst>
                                  <p:childTnLst>
                                    <p:animClr clrSpc="hsl" dir="cw">
                                      <p:cBhvr override="childStyle">
                                        <p:cTn id="62" dur="500" fill="hold"/>
                                        <p:tgtEl>
                                          <p:spTgt spid="41"/>
                                        </p:tgtEl>
                                        <p:attrNameLst>
                                          <p:attrName>style.color</p:attrName>
                                        </p:attrNameLst>
                                      </p:cBhvr>
                                      <p:by>
                                        <p:hsl h="7200000" s="0" l="0"/>
                                      </p:by>
                                    </p:animClr>
                                    <p:animClr clrSpc="hsl" dir="cw">
                                      <p:cBhvr>
                                        <p:cTn id="63" dur="500" fill="hold"/>
                                        <p:tgtEl>
                                          <p:spTgt spid="41"/>
                                        </p:tgtEl>
                                        <p:attrNameLst>
                                          <p:attrName>fillcolor</p:attrName>
                                        </p:attrNameLst>
                                      </p:cBhvr>
                                      <p:by>
                                        <p:hsl h="7200000" s="0" l="0"/>
                                      </p:by>
                                    </p:animClr>
                                    <p:animClr clrSpc="hsl" dir="cw">
                                      <p:cBhvr>
                                        <p:cTn id="64" dur="500" fill="hold"/>
                                        <p:tgtEl>
                                          <p:spTgt spid="41"/>
                                        </p:tgtEl>
                                        <p:attrNameLst>
                                          <p:attrName>stroke.color</p:attrName>
                                        </p:attrNameLst>
                                      </p:cBhvr>
                                      <p:by>
                                        <p:hsl h="7200000" s="0" l="0"/>
                                      </p:by>
                                    </p:animClr>
                                    <p:set>
                                      <p:cBhvr>
                                        <p:cTn id="65" dur="500" fill="hold"/>
                                        <p:tgtEl>
                                          <p:spTgt spid="41"/>
                                        </p:tgtEl>
                                        <p:attrNameLst>
                                          <p:attrName>fill.type</p:attrName>
                                        </p:attrNameLst>
                                      </p:cBhvr>
                                      <p:to>
                                        <p:strVal val="solid"/>
                                      </p:to>
                                    </p:set>
                                  </p:childTnLst>
                                </p:cTn>
                              </p:par>
                              <p:par>
                                <p:cTn id="66" presetID="32" presetClass="emph" presetSubtype="0" repeatCount="indefinite" fill="hold" nodeType="withEffect">
                                  <p:stCondLst>
                                    <p:cond delay="0"/>
                                  </p:stCondLst>
                                  <p:childTnLst>
                                    <p:animRot by="120000">
                                      <p:cBhvr>
                                        <p:cTn id="67" dur="200" fill="hold">
                                          <p:stCondLst>
                                            <p:cond delay="0"/>
                                          </p:stCondLst>
                                        </p:cTn>
                                        <p:tgtEl>
                                          <p:spTgt spid="2050"/>
                                        </p:tgtEl>
                                        <p:attrNameLst>
                                          <p:attrName>r</p:attrName>
                                        </p:attrNameLst>
                                      </p:cBhvr>
                                    </p:animRot>
                                    <p:animRot by="-240000">
                                      <p:cBhvr>
                                        <p:cTn id="68" dur="400" fill="hold">
                                          <p:stCondLst>
                                            <p:cond delay="400"/>
                                          </p:stCondLst>
                                        </p:cTn>
                                        <p:tgtEl>
                                          <p:spTgt spid="2050"/>
                                        </p:tgtEl>
                                        <p:attrNameLst>
                                          <p:attrName>r</p:attrName>
                                        </p:attrNameLst>
                                      </p:cBhvr>
                                    </p:animRot>
                                    <p:animRot by="240000">
                                      <p:cBhvr>
                                        <p:cTn id="69" dur="400" fill="hold">
                                          <p:stCondLst>
                                            <p:cond delay="800"/>
                                          </p:stCondLst>
                                        </p:cTn>
                                        <p:tgtEl>
                                          <p:spTgt spid="2050"/>
                                        </p:tgtEl>
                                        <p:attrNameLst>
                                          <p:attrName>r</p:attrName>
                                        </p:attrNameLst>
                                      </p:cBhvr>
                                    </p:animRot>
                                    <p:animRot by="-240000">
                                      <p:cBhvr>
                                        <p:cTn id="70" dur="400" fill="hold">
                                          <p:stCondLst>
                                            <p:cond delay="1200"/>
                                          </p:stCondLst>
                                        </p:cTn>
                                        <p:tgtEl>
                                          <p:spTgt spid="2050"/>
                                        </p:tgtEl>
                                        <p:attrNameLst>
                                          <p:attrName>r</p:attrName>
                                        </p:attrNameLst>
                                      </p:cBhvr>
                                    </p:animRot>
                                    <p:animRot by="120000">
                                      <p:cBhvr>
                                        <p:cTn id="71" dur="400" fill="hold">
                                          <p:stCondLst>
                                            <p:cond delay="1600"/>
                                          </p:stCondLst>
                                        </p:cTn>
                                        <p:tgtEl>
                                          <p:spTgt spid="2050"/>
                                        </p:tgtEl>
                                        <p:attrNameLst>
                                          <p:attrName>r</p:attrName>
                                        </p:attrNameLst>
                                      </p:cBhvr>
                                    </p:animRot>
                                  </p:childTnLst>
                                </p:cTn>
                              </p:par>
                              <p:par>
                                <p:cTn id="72" presetID="1"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39"/>
                                        </p:tgtEl>
                                      </p:cBhvr>
                                    </p:animEffect>
                                    <p:animScale>
                                      <p:cBhvr>
                                        <p:cTn id="76" dur="250" autoRev="1" fill="hold"/>
                                        <p:tgtEl>
                                          <p:spTgt spid="39"/>
                                        </p:tgtEl>
                                      </p:cBhvr>
                                      <p:by x="105000" y="105000"/>
                                    </p:animScale>
                                  </p:childTnLst>
                                </p:cTn>
                              </p:par>
                              <p:par>
                                <p:cTn id="77" presetID="1" presetClass="exit" presetSubtype="0" fill="hold" grpId="2" nodeType="withEffect">
                                  <p:stCondLst>
                                    <p:cond delay="2500"/>
                                  </p:stCondLst>
                                  <p:childTnLst>
                                    <p:set>
                                      <p:cBhvr>
                                        <p:cTn id="7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030"/>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1030"/>
                                        </p:tgtEl>
                                        <p:attrNameLst>
                                          <p:attrName>r</p:attrName>
                                        </p:attrNameLst>
                                      </p:cBhvr>
                                    </p:animRot>
                                    <p:animRot by="-240000">
                                      <p:cBhvr>
                                        <p:cTn id="86" dur="600" fill="hold">
                                          <p:stCondLst>
                                            <p:cond delay="600"/>
                                          </p:stCondLst>
                                        </p:cTn>
                                        <p:tgtEl>
                                          <p:spTgt spid="1030"/>
                                        </p:tgtEl>
                                        <p:attrNameLst>
                                          <p:attrName>r</p:attrName>
                                        </p:attrNameLst>
                                      </p:cBhvr>
                                    </p:animRot>
                                    <p:animRot by="240000">
                                      <p:cBhvr>
                                        <p:cTn id="87" dur="600" fill="hold">
                                          <p:stCondLst>
                                            <p:cond delay="1200"/>
                                          </p:stCondLst>
                                        </p:cTn>
                                        <p:tgtEl>
                                          <p:spTgt spid="1030"/>
                                        </p:tgtEl>
                                        <p:attrNameLst>
                                          <p:attrName>r</p:attrName>
                                        </p:attrNameLst>
                                      </p:cBhvr>
                                    </p:animRot>
                                    <p:animRot by="-240000">
                                      <p:cBhvr>
                                        <p:cTn id="88" dur="600" fill="hold">
                                          <p:stCondLst>
                                            <p:cond delay="1800"/>
                                          </p:stCondLst>
                                        </p:cTn>
                                        <p:tgtEl>
                                          <p:spTgt spid="1030"/>
                                        </p:tgtEl>
                                        <p:attrNameLst>
                                          <p:attrName>r</p:attrName>
                                        </p:attrNameLst>
                                      </p:cBhvr>
                                    </p:animRot>
                                    <p:animRot by="120000">
                                      <p:cBhvr>
                                        <p:cTn id="89"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42"/>
                  </p:tgtEl>
                </p:cond>
              </p:nextCondLst>
            </p:seq>
            <p:seq concurrent="1" nextAc="seek">
              <p:cTn id="90" restart="whenNotActive" fill="hold" evtFilter="cancelBubble" nodeType="interactiveSeq">
                <p:stCondLst>
                  <p:cond evt="onClick" delay="0">
                    <p:tgtEl>
                      <p:spTgt spid="43"/>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29"/>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1029"/>
                                        </p:tgtEl>
                                        <p:attrNameLst>
                                          <p:attrName>r</p:attrName>
                                        </p:attrNameLst>
                                      </p:cBhvr>
                                    </p:animRot>
                                    <p:animRot by="-240000">
                                      <p:cBhvr>
                                        <p:cTn id="97" dur="600" fill="hold">
                                          <p:stCondLst>
                                            <p:cond delay="600"/>
                                          </p:stCondLst>
                                        </p:cTn>
                                        <p:tgtEl>
                                          <p:spTgt spid="1029"/>
                                        </p:tgtEl>
                                        <p:attrNameLst>
                                          <p:attrName>r</p:attrName>
                                        </p:attrNameLst>
                                      </p:cBhvr>
                                    </p:animRot>
                                    <p:animRot by="240000">
                                      <p:cBhvr>
                                        <p:cTn id="98" dur="600" fill="hold">
                                          <p:stCondLst>
                                            <p:cond delay="1200"/>
                                          </p:stCondLst>
                                        </p:cTn>
                                        <p:tgtEl>
                                          <p:spTgt spid="1029"/>
                                        </p:tgtEl>
                                        <p:attrNameLst>
                                          <p:attrName>r</p:attrName>
                                        </p:attrNameLst>
                                      </p:cBhvr>
                                    </p:animRot>
                                    <p:animRot by="-240000">
                                      <p:cBhvr>
                                        <p:cTn id="99" dur="600" fill="hold">
                                          <p:stCondLst>
                                            <p:cond delay="1800"/>
                                          </p:stCondLst>
                                        </p:cTn>
                                        <p:tgtEl>
                                          <p:spTgt spid="1029"/>
                                        </p:tgtEl>
                                        <p:attrNameLst>
                                          <p:attrName>r</p:attrName>
                                        </p:attrNameLst>
                                      </p:cBhvr>
                                    </p:animRot>
                                    <p:animRot by="120000">
                                      <p:cBhvr>
                                        <p:cTn id="100"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2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2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11" fill="hold" display="0">
                  <p:stCondLst>
                    <p:cond delay="indefinite"/>
                  </p:stCondLst>
                  <p:endCondLst>
                    <p:cond evt="onStopAudio" delay="0">
                      <p:tgtEl>
                        <p:sldTgt/>
                      </p:tgtEl>
                    </p:cond>
                  </p:endCondLst>
                </p:cTn>
                <p:tgtEl>
                  <p:spTgt spid="66"/>
                </p:tgtEl>
              </p:cMediaNode>
            </p:audio>
          </p:childTnLst>
        </p:cTn>
      </p:par>
    </p:tnLst>
    <p:bldLst>
      <p:bldP spid="37" grpId="0"/>
      <p:bldP spid="39" grpId="0" animBg="1"/>
      <p:bldP spid="39" grpId="1" animBg="1"/>
      <p:bldP spid="39" grpId="2" animBg="1"/>
      <p:bldP spid="40" grpId="0" animBg="1"/>
      <p:bldP spid="41" grpId="0" animBg="1"/>
      <p:bldP spid="41" grpId="1" animBg="1"/>
      <p:bldP spid="42" grpId="0" animBg="1"/>
      <p:bldP spid="43" grpId="0" animBg="1"/>
      <p:bldP spid="65" grpId="0" animBg="1"/>
      <p:bldP spid="6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97098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7252515" y="4724688"/>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9796" y="-50340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8688" y="-7264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Bach tuyet\Bashfu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803297">
            <a:off x="4662465" y="4185817"/>
            <a:ext cx="1296959" cy="23092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8400" y="-710113"/>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080000" y="-63499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15494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827968" y="796293"/>
            <a:ext cx="6434464" cy="1569660"/>
          </a:xfrm>
          <a:prstGeom prst="rect">
            <a:avLst/>
          </a:prstGeom>
          <a:noFill/>
        </p:spPr>
        <p:txBody>
          <a:bodyPr wrap="square" rtlCol="0">
            <a:spAutoFit/>
          </a:bodyPr>
          <a:lstStyle/>
          <a:p>
            <a:pPr algn="ctr"/>
            <a:r>
              <a:rPr lang="vi-VN" sz="3200" dirty="0">
                <a:solidFill>
                  <a:schemeClr val="bg1"/>
                </a:solidFill>
                <a:latin typeface="Times New Roman" panose="02020603050405020304" pitchFamily="18" charset="0"/>
                <a:cs typeface="Times New Roman" panose="02020603050405020304" pitchFamily="18" charset="0"/>
              </a:rPr>
              <a:t>Ý nào sau đây </a:t>
            </a:r>
            <a:r>
              <a:rPr lang="vi-VN" sz="3200" b="1" dirty="0">
                <a:solidFill>
                  <a:schemeClr val="bg1"/>
                </a:solidFill>
                <a:latin typeface="Times New Roman" panose="02020603050405020304" pitchFamily="18" charset="0"/>
                <a:cs typeface="Times New Roman" panose="02020603050405020304" pitchFamily="18" charset="0"/>
              </a:rPr>
              <a:t>không</a:t>
            </a:r>
            <a:r>
              <a:rPr lang="vi-VN" sz="3200" dirty="0">
                <a:solidFill>
                  <a:schemeClr val="bg1"/>
                </a:solidFill>
                <a:latin typeface="Times New Roman" panose="02020603050405020304" pitchFamily="18" charset="0"/>
                <a:cs typeface="Times New Roman" panose="02020603050405020304" pitchFamily="18" charset="0"/>
              </a:rPr>
              <a:t> phản ánh đúng đời sống vật chất và tinh thần của cư dân Văn Lang, Âu Lạc?</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38"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76922"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9" name="Explosion 1 38"/>
          <p:cNvSpPr/>
          <p:nvPr/>
        </p:nvSpPr>
        <p:spPr>
          <a:xfrm>
            <a:off x="6762548" y="3737303"/>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0" name="Rounded Rectangle 39"/>
          <p:cNvSpPr/>
          <p:nvPr/>
        </p:nvSpPr>
        <p:spPr>
          <a:xfrm>
            <a:off x="406401" y="2540277"/>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Times New Roman" panose="02020603050405020304" pitchFamily="18" charset="0"/>
                <a:cs typeface="Times New Roman" panose="02020603050405020304" pitchFamily="18" charset="0"/>
              </a:rPr>
              <a:t>A.</a:t>
            </a:r>
            <a:r>
              <a:rPr lang="vi-VN" sz="2800" b="1" dirty="0"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Lúa gạo là lương thực chính.</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3454401" y="2574009"/>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Times New Roman" panose="02020603050405020304" pitchFamily="18" charset="0"/>
                <a:cs typeface="Times New Roman" panose="02020603050405020304" pitchFamily="18" charset="0"/>
              </a:rPr>
              <a:t>B. Ở </a:t>
            </a:r>
            <a:r>
              <a:rPr lang="en-US" sz="2800" b="1" dirty="0" err="1">
                <a:solidFill>
                  <a:srgbClr val="002060"/>
                </a:solidFill>
                <a:latin typeface="Times New Roman" panose="02020603050405020304" pitchFamily="18" charset="0"/>
                <a:cs typeface="Times New Roman" panose="02020603050405020304" pitchFamily="18" charset="0"/>
              </a:rPr>
              <a:t>nhà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sàn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nhuộn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đen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ăn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trầu</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42" name="Rounded Rectangle 41"/>
          <p:cNvSpPr/>
          <p:nvPr/>
        </p:nvSpPr>
        <p:spPr>
          <a:xfrm>
            <a:off x="6591755" y="2574009"/>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C. </a:t>
            </a:r>
            <a:r>
              <a:rPr lang="en-US" sz="2800" b="1" dirty="0" err="1">
                <a:solidFill>
                  <a:srgbClr val="002060"/>
                </a:solidFill>
                <a:latin typeface="Times New Roman" panose="02020603050405020304" pitchFamily="18" charset="0"/>
                <a:cs typeface="Times New Roman" panose="02020603050405020304" pitchFamily="18" charset="0"/>
              </a:rPr>
              <a:t>Thờ</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cúng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tổ</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tiên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tự</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nhiên</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43" name="Rounded Rectangle 42"/>
          <p:cNvSpPr/>
          <p:nvPr/>
        </p:nvSpPr>
        <p:spPr>
          <a:xfrm>
            <a:off x="9262432" y="2540277"/>
            <a:ext cx="2929567" cy="170725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D. Sáng tạo ra chữ viết riêng trên cơ sở chữ Phạn.</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22"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5439" y="3782984"/>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ADMIN\Desktop\Tai nguyen thiet ke tro choi\Bảng gỗ\Picture1 (2).png">
            <a:hlinkClick r:id="" action="ppaction://hlinkshowjump?jump=previous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times up"/>
          <p:cNvGrpSpPr/>
          <p:nvPr/>
        </p:nvGrpSpPr>
        <p:grpSpPr>
          <a:xfrm>
            <a:off x="1527843" y="177800"/>
            <a:ext cx="1009445" cy="500085"/>
            <a:chOff x="2989747" y="438150"/>
            <a:chExt cx="1572029" cy="683752"/>
          </a:xfrm>
        </p:grpSpPr>
        <p:sp>
          <p:nvSpPr>
            <p:cNvPr id="26" name="Rounded Rectangle 2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7" name="Rounded Rectangle 2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8"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4"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Explosion 2 64"/>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66"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09004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anim calcmode="lin" valueType="num">
                                      <p:cBhvr>
                                        <p:cTn id="41" dur="1000" fill="hold"/>
                                        <p:tgtEl>
                                          <p:spTgt spid="43"/>
                                        </p:tgtEl>
                                        <p:attrNameLst>
                                          <p:attrName>ppt_x</p:attrName>
                                        </p:attrNameLst>
                                      </p:cBhvr>
                                      <p:tavLst>
                                        <p:tav tm="0">
                                          <p:val>
                                            <p:strVal val="#ppt_x"/>
                                          </p:val>
                                        </p:tav>
                                        <p:tav tm="100000">
                                          <p:val>
                                            <p:strVal val="#ppt_x"/>
                                          </p:val>
                                        </p:tav>
                                      </p:tavLst>
                                    </p:anim>
                                    <p:anim calcmode="lin" valueType="num">
                                      <p:cBhvr>
                                        <p:cTn id="4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0"/>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50"/>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66"/>
                                        </p:tgtEl>
                                      </p:cBhvr>
                                    </p:cmd>
                                  </p:childTnLst>
                                </p:cTn>
                              </p:par>
                              <p:par>
                                <p:cTn id="61" presetID="21" presetClass="emph" presetSubtype="0" repeatCount="indefinite" fill="hold" grpId="1" nodeType="withEffect">
                                  <p:stCondLst>
                                    <p:cond delay="0"/>
                                  </p:stCondLst>
                                  <p:childTnLst>
                                    <p:animClr clrSpc="hsl" dir="cw">
                                      <p:cBhvr override="childStyle">
                                        <p:cTn id="62" dur="500" fill="hold"/>
                                        <p:tgtEl>
                                          <p:spTgt spid="41"/>
                                        </p:tgtEl>
                                        <p:attrNameLst>
                                          <p:attrName>style.color</p:attrName>
                                        </p:attrNameLst>
                                      </p:cBhvr>
                                      <p:by>
                                        <p:hsl h="7200000" s="0" l="0"/>
                                      </p:by>
                                    </p:animClr>
                                    <p:animClr clrSpc="hsl" dir="cw">
                                      <p:cBhvr>
                                        <p:cTn id="63" dur="500" fill="hold"/>
                                        <p:tgtEl>
                                          <p:spTgt spid="41"/>
                                        </p:tgtEl>
                                        <p:attrNameLst>
                                          <p:attrName>fillcolor</p:attrName>
                                        </p:attrNameLst>
                                      </p:cBhvr>
                                      <p:by>
                                        <p:hsl h="7200000" s="0" l="0"/>
                                      </p:by>
                                    </p:animClr>
                                    <p:animClr clrSpc="hsl" dir="cw">
                                      <p:cBhvr>
                                        <p:cTn id="64" dur="500" fill="hold"/>
                                        <p:tgtEl>
                                          <p:spTgt spid="41"/>
                                        </p:tgtEl>
                                        <p:attrNameLst>
                                          <p:attrName>stroke.color</p:attrName>
                                        </p:attrNameLst>
                                      </p:cBhvr>
                                      <p:by>
                                        <p:hsl h="7200000" s="0" l="0"/>
                                      </p:by>
                                    </p:animClr>
                                    <p:set>
                                      <p:cBhvr>
                                        <p:cTn id="65" dur="500" fill="hold"/>
                                        <p:tgtEl>
                                          <p:spTgt spid="41"/>
                                        </p:tgtEl>
                                        <p:attrNameLst>
                                          <p:attrName>fill.type</p:attrName>
                                        </p:attrNameLst>
                                      </p:cBhvr>
                                      <p:to>
                                        <p:strVal val="solid"/>
                                      </p:to>
                                    </p:set>
                                  </p:childTnLst>
                                </p:cTn>
                              </p:par>
                              <p:par>
                                <p:cTn id="66" presetID="32" presetClass="emph" presetSubtype="0" repeatCount="indefinite" fill="hold" nodeType="withEffect">
                                  <p:stCondLst>
                                    <p:cond delay="0"/>
                                  </p:stCondLst>
                                  <p:childTnLst>
                                    <p:animRot by="120000">
                                      <p:cBhvr>
                                        <p:cTn id="67" dur="200" fill="hold">
                                          <p:stCondLst>
                                            <p:cond delay="0"/>
                                          </p:stCondLst>
                                        </p:cTn>
                                        <p:tgtEl>
                                          <p:spTgt spid="2050"/>
                                        </p:tgtEl>
                                        <p:attrNameLst>
                                          <p:attrName>r</p:attrName>
                                        </p:attrNameLst>
                                      </p:cBhvr>
                                    </p:animRot>
                                    <p:animRot by="-240000">
                                      <p:cBhvr>
                                        <p:cTn id="68" dur="400" fill="hold">
                                          <p:stCondLst>
                                            <p:cond delay="400"/>
                                          </p:stCondLst>
                                        </p:cTn>
                                        <p:tgtEl>
                                          <p:spTgt spid="2050"/>
                                        </p:tgtEl>
                                        <p:attrNameLst>
                                          <p:attrName>r</p:attrName>
                                        </p:attrNameLst>
                                      </p:cBhvr>
                                    </p:animRot>
                                    <p:animRot by="240000">
                                      <p:cBhvr>
                                        <p:cTn id="69" dur="400" fill="hold">
                                          <p:stCondLst>
                                            <p:cond delay="800"/>
                                          </p:stCondLst>
                                        </p:cTn>
                                        <p:tgtEl>
                                          <p:spTgt spid="2050"/>
                                        </p:tgtEl>
                                        <p:attrNameLst>
                                          <p:attrName>r</p:attrName>
                                        </p:attrNameLst>
                                      </p:cBhvr>
                                    </p:animRot>
                                    <p:animRot by="-240000">
                                      <p:cBhvr>
                                        <p:cTn id="70" dur="400" fill="hold">
                                          <p:stCondLst>
                                            <p:cond delay="1200"/>
                                          </p:stCondLst>
                                        </p:cTn>
                                        <p:tgtEl>
                                          <p:spTgt spid="2050"/>
                                        </p:tgtEl>
                                        <p:attrNameLst>
                                          <p:attrName>r</p:attrName>
                                        </p:attrNameLst>
                                      </p:cBhvr>
                                    </p:animRot>
                                    <p:animRot by="120000">
                                      <p:cBhvr>
                                        <p:cTn id="71" dur="400" fill="hold">
                                          <p:stCondLst>
                                            <p:cond delay="1600"/>
                                          </p:stCondLst>
                                        </p:cTn>
                                        <p:tgtEl>
                                          <p:spTgt spid="2050"/>
                                        </p:tgtEl>
                                        <p:attrNameLst>
                                          <p:attrName>r</p:attrName>
                                        </p:attrNameLst>
                                      </p:cBhvr>
                                    </p:animRot>
                                  </p:childTnLst>
                                </p:cTn>
                              </p:par>
                              <p:par>
                                <p:cTn id="72" presetID="1"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39"/>
                                        </p:tgtEl>
                                      </p:cBhvr>
                                    </p:animEffect>
                                    <p:animScale>
                                      <p:cBhvr>
                                        <p:cTn id="76" dur="250" autoRev="1" fill="hold"/>
                                        <p:tgtEl>
                                          <p:spTgt spid="39"/>
                                        </p:tgtEl>
                                      </p:cBhvr>
                                      <p:by x="105000" y="105000"/>
                                    </p:animScale>
                                  </p:childTnLst>
                                </p:cTn>
                              </p:par>
                              <p:par>
                                <p:cTn id="77" presetID="1" presetClass="exit" presetSubtype="0" fill="hold" grpId="2" nodeType="withEffect">
                                  <p:stCondLst>
                                    <p:cond delay="2500"/>
                                  </p:stCondLst>
                                  <p:childTnLst>
                                    <p:set>
                                      <p:cBhvr>
                                        <p:cTn id="7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030"/>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1030"/>
                                        </p:tgtEl>
                                        <p:attrNameLst>
                                          <p:attrName>r</p:attrName>
                                        </p:attrNameLst>
                                      </p:cBhvr>
                                    </p:animRot>
                                    <p:animRot by="-240000">
                                      <p:cBhvr>
                                        <p:cTn id="86" dur="600" fill="hold">
                                          <p:stCondLst>
                                            <p:cond delay="600"/>
                                          </p:stCondLst>
                                        </p:cTn>
                                        <p:tgtEl>
                                          <p:spTgt spid="1030"/>
                                        </p:tgtEl>
                                        <p:attrNameLst>
                                          <p:attrName>r</p:attrName>
                                        </p:attrNameLst>
                                      </p:cBhvr>
                                    </p:animRot>
                                    <p:animRot by="240000">
                                      <p:cBhvr>
                                        <p:cTn id="87" dur="600" fill="hold">
                                          <p:stCondLst>
                                            <p:cond delay="1200"/>
                                          </p:stCondLst>
                                        </p:cTn>
                                        <p:tgtEl>
                                          <p:spTgt spid="1030"/>
                                        </p:tgtEl>
                                        <p:attrNameLst>
                                          <p:attrName>r</p:attrName>
                                        </p:attrNameLst>
                                      </p:cBhvr>
                                    </p:animRot>
                                    <p:animRot by="-240000">
                                      <p:cBhvr>
                                        <p:cTn id="88" dur="600" fill="hold">
                                          <p:stCondLst>
                                            <p:cond delay="1800"/>
                                          </p:stCondLst>
                                        </p:cTn>
                                        <p:tgtEl>
                                          <p:spTgt spid="1030"/>
                                        </p:tgtEl>
                                        <p:attrNameLst>
                                          <p:attrName>r</p:attrName>
                                        </p:attrNameLst>
                                      </p:cBhvr>
                                    </p:animRot>
                                    <p:animRot by="120000">
                                      <p:cBhvr>
                                        <p:cTn id="89"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42"/>
                  </p:tgtEl>
                </p:cond>
              </p:nextCondLst>
            </p:seq>
            <p:seq concurrent="1" nextAc="seek">
              <p:cTn id="90" restart="whenNotActive" fill="hold" evtFilter="cancelBubble" nodeType="interactiveSeq">
                <p:stCondLst>
                  <p:cond evt="onClick" delay="0">
                    <p:tgtEl>
                      <p:spTgt spid="43"/>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29"/>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1029"/>
                                        </p:tgtEl>
                                        <p:attrNameLst>
                                          <p:attrName>r</p:attrName>
                                        </p:attrNameLst>
                                      </p:cBhvr>
                                    </p:animRot>
                                    <p:animRot by="-240000">
                                      <p:cBhvr>
                                        <p:cTn id="97" dur="600" fill="hold">
                                          <p:stCondLst>
                                            <p:cond delay="600"/>
                                          </p:stCondLst>
                                        </p:cTn>
                                        <p:tgtEl>
                                          <p:spTgt spid="1029"/>
                                        </p:tgtEl>
                                        <p:attrNameLst>
                                          <p:attrName>r</p:attrName>
                                        </p:attrNameLst>
                                      </p:cBhvr>
                                    </p:animRot>
                                    <p:animRot by="240000">
                                      <p:cBhvr>
                                        <p:cTn id="98" dur="600" fill="hold">
                                          <p:stCondLst>
                                            <p:cond delay="1200"/>
                                          </p:stCondLst>
                                        </p:cTn>
                                        <p:tgtEl>
                                          <p:spTgt spid="1029"/>
                                        </p:tgtEl>
                                        <p:attrNameLst>
                                          <p:attrName>r</p:attrName>
                                        </p:attrNameLst>
                                      </p:cBhvr>
                                    </p:animRot>
                                    <p:animRot by="-240000">
                                      <p:cBhvr>
                                        <p:cTn id="99" dur="600" fill="hold">
                                          <p:stCondLst>
                                            <p:cond delay="1800"/>
                                          </p:stCondLst>
                                        </p:cTn>
                                        <p:tgtEl>
                                          <p:spTgt spid="1029"/>
                                        </p:tgtEl>
                                        <p:attrNameLst>
                                          <p:attrName>r</p:attrName>
                                        </p:attrNameLst>
                                      </p:cBhvr>
                                    </p:animRot>
                                    <p:animRot by="120000">
                                      <p:cBhvr>
                                        <p:cTn id="100"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2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2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11" fill="hold" display="0">
                  <p:stCondLst>
                    <p:cond delay="indefinite"/>
                  </p:stCondLst>
                  <p:endCondLst>
                    <p:cond evt="onStopAudio" delay="0">
                      <p:tgtEl>
                        <p:sldTgt/>
                      </p:tgtEl>
                    </p:cond>
                  </p:endCondLst>
                </p:cTn>
                <p:tgtEl>
                  <p:spTgt spid="66"/>
                </p:tgtEl>
              </p:cMediaNode>
            </p:audio>
          </p:childTnLst>
        </p:cTn>
      </p:par>
    </p:tnLst>
    <p:bldLst>
      <p:bldP spid="37" grpId="0"/>
      <p:bldP spid="39" grpId="0" animBg="1"/>
      <p:bldP spid="39" grpId="1" animBg="1"/>
      <p:bldP spid="39" grpId="2" animBg="1"/>
      <p:bldP spid="40" grpId="0" animBg="1"/>
      <p:bldP spid="41" grpId="0" animBg="1"/>
      <p:bldP spid="41" grpId="1" animBg="1"/>
      <p:bldP spid="42" grpId="0" animBg="1"/>
      <p:bldP spid="43" grpId="0" animBg="1"/>
      <p:bldP spid="65" grpId="0" animBg="1"/>
      <p:bldP spid="6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97098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7252515" y="4724688"/>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9796" y="-50340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8688" y="-7264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Bach tuyet\Bashfu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803297">
            <a:off x="4662465" y="4185817"/>
            <a:ext cx="1296959" cy="23092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8400" y="-710113"/>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080000" y="-63499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15494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827968" y="796293"/>
            <a:ext cx="6434464" cy="1384995"/>
          </a:xfrm>
          <a:prstGeom prst="rect">
            <a:avLst/>
          </a:prstGeom>
          <a:noFill/>
        </p:spPr>
        <p:txBody>
          <a:bodyPr wrap="square" rtlCol="0">
            <a:spAutoFit/>
          </a:bodyPr>
          <a:lstStyle/>
          <a:p>
            <a:pPr algn="ctr"/>
            <a:r>
              <a:rPr lang="vi-VN" sz="2800" b="1" dirty="0">
                <a:solidFill>
                  <a:schemeClr val="bg1"/>
                </a:solidFill>
                <a:latin typeface="Times New Roman" panose="02020603050405020304" pitchFamily="18" charset="0"/>
                <a:cs typeface="Times New Roman" panose="02020603050405020304" pitchFamily="18" charset="0"/>
              </a:rPr>
              <a:t>Cư dân Văn Lang thường tổ chức ngày hội, với tiếng trống đồng rộn vang, thể hiện mong muốn gì?</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38"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76922"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9" name="Explosion 1 38"/>
          <p:cNvSpPr/>
          <p:nvPr/>
        </p:nvSpPr>
        <p:spPr>
          <a:xfrm>
            <a:off x="6762548" y="3737303"/>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0" name="Rounded Rectangle 39"/>
          <p:cNvSpPr/>
          <p:nvPr/>
        </p:nvSpPr>
        <p:spPr>
          <a:xfrm>
            <a:off x="406401" y="2374118"/>
            <a:ext cx="2600740" cy="168515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Times New Roman" panose="02020603050405020304" pitchFamily="18" charset="0"/>
                <a:cs typeface="Times New Roman" panose="02020603050405020304" pitchFamily="18" charset="0"/>
              </a:rPr>
              <a:t>A.</a:t>
            </a:r>
            <a:r>
              <a:rPr lang="vi-VN"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Cầu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mưa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thuận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gió</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hòa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mùa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màng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bội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thu</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3454401" y="2574009"/>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Times New Roman" panose="02020603050405020304" pitchFamily="18" charset="0"/>
                <a:cs typeface="Times New Roman" panose="02020603050405020304" pitchFamily="18" charset="0"/>
              </a:rPr>
              <a:t>B. </a:t>
            </a:r>
            <a:r>
              <a:rPr lang="en-US" sz="2800" b="1" dirty="0" err="1" smtClean="0">
                <a:solidFill>
                  <a:srgbClr val="002060"/>
                </a:solidFill>
                <a:latin typeface="Times New Roman" panose="02020603050405020304" pitchFamily="18" charset="0"/>
                <a:cs typeface="Times New Roman" panose="02020603050405020304" pitchFamily="18" charset="0"/>
              </a:rPr>
              <a:t>Cầu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đất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nước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yên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bình</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2" name="Rounded Rectangle 41"/>
          <p:cNvSpPr/>
          <p:nvPr/>
        </p:nvSpPr>
        <p:spPr>
          <a:xfrm>
            <a:off x="6591755" y="2574009"/>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C. </a:t>
            </a:r>
            <a:r>
              <a:rPr lang="en-US" sz="2800" b="1" dirty="0" err="1" smtClean="0">
                <a:solidFill>
                  <a:srgbClr val="002060"/>
                </a:solidFill>
                <a:latin typeface="Times New Roman" panose="02020603050405020304" pitchFamily="18" charset="0"/>
                <a:cs typeface="Times New Roman" panose="02020603050405020304" pitchFamily="18" charset="0"/>
              </a:rPr>
              <a:t>Cầu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sức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khỏe</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dân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làng</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3" name="Rounded Rectangle 42"/>
          <p:cNvSpPr/>
          <p:nvPr/>
        </p:nvSpPr>
        <p:spPr>
          <a:xfrm>
            <a:off x="9262432" y="2540277"/>
            <a:ext cx="2929567" cy="125669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D. </a:t>
            </a:r>
            <a:r>
              <a:rPr lang="en-US" sz="2800" b="1" dirty="0" err="1" smtClean="0">
                <a:solidFill>
                  <a:srgbClr val="002060"/>
                </a:solidFill>
                <a:latin typeface="Times New Roman" panose="02020603050405020304" pitchFamily="18" charset="0"/>
                <a:cs typeface="Times New Roman" panose="02020603050405020304" pitchFamily="18" charset="0"/>
              </a:rPr>
              <a:t>Cầu</a:t>
            </a:r>
            <a:r>
              <a:rPr lang="en-US" sz="2800" b="1" dirty="0" smtClean="0">
                <a:solidFill>
                  <a:srgbClr val="002060"/>
                </a:solidFill>
                <a:latin typeface="Times New Roman" panose="02020603050405020304" pitchFamily="18" charset="0"/>
                <a:cs typeface="Times New Roman" panose="02020603050405020304" pitchFamily="18" charset="0"/>
              </a:rPr>
              <a:t> con </a:t>
            </a:r>
            <a:r>
              <a:rPr lang="en-US" sz="2800" b="1" dirty="0" err="1" smtClean="0">
                <a:solidFill>
                  <a:srgbClr val="002060"/>
                </a:solidFill>
                <a:latin typeface="Times New Roman" panose="02020603050405020304" pitchFamily="18" charset="0"/>
                <a:cs typeface="Times New Roman" panose="02020603050405020304" pitchFamily="18" charset="0"/>
              </a:rPr>
              <a:t>cháu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đông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đủ</a:t>
            </a:r>
            <a:r>
              <a:rPr lang="vi-VN"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22"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5439" y="3782984"/>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ADMIN\Desktop\Tai nguyen thiet ke tro choi\Bảng gỗ\Picture1 (2).png">
            <a:hlinkClick r:id="" action="ppaction://hlinkshowjump?jump=previous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times up"/>
          <p:cNvGrpSpPr/>
          <p:nvPr/>
        </p:nvGrpSpPr>
        <p:grpSpPr>
          <a:xfrm>
            <a:off x="1527843" y="177800"/>
            <a:ext cx="1009445" cy="500085"/>
            <a:chOff x="2989747" y="438150"/>
            <a:chExt cx="1572029" cy="683752"/>
          </a:xfrm>
        </p:grpSpPr>
        <p:sp>
          <p:nvSpPr>
            <p:cNvPr id="26" name="Rounded Rectangle 2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7" name="Rounded Rectangle 2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8"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4"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Explosion 2 64"/>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66"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110712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anim calcmode="lin" valueType="num">
                                      <p:cBhvr>
                                        <p:cTn id="41" dur="1000" fill="hold"/>
                                        <p:tgtEl>
                                          <p:spTgt spid="43"/>
                                        </p:tgtEl>
                                        <p:attrNameLst>
                                          <p:attrName>ppt_x</p:attrName>
                                        </p:attrNameLst>
                                      </p:cBhvr>
                                      <p:tavLst>
                                        <p:tav tm="0">
                                          <p:val>
                                            <p:strVal val="#ppt_x"/>
                                          </p:val>
                                        </p:tav>
                                        <p:tav tm="100000">
                                          <p:val>
                                            <p:strVal val="#ppt_x"/>
                                          </p:val>
                                        </p:tav>
                                      </p:tavLst>
                                    </p:anim>
                                    <p:anim calcmode="lin" valueType="num">
                                      <p:cBhvr>
                                        <p:cTn id="4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0"/>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50"/>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66"/>
                                        </p:tgtEl>
                                      </p:cBhvr>
                                    </p:cmd>
                                  </p:childTnLst>
                                </p:cTn>
                              </p:par>
                              <p:par>
                                <p:cTn id="61" presetID="21" presetClass="emph" presetSubtype="0" repeatCount="indefinite" fill="hold" grpId="1" nodeType="withEffect">
                                  <p:stCondLst>
                                    <p:cond delay="0"/>
                                  </p:stCondLst>
                                  <p:childTnLst>
                                    <p:animClr clrSpc="hsl" dir="cw">
                                      <p:cBhvr override="childStyle">
                                        <p:cTn id="62" dur="500" fill="hold"/>
                                        <p:tgtEl>
                                          <p:spTgt spid="41"/>
                                        </p:tgtEl>
                                        <p:attrNameLst>
                                          <p:attrName>style.color</p:attrName>
                                        </p:attrNameLst>
                                      </p:cBhvr>
                                      <p:by>
                                        <p:hsl h="7200000" s="0" l="0"/>
                                      </p:by>
                                    </p:animClr>
                                    <p:animClr clrSpc="hsl" dir="cw">
                                      <p:cBhvr>
                                        <p:cTn id="63" dur="500" fill="hold"/>
                                        <p:tgtEl>
                                          <p:spTgt spid="41"/>
                                        </p:tgtEl>
                                        <p:attrNameLst>
                                          <p:attrName>fillcolor</p:attrName>
                                        </p:attrNameLst>
                                      </p:cBhvr>
                                      <p:by>
                                        <p:hsl h="7200000" s="0" l="0"/>
                                      </p:by>
                                    </p:animClr>
                                    <p:animClr clrSpc="hsl" dir="cw">
                                      <p:cBhvr>
                                        <p:cTn id="64" dur="500" fill="hold"/>
                                        <p:tgtEl>
                                          <p:spTgt spid="41"/>
                                        </p:tgtEl>
                                        <p:attrNameLst>
                                          <p:attrName>stroke.color</p:attrName>
                                        </p:attrNameLst>
                                      </p:cBhvr>
                                      <p:by>
                                        <p:hsl h="7200000" s="0" l="0"/>
                                      </p:by>
                                    </p:animClr>
                                    <p:set>
                                      <p:cBhvr>
                                        <p:cTn id="65" dur="500" fill="hold"/>
                                        <p:tgtEl>
                                          <p:spTgt spid="41"/>
                                        </p:tgtEl>
                                        <p:attrNameLst>
                                          <p:attrName>fill.type</p:attrName>
                                        </p:attrNameLst>
                                      </p:cBhvr>
                                      <p:to>
                                        <p:strVal val="solid"/>
                                      </p:to>
                                    </p:set>
                                  </p:childTnLst>
                                </p:cTn>
                              </p:par>
                              <p:par>
                                <p:cTn id="66" presetID="32" presetClass="emph" presetSubtype="0" repeatCount="indefinite" fill="hold" nodeType="withEffect">
                                  <p:stCondLst>
                                    <p:cond delay="0"/>
                                  </p:stCondLst>
                                  <p:childTnLst>
                                    <p:animRot by="120000">
                                      <p:cBhvr>
                                        <p:cTn id="67" dur="200" fill="hold">
                                          <p:stCondLst>
                                            <p:cond delay="0"/>
                                          </p:stCondLst>
                                        </p:cTn>
                                        <p:tgtEl>
                                          <p:spTgt spid="2050"/>
                                        </p:tgtEl>
                                        <p:attrNameLst>
                                          <p:attrName>r</p:attrName>
                                        </p:attrNameLst>
                                      </p:cBhvr>
                                    </p:animRot>
                                    <p:animRot by="-240000">
                                      <p:cBhvr>
                                        <p:cTn id="68" dur="400" fill="hold">
                                          <p:stCondLst>
                                            <p:cond delay="400"/>
                                          </p:stCondLst>
                                        </p:cTn>
                                        <p:tgtEl>
                                          <p:spTgt spid="2050"/>
                                        </p:tgtEl>
                                        <p:attrNameLst>
                                          <p:attrName>r</p:attrName>
                                        </p:attrNameLst>
                                      </p:cBhvr>
                                    </p:animRot>
                                    <p:animRot by="240000">
                                      <p:cBhvr>
                                        <p:cTn id="69" dur="400" fill="hold">
                                          <p:stCondLst>
                                            <p:cond delay="800"/>
                                          </p:stCondLst>
                                        </p:cTn>
                                        <p:tgtEl>
                                          <p:spTgt spid="2050"/>
                                        </p:tgtEl>
                                        <p:attrNameLst>
                                          <p:attrName>r</p:attrName>
                                        </p:attrNameLst>
                                      </p:cBhvr>
                                    </p:animRot>
                                    <p:animRot by="-240000">
                                      <p:cBhvr>
                                        <p:cTn id="70" dur="400" fill="hold">
                                          <p:stCondLst>
                                            <p:cond delay="1200"/>
                                          </p:stCondLst>
                                        </p:cTn>
                                        <p:tgtEl>
                                          <p:spTgt spid="2050"/>
                                        </p:tgtEl>
                                        <p:attrNameLst>
                                          <p:attrName>r</p:attrName>
                                        </p:attrNameLst>
                                      </p:cBhvr>
                                    </p:animRot>
                                    <p:animRot by="120000">
                                      <p:cBhvr>
                                        <p:cTn id="71" dur="400" fill="hold">
                                          <p:stCondLst>
                                            <p:cond delay="1600"/>
                                          </p:stCondLst>
                                        </p:cTn>
                                        <p:tgtEl>
                                          <p:spTgt spid="2050"/>
                                        </p:tgtEl>
                                        <p:attrNameLst>
                                          <p:attrName>r</p:attrName>
                                        </p:attrNameLst>
                                      </p:cBhvr>
                                    </p:animRot>
                                  </p:childTnLst>
                                </p:cTn>
                              </p:par>
                              <p:par>
                                <p:cTn id="72" presetID="1"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39"/>
                                        </p:tgtEl>
                                      </p:cBhvr>
                                    </p:animEffect>
                                    <p:animScale>
                                      <p:cBhvr>
                                        <p:cTn id="76" dur="250" autoRev="1" fill="hold"/>
                                        <p:tgtEl>
                                          <p:spTgt spid="39"/>
                                        </p:tgtEl>
                                      </p:cBhvr>
                                      <p:by x="105000" y="105000"/>
                                    </p:animScale>
                                  </p:childTnLst>
                                </p:cTn>
                              </p:par>
                              <p:par>
                                <p:cTn id="77" presetID="1" presetClass="exit" presetSubtype="0" fill="hold" grpId="2" nodeType="withEffect">
                                  <p:stCondLst>
                                    <p:cond delay="2500"/>
                                  </p:stCondLst>
                                  <p:childTnLst>
                                    <p:set>
                                      <p:cBhvr>
                                        <p:cTn id="7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030"/>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1030"/>
                                        </p:tgtEl>
                                        <p:attrNameLst>
                                          <p:attrName>r</p:attrName>
                                        </p:attrNameLst>
                                      </p:cBhvr>
                                    </p:animRot>
                                    <p:animRot by="-240000">
                                      <p:cBhvr>
                                        <p:cTn id="86" dur="600" fill="hold">
                                          <p:stCondLst>
                                            <p:cond delay="600"/>
                                          </p:stCondLst>
                                        </p:cTn>
                                        <p:tgtEl>
                                          <p:spTgt spid="1030"/>
                                        </p:tgtEl>
                                        <p:attrNameLst>
                                          <p:attrName>r</p:attrName>
                                        </p:attrNameLst>
                                      </p:cBhvr>
                                    </p:animRot>
                                    <p:animRot by="240000">
                                      <p:cBhvr>
                                        <p:cTn id="87" dur="600" fill="hold">
                                          <p:stCondLst>
                                            <p:cond delay="1200"/>
                                          </p:stCondLst>
                                        </p:cTn>
                                        <p:tgtEl>
                                          <p:spTgt spid="1030"/>
                                        </p:tgtEl>
                                        <p:attrNameLst>
                                          <p:attrName>r</p:attrName>
                                        </p:attrNameLst>
                                      </p:cBhvr>
                                    </p:animRot>
                                    <p:animRot by="-240000">
                                      <p:cBhvr>
                                        <p:cTn id="88" dur="600" fill="hold">
                                          <p:stCondLst>
                                            <p:cond delay="1800"/>
                                          </p:stCondLst>
                                        </p:cTn>
                                        <p:tgtEl>
                                          <p:spTgt spid="1030"/>
                                        </p:tgtEl>
                                        <p:attrNameLst>
                                          <p:attrName>r</p:attrName>
                                        </p:attrNameLst>
                                      </p:cBhvr>
                                    </p:animRot>
                                    <p:animRot by="120000">
                                      <p:cBhvr>
                                        <p:cTn id="89"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42"/>
                  </p:tgtEl>
                </p:cond>
              </p:nextCondLst>
            </p:seq>
            <p:seq concurrent="1" nextAc="seek">
              <p:cTn id="90" restart="whenNotActive" fill="hold" evtFilter="cancelBubble" nodeType="interactiveSeq">
                <p:stCondLst>
                  <p:cond evt="onClick" delay="0">
                    <p:tgtEl>
                      <p:spTgt spid="43"/>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29"/>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1029"/>
                                        </p:tgtEl>
                                        <p:attrNameLst>
                                          <p:attrName>r</p:attrName>
                                        </p:attrNameLst>
                                      </p:cBhvr>
                                    </p:animRot>
                                    <p:animRot by="-240000">
                                      <p:cBhvr>
                                        <p:cTn id="97" dur="600" fill="hold">
                                          <p:stCondLst>
                                            <p:cond delay="600"/>
                                          </p:stCondLst>
                                        </p:cTn>
                                        <p:tgtEl>
                                          <p:spTgt spid="1029"/>
                                        </p:tgtEl>
                                        <p:attrNameLst>
                                          <p:attrName>r</p:attrName>
                                        </p:attrNameLst>
                                      </p:cBhvr>
                                    </p:animRot>
                                    <p:animRot by="240000">
                                      <p:cBhvr>
                                        <p:cTn id="98" dur="600" fill="hold">
                                          <p:stCondLst>
                                            <p:cond delay="1200"/>
                                          </p:stCondLst>
                                        </p:cTn>
                                        <p:tgtEl>
                                          <p:spTgt spid="1029"/>
                                        </p:tgtEl>
                                        <p:attrNameLst>
                                          <p:attrName>r</p:attrName>
                                        </p:attrNameLst>
                                      </p:cBhvr>
                                    </p:animRot>
                                    <p:animRot by="-240000">
                                      <p:cBhvr>
                                        <p:cTn id="99" dur="600" fill="hold">
                                          <p:stCondLst>
                                            <p:cond delay="1800"/>
                                          </p:stCondLst>
                                        </p:cTn>
                                        <p:tgtEl>
                                          <p:spTgt spid="1029"/>
                                        </p:tgtEl>
                                        <p:attrNameLst>
                                          <p:attrName>r</p:attrName>
                                        </p:attrNameLst>
                                      </p:cBhvr>
                                    </p:animRot>
                                    <p:animRot by="120000">
                                      <p:cBhvr>
                                        <p:cTn id="100"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2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2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11" fill="hold" display="0">
                  <p:stCondLst>
                    <p:cond delay="indefinite"/>
                  </p:stCondLst>
                  <p:endCondLst>
                    <p:cond evt="onStopAudio" delay="0">
                      <p:tgtEl>
                        <p:sldTgt/>
                      </p:tgtEl>
                    </p:cond>
                  </p:endCondLst>
                </p:cTn>
                <p:tgtEl>
                  <p:spTgt spid="66"/>
                </p:tgtEl>
              </p:cMediaNode>
            </p:audio>
          </p:childTnLst>
        </p:cTn>
      </p:par>
    </p:tnLst>
    <p:bldLst>
      <p:bldP spid="37" grpId="0"/>
      <p:bldP spid="39" grpId="0" animBg="1"/>
      <p:bldP spid="39" grpId="1" animBg="1"/>
      <p:bldP spid="39" grpId="2" animBg="1"/>
      <p:bldP spid="40" grpId="0" animBg="1"/>
      <p:bldP spid="41" grpId="0" animBg="1"/>
      <p:bldP spid="41" grpId="1" animBg="1"/>
      <p:bldP spid="42" grpId="0" animBg="1"/>
      <p:bldP spid="43" grpId="0" animBg="1"/>
      <p:bldP spid="65" grpId="0" animBg="1"/>
      <p:bldP spid="65"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97098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7252515" y="4724688"/>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9796" y="-50340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8688" y="-7264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Bach tuyet\Bashfu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803297">
            <a:off x="4662465" y="4185817"/>
            <a:ext cx="1296959" cy="23092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8400" y="-710113"/>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080000" y="-63499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15494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827968" y="796293"/>
            <a:ext cx="6434464"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Đâu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không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phải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tục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Văn</a:t>
            </a:r>
            <a:r>
              <a:rPr lang="en-US" sz="2800" b="1" dirty="0">
                <a:solidFill>
                  <a:schemeClr val="bg1"/>
                </a:solidFill>
                <a:latin typeface="Times New Roman" panose="02020603050405020304" pitchFamily="18" charset="0"/>
                <a:cs typeface="Times New Roman" panose="02020603050405020304" pitchFamily="18" charset="0"/>
              </a:rPr>
              <a:t> Lang, </a:t>
            </a:r>
            <a:r>
              <a:rPr lang="en-US" sz="2800" b="1" dirty="0" err="1">
                <a:solidFill>
                  <a:schemeClr val="bg1"/>
                </a:solidFill>
                <a:latin typeface="Times New Roman" panose="02020603050405020304" pitchFamily="18" charset="0"/>
                <a:cs typeface="Times New Roman" panose="02020603050405020304" pitchFamily="18" charset="0"/>
              </a:rPr>
              <a:t>Âu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Lạc</a:t>
            </a:r>
            <a:r>
              <a:rPr lang="en-US" sz="2800" b="1" dirty="0">
                <a:solidFill>
                  <a:schemeClr val="bg1"/>
                </a:solidFill>
                <a:latin typeface="Times New Roman" panose="02020603050405020304" pitchFamily="18" charset="0"/>
                <a:cs typeface="Times New Roman" panose="02020603050405020304" pitchFamily="18" charset="0"/>
              </a:rPr>
              <a:t>?</a:t>
            </a:r>
          </a:p>
        </p:txBody>
      </p:sp>
      <p:pic>
        <p:nvPicPr>
          <p:cNvPr id="38"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76922"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9" name="Explosion 1 38"/>
          <p:cNvSpPr/>
          <p:nvPr/>
        </p:nvSpPr>
        <p:spPr>
          <a:xfrm>
            <a:off x="6762548" y="3737303"/>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0" name="Rounded Rectangle 39"/>
          <p:cNvSpPr/>
          <p:nvPr/>
        </p:nvSpPr>
        <p:spPr>
          <a:xfrm>
            <a:off x="406401" y="2374118"/>
            <a:ext cx="2600740" cy="168515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A. </a:t>
            </a:r>
            <a:r>
              <a:rPr lang="en-US" sz="2800" b="1" dirty="0" err="1">
                <a:solidFill>
                  <a:srgbClr val="002060"/>
                </a:solidFill>
                <a:latin typeface="Times New Roman" panose="02020603050405020304" pitchFamily="18" charset="0"/>
                <a:cs typeface="Times New Roman" panose="02020603050405020304" pitchFamily="18" charset="0"/>
              </a:rPr>
              <a:t>Tục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thờ</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cúng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tổ</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tiên</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41" name="Rounded Rectangle 40"/>
          <p:cNvSpPr/>
          <p:nvPr/>
        </p:nvSpPr>
        <p:spPr>
          <a:xfrm>
            <a:off x="3454401" y="2476842"/>
            <a:ext cx="2600740" cy="153479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B. Gói bánh chưng, bánh giày ngày Tết</a:t>
            </a:r>
          </a:p>
        </p:txBody>
      </p:sp>
      <p:sp>
        <p:nvSpPr>
          <p:cNvPr id="42" name="Rounded Rectangle 41"/>
          <p:cNvSpPr/>
          <p:nvPr/>
        </p:nvSpPr>
        <p:spPr>
          <a:xfrm>
            <a:off x="6591755" y="2574009"/>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C. </a:t>
            </a:r>
            <a:r>
              <a:rPr lang="en-US" sz="2800" b="1" dirty="0" err="1">
                <a:solidFill>
                  <a:srgbClr val="002060"/>
                </a:solidFill>
                <a:latin typeface="Times New Roman" panose="02020603050405020304" pitchFamily="18" charset="0"/>
                <a:cs typeface="Times New Roman" panose="02020603050405020304" pitchFamily="18" charset="0"/>
              </a:rPr>
              <a:t>Làm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lễ</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nôi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trẻ</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nhỏ</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3" name="Rounded Rectangle 42"/>
          <p:cNvSpPr/>
          <p:nvPr/>
        </p:nvSpPr>
        <p:spPr>
          <a:xfrm>
            <a:off x="9262432" y="2540277"/>
            <a:ext cx="2929567" cy="125669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D. Chôn cất người chết</a:t>
            </a:r>
          </a:p>
        </p:txBody>
      </p:sp>
      <p:pic>
        <p:nvPicPr>
          <p:cNvPr id="22"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5439" y="3782984"/>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ADMIN\Desktop\Tai nguyen thiet ke tro choi\Bảng gỗ\Picture1 (2).png">
            <a:hlinkClick r:id="" action="ppaction://hlinkshowjump?jump=previous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times up"/>
          <p:cNvGrpSpPr/>
          <p:nvPr/>
        </p:nvGrpSpPr>
        <p:grpSpPr>
          <a:xfrm>
            <a:off x="1527843" y="177800"/>
            <a:ext cx="1009445" cy="500085"/>
            <a:chOff x="2989747" y="438150"/>
            <a:chExt cx="1572029" cy="683752"/>
          </a:xfrm>
        </p:grpSpPr>
        <p:sp>
          <p:nvSpPr>
            <p:cNvPr id="26" name="Rounded Rectangle 2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7" name="Rounded Rectangle 2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8"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4"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Explosion 2 64"/>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66"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161755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anim calcmode="lin" valueType="num">
                                      <p:cBhvr>
                                        <p:cTn id="41" dur="1000" fill="hold"/>
                                        <p:tgtEl>
                                          <p:spTgt spid="43"/>
                                        </p:tgtEl>
                                        <p:attrNameLst>
                                          <p:attrName>ppt_x</p:attrName>
                                        </p:attrNameLst>
                                      </p:cBhvr>
                                      <p:tavLst>
                                        <p:tav tm="0">
                                          <p:val>
                                            <p:strVal val="#ppt_x"/>
                                          </p:val>
                                        </p:tav>
                                        <p:tav tm="100000">
                                          <p:val>
                                            <p:strVal val="#ppt_x"/>
                                          </p:val>
                                        </p:tav>
                                      </p:tavLst>
                                    </p:anim>
                                    <p:anim calcmode="lin" valueType="num">
                                      <p:cBhvr>
                                        <p:cTn id="4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0"/>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50"/>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66"/>
                                        </p:tgtEl>
                                      </p:cBhvr>
                                    </p:cmd>
                                  </p:childTnLst>
                                </p:cTn>
                              </p:par>
                              <p:par>
                                <p:cTn id="61" presetID="21" presetClass="emph" presetSubtype="0" repeatCount="indefinite" fill="hold" grpId="1" nodeType="withEffect">
                                  <p:stCondLst>
                                    <p:cond delay="0"/>
                                  </p:stCondLst>
                                  <p:childTnLst>
                                    <p:animClr clrSpc="hsl" dir="cw">
                                      <p:cBhvr override="childStyle">
                                        <p:cTn id="62" dur="500" fill="hold"/>
                                        <p:tgtEl>
                                          <p:spTgt spid="41"/>
                                        </p:tgtEl>
                                        <p:attrNameLst>
                                          <p:attrName>style.color</p:attrName>
                                        </p:attrNameLst>
                                      </p:cBhvr>
                                      <p:by>
                                        <p:hsl h="7200000" s="0" l="0"/>
                                      </p:by>
                                    </p:animClr>
                                    <p:animClr clrSpc="hsl" dir="cw">
                                      <p:cBhvr>
                                        <p:cTn id="63" dur="500" fill="hold"/>
                                        <p:tgtEl>
                                          <p:spTgt spid="41"/>
                                        </p:tgtEl>
                                        <p:attrNameLst>
                                          <p:attrName>fillcolor</p:attrName>
                                        </p:attrNameLst>
                                      </p:cBhvr>
                                      <p:by>
                                        <p:hsl h="7200000" s="0" l="0"/>
                                      </p:by>
                                    </p:animClr>
                                    <p:animClr clrSpc="hsl" dir="cw">
                                      <p:cBhvr>
                                        <p:cTn id="64" dur="500" fill="hold"/>
                                        <p:tgtEl>
                                          <p:spTgt spid="41"/>
                                        </p:tgtEl>
                                        <p:attrNameLst>
                                          <p:attrName>stroke.color</p:attrName>
                                        </p:attrNameLst>
                                      </p:cBhvr>
                                      <p:by>
                                        <p:hsl h="7200000" s="0" l="0"/>
                                      </p:by>
                                    </p:animClr>
                                    <p:set>
                                      <p:cBhvr>
                                        <p:cTn id="65" dur="500" fill="hold"/>
                                        <p:tgtEl>
                                          <p:spTgt spid="41"/>
                                        </p:tgtEl>
                                        <p:attrNameLst>
                                          <p:attrName>fill.type</p:attrName>
                                        </p:attrNameLst>
                                      </p:cBhvr>
                                      <p:to>
                                        <p:strVal val="solid"/>
                                      </p:to>
                                    </p:set>
                                  </p:childTnLst>
                                </p:cTn>
                              </p:par>
                              <p:par>
                                <p:cTn id="66" presetID="32" presetClass="emph" presetSubtype="0" repeatCount="indefinite" fill="hold" nodeType="withEffect">
                                  <p:stCondLst>
                                    <p:cond delay="0"/>
                                  </p:stCondLst>
                                  <p:childTnLst>
                                    <p:animRot by="120000">
                                      <p:cBhvr>
                                        <p:cTn id="67" dur="200" fill="hold">
                                          <p:stCondLst>
                                            <p:cond delay="0"/>
                                          </p:stCondLst>
                                        </p:cTn>
                                        <p:tgtEl>
                                          <p:spTgt spid="2050"/>
                                        </p:tgtEl>
                                        <p:attrNameLst>
                                          <p:attrName>r</p:attrName>
                                        </p:attrNameLst>
                                      </p:cBhvr>
                                    </p:animRot>
                                    <p:animRot by="-240000">
                                      <p:cBhvr>
                                        <p:cTn id="68" dur="400" fill="hold">
                                          <p:stCondLst>
                                            <p:cond delay="400"/>
                                          </p:stCondLst>
                                        </p:cTn>
                                        <p:tgtEl>
                                          <p:spTgt spid="2050"/>
                                        </p:tgtEl>
                                        <p:attrNameLst>
                                          <p:attrName>r</p:attrName>
                                        </p:attrNameLst>
                                      </p:cBhvr>
                                    </p:animRot>
                                    <p:animRot by="240000">
                                      <p:cBhvr>
                                        <p:cTn id="69" dur="400" fill="hold">
                                          <p:stCondLst>
                                            <p:cond delay="800"/>
                                          </p:stCondLst>
                                        </p:cTn>
                                        <p:tgtEl>
                                          <p:spTgt spid="2050"/>
                                        </p:tgtEl>
                                        <p:attrNameLst>
                                          <p:attrName>r</p:attrName>
                                        </p:attrNameLst>
                                      </p:cBhvr>
                                    </p:animRot>
                                    <p:animRot by="-240000">
                                      <p:cBhvr>
                                        <p:cTn id="70" dur="400" fill="hold">
                                          <p:stCondLst>
                                            <p:cond delay="1200"/>
                                          </p:stCondLst>
                                        </p:cTn>
                                        <p:tgtEl>
                                          <p:spTgt spid="2050"/>
                                        </p:tgtEl>
                                        <p:attrNameLst>
                                          <p:attrName>r</p:attrName>
                                        </p:attrNameLst>
                                      </p:cBhvr>
                                    </p:animRot>
                                    <p:animRot by="120000">
                                      <p:cBhvr>
                                        <p:cTn id="71" dur="400" fill="hold">
                                          <p:stCondLst>
                                            <p:cond delay="1600"/>
                                          </p:stCondLst>
                                        </p:cTn>
                                        <p:tgtEl>
                                          <p:spTgt spid="2050"/>
                                        </p:tgtEl>
                                        <p:attrNameLst>
                                          <p:attrName>r</p:attrName>
                                        </p:attrNameLst>
                                      </p:cBhvr>
                                    </p:animRot>
                                  </p:childTnLst>
                                </p:cTn>
                              </p:par>
                              <p:par>
                                <p:cTn id="72" presetID="1"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39"/>
                                        </p:tgtEl>
                                      </p:cBhvr>
                                    </p:animEffect>
                                    <p:animScale>
                                      <p:cBhvr>
                                        <p:cTn id="76" dur="250" autoRev="1" fill="hold"/>
                                        <p:tgtEl>
                                          <p:spTgt spid="39"/>
                                        </p:tgtEl>
                                      </p:cBhvr>
                                      <p:by x="105000" y="105000"/>
                                    </p:animScale>
                                  </p:childTnLst>
                                </p:cTn>
                              </p:par>
                              <p:par>
                                <p:cTn id="77" presetID="1" presetClass="exit" presetSubtype="0" fill="hold" grpId="2" nodeType="withEffect">
                                  <p:stCondLst>
                                    <p:cond delay="2500"/>
                                  </p:stCondLst>
                                  <p:childTnLst>
                                    <p:set>
                                      <p:cBhvr>
                                        <p:cTn id="7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030"/>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1030"/>
                                        </p:tgtEl>
                                        <p:attrNameLst>
                                          <p:attrName>r</p:attrName>
                                        </p:attrNameLst>
                                      </p:cBhvr>
                                    </p:animRot>
                                    <p:animRot by="-240000">
                                      <p:cBhvr>
                                        <p:cTn id="86" dur="600" fill="hold">
                                          <p:stCondLst>
                                            <p:cond delay="600"/>
                                          </p:stCondLst>
                                        </p:cTn>
                                        <p:tgtEl>
                                          <p:spTgt spid="1030"/>
                                        </p:tgtEl>
                                        <p:attrNameLst>
                                          <p:attrName>r</p:attrName>
                                        </p:attrNameLst>
                                      </p:cBhvr>
                                    </p:animRot>
                                    <p:animRot by="240000">
                                      <p:cBhvr>
                                        <p:cTn id="87" dur="600" fill="hold">
                                          <p:stCondLst>
                                            <p:cond delay="1200"/>
                                          </p:stCondLst>
                                        </p:cTn>
                                        <p:tgtEl>
                                          <p:spTgt spid="1030"/>
                                        </p:tgtEl>
                                        <p:attrNameLst>
                                          <p:attrName>r</p:attrName>
                                        </p:attrNameLst>
                                      </p:cBhvr>
                                    </p:animRot>
                                    <p:animRot by="-240000">
                                      <p:cBhvr>
                                        <p:cTn id="88" dur="600" fill="hold">
                                          <p:stCondLst>
                                            <p:cond delay="1800"/>
                                          </p:stCondLst>
                                        </p:cTn>
                                        <p:tgtEl>
                                          <p:spTgt spid="1030"/>
                                        </p:tgtEl>
                                        <p:attrNameLst>
                                          <p:attrName>r</p:attrName>
                                        </p:attrNameLst>
                                      </p:cBhvr>
                                    </p:animRot>
                                    <p:animRot by="120000">
                                      <p:cBhvr>
                                        <p:cTn id="89"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42"/>
                  </p:tgtEl>
                </p:cond>
              </p:nextCondLst>
            </p:seq>
            <p:seq concurrent="1" nextAc="seek">
              <p:cTn id="90" restart="whenNotActive" fill="hold" evtFilter="cancelBubble" nodeType="interactiveSeq">
                <p:stCondLst>
                  <p:cond evt="onClick" delay="0">
                    <p:tgtEl>
                      <p:spTgt spid="43"/>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29"/>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1029"/>
                                        </p:tgtEl>
                                        <p:attrNameLst>
                                          <p:attrName>r</p:attrName>
                                        </p:attrNameLst>
                                      </p:cBhvr>
                                    </p:animRot>
                                    <p:animRot by="-240000">
                                      <p:cBhvr>
                                        <p:cTn id="97" dur="600" fill="hold">
                                          <p:stCondLst>
                                            <p:cond delay="600"/>
                                          </p:stCondLst>
                                        </p:cTn>
                                        <p:tgtEl>
                                          <p:spTgt spid="1029"/>
                                        </p:tgtEl>
                                        <p:attrNameLst>
                                          <p:attrName>r</p:attrName>
                                        </p:attrNameLst>
                                      </p:cBhvr>
                                    </p:animRot>
                                    <p:animRot by="240000">
                                      <p:cBhvr>
                                        <p:cTn id="98" dur="600" fill="hold">
                                          <p:stCondLst>
                                            <p:cond delay="1200"/>
                                          </p:stCondLst>
                                        </p:cTn>
                                        <p:tgtEl>
                                          <p:spTgt spid="1029"/>
                                        </p:tgtEl>
                                        <p:attrNameLst>
                                          <p:attrName>r</p:attrName>
                                        </p:attrNameLst>
                                      </p:cBhvr>
                                    </p:animRot>
                                    <p:animRot by="-240000">
                                      <p:cBhvr>
                                        <p:cTn id="99" dur="600" fill="hold">
                                          <p:stCondLst>
                                            <p:cond delay="1800"/>
                                          </p:stCondLst>
                                        </p:cTn>
                                        <p:tgtEl>
                                          <p:spTgt spid="1029"/>
                                        </p:tgtEl>
                                        <p:attrNameLst>
                                          <p:attrName>r</p:attrName>
                                        </p:attrNameLst>
                                      </p:cBhvr>
                                    </p:animRot>
                                    <p:animRot by="120000">
                                      <p:cBhvr>
                                        <p:cTn id="100"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2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2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11" fill="hold" display="0">
                  <p:stCondLst>
                    <p:cond delay="indefinite"/>
                  </p:stCondLst>
                  <p:endCondLst>
                    <p:cond evt="onStopAudio" delay="0">
                      <p:tgtEl>
                        <p:sldTgt/>
                      </p:tgtEl>
                    </p:cond>
                  </p:endCondLst>
                </p:cTn>
                <p:tgtEl>
                  <p:spTgt spid="66"/>
                </p:tgtEl>
              </p:cMediaNode>
            </p:audio>
          </p:childTnLst>
        </p:cTn>
      </p:par>
    </p:tnLst>
    <p:bldLst>
      <p:bldP spid="37" grpId="0"/>
      <p:bldP spid="39" grpId="0" animBg="1"/>
      <p:bldP spid="39" grpId="1" animBg="1"/>
      <p:bldP spid="39" grpId="2" animBg="1"/>
      <p:bldP spid="40" grpId="0" animBg="1"/>
      <p:bldP spid="41" grpId="0" animBg="1"/>
      <p:bldP spid="41" grpId="1" animBg="1"/>
      <p:bldP spid="42" grpId="0" animBg="1"/>
      <p:bldP spid="43" grpId="0" animBg="1"/>
      <p:bldP spid="65" grpId="0" animBg="1"/>
      <p:bldP spid="6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97098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7252515" y="4724688"/>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9796" y="-50340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8688" y="-7264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Bach tuyet\Bashfu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803297">
            <a:off x="4662465" y="4185817"/>
            <a:ext cx="1296959" cy="23092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8400" y="-710113"/>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080000" y="-63499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15494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827968" y="796293"/>
            <a:ext cx="6434464" cy="1077218"/>
          </a:xfrm>
          <a:prstGeom prst="rect">
            <a:avLst/>
          </a:prstGeom>
          <a:noFill/>
        </p:spPr>
        <p:txBody>
          <a:bodyPr wrap="square" rtlCol="0">
            <a:spAutoFit/>
          </a:bodyPr>
          <a:lstStyle/>
          <a:p>
            <a:pPr algn="ctr"/>
            <a:r>
              <a:rPr lang="vi-VN" sz="3200" b="1" dirty="0">
                <a:solidFill>
                  <a:schemeClr val="bg1"/>
                </a:solidFill>
                <a:latin typeface="Times New Roman" panose="02020603050405020304" pitchFamily="18" charset="0"/>
                <a:cs typeface="Times New Roman" panose="02020603050405020304" pitchFamily="18" charset="0"/>
              </a:rPr>
              <a:t>Cư dân Văn Lang, Âu Lạc thường xây nhà sàn ở đâu?</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38"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76922"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9" name="Explosion 1 38"/>
          <p:cNvSpPr/>
          <p:nvPr/>
        </p:nvSpPr>
        <p:spPr>
          <a:xfrm>
            <a:off x="6762548" y="3737303"/>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0" name="Rounded Rectangle 39"/>
          <p:cNvSpPr/>
          <p:nvPr/>
        </p:nvSpPr>
        <p:spPr>
          <a:xfrm>
            <a:off x="406401" y="2374118"/>
            <a:ext cx="2600740" cy="168515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A. </a:t>
            </a:r>
            <a:r>
              <a:rPr lang="en-US" sz="2800" b="1" dirty="0" err="1" smtClean="0">
                <a:solidFill>
                  <a:srgbClr val="002060"/>
                </a:solidFill>
                <a:latin typeface="Times New Roman" panose="02020603050405020304" pitchFamily="18" charset="0"/>
                <a:cs typeface="Times New Roman" panose="02020603050405020304" pitchFamily="18" charset="0"/>
              </a:rPr>
              <a:t>Trên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cao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nguyê</a:t>
            </a:r>
            <a:r>
              <a:rPr lang="en-US" sz="2800" b="1" dirty="0" err="1">
                <a:solidFill>
                  <a:srgbClr val="002060"/>
                </a:solidFill>
                <a:latin typeface="Times New Roman" panose="02020603050405020304" pitchFamily="18" charset="0"/>
                <a:cs typeface="Times New Roman" panose="02020603050405020304" pitchFamily="18" charset="0"/>
              </a:rPr>
              <a:t>n</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3454401" y="2476842"/>
            <a:ext cx="2600740" cy="153479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B. </a:t>
            </a:r>
            <a:r>
              <a:rPr lang="en-US" sz="2800" b="1" dirty="0" err="1" smtClean="0">
                <a:solidFill>
                  <a:srgbClr val="002060"/>
                </a:solidFill>
                <a:latin typeface="Times New Roman" panose="02020603050405020304" pitchFamily="18" charset="0"/>
                <a:cs typeface="Times New Roman" panose="02020603050405020304" pitchFamily="18" charset="0"/>
              </a:rPr>
              <a:t>Trên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vùng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đất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cao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sườn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đồi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ven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sông</a:t>
            </a:r>
            <a:r>
              <a:rPr lang="en-US" sz="2800" b="1" dirty="0" smtClean="0">
                <a:solidFill>
                  <a:srgbClr val="002060"/>
                </a:solidFill>
                <a:latin typeface="Times New Roman" panose="02020603050405020304" pitchFamily="18" charset="0"/>
                <a:cs typeface="Times New Roman" panose="02020603050405020304" pitchFamily="18" charset="0"/>
              </a:rPr>
              <a:t>.</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42" name="Rounded Rectangle 41"/>
          <p:cNvSpPr/>
          <p:nvPr/>
        </p:nvSpPr>
        <p:spPr>
          <a:xfrm>
            <a:off x="6591755" y="2574009"/>
            <a:ext cx="2600740" cy="12427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C. </a:t>
            </a:r>
            <a:r>
              <a:rPr lang="en-US" sz="2800" b="1" dirty="0" err="1" smtClean="0">
                <a:solidFill>
                  <a:srgbClr val="002060"/>
                </a:solidFill>
                <a:latin typeface="Times New Roman" panose="02020603050405020304" pitchFamily="18" charset="0"/>
                <a:cs typeface="Times New Roman" panose="02020603050405020304" pitchFamily="18" charset="0"/>
              </a:rPr>
              <a:t>Giữa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cánh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đồng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lúa</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3" name="Rounded Rectangle 42"/>
          <p:cNvSpPr/>
          <p:nvPr/>
        </p:nvSpPr>
        <p:spPr>
          <a:xfrm>
            <a:off x="9262432" y="2540277"/>
            <a:ext cx="2929567" cy="125669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D. </a:t>
            </a:r>
            <a:r>
              <a:rPr lang="en-US" sz="2800" b="1" dirty="0" err="1" smtClean="0">
                <a:solidFill>
                  <a:srgbClr val="002060"/>
                </a:solidFill>
                <a:latin typeface="Times New Roman" panose="02020603050405020304" pitchFamily="18" charset="0"/>
                <a:cs typeface="Times New Roman" panose="02020603050405020304" pitchFamily="18" charset="0"/>
              </a:rPr>
              <a:t>Trên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bãi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bồi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giữa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sông</a:t>
            </a:r>
            <a:endParaRPr lang="vi-VN" sz="2800" b="1" dirty="0">
              <a:solidFill>
                <a:srgbClr val="002060"/>
              </a:solidFill>
              <a:latin typeface="Times New Roman" panose="02020603050405020304" pitchFamily="18" charset="0"/>
              <a:cs typeface="Times New Roman" panose="02020603050405020304" pitchFamily="18" charset="0"/>
            </a:endParaRPr>
          </a:p>
        </p:txBody>
      </p:sp>
      <p:pic>
        <p:nvPicPr>
          <p:cNvPr id="22"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5439" y="3782984"/>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ADMIN\Desktop\Tai nguyen thiet ke tro choi\Bảng gỗ\Picture1 (2).png">
            <a:hlinkClick r:id="" action="ppaction://hlinkshowjump?jump=previous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times up"/>
          <p:cNvGrpSpPr/>
          <p:nvPr/>
        </p:nvGrpSpPr>
        <p:grpSpPr>
          <a:xfrm>
            <a:off x="1527843" y="177800"/>
            <a:ext cx="1009445" cy="500085"/>
            <a:chOff x="2989747" y="438150"/>
            <a:chExt cx="1572029" cy="683752"/>
          </a:xfrm>
        </p:grpSpPr>
        <p:sp>
          <p:nvSpPr>
            <p:cNvPr id="26" name="Rounded Rectangle 2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7" name="Rounded Rectangle 2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8"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3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grpSp>
      <p:sp>
        <p:nvSpPr>
          <p:cNvPr id="64"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latin typeface="Arial" panose="020B0604020202020204" pitchFamily="34" charset="0"/>
              <a:cs typeface="Arial" panose="020B0604020202020204" pitchFamily="34" charset="0"/>
            </a:endParaRPr>
          </a:p>
        </p:txBody>
      </p:sp>
      <p:sp>
        <p:nvSpPr>
          <p:cNvPr id="65" name="Explosion 2 64"/>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Arial" panose="020B0604020202020204" pitchFamily="34" charset="0"/>
                <a:cs typeface="Arial" panose="020B0604020202020204" pitchFamily="34" charset="0"/>
              </a:rPr>
              <a:t>HẾT GIỜ</a:t>
            </a:r>
          </a:p>
        </p:txBody>
      </p:sp>
      <p:pic>
        <p:nvPicPr>
          <p:cNvPr id="66"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156839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anim calcmode="lin" valueType="num">
                                      <p:cBhvr>
                                        <p:cTn id="41" dur="1000" fill="hold"/>
                                        <p:tgtEl>
                                          <p:spTgt spid="43"/>
                                        </p:tgtEl>
                                        <p:attrNameLst>
                                          <p:attrName>ppt_x</p:attrName>
                                        </p:attrNameLst>
                                      </p:cBhvr>
                                      <p:tavLst>
                                        <p:tav tm="0">
                                          <p:val>
                                            <p:strVal val="#ppt_x"/>
                                          </p:val>
                                        </p:tav>
                                        <p:tav tm="100000">
                                          <p:val>
                                            <p:strVal val="#ppt_x"/>
                                          </p:val>
                                        </p:tav>
                                      </p:tavLst>
                                    </p:anim>
                                    <p:anim calcmode="lin" valueType="num">
                                      <p:cBhvr>
                                        <p:cTn id="4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0"/>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50"/>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66"/>
                                        </p:tgtEl>
                                      </p:cBhvr>
                                    </p:cmd>
                                  </p:childTnLst>
                                </p:cTn>
                              </p:par>
                              <p:par>
                                <p:cTn id="61" presetID="21" presetClass="emph" presetSubtype="0" repeatCount="indefinite" fill="hold" grpId="1" nodeType="withEffect">
                                  <p:stCondLst>
                                    <p:cond delay="0"/>
                                  </p:stCondLst>
                                  <p:childTnLst>
                                    <p:animClr clrSpc="hsl" dir="cw">
                                      <p:cBhvr override="childStyle">
                                        <p:cTn id="62" dur="500" fill="hold"/>
                                        <p:tgtEl>
                                          <p:spTgt spid="41"/>
                                        </p:tgtEl>
                                        <p:attrNameLst>
                                          <p:attrName>style.color</p:attrName>
                                        </p:attrNameLst>
                                      </p:cBhvr>
                                      <p:by>
                                        <p:hsl h="7200000" s="0" l="0"/>
                                      </p:by>
                                    </p:animClr>
                                    <p:animClr clrSpc="hsl" dir="cw">
                                      <p:cBhvr>
                                        <p:cTn id="63" dur="500" fill="hold"/>
                                        <p:tgtEl>
                                          <p:spTgt spid="41"/>
                                        </p:tgtEl>
                                        <p:attrNameLst>
                                          <p:attrName>fillcolor</p:attrName>
                                        </p:attrNameLst>
                                      </p:cBhvr>
                                      <p:by>
                                        <p:hsl h="7200000" s="0" l="0"/>
                                      </p:by>
                                    </p:animClr>
                                    <p:animClr clrSpc="hsl" dir="cw">
                                      <p:cBhvr>
                                        <p:cTn id="64" dur="500" fill="hold"/>
                                        <p:tgtEl>
                                          <p:spTgt spid="41"/>
                                        </p:tgtEl>
                                        <p:attrNameLst>
                                          <p:attrName>stroke.color</p:attrName>
                                        </p:attrNameLst>
                                      </p:cBhvr>
                                      <p:by>
                                        <p:hsl h="7200000" s="0" l="0"/>
                                      </p:by>
                                    </p:animClr>
                                    <p:set>
                                      <p:cBhvr>
                                        <p:cTn id="65" dur="500" fill="hold"/>
                                        <p:tgtEl>
                                          <p:spTgt spid="41"/>
                                        </p:tgtEl>
                                        <p:attrNameLst>
                                          <p:attrName>fill.type</p:attrName>
                                        </p:attrNameLst>
                                      </p:cBhvr>
                                      <p:to>
                                        <p:strVal val="solid"/>
                                      </p:to>
                                    </p:set>
                                  </p:childTnLst>
                                </p:cTn>
                              </p:par>
                              <p:par>
                                <p:cTn id="66" presetID="32" presetClass="emph" presetSubtype="0" repeatCount="indefinite" fill="hold" nodeType="withEffect">
                                  <p:stCondLst>
                                    <p:cond delay="0"/>
                                  </p:stCondLst>
                                  <p:childTnLst>
                                    <p:animRot by="120000">
                                      <p:cBhvr>
                                        <p:cTn id="67" dur="200" fill="hold">
                                          <p:stCondLst>
                                            <p:cond delay="0"/>
                                          </p:stCondLst>
                                        </p:cTn>
                                        <p:tgtEl>
                                          <p:spTgt spid="2050"/>
                                        </p:tgtEl>
                                        <p:attrNameLst>
                                          <p:attrName>r</p:attrName>
                                        </p:attrNameLst>
                                      </p:cBhvr>
                                    </p:animRot>
                                    <p:animRot by="-240000">
                                      <p:cBhvr>
                                        <p:cTn id="68" dur="400" fill="hold">
                                          <p:stCondLst>
                                            <p:cond delay="400"/>
                                          </p:stCondLst>
                                        </p:cTn>
                                        <p:tgtEl>
                                          <p:spTgt spid="2050"/>
                                        </p:tgtEl>
                                        <p:attrNameLst>
                                          <p:attrName>r</p:attrName>
                                        </p:attrNameLst>
                                      </p:cBhvr>
                                    </p:animRot>
                                    <p:animRot by="240000">
                                      <p:cBhvr>
                                        <p:cTn id="69" dur="400" fill="hold">
                                          <p:stCondLst>
                                            <p:cond delay="800"/>
                                          </p:stCondLst>
                                        </p:cTn>
                                        <p:tgtEl>
                                          <p:spTgt spid="2050"/>
                                        </p:tgtEl>
                                        <p:attrNameLst>
                                          <p:attrName>r</p:attrName>
                                        </p:attrNameLst>
                                      </p:cBhvr>
                                    </p:animRot>
                                    <p:animRot by="-240000">
                                      <p:cBhvr>
                                        <p:cTn id="70" dur="400" fill="hold">
                                          <p:stCondLst>
                                            <p:cond delay="1200"/>
                                          </p:stCondLst>
                                        </p:cTn>
                                        <p:tgtEl>
                                          <p:spTgt spid="2050"/>
                                        </p:tgtEl>
                                        <p:attrNameLst>
                                          <p:attrName>r</p:attrName>
                                        </p:attrNameLst>
                                      </p:cBhvr>
                                    </p:animRot>
                                    <p:animRot by="120000">
                                      <p:cBhvr>
                                        <p:cTn id="71" dur="400" fill="hold">
                                          <p:stCondLst>
                                            <p:cond delay="1600"/>
                                          </p:stCondLst>
                                        </p:cTn>
                                        <p:tgtEl>
                                          <p:spTgt spid="2050"/>
                                        </p:tgtEl>
                                        <p:attrNameLst>
                                          <p:attrName>r</p:attrName>
                                        </p:attrNameLst>
                                      </p:cBhvr>
                                    </p:animRot>
                                  </p:childTnLst>
                                </p:cTn>
                              </p:par>
                              <p:par>
                                <p:cTn id="72" presetID="1"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39"/>
                                        </p:tgtEl>
                                      </p:cBhvr>
                                    </p:animEffect>
                                    <p:animScale>
                                      <p:cBhvr>
                                        <p:cTn id="76" dur="250" autoRev="1" fill="hold"/>
                                        <p:tgtEl>
                                          <p:spTgt spid="39"/>
                                        </p:tgtEl>
                                      </p:cBhvr>
                                      <p:by x="105000" y="105000"/>
                                    </p:animScale>
                                  </p:childTnLst>
                                </p:cTn>
                              </p:par>
                              <p:par>
                                <p:cTn id="77" presetID="1" presetClass="exit" presetSubtype="0" fill="hold" grpId="2" nodeType="withEffect">
                                  <p:stCondLst>
                                    <p:cond delay="2500"/>
                                  </p:stCondLst>
                                  <p:childTnLst>
                                    <p:set>
                                      <p:cBhvr>
                                        <p:cTn id="7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030"/>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1030"/>
                                        </p:tgtEl>
                                        <p:attrNameLst>
                                          <p:attrName>r</p:attrName>
                                        </p:attrNameLst>
                                      </p:cBhvr>
                                    </p:animRot>
                                    <p:animRot by="-240000">
                                      <p:cBhvr>
                                        <p:cTn id="86" dur="600" fill="hold">
                                          <p:stCondLst>
                                            <p:cond delay="600"/>
                                          </p:stCondLst>
                                        </p:cTn>
                                        <p:tgtEl>
                                          <p:spTgt spid="1030"/>
                                        </p:tgtEl>
                                        <p:attrNameLst>
                                          <p:attrName>r</p:attrName>
                                        </p:attrNameLst>
                                      </p:cBhvr>
                                    </p:animRot>
                                    <p:animRot by="240000">
                                      <p:cBhvr>
                                        <p:cTn id="87" dur="600" fill="hold">
                                          <p:stCondLst>
                                            <p:cond delay="1200"/>
                                          </p:stCondLst>
                                        </p:cTn>
                                        <p:tgtEl>
                                          <p:spTgt spid="1030"/>
                                        </p:tgtEl>
                                        <p:attrNameLst>
                                          <p:attrName>r</p:attrName>
                                        </p:attrNameLst>
                                      </p:cBhvr>
                                    </p:animRot>
                                    <p:animRot by="-240000">
                                      <p:cBhvr>
                                        <p:cTn id="88" dur="600" fill="hold">
                                          <p:stCondLst>
                                            <p:cond delay="1800"/>
                                          </p:stCondLst>
                                        </p:cTn>
                                        <p:tgtEl>
                                          <p:spTgt spid="1030"/>
                                        </p:tgtEl>
                                        <p:attrNameLst>
                                          <p:attrName>r</p:attrName>
                                        </p:attrNameLst>
                                      </p:cBhvr>
                                    </p:animRot>
                                    <p:animRot by="120000">
                                      <p:cBhvr>
                                        <p:cTn id="89"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42"/>
                  </p:tgtEl>
                </p:cond>
              </p:nextCondLst>
            </p:seq>
            <p:seq concurrent="1" nextAc="seek">
              <p:cTn id="90" restart="whenNotActive" fill="hold" evtFilter="cancelBubble" nodeType="interactiveSeq">
                <p:stCondLst>
                  <p:cond evt="onClick" delay="0">
                    <p:tgtEl>
                      <p:spTgt spid="43"/>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29"/>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1029"/>
                                        </p:tgtEl>
                                        <p:attrNameLst>
                                          <p:attrName>r</p:attrName>
                                        </p:attrNameLst>
                                      </p:cBhvr>
                                    </p:animRot>
                                    <p:animRot by="-240000">
                                      <p:cBhvr>
                                        <p:cTn id="97" dur="600" fill="hold">
                                          <p:stCondLst>
                                            <p:cond delay="600"/>
                                          </p:stCondLst>
                                        </p:cTn>
                                        <p:tgtEl>
                                          <p:spTgt spid="1029"/>
                                        </p:tgtEl>
                                        <p:attrNameLst>
                                          <p:attrName>r</p:attrName>
                                        </p:attrNameLst>
                                      </p:cBhvr>
                                    </p:animRot>
                                    <p:animRot by="240000">
                                      <p:cBhvr>
                                        <p:cTn id="98" dur="600" fill="hold">
                                          <p:stCondLst>
                                            <p:cond delay="1200"/>
                                          </p:stCondLst>
                                        </p:cTn>
                                        <p:tgtEl>
                                          <p:spTgt spid="1029"/>
                                        </p:tgtEl>
                                        <p:attrNameLst>
                                          <p:attrName>r</p:attrName>
                                        </p:attrNameLst>
                                      </p:cBhvr>
                                    </p:animRot>
                                    <p:animRot by="-240000">
                                      <p:cBhvr>
                                        <p:cTn id="99" dur="600" fill="hold">
                                          <p:stCondLst>
                                            <p:cond delay="1800"/>
                                          </p:stCondLst>
                                        </p:cTn>
                                        <p:tgtEl>
                                          <p:spTgt spid="1029"/>
                                        </p:tgtEl>
                                        <p:attrNameLst>
                                          <p:attrName>r</p:attrName>
                                        </p:attrNameLst>
                                      </p:cBhvr>
                                    </p:animRot>
                                    <p:animRot by="120000">
                                      <p:cBhvr>
                                        <p:cTn id="100"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2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2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11" fill="hold" display="0">
                  <p:stCondLst>
                    <p:cond delay="indefinite"/>
                  </p:stCondLst>
                  <p:endCondLst>
                    <p:cond evt="onStopAudio" delay="0">
                      <p:tgtEl>
                        <p:sldTgt/>
                      </p:tgtEl>
                    </p:cond>
                  </p:endCondLst>
                </p:cTn>
                <p:tgtEl>
                  <p:spTgt spid="66"/>
                </p:tgtEl>
              </p:cMediaNode>
            </p:audio>
          </p:childTnLst>
        </p:cTn>
      </p:par>
    </p:tnLst>
    <p:bldLst>
      <p:bldP spid="37" grpId="0"/>
      <p:bldP spid="39" grpId="0" animBg="1"/>
      <p:bldP spid="39" grpId="1" animBg="1"/>
      <p:bldP spid="39" grpId="2" animBg="1"/>
      <p:bldP spid="40" grpId="0" animBg="1"/>
      <p:bldP spid="41" grpId="0" animBg="1"/>
      <p:bldP spid="41" grpId="1" animBg="1"/>
      <p:bldP spid="42" grpId="0" animBg="1"/>
      <p:bldP spid="43" grpId="0" animBg="1"/>
      <p:bldP spid="65" grpId="0" animBg="1"/>
      <p:bldP spid="6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FFF12F-802C-C204-8B94-2137964E735B}"/>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723A3881-81B7-CAC0-EB7D-1EC230A18EF9}"/>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sp>
        <p:nvSpPr>
          <p:cNvPr id="3" name="TextBox 2">
            <a:extLst>
              <a:ext uri="{FF2B5EF4-FFF2-40B4-BE49-F238E27FC236}">
                <a16:creationId xmlns:a16="http://schemas.microsoft.com/office/drawing/2014/main" id="{C30D1426-D970-E949-DC44-E9C4469468A3}"/>
              </a:ext>
            </a:extLst>
          </p:cNvPr>
          <p:cNvSpPr txBox="1"/>
          <p:nvPr/>
        </p:nvSpPr>
        <p:spPr>
          <a:xfrm>
            <a:off x="4497805" y="312638"/>
            <a:ext cx="3196390" cy="584775"/>
          </a:xfrm>
          <a:prstGeom prst="rect">
            <a:avLst/>
          </a:prstGeom>
          <a:noFill/>
        </p:spPr>
        <p:txBody>
          <a:bodyPr wrap="square">
            <a:spAutoFit/>
          </a:bodyPr>
          <a:lstStyle/>
          <a:p>
            <a:pPr eaLnBrk="1" hangingPunct="1"/>
            <a:r>
              <a:rPr lang="vi-VN" altLang="en-US" sz="3200" b="1" dirty="0">
                <a:solidFill>
                  <a:srgbClr val="C00000"/>
                </a:solidFill>
                <a:latin typeface="Times New Roman" panose="02020603050405020304" pitchFamily="18" charset="0"/>
                <a:cs typeface="Times New Roman" panose="02020603050405020304" pitchFamily="18" charset="0"/>
              </a:rPr>
              <a:t>III. VẬN DỤNG</a:t>
            </a:r>
            <a:endParaRPr lang="en-US" altLang="en-US" sz="3200" dirty="0">
              <a:solidFill>
                <a:srgbClr val="C00000"/>
              </a:solidFill>
              <a:latin typeface="Arial" panose="020B0604020202020204" pitchFamily="34" charset="0"/>
            </a:endParaRPr>
          </a:p>
        </p:txBody>
      </p:sp>
      <p:sp>
        <p:nvSpPr>
          <p:cNvPr id="4" name="Rectangle 1">
            <a:extLst>
              <a:ext uri="{FF2B5EF4-FFF2-40B4-BE49-F238E27FC236}">
                <a16:creationId xmlns:a16="http://schemas.microsoft.com/office/drawing/2014/main" id="{B29C8EE0-C6C4-ED1E-95E8-B3381BD2BAA5}"/>
              </a:ext>
            </a:extLst>
          </p:cNvPr>
          <p:cNvSpPr>
            <a:spLocks noChangeArrowheads="1"/>
          </p:cNvSpPr>
          <p:nvPr/>
        </p:nvSpPr>
        <p:spPr bwMode="auto">
          <a:xfrm>
            <a:off x="550389" y="1303773"/>
            <a:ext cx="11263069" cy="130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lang="vi-VN" sz="2800" b="1" dirty="0">
                <a:solidFill>
                  <a:srgbClr val="008000"/>
                </a:solidFill>
                <a:latin typeface="Times New Roman" panose="02020603050405020304" pitchFamily="18" charset="0"/>
                <a:cs typeface="Times New Roman" panose="02020603050405020304" pitchFamily="18" charset="0"/>
              </a:rPr>
              <a:t>Vận dụng 3</a:t>
            </a:r>
            <a:r>
              <a:rPr lang="vi-VN" sz="2800" b="1" i="0" dirty="0">
                <a:solidFill>
                  <a:srgbClr val="008000"/>
                </a:solidFill>
                <a:effectLst/>
                <a:latin typeface="Times New Roman" panose="02020603050405020304" pitchFamily="18" charset="0"/>
                <a:cs typeface="Times New Roman" panose="02020603050405020304" pitchFamily="18" charset="0"/>
              </a:rPr>
              <a:t> trang 80 Lịch Sử lớp 6: </a:t>
            </a:r>
            <a:r>
              <a:rPr lang="vi-VN" sz="2800" b="1" i="0" dirty="0">
                <a:effectLst/>
                <a:latin typeface="Times New Roman" panose="02020603050405020304" pitchFamily="18" charset="0"/>
                <a:cs typeface="Times New Roman" panose="02020603050405020304" pitchFamily="18" charset="0"/>
              </a:rPr>
              <a:t>Những phong tục nào trong văn hóa Việt Nam hiện nay được kế thừa từ thời Văn Lang, Âu Lạc?</a:t>
            </a:r>
            <a:endParaRPr kumimoji="0" lang="en-US" altLang="en-US" sz="2400" b="1" i="0" u="none" strike="noStrike" cap="none" normalizeH="0" baseline="0" dirty="0">
              <a:ln>
                <a:noFill/>
              </a:ln>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24D7558-24DE-1B86-E8FC-85BF487D9393}"/>
              </a:ext>
            </a:extLst>
          </p:cNvPr>
          <p:cNvSpPr txBox="1"/>
          <p:nvPr/>
        </p:nvSpPr>
        <p:spPr>
          <a:xfrm>
            <a:off x="1062805" y="3017670"/>
            <a:ext cx="10750653" cy="3170099"/>
          </a:xfrm>
          <a:prstGeom prst="rect">
            <a:avLst/>
          </a:prstGeom>
          <a:noFill/>
        </p:spPr>
        <p:txBody>
          <a:bodyPr wrap="square">
            <a:spAutoFit/>
          </a:bodyPr>
          <a:lstStyle/>
          <a:p>
            <a:pPr indent="457200" algn="just">
              <a:lnSpc>
                <a:spcPct val="150000"/>
              </a:lnSpc>
              <a:spcAft>
                <a:spcPts val="8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Tục nhuộm răng đen (vẫn phổ biến ở các vùng nông thôn khu vực Bắc Bộ).</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8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Tục ăn trầu; làm bánh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ch</a:t>
            </a:r>
            <a:r>
              <a:rPr lang="vi-VN"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ưng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bánh giày trong ngày lễ/tết.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8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Tục thờ cúng tổ tiên, anh hùng dân tộc…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8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Tổ chức các lễ hội liên quan đến sản xuất nông nghiệp (lễ xuống đồng; lễ mừng cơm mới…)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hought Bubble: Cloud 1">
            <a:extLst>
              <a:ext uri="{FF2B5EF4-FFF2-40B4-BE49-F238E27FC236}">
                <a16:creationId xmlns:a16="http://schemas.microsoft.com/office/drawing/2014/main" id="{31A5345D-204A-70E7-0E07-CED8DCF42388}"/>
              </a:ext>
            </a:extLst>
          </p:cNvPr>
          <p:cNvSpPr/>
          <p:nvPr/>
        </p:nvSpPr>
        <p:spPr>
          <a:xfrm>
            <a:off x="2603091" y="762921"/>
            <a:ext cx="9778180" cy="2389239"/>
          </a:xfrm>
          <a:prstGeom prst="cloudCallout">
            <a:avLst>
              <a:gd name="adj1" fmla="val -18420"/>
              <a:gd name="adj2" fmla="val 51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Times New Roman" panose="02020603050405020304" pitchFamily="18" charset="0"/>
                <a:cs typeface="Times New Roman" panose="02020603050405020304" pitchFamily="18" charset="0"/>
              </a:rPr>
              <a:t>Phong tục là toàn bộ những hoạt động sống của con người mang tính bền vững, phổ biến, được cộng đồng thừa nhận, truyền từ thế hệ này sang thế hệ khác.</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744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FFF12F-802C-C204-8B94-2137964E735B}"/>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723A3881-81B7-CAC0-EB7D-1EC230A18EF9}"/>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29950" y="11"/>
            <a:ext cx="12192000" cy="6857989"/>
          </a:xfrm>
          <a:prstGeom prst="rect">
            <a:avLst/>
          </a:prstGeom>
        </p:spPr>
      </p:pic>
      <p:sp>
        <p:nvSpPr>
          <p:cNvPr id="3" name="TextBox 2">
            <a:extLst>
              <a:ext uri="{FF2B5EF4-FFF2-40B4-BE49-F238E27FC236}">
                <a16:creationId xmlns:a16="http://schemas.microsoft.com/office/drawing/2014/main" id="{C30D1426-D970-E949-DC44-E9C4469468A3}"/>
              </a:ext>
            </a:extLst>
          </p:cNvPr>
          <p:cNvSpPr txBox="1"/>
          <p:nvPr/>
        </p:nvSpPr>
        <p:spPr>
          <a:xfrm>
            <a:off x="4497805" y="312638"/>
            <a:ext cx="3196390" cy="584775"/>
          </a:xfrm>
          <a:prstGeom prst="rect">
            <a:avLst/>
          </a:prstGeom>
          <a:noFill/>
        </p:spPr>
        <p:txBody>
          <a:bodyPr wrap="square">
            <a:spAutoFit/>
          </a:bodyPr>
          <a:lstStyle/>
          <a:p>
            <a:pPr eaLnBrk="1" hangingPunct="1"/>
            <a:r>
              <a:rPr lang="vi-VN" altLang="en-US" sz="3200" b="1" dirty="0">
                <a:solidFill>
                  <a:srgbClr val="C00000"/>
                </a:solidFill>
                <a:latin typeface="Times New Roman" panose="02020603050405020304" pitchFamily="18" charset="0"/>
                <a:cs typeface="Times New Roman" panose="02020603050405020304" pitchFamily="18" charset="0"/>
              </a:rPr>
              <a:t>III. VẬN DỤNG</a:t>
            </a:r>
            <a:endParaRPr lang="en-US" altLang="en-US" sz="3200" dirty="0">
              <a:solidFill>
                <a:srgbClr val="C00000"/>
              </a:solidFill>
              <a:latin typeface="Arial" panose="020B0604020202020204" pitchFamily="34" charset="0"/>
            </a:endParaRPr>
          </a:p>
        </p:txBody>
      </p:sp>
      <p:sp>
        <p:nvSpPr>
          <p:cNvPr id="4" name="Rectangle 1">
            <a:extLst>
              <a:ext uri="{FF2B5EF4-FFF2-40B4-BE49-F238E27FC236}">
                <a16:creationId xmlns:a16="http://schemas.microsoft.com/office/drawing/2014/main" id="{B29C8EE0-C6C4-ED1E-95E8-B3381BD2BAA5}"/>
              </a:ext>
            </a:extLst>
          </p:cNvPr>
          <p:cNvSpPr>
            <a:spLocks noChangeArrowheads="1"/>
          </p:cNvSpPr>
          <p:nvPr/>
        </p:nvSpPr>
        <p:spPr bwMode="auto">
          <a:xfrm>
            <a:off x="550389" y="1265044"/>
            <a:ext cx="1126306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lang="vi-VN" sz="2800" b="1" dirty="0">
                <a:solidFill>
                  <a:srgbClr val="008000"/>
                </a:solidFill>
                <a:latin typeface="Times New Roman" panose="02020603050405020304" pitchFamily="18" charset="0"/>
                <a:cs typeface="Times New Roman" panose="02020603050405020304" pitchFamily="18" charset="0"/>
              </a:rPr>
              <a:t>Vận dụng </a:t>
            </a:r>
            <a:r>
              <a:rPr lang="en-US" sz="2800" b="1" dirty="0" smtClean="0">
                <a:solidFill>
                  <a:srgbClr val="008000"/>
                </a:solidFill>
                <a:latin typeface="Times New Roman" panose="02020603050405020304" pitchFamily="18" charset="0"/>
                <a:cs typeface="Times New Roman" panose="02020603050405020304" pitchFamily="18" charset="0"/>
              </a:rPr>
              <a:t>4</a:t>
            </a:r>
            <a:r>
              <a:rPr lang="vi-VN" sz="2800" b="1" i="0" dirty="0" smtClean="0">
                <a:solidFill>
                  <a:srgbClr val="008000"/>
                </a:solidFill>
                <a:effectLst/>
                <a:latin typeface="Times New Roman" panose="02020603050405020304" pitchFamily="18" charset="0"/>
                <a:cs typeface="Times New Roman" panose="02020603050405020304" pitchFamily="18" charset="0"/>
              </a:rPr>
              <a:t> </a:t>
            </a:r>
            <a:r>
              <a:rPr lang="vi-VN" sz="2800" b="1" i="0" dirty="0">
                <a:solidFill>
                  <a:srgbClr val="008000"/>
                </a:solidFill>
                <a:effectLst/>
                <a:latin typeface="Times New Roman" panose="02020603050405020304" pitchFamily="18" charset="0"/>
                <a:cs typeface="Times New Roman" panose="02020603050405020304" pitchFamily="18" charset="0"/>
              </a:rPr>
              <a:t>trang 80 Lịch Sử lớp 6: </a:t>
            </a:r>
            <a:r>
              <a:rPr lang="en-US" sz="2800" b="1" i="0" dirty="0" err="1" smtClean="0">
                <a:effectLst/>
                <a:latin typeface="Times New Roman" panose="02020603050405020304" pitchFamily="18" charset="0"/>
                <a:cs typeface="Times New Roman" panose="02020603050405020304" pitchFamily="18" charset="0"/>
              </a:rPr>
              <a:t>Hãy</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kể</a:t>
            </a:r>
            <a:r>
              <a:rPr lang="en-US" sz="2800" b="1" i="0" dirty="0" smtClean="0">
                <a:effectLst/>
                <a:latin typeface="Times New Roman" panose="02020603050405020304" pitchFamily="18" charset="0"/>
                <a:cs typeface="Times New Roman" panose="02020603050405020304" pitchFamily="18" charset="0"/>
              </a:rPr>
              <a:t> 1 </a:t>
            </a:r>
            <a:r>
              <a:rPr lang="en-US" sz="2800" b="1" i="0" dirty="0" err="1" smtClean="0">
                <a:effectLst/>
                <a:latin typeface="Times New Roman" panose="02020603050405020304" pitchFamily="18" charset="0"/>
                <a:cs typeface="Times New Roman" panose="02020603050405020304" pitchFamily="18" charset="0"/>
              </a:rPr>
              <a:t>truyền</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thuyết</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gắn</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liền</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với</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đời</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sống</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vật</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chất</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và</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tinh</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thần</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của</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cư</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dân</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Văn</a:t>
            </a:r>
            <a:r>
              <a:rPr lang="en-US" sz="2800" b="1" i="0" dirty="0" smtClean="0">
                <a:effectLst/>
                <a:latin typeface="Times New Roman" panose="02020603050405020304" pitchFamily="18" charset="0"/>
                <a:cs typeface="Times New Roman" panose="02020603050405020304" pitchFamily="18" charset="0"/>
              </a:rPr>
              <a:t> Lang, </a:t>
            </a:r>
            <a:r>
              <a:rPr lang="en-US" sz="2800" b="1" i="0" dirty="0" err="1" smtClean="0">
                <a:effectLst/>
                <a:latin typeface="Times New Roman" panose="02020603050405020304" pitchFamily="18" charset="0"/>
                <a:cs typeface="Times New Roman" panose="02020603050405020304" pitchFamily="18" charset="0"/>
              </a:rPr>
              <a:t>Âu</a:t>
            </a:r>
            <a:r>
              <a:rPr lang="en-US" sz="2800" b="1" i="0" dirty="0" smtClean="0">
                <a:effectLst/>
                <a:latin typeface="Times New Roman" panose="02020603050405020304" pitchFamily="18" charset="0"/>
                <a:cs typeface="Times New Roman" panose="02020603050405020304" pitchFamily="18" charset="0"/>
              </a:rPr>
              <a:t> </a:t>
            </a:r>
            <a:r>
              <a:rPr lang="en-US" sz="2800" b="1" i="0" dirty="0" err="1" smtClean="0">
                <a:effectLst/>
                <a:latin typeface="Times New Roman" panose="02020603050405020304" pitchFamily="18" charset="0"/>
                <a:cs typeface="Times New Roman" panose="02020603050405020304" pitchFamily="18" charset="0"/>
              </a:rPr>
              <a:t>Lạc</a:t>
            </a:r>
            <a:r>
              <a:rPr lang="vi-VN" sz="2800" b="1" i="0" dirty="0" smtClean="0">
                <a:effectLst/>
                <a:latin typeface="Times New Roman" panose="02020603050405020304" pitchFamily="18" charset="0"/>
                <a:cs typeface="Times New Roman" panose="02020603050405020304" pitchFamily="18" charset="0"/>
              </a:rPr>
              <a:t>?</a:t>
            </a:r>
            <a:endParaRPr kumimoji="0" lang="en-US" altLang="en-US" sz="2400" b="1" i="0" u="none" strike="noStrike" cap="none" normalizeH="0" baseline="0" dirty="0">
              <a:ln>
                <a:noFill/>
              </a:ln>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24D7558-24DE-1B86-E8FC-85BF487D9393}"/>
              </a:ext>
            </a:extLst>
          </p:cNvPr>
          <p:cNvSpPr txBox="1"/>
          <p:nvPr/>
        </p:nvSpPr>
        <p:spPr>
          <a:xfrm>
            <a:off x="399127" y="2659038"/>
            <a:ext cx="10750653" cy="3539430"/>
          </a:xfrm>
          <a:prstGeom prst="rect">
            <a:avLst/>
          </a:prstGeom>
          <a:noFill/>
        </p:spPr>
        <p:txBody>
          <a:bodyPr wrap="square">
            <a:spAutoFit/>
          </a:bodyPr>
          <a:lstStyle/>
          <a:p>
            <a:pPr algn="just"/>
            <a:r>
              <a:rPr lang="vi-VN" sz="3200" dirty="0">
                <a:solidFill>
                  <a:srgbClr val="000000"/>
                </a:solidFill>
                <a:latin typeface="Times New Roman(heading)"/>
                <a:cs typeface="Times New Roman" panose="02020603050405020304" pitchFamily="18" charset="0"/>
              </a:rPr>
              <a:t> Một số truyền thuyết, sự tích… gắn liền với đời sống vật chất, tinh thần của cư dân Văn Lang, Âu Lạc là:</a:t>
            </a:r>
          </a:p>
          <a:p>
            <a:pPr algn="just"/>
            <a:r>
              <a:rPr lang="vi-VN" sz="3200" dirty="0">
                <a:solidFill>
                  <a:srgbClr val="000000"/>
                </a:solidFill>
                <a:latin typeface="Times New Roman(heading)"/>
                <a:cs typeface="Times New Roman" panose="02020603050405020304" pitchFamily="18" charset="0"/>
              </a:rPr>
              <a:t>+ </a:t>
            </a:r>
            <a:r>
              <a:rPr lang="vi-VN" sz="3200" dirty="0">
                <a:solidFill>
                  <a:srgbClr val="000000"/>
                </a:solidFill>
                <a:latin typeface="Times New Roman(heading)"/>
                <a:cs typeface="Times New Roman" panose="02020603050405020304" pitchFamily="18" charset="0"/>
                <a:hlinkClick r:id="rId3" action="ppaction://hlinksldjump"/>
              </a:rPr>
              <a:t>Truyền thuyết “Con rồng cháu tiên”</a:t>
            </a:r>
            <a:endParaRPr lang="vi-VN" sz="3200" dirty="0">
              <a:solidFill>
                <a:srgbClr val="000000"/>
              </a:solidFill>
              <a:latin typeface="Times New Roman(heading)"/>
              <a:cs typeface="Times New Roman" panose="02020603050405020304" pitchFamily="18" charset="0"/>
            </a:endParaRPr>
          </a:p>
          <a:p>
            <a:pPr algn="just"/>
            <a:r>
              <a:rPr lang="vi-VN" sz="3200" dirty="0">
                <a:solidFill>
                  <a:srgbClr val="000000"/>
                </a:solidFill>
                <a:latin typeface="Times New Roman(heading)"/>
                <a:cs typeface="Times New Roman" panose="02020603050405020304" pitchFamily="18" charset="0"/>
              </a:rPr>
              <a:t>+ Truyền thuyết “Sơn Tinh – Thủy Tinh”</a:t>
            </a:r>
          </a:p>
          <a:p>
            <a:pPr algn="just"/>
            <a:r>
              <a:rPr lang="vi-VN" sz="3200" dirty="0">
                <a:solidFill>
                  <a:srgbClr val="000000"/>
                </a:solidFill>
                <a:latin typeface="Times New Roman(heading)"/>
                <a:cs typeface="Times New Roman" panose="02020603050405020304" pitchFamily="18" charset="0"/>
              </a:rPr>
              <a:t>+ Truyền thuyết “Thánh Gióng”</a:t>
            </a:r>
          </a:p>
          <a:p>
            <a:pPr algn="just"/>
            <a:r>
              <a:rPr lang="vi-VN" sz="3200" dirty="0">
                <a:solidFill>
                  <a:srgbClr val="000000"/>
                </a:solidFill>
                <a:latin typeface="Times New Roman(heading)"/>
                <a:cs typeface="Times New Roman" panose="02020603050405020304" pitchFamily="18" charset="0"/>
              </a:rPr>
              <a:t>+ </a:t>
            </a:r>
            <a:r>
              <a:rPr lang="vi-VN" sz="3200" dirty="0">
                <a:solidFill>
                  <a:srgbClr val="000000"/>
                </a:solidFill>
                <a:latin typeface="Times New Roman(heading)"/>
                <a:cs typeface="Times New Roman" panose="02020603050405020304" pitchFamily="18" charset="0"/>
                <a:hlinkClick r:id="rId4" action="ppaction://hlinksldjump"/>
              </a:rPr>
              <a:t>Sự </a:t>
            </a:r>
            <a:r>
              <a:rPr lang="vi-VN" sz="3200" dirty="0" smtClean="0">
                <a:solidFill>
                  <a:srgbClr val="000000"/>
                </a:solidFill>
                <a:latin typeface="Times New Roman(heading)"/>
                <a:cs typeface="Times New Roman" panose="02020603050405020304" pitchFamily="18" charset="0"/>
                <a:hlinkClick r:id="rId4" action="ppaction://hlinksldjump"/>
              </a:rPr>
              <a:t>t</a:t>
            </a:r>
            <a:r>
              <a:rPr lang="en-US" sz="3200" dirty="0" err="1" smtClean="0">
                <a:solidFill>
                  <a:srgbClr val="000000"/>
                </a:solidFill>
                <a:latin typeface="Times New Roman(heading)"/>
                <a:cs typeface="Times New Roman" panose="02020603050405020304" pitchFamily="18" charset="0"/>
                <a:hlinkClick r:id="rId4" action="ppaction://hlinksldjump"/>
              </a:rPr>
              <a:t>ích</a:t>
            </a:r>
            <a:r>
              <a:rPr lang="vi-VN" sz="3200" dirty="0" smtClean="0">
                <a:solidFill>
                  <a:srgbClr val="000000"/>
                </a:solidFill>
                <a:latin typeface="Times New Roman(heading)"/>
                <a:cs typeface="Times New Roman" panose="02020603050405020304" pitchFamily="18" charset="0"/>
                <a:hlinkClick r:id="rId4" action="ppaction://hlinksldjump"/>
              </a:rPr>
              <a:t> </a:t>
            </a:r>
            <a:r>
              <a:rPr lang="vi-VN" sz="3200" dirty="0">
                <a:solidFill>
                  <a:srgbClr val="000000"/>
                </a:solidFill>
                <a:latin typeface="Times New Roman(heading)"/>
                <a:cs typeface="Times New Roman" panose="02020603050405020304" pitchFamily="18" charset="0"/>
                <a:hlinkClick r:id="rId4" action="ppaction://hlinksldjump"/>
              </a:rPr>
              <a:t>“bánh chưng, bánh giày”</a:t>
            </a:r>
            <a:endParaRPr lang="vi-VN" sz="3200" dirty="0">
              <a:solidFill>
                <a:srgbClr val="000000"/>
              </a:solidFill>
              <a:latin typeface="Times New Roman(heading)"/>
              <a:cs typeface="Times New Roman" panose="02020603050405020304" pitchFamily="18" charset="0"/>
            </a:endParaRPr>
          </a:p>
          <a:p>
            <a:pPr algn="just"/>
            <a:r>
              <a:rPr lang="vi-VN" sz="3200" dirty="0">
                <a:solidFill>
                  <a:srgbClr val="000000"/>
                </a:solidFill>
                <a:latin typeface="Times New Roman(heading)"/>
                <a:cs typeface="Times New Roman" panose="02020603050405020304" pitchFamily="18" charset="0"/>
              </a:rPr>
              <a:t>+ Sự tích “trầu cau</a:t>
            </a:r>
            <a:r>
              <a:rPr lang="vi-VN" sz="3200" dirty="0" smtClean="0">
                <a:solidFill>
                  <a:srgbClr val="000000"/>
                </a:solidFill>
                <a:latin typeface="Times New Roman(heading)"/>
                <a:cs typeface="Times New Roman" panose="02020603050405020304" pitchFamily="18" charset="0"/>
              </a:rPr>
              <a:t>”</a:t>
            </a:r>
            <a:endParaRPr lang="vi-VN" sz="3200" dirty="0">
              <a:solidFill>
                <a:srgbClr val="000000"/>
              </a:solidFill>
              <a:latin typeface="Times New Roman(heading)"/>
              <a:cs typeface="Times New Roman" panose="02020603050405020304" pitchFamily="18" charset="0"/>
            </a:endParaRPr>
          </a:p>
        </p:txBody>
      </p:sp>
    </p:spTree>
    <p:extLst>
      <p:ext uri="{BB962C8B-B14F-4D97-AF65-F5344CB8AC3E}">
        <p14:creationId xmlns:p14="http://schemas.microsoft.com/office/powerpoint/2010/main" val="106747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5575" y="236538"/>
            <a:ext cx="11849611" cy="65248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Ngày</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xưa</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ở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miền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đất</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Lạc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Việt</a:t>
            </a:r>
            <a:r>
              <a:rPr kumimoji="0" lang="en-US" altLang="en-US" sz="2200" b="0" i="0" u="none" strike="noStrike" cap="none" normalizeH="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Bắc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Bộ</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ngày</a:t>
            </a:r>
            <a:r>
              <a:rPr kumimoji="0" lang="en-US" altLang="en-US" sz="2200" b="0" i="0" u="none" strike="noStrike" cap="none" normalizeH="0" dirty="0" smtClean="0">
                <a:ln>
                  <a:noFill/>
                </a:ln>
                <a:effectLst/>
                <a:latin typeface="Times New Roman" panose="02020603050405020304" pitchFamily="18" charset="0"/>
                <a:cs typeface="Times New Roman" panose="02020603050405020304" pitchFamily="18" charset="0"/>
              </a:rPr>
              <a:t> nay)</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có</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một</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vị</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thần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thuộc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nòi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rồng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con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trai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thần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Long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nữ</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tên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là</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Lạc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Long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Quân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Thần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mình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rồng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thường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ở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dưới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nước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thỉnh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thoảng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lên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sống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trên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cạn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sức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khỏe</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vô</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địch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có</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nhiều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phép</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lạ</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a:t>
            </a:r>
            <a:r>
              <a:rPr lang="en-US" altLang="en-US" sz="2200" dirty="0">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Thần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giúp</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nhân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dân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diệt</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trừ</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Ngư</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tinh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Hồ</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tinh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Mộc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tinh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là</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những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loài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yêu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quái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bấy</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lâu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làm</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hại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dân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lành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Thần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dạy</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dân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cách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trồng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trọt</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chăn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nuôi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và</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cách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ăn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ở.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Xong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việc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thần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thường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về</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thủy</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cung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với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mẹ</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khi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có</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việc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cần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thần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mới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hiện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lên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a:t>
            </a:r>
            <a:r>
              <a:rPr lang="en-US" altLang="en-US" sz="2200" dirty="0">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Bấy</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giờ</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ở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vùng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núi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cao</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phương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Bắc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có</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nàng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Âu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Cơ</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thuộc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dòng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họ</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Thần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Nông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xinh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đẹp</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tuyệt</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trần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nghe</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tiếng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vùng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đất</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Lạc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có</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nhiều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hoa</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thơm</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cỏ</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lạ</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bèn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tìm</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đến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thăm</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Âu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Cơ</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và</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Lạc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Long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Quân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gặp</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nhau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đem</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lòng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yêu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thương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rồi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trở</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thành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vợ</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chồng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cùng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nhau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chung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sống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trên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cạn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ở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điện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Long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Tráng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a:t>
            </a:r>
            <a:r>
              <a:rPr lang="en-US" altLang="en-US" sz="2200" dirty="0">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Ít</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lâu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sau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Âu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Cơ</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có</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mang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đến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kì</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sinh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nở</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Chuyện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thật</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lạ</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nàng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sinh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ra</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một</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cái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bọc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trăm</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trứng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nở</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ra</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một</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trăm</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con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trai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con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nào</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con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ấy</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hồng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hào</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đẹp</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đẽ</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lạ</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thường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Đàn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con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không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cần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bú</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mớm</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mà</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tự</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lớn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lên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như</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thổi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mặt</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mũi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khôi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ngô</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khỏe</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mạnh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như</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thần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a:t>
            </a:r>
            <a:r>
              <a:rPr lang="en-US" altLang="en-US" sz="2200" dirty="0">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Thế</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rồi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một</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hôm</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Lạc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Long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Quân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vốn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quen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ở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nước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cảm</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thấy</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mình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không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thể</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sống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mãi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trên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cạn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được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đành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từ</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biệt</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Âu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Cơ</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và</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đàn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con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để</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trở</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về</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thủy</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cung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với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mẹ</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Âu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Cơ</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ở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lại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một</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mình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nuôi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đàn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con,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tháng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ngày</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chờ</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mong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buồn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tủi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Cuối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cùng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nàng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gọi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chồng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lên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và</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than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thở</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Sao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chàng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bỏ</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thiếp</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mà</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không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cùng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thiếp</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nuôi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đàn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con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nhỏ</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Lạc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Long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Quân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nói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Ta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vốn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nòi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rồng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ở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miền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nước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thẳm</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nàng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là</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giòng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tiên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ở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chốn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non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cao</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Kẻ</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ở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cạn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người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ở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nước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tính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tình</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tập</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quán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khác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nhau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khó</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mà</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ăn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ở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cùng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nhau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một</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nơi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lâu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dài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được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Nay ta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đưa</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năm</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mươi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con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xuống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biển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nàng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đưa</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năm</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mươi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con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lên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núi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chia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nhau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cai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quản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các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phương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Kẻ</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miền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núi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người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miền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biển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khi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có</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việc</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gì</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thì</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giúp</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đỡ</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lẫn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nhau</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đừng</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quên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lời</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smtClean="0">
                <a:ln>
                  <a:noFill/>
                </a:ln>
                <a:effectLst/>
                <a:latin typeface="Times New Roman" panose="02020603050405020304" pitchFamily="18" charset="0"/>
                <a:cs typeface="Times New Roman" panose="02020603050405020304" pitchFamily="18" charset="0"/>
              </a:rPr>
              <a:t>hẹn</a:t>
            </a:r>
            <a:r>
              <a:rPr kumimoji="0" lang="en-US" altLang="en-US" sz="2200" b="0" i="0" u="none" strike="noStrike" cap="none" normalizeH="0" baseline="0" dirty="0" smtClean="0">
                <a:ln>
                  <a:noFill/>
                </a:ln>
                <a:effectLst/>
                <a:latin typeface="Times New Roman" panose="02020603050405020304" pitchFamily="18" charset="0"/>
                <a:cs typeface="Times New Roman" panose="02020603050405020304" pitchFamily="18" charset="0"/>
              </a:rPr>
              <a:t>.</a:t>
            </a:r>
          </a:p>
        </p:txBody>
      </p:sp>
      <p:sp>
        <p:nvSpPr>
          <p:cNvPr id="3" name="AutoShape 2" descr="Truyền thuyết con Rồng cháu Tiên"/>
          <p:cNvSpPr>
            <a:spLocks noChangeAspect="1" noChangeArrowheads="1"/>
          </p:cNvSpPr>
          <p:nvPr/>
        </p:nvSpPr>
        <p:spPr bwMode="auto">
          <a:xfrm>
            <a:off x="155575" y="-1517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3" descr="Truyện truyền thuyết con Rồng cháu Tiên"/>
          <p:cNvSpPr>
            <a:spLocks noChangeAspect="1" noChangeArrowheads="1"/>
          </p:cNvSpPr>
          <p:nvPr/>
        </p:nvSpPr>
        <p:spPr bwMode="auto">
          <a:xfrm>
            <a:off x="155575" y="-892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Lạc Long Quân và Âu Cơ"/>
          <p:cNvSpPr>
            <a:spLocks noChangeAspect="1" noChangeArrowheads="1"/>
          </p:cNvSpPr>
          <p:nvPr/>
        </p:nvSpPr>
        <p:spPr bwMode="auto">
          <a:xfrm>
            <a:off x="155575" y="-682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5" descr="Sự tích trăm trứng nở trăm con"/>
          <p:cNvSpPr>
            <a:spLocks noChangeAspect="1" noChangeArrowheads="1"/>
          </p:cNvSpPr>
          <p:nvPr/>
        </p:nvSpPr>
        <p:spPr bwMode="auto">
          <a:xfrm>
            <a:off x="155575" y="755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79902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461347-7CF4-DAE3-A59D-E17E1536E07E}"/>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C1920EF-6B17-F5C3-63AC-304A647129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landscape with mountains and sun&#10;&#10;Description automatically generated">
            <a:extLst>
              <a:ext uri="{FF2B5EF4-FFF2-40B4-BE49-F238E27FC236}">
                <a16:creationId xmlns:a16="http://schemas.microsoft.com/office/drawing/2014/main" id="{F4133121-3D9C-F94C-119A-C5A955C402E3}"/>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1" y="10"/>
            <a:ext cx="12192000" cy="6857989"/>
          </a:xfrm>
          <a:prstGeom prst="rect">
            <a:avLst/>
          </a:prstGeom>
        </p:spPr>
      </p:pic>
      <p:pic>
        <p:nvPicPr>
          <p:cNvPr id="2" name="Picture 3">
            <a:extLst>
              <a:ext uri="{FF2B5EF4-FFF2-40B4-BE49-F238E27FC236}">
                <a16:creationId xmlns:a16="http://schemas.microsoft.com/office/drawing/2014/main" id="{D0CEED63-DAB8-D648-CA52-9041BD918A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643" y="628690"/>
            <a:ext cx="3134543" cy="470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4C3B0C12-92DF-1DB5-A0AC-43A6BAEE1DB6}"/>
              </a:ext>
            </a:extLst>
          </p:cNvPr>
          <p:cNvSpPr txBox="1">
            <a:spLocks noChangeArrowheads="1"/>
          </p:cNvSpPr>
          <p:nvPr/>
        </p:nvSpPr>
        <p:spPr bwMode="auto">
          <a:xfrm>
            <a:off x="503472" y="5479517"/>
            <a:ext cx="28068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15.4</a:t>
            </a:r>
          </a:p>
          <a:p>
            <a:pPr eaLnBrk="1" hangingPunct="1"/>
            <a:r>
              <a:rPr lang="en-US" altLang="en-US" sz="2400" dirty="0" err="1">
                <a:latin typeface="Times New Roman" panose="02020603050405020304" pitchFamily="18" charset="0"/>
                <a:cs typeface="Times New Roman" panose="02020603050405020304" pitchFamily="18" charset="0"/>
              </a:rPr>
              <a:t>Trống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đồng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Lũ</a:t>
            </a:r>
            <a:endParaRPr lang="en-US" altLang="en-US" sz="2400" dirty="0">
              <a:latin typeface="Times New Roman" panose="02020603050405020304" pitchFamily="18" charset="0"/>
              <a:cs typeface="Times New Roman" panose="02020603050405020304" pitchFamily="18" charset="0"/>
            </a:endParaRPr>
          </a:p>
        </p:txBody>
      </p:sp>
      <p:sp>
        <p:nvSpPr>
          <p:cNvPr id="4" name="TextBox 5">
            <a:extLst>
              <a:ext uri="{FF2B5EF4-FFF2-40B4-BE49-F238E27FC236}">
                <a16:creationId xmlns:a16="http://schemas.microsoft.com/office/drawing/2014/main" id="{2A1BF03A-8C20-4173-FCD6-10877C633AAA}"/>
              </a:ext>
            </a:extLst>
          </p:cNvPr>
          <p:cNvSpPr txBox="1">
            <a:spLocks noChangeArrowheads="1"/>
          </p:cNvSpPr>
          <p:nvPr/>
        </p:nvSpPr>
        <p:spPr bwMode="auto">
          <a:xfrm>
            <a:off x="3714109" y="366623"/>
            <a:ext cx="823796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800" b="1" dirty="0">
                <a:solidFill>
                  <a:srgbClr val="C00000"/>
                </a:solidFill>
                <a:latin typeface="Times New Roman" panose="02020603050405020304" pitchFamily="18" charset="0"/>
                <a:cs typeface="Times New Roman" panose="02020603050405020304" pitchFamily="18" charset="0"/>
              </a:rPr>
              <a:t>? Em </a:t>
            </a:r>
            <a:r>
              <a:rPr lang="en-US" altLang="en-US" sz="2800" b="1" dirty="0" err="1">
                <a:solidFill>
                  <a:srgbClr val="C00000"/>
                </a:solidFill>
                <a:latin typeface="Times New Roman" panose="02020603050405020304" pitchFamily="18" charset="0"/>
                <a:cs typeface="Times New Roman" panose="02020603050405020304" pitchFamily="18" charset="0"/>
              </a:rPr>
              <a:t>có</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biết</a:t>
            </a:r>
            <a:endParaRPr lang="en-US" altLang="en-US" sz="2800" b="1" dirty="0">
              <a:solidFill>
                <a:srgbClr val="C00000"/>
              </a:solidFill>
              <a:latin typeface="Times New Roman" panose="02020603050405020304" pitchFamily="18" charset="0"/>
              <a:cs typeface="Times New Roman" panose="02020603050405020304" pitchFamily="18" charset="0"/>
            </a:endParaRPr>
          </a:p>
          <a:p>
            <a:pPr algn="just" eaLnBrk="1" hangingPunct="1"/>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1893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đắp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đê</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xã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huyện</a:t>
            </a:r>
            <a:r>
              <a:rPr lang="en-US" altLang="en-US" sz="2800" dirty="0">
                <a:latin typeface="Times New Roman" panose="02020603050405020304" pitchFamily="18" charset="0"/>
                <a:cs typeface="Times New Roman" panose="02020603050405020304" pitchFamily="18" charset="0"/>
              </a:rPr>
              <a:t> Nam </a:t>
            </a:r>
            <a:r>
              <a:rPr lang="en-US" altLang="en-US" sz="2800" dirty="0" err="1">
                <a:latin typeface="Times New Roman" panose="02020603050405020304" pitchFamily="18" charset="0"/>
                <a:cs typeface="Times New Roman" panose="02020603050405020304" pitchFamily="18" charset="0"/>
              </a:rPr>
              <a:t>Xang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tỉnh</a:t>
            </a:r>
            <a:r>
              <a:rPr lang="en-US" altLang="en-US" sz="2800" dirty="0">
                <a:latin typeface="Times New Roman" panose="02020603050405020304" pitchFamily="18" charset="0"/>
                <a:cs typeface="Times New Roman" panose="02020603050405020304" pitchFamily="18" charset="0"/>
              </a:rPr>
              <a:t> Hà Nam (Hà </a:t>
            </a:r>
            <a:r>
              <a:rPr lang="en-US" altLang="en-US" sz="2800" dirty="0" err="1">
                <a:latin typeface="Times New Roman" panose="02020603050405020304" pitchFamily="18" charset="0"/>
                <a:cs typeface="Times New Roman" panose="02020603050405020304" pitchFamily="18" charset="0"/>
              </a:rPr>
              <a:t>Nội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dưới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sâu</a:t>
            </a:r>
            <a:r>
              <a:rPr lang="en-US" altLang="en-US" sz="2800" dirty="0">
                <a:latin typeface="Times New Roman" panose="02020603050405020304" pitchFamily="18" charset="0"/>
                <a:cs typeface="Times New Roman" panose="02020603050405020304" pitchFamily="18" charset="0"/>
              </a:rPr>
              <a:t> 2m,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khoảng</a:t>
            </a:r>
            <a:r>
              <a:rPr lang="en-US" altLang="en-US" sz="2800" dirty="0">
                <a:latin typeface="Times New Roman" panose="02020603050405020304" pitchFamily="18" charset="0"/>
                <a:cs typeface="Times New Roman" panose="02020603050405020304" pitchFamily="18" charset="0"/>
              </a:rPr>
              <a:t> 2500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TCN.</a:t>
            </a:r>
          </a:p>
          <a:p>
            <a:pPr algn="just" eaLnBrk="1" hangingPunct="1"/>
            <a:r>
              <a:rPr lang="vi-VN" altLang="en-US" sz="2800" dirty="0">
                <a:latin typeface="Times New Roman" panose="02020603050405020304" pitchFamily="18" charset="0"/>
                <a:cs typeface="Times New Roman" panose="02020603050405020304" pitchFamily="18" charset="0"/>
              </a:rPr>
              <a:t>Trống có hình dáng cân đối, mặt trống hơi tràn ra ngoài tang trống. Trống có </a:t>
            </a:r>
            <a:r>
              <a:rPr lang="en-US" altLang="en-US" sz="2800" dirty="0" err="1">
                <a:latin typeface="Times New Roman" panose="02020603050405020304" pitchFamily="18" charset="0"/>
                <a:cs typeface="Times New Roman" panose="02020603050405020304" pitchFamily="18" charset="0"/>
              </a:rPr>
              <a:t>đường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kính</a:t>
            </a:r>
            <a:r>
              <a:rPr lang="vi-VN" altLang="en-US" sz="2800" dirty="0">
                <a:latin typeface="Times New Roman" panose="02020603050405020304" pitchFamily="18" charset="0"/>
                <a:cs typeface="Times New Roman" panose="02020603050405020304" pitchFamily="18" charset="0"/>
              </a:rPr>
              <a:t> 79 </a:t>
            </a:r>
            <a:r>
              <a:rPr lang="en-US" altLang="en-US" sz="2800" dirty="0">
                <a:latin typeface="Times New Roman" panose="02020603050405020304" pitchFamily="18" charset="0"/>
                <a:cs typeface="Times New Roman" panose="02020603050405020304" pitchFamily="18" charset="0"/>
              </a:rPr>
              <a:t>cm</a:t>
            </a:r>
            <a:r>
              <a:rPr lang="vi-VN" altLang="en-US" sz="2800" dirty="0">
                <a:latin typeface="Times New Roman" panose="02020603050405020304" pitchFamily="18" charset="0"/>
                <a:cs typeface="Times New Roman" panose="02020603050405020304" pitchFamily="18" charset="0"/>
              </a:rPr>
              <a:t>, cao 63 </a:t>
            </a:r>
            <a:r>
              <a:rPr lang="vi-VN" altLang="en-US" sz="2800" dirty="0" err="1">
                <a:latin typeface="Times New Roman" panose="02020603050405020304" pitchFamily="18" charset="0"/>
                <a:cs typeface="Times New Roman" panose="02020603050405020304" pitchFamily="18" charset="0"/>
              </a:rPr>
              <a:t>cm</a:t>
            </a:r>
            <a:r>
              <a:rPr lang="vi-VN" altLang="en-US" sz="2800"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vi-VN" altLang="en-US" sz="2800" dirty="0">
                <a:latin typeface="Times New Roman" panose="02020603050405020304" pitchFamily="18" charset="0"/>
                <a:cs typeface="Times New Roman" panose="02020603050405020304" pitchFamily="18" charset="0"/>
              </a:rPr>
              <a:t>Nặng 86 </a:t>
            </a:r>
            <a:r>
              <a:rPr lang="vi-VN" altLang="en-US" sz="2800" dirty="0" err="1">
                <a:latin typeface="Times New Roman" panose="02020603050405020304" pitchFamily="18" charset="0"/>
                <a:cs typeface="Times New Roman" panose="02020603050405020304" pitchFamily="18" charset="0"/>
              </a:rPr>
              <a:t>kg</a:t>
            </a:r>
            <a:endParaRPr lang="vi-VN" altLang="en-US" sz="2800" dirty="0">
              <a:latin typeface="Times New Roman" panose="02020603050405020304" pitchFamily="18" charset="0"/>
              <a:cs typeface="Times New Roman" panose="02020603050405020304" pitchFamily="18" charset="0"/>
            </a:endParaRPr>
          </a:p>
          <a:p>
            <a:pPr algn="just" eaLnBrk="1" hangingPunct="1"/>
            <a:r>
              <a:rPr lang="vi-VN" altLang="en-US" sz="2800" dirty="0">
                <a:latin typeface="Times New Roman" panose="02020603050405020304" pitchFamily="18" charset="0"/>
                <a:cs typeface="Times New Roman" panose="02020603050405020304" pitchFamily="18" charset="0"/>
              </a:rPr>
              <a:t>Thân trống có 3 phần:</a:t>
            </a:r>
          </a:p>
          <a:p>
            <a:pPr algn="just" eaLnBrk="1" hangingPunct="1"/>
            <a:r>
              <a:rPr lang="en-US" altLang="en-US" sz="2800" dirty="0">
                <a:latin typeface="Times New Roman" panose="02020603050405020304" pitchFamily="18" charset="0"/>
                <a:cs typeface="Times New Roman" panose="02020603050405020304" pitchFamily="18" charset="0"/>
              </a:rPr>
              <a:t>+ Tang </a:t>
            </a:r>
            <a:r>
              <a:rPr lang="en-US" altLang="en-US" sz="2800" dirty="0" err="1">
                <a:latin typeface="Times New Roman" panose="02020603050405020304" pitchFamily="18" charset="0"/>
                <a:cs typeface="Times New Roman" panose="02020603050405020304" pitchFamily="18" charset="0"/>
              </a:rPr>
              <a:t>trống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phình</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gắn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liền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trống</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trụ</a:t>
            </a:r>
            <a:endParaRPr lang="vi-VN" altLang="en-US" sz="2800" dirty="0">
              <a:latin typeface="Times New Roman" panose="02020603050405020304" pitchFamily="18" charset="0"/>
              <a:cs typeface="Times New Roman" panose="02020603050405020304" pitchFamily="18" charset="0"/>
            </a:endParaRPr>
          </a:p>
          <a:p>
            <a:pPr algn="just"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cụt</a:t>
            </a:r>
            <a:r>
              <a:rPr lang="vi-VN" altLang="en-US" sz="2800" dirty="0">
                <a:latin typeface="Times New Roman" panose="02020603050405020304" pitchFamily="18" charset="0"/>
                <a:cs typeface="Times New Roman" panose="02020603050405020304" pitchFamily="18" charset="0"/>
              </a:rPr>
              <a:t>.</a:t>
            </a:r>
          </a:p>
          <a:p>
            <a:pPr algn="just" eaLnBrk="1" hangingPunct="1"/>
            <a:r>
              <a:rPr lang="en-US" altLang="en-US" sz="2800" dirty="0" err="1">
                <a:latin typeface="Times New Roman" panose="02020603050405020304" pitchFamily="18" charset="0"/>
                <a:cs typeface="Times New Roman" panose="02020603050405020304" pitchFamily="18" charset="0"/>
              </a:rPr>
              <a:t>Trống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xét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phú</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nay.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bảo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Việt</a:t>
            </a:r>
            <a:r>
              <a:rPr lang="en-US" altLang="en-US" sz="2800" dirty="0">
                <a:latin typeface="Times New Roman" panose="02020603050405020304" pitchFamily="18" charset="0"/>
                <a:cs typeface="Times New Roman" panose="02020603050405020304" pitchFamily="18" charset="0"/>
              </a:rPr>
              <a:t> Nam ở Hà </a:t>
            </a:r>
            <a:r>
              <a:rPr lang="en-US" altLang="en-US" sz="2800" dirty="0" err="1">
                <a:latin typeface="Times New Roman" panose="02020603050405020304" pitchFamily="18" charset="0"/>
                <a:cs typeface="Times New Roman" panose="02020603050405020304" pitchFamily="18" charset="0"/>
              </a:rPr>
              <a:t>Nội</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51245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CBC755-077B-3C91-BCAA-6E968D7B938E}"/>
            </a:ext>
          </a:extLst>
        </p:cNvPr>
        <p:cNvGrpSpPr/>
        <p:nvPr/>
      </p:nvGrpSpPr>
      <p:grpSpPr>
        <a:xfrm>
          <a:off x="0" y="0"/>
          <a:ext cx="0" cy="0"/>
          <a:chOff x="0" y="0"/>
          <a:chExt cx="0" cy="0"/>
        </a:xfrm>
      </p:grpSpPr>
      <p:sp>
        <p:nvSpPr>
          <p:cNvPr id="2" name="Rectangle 1"/>
          <p:cNvSpPr/>
          <p:nvPr/>
        </p:nvSpPr>
        <p:spPr>
          <a:xfrm>
            <a:off x="113071" y="109533"/>
            <a:ext cx="11877368" cy="6928435"/>
          </a:xfrm>
          <a:prstGeom prst="rect">
            <a:avLst/>
          </a:prstGeom>
        </p:spPr>
        <p:txBody>
          <a:bodyPr wrap="square">
            <a:spAutoFit/>
          </a:bodyPr>
          <a:lstStyle/>
          <a:p>
            <a:pPr>
              <a:lnSpc>
                <a:spcPct val="114000"/>
              </a:lnSpc>
            </a:pPr>
            <a:r>
              <a:rPr lang="en-US" sz="2800" dirty="0">
                <a:latin typeface="Times New Roman(heading)"/>
              </a:rPr>
              <a:t> </a:t>
            </a:r>
            <a:r>
              <a:rPr lang="en-US" sz="2800" dirty="0" err="1">
                <a:latin typeface="Times New Roman(heading)"/>
              </a:rPr>
              <a:t>Vua</a:t>
            </a:r>
            <a:r>
              <a:rPr lang="en-US" sz="2800" dirty="0">
                <a:latin typeface="Times New Roman(heading)"/>
              </a:rPr>
              <a:t> </a:t>
            </a:r>
            <a:r>
              <a:rPr lang="en-US" sz="2800" dirty="0" err="1">
                <a:latin typeface="Times New Roman(heading)"/>
              </a:rPr>
              <a:t>Hùng</a:t>
            </a:r>
            <a:r>
              <a:rPr lang="en-US" sz="2800" dirty="0">
                <a:latin typeface="Times New Roman(heading)"/>
              </a:rPr>
              <a:t> </a:t>
            </a:r>
            <a:r>
              <a:rPr lang="en-US" sz="2800" dirty="0" err="1">
                <a:latin typeface="Times New Roman(heading)"/>
              </a:rPr>
              <a:t>Vương</a:t>
            </a:r>
            <a:r>
              <a:rPr lang="en-US" sz="2800" dirty="0">
                <a:latin typeface="Times New Roman(heading)"/>
              </a:rPr>
              <a:t> </a:t>
            </a:r>
            <a:r>
              <a:rPr lang="en-US" sz="2800" dirty="0" err="1">
                <a:latin typeface="Times New Roman(heading)"/>
              </a:rPr>
              <a:t>lúc</a:t>
            </a:r>
            <a:r>
              <a:rPr lang="en-US" sz="2800" dirty="0">
                <a:latin typeface="Times New Roman(heading)"/>
              </a:rPr>
              <a:t> </a:t>
            </a:r>
            <a:r>
              <a:rPr lang="en-US" sz="2800" dirty="0" err="1">
                <a:latin typeface="Times New Roman(heading)"/>
              </a:rPr>
              <a:t>vê</a:t>
            </a:r>
            <a:r>
              <a:rPr lang="en-US" sz="2800" dirty="0">
                <a:latin typeface="Times New Roman(heading)"/>
              </a:rPr>
              <a:t>̀ </a:t>
            </a:r>
            <a:r>
              <a:rPr lang="en-US" sz="2800" dirty="0" err="1">
                <a:latin typeface="Times New Roman(heading)"/>
              </a:rPr>
              <a:t>gia</a:t>
            </a:r>
            <a:r>
              <a:rPr lang="en-US" sz="2800" dirty="0">
                <a:latin typeface="Times New Roman(heading)"/>
              </a:rPr>
              <a:t>̀ </a:t>
            </a:r>
            <a:r>
              <a:rPr lang="en-US" sz="2800" dirty="0" err="1">
                <a:latin typeface="Times New Roman(heading)"/>
              </a:rPr>
              <a:t>muốn</a:t>
            </a:r>
            <a:r>
              <a:rPr lang="en-US" sz="2800" dirty="0">
                <a:latin typeface="Times New Roman(heading)"/>
              </a:rPr>
              <a:t> </a:t>
            </a:r>
            <a:r>
              <a:rPr lang="en-US" sz="2800" dirty="0" err="1">
                <a:latin typeface="Times New Roman(heading)"/>
              </a:rPr>
              <a:t>tìm</a:t>
            </a:r>
            <a:r>
              <a:rPr lang="en-US" sz="2800" dirty="0">
                <a:latin typeface="Times New Roman(heading)"/>
              </a:rPr>
              <a:t> </a:t>
            </a:r>
            <a:r>
              <a:rPr lang="en-US" sz="2800" dirty="0" err="1">
                <a:latin typeface="Times New Roman(heading)"/>
              </a:rPr>
              <a:t>trong</a:t>
            </a:r>
            <a:r>
              <a:rPr lang="en-US" sz="2800" dirty="0">
                <a:latin typeface="Times New Roman(heading)"/>
              </a:rPr>
              <a:t> </a:t>
            </a:r>
            <a:r>
              <a:rPr lang="en-US" sz="2800" dirty="0" err="1">
                <a:latin typeface="Times New Roman(heading)"/>
              </a:rPr>
              <a:t>số</a:t>
            </a:r>
            <a:r>
              <a:rPr lang="en-US" sz="2800" dirty="0">
                <a:latin typeface="Times New Roman(heading)"/>
              </a:rPr>
              <a:t> </a:t>
            </a:r>
            <a:r>
              <a:rPr lang="en-US" sz="2800" dirty="0" err="1">
                <a:latin typeface="Times New Roman(heading)"/>
              </a:rPr>
              <a:t>hai</a:t>
            </a:r>
            <a:r>
              <a:rPr lang="en-US" sz="2800" dirty="0">
                <a:latin typeface="Times New Roman(heading)"/>
              </a:rPr>
              <a:t> </a:t>
            </a:r>
            <a:r>
              <a:rPr lang="en-US" sz="2800" dirty="0" err="1">
                <a:latin typeface="Times New Roman(heading)"/>
              </a:rPr>
              <a:t>mươi</a:t>
            </a:r>
            <a:r>
              <a:rPr lang="en-US" sz="2800" dirty="0">
                <a:latin typeface="Times New Roman(heading)"/>
              </a:rPr>
              <a:t> </a:t>
            </a:r>
            <a:r>
              <a:rPr lang="en-US" sz="2800" dirty="0" err="1">
                <a:latin typeface="Times New Roman(heading)"/>
              </a:rPr>
              <a:t>người</a:t>
            </a:r>
            <a:r>
              <a:rPr lang="en-US" sz="2800" dirty="0">
                <a:latin typeface="Times New Roman(heading)"/>
              </a:rPr>
              <a:t> con </a:t>
            </a:r>
            <a:r>
              <a:rPr lang="en-US" sz="2800" dirty="0" err="1">
                <a:latin typeface="Times New Roman(heading)"/>
              </a:rPr>
              <a:t>trai</a:t>
            </a:r>
            <a:r>
              <a:rPr lang="en-US" sz="2800" dirty="0">
                <a:latin typeface="Times New Roman(heading)"/>
              </a:rPr>
              <a:t> </a:t>
            </a:r>
            <a:r>
              <a:rPr lang="en-US" sz="2800" dirty="0" err="1">
                <a:latin typeface="Times New Roman(heading)"/>
              </a:rPr>
              <a:t>của</a:t>
            </a:r>
            <a:r>
              <a:rPr lang="en-US" sz="2800" dirty="0">
                <a:latin typeface="Times New Roman(heading)"/>
              </a:rPr>
              <a:t> </a:t>
            </a:r>
            <a:r>
              <a:rPr lang="en-US" sz="2800" dirty="0" err="1">
                <a:latin typeface="Times New Roman(heading)"/>
              </a:rPr>
              <a:t>mình</a:t>
            </a:r>
            <a:r>
              <a:rPr lang="en-US" sz="2800" dirty="0">
                <a:latin typeface="Times New Roman(heading)"/>
              </a:rPr>
              <a:t> </a:t>
            </a:r>
            <a:r>
              <a:rPr lang="en-US" sz="2800" dirty="0" err="1">
                <a:latin typeface="Times New Roman(heading)"/>
              </a:rPr>
              <a:t>một</a:t>
            </a:r>
            <a:r>
              <a:rPr lang="en-US" sz="2800" dirty="0">
                <a:latin typeface="Times New Roman(heading)"/>
              </a:rPr>
              <a:t> </a:t>
            </a:r>
            <a:r>
              <a:rPr lang="en-US" sz="2800" dirty="0" err="1">
                <a:latin typeface="Times New Roman(heading)"/>
              </a:rPr>
              <a:t>người</a:t>
            </a:r>
            <a:r>
              <a:rPr lang="en-US" sz="2800" dirty="0">
                <a:latin typeface="Times New Roman(heading)"/>
              </a:rPr>
              <a:t> </a:t>
            </a:r>
            <a:r>
              <a:rPr lang="en-US" sz="2800" dirty="0" err="1">
                <a:latin typeface="Times New Roman(heading)"/>
              </a:rPr>
              <a:t>thật</a:t>
            </a:r>
            <a:r>
              <a:rPr lang="en-US" sz="2800" dirty="0">
                <a:latin typeface="Times New Roman(heading)"/>
              </a:rPr>
              <a:t> </a:t>
            </a:r>
            <a:r>
              <a:rPr lang="en-US" sz="2800" dirty="0" err="1">
                <a:latin typeface="Times New Roman(heading)"/>
              </a:rPr>
              <a:t>tài</a:t>
            </a:r>
            <a:r>
              <a:rPr lang="en-US" sz="2800" dirty="0">
                <a:latin typeface="Times New Roman(heading)"/>
              </a:rPr>
              <a:t> </a:t>
            </a:r>
            <a:r>
              <a:rPr lang="en-US" sz="2800" dirty="0" err="1">
                <a:latin typeface="Times New Roman(heading)"/>
              </a:rPr>
              <a:t>đức</a:t>
            </a:r>
            <a:r>
              <a:rPr lang="en-US" sz="2800" dirty="0">
                <a:latin typeface="Times New Roman(heading)"/>
              </a:rPr>
              <a:t> </a:t>
            </a:r>
            <a:r>
              <a:rPr lang="en-US" sz="2800" dirty="0" err="1">
                <a:latin typeface="Times New Roman(heading)"/>
              </a:rPr>
              <a:t>để</a:t>
            </a:r>
            <a:r>
              <a:rPr lang="en-US" sz="2800" dirty="0">
                <a:latin typeface="Times New Roman(heading)"/>
              </a:rPr>
              <a:t> </a:t>
            </a:r>
            <a:r>
              <a:rPr lang="en-US" sz="2800" dirty="0" err="1">
                <a:latin typeface="Times New Roman(heading)"/>
              </a:rPr>
              <a:t>nối</a:t>
            </a:r>
            <a:r>
              <a:rPr lang="en-US" sz="2800" dirty="0">
                <a:latin typeface="Times New Roman(heading)"/>
              </a:rPr>
              <a:t> </a:t>
            </a:r>
            <a:r>
              <a:rPr lang="en-US" sz="2800" dirty="0" err="1">
                <a:latin typeface="Times New Roman(heading)"/>
              </a:rPr>
              <a:t>ngôi</a:t>
            </a:r>
            <a:r>
              <a:rPr lang="en-US" sz="2800" dirty="0">
                <a:latin typeface="Times New Roman(heading)"/>
              </a:rPr>
              <a:t> </a:t>
            </a:r>
            <a:r>
              <a:rPr lang="en-US" sz="2800" dirty="0" err="1">
                <a:latin typeface="Times New Roman(heading)"/>
              </a:rPr>
              <a:t>nên</a:t>
            </a:r>
            <a:r>
              <a:rPr lang="en-US" sz="2800" dirty="0">
                <a:latin typeface="Times New Roman(heading)"/>
              </a:rPr>
              <a:t> </a:t>
            </a:r>
            <a:r>
              <a:rPr lang="en-US" sz="2800" dirty="0" err="1">
                <a:latin typeface="Times New Roman(heading)"/>
              </a:rPr>
              <a:t>đã</a:t>
            </a:r>
            <a:r>
              <a:rPr lang="en-US" sz="2800" dirty="0">
                <a:latin typeface="Times New Roman(heading)"/>
              </a:rPr>
              <a:t> </a:t>
            </a:r>
            <a:r>
              <a:rPr lang="en-US" sz="2800" dirty="0" err="1">
                <a:latin typeface="Times New Roman(heading)"/>
              </a:rPr>
              <a:t>ra</a:t>
            </a:r>
            <a:r>
              <a:rPr lang="en-US" sz="2800" dirty="0">
                <a:latin typeface="Times New Roman(heading)"/>
              </a:rPr>
              <a:t> </a:t>
            </a:r>
            <a:r>
              <a:rPr lang="en-US" sz="2800" dirty="0" err="1">
                <a:latin typeface="Times New Roman(heading)"/>
              </a:rPr>
              <a:t>điều</a:t>
            </a:r>
            <a:r>
              <a:rPr lang="en-US" sz="2800" dirty="0">
                <a:latin typeface="Times New Roman(heading)"/>
              </a:rPr>
              <a:t> </a:t>
            </a:r>
            <a:r>
              <a:rPr lang="en-US" sz="2800" dirty="0" err="1">
                <a:latin typeface="Times New Roman(heading)"/>
              </a:rPr>
              <a:t>kiện</a:t>
            </a:r>
            <a:r>
              <a:rPr lang="en-US" sz="2800" dirty="0">
                <a:latin typeface="Times New Roman(heading)"/>
              </a:rPr>
              <a:t>: </a:t>
            </a:r>
            <a:r>
              <a:rPr lang="en-US" sz="2800" dirty="0" err="1">
                <a:latin typeface="Times New Roman(heading)"/>
              </a:rPr>
              <a:t>không</a:t>
            </a:r>
            <a:r>
              <a:rPr lang="en-US" sz="2800" dirty="0">
                <a:latin typeface="Times New Roman(heading)"/>
              </a:rPr>
              <a:t> </a:t>
            </a:r>
            <a:r>
              <a:rPr lang="en-US" sz="2800" dirty="0" err="1">
                <a:latin typeface="Times New Roman(heading)"/>
              </a:rPr>
              <a:t>nhất</a:t>
            </a:r>
            <a:r>
              <a:rPr lang="en-US" sz="2800" dirty="0">
                <a:latin typeface="Times New Roman(heading)"/>
              </a:rPr>
              <a:t> </a:t>
            </a:r>
            <a:r>
              <a:rPr lang="en-US" sz="2800" dirty="0" err="1">
                <a:latin typeface="Times New Roman(heading)"/>
              </a:rPr>
              <a:t>thiết</a:t>
            </a:r>
            <a:r>
              <a:rPr lang="en-US" sz="2800" dirty="0">
                <a:latin typeface="Times New Roman(heading)"/>
              </a:rPr>
              <a:t> </a:t>
            </a:r>
            <a:r>
              <a:rPr lang="en-US" sz="2800" dirty="0" err="1">
                <a:latin typeface="Times New Roman(heading)"/>
              </a:rPr>
              <a:t>là</a:t>
            </a:r>
            <a:r>
              <a:rPr lang="en-US" sz="2800" dirty="0">
                <a:latin typeface="Times New Roman(heading)"/>
              </a:rPr>
              <a:t> con </a:t>
            </a:r>
            <a:r>
              <a:rPr lang="en-US" sz="2800" dirty="0" err="1">
                <a:latin typeface="Times New Roman(heading)"/>
              </a:rPr>
              <a:t>trưởng</a:t>
            </a:r>
            <a:r>
              <a:rPr lang="en-US" sz="2800" dirty="0">
                <a:latin typeface="Times New Roman(heading)"/>
              </a:rPr>
              <a:t>, </a:t>
            </a:r>
            <a:r>
              <a:rPr lang="en-US" sz="2800" dirty="0" err="1">
                <a:latin typeface="Times New Roman(heading)"/>
              </a:rPr>
              <a:t>ai</a:t>
            </a:r>
            <a:r>
              <a:rPr lang="en-US" sz="2800" dirty="0">
                <a:latin typeface="Times New Roman(heading)"/>
              </a:rPr>
              <a:t> </a:t>
            </a:r>
            <a:r>
              <a:rPr lang="en-US" sz="2800" dirty="0" err="1">
                <a:latin typeface="Times New Roman(heading)"/>
              </a:rPr>
              <a:t>làm</a:t>
            </a:r>
            <a:r>
              <a:rPr lang="en-US" sz="2800" dirty="0">
                <a:latin typeface="Times New Roman(heading)"/>
              </a:rPr>
              <a:t> </a:t>
            </a:r>
            <a:r>
              <a:rPr lang="en-US" sz="2800" dirty="0" err="1">
                <a:latin typeface="Times New Roman(heading)"/>
              </a:rPr>
              <a:t>vừa</a:t>
            </a:r>
            <a:r>
              <a:rPr lang="en-US" sz="2800" dirty="0">
                <a:latin typeface="Times New Roman(heading)"/>
              </a:rPr>
              <a:t> ý </a:t>
            </a:r>
            <a:r>
              <a:rPr lang="en-US" sz="2800" dirty="0" err="1">
                <a:latin typeface="Times New Roman(heading)"/>
              </a:rPr>
              <a:t>nhà</a:t>
            </a:r>
            <a:r>
              <a:rPr lang="en-US" sz="2800" dirty="0">
                <a:latin typeface="Times New Roman(heading)"/>
              </a:rPr>
              <a:t> </a:t>
            </a:r>
            <a:r>
              <a:rPr lang="en-US" sz="2800" dirty="0" err="1">
                <a:latin typeface="Times New Roman(heading)"/>
              </a:rPr>
              <a:t>vua</a:t>
            </a:r>
            <a:r>
              <a:rPr lang="en-US" sz="2800" dirty="0">
                <a:latin typeface="Times New Roman(heading)"/>
              </a:rPr>
              <a:t> </a:t>
            </a:r>
            <a:r>
              <a:rPr lang="en-US" sz="2800" dirty="0" err="1">
                <a:latin typeface="Times New Roman(heading)"/>
              </a:rPr>
              <a:t>trong</a:t>
            </a:r>
            <a:r>
              <a:rPr lang="en-US" sz="2800" dirty="0">
                <a:latin typeface="Times New Roman(heading)"/>
              </a:rPr>
              <a:t> </a:t>
            </a:r>
            <a:r>
              <a:rPr lang="en-US" sz="2800" dirty="0" err="1">
                <a:latin typeface="Times New Roman(heading)"/>
              </a:rPr>
              <a:t>lễ</a:t>
            </a:r>
            <a:r>
              <a:rPr lang="en-US" sz="2800" dirty="0">
                <a:latin typeface="Times New Roman(heading)"/>
              </a:rPr>
              <a:t> </a:t>
            </a:r>
            <a:r>
              <a:rPr lang="en-US" sz="2800" dirty="0" err="1">
                <a:latin typeface="Times New Roman(heading)"/>
              </a:rPr>
              <a:t>Tiên</a:t>
            </a:r>
            <a:r>
              <a:rPr lang="en-US" sz="2800" dirty="0">
                <a:latin typeface="Times New Roman(heading)"/>
              </a:rPr>
              <a:t> </a:t>
            </a:r>
            <a:r>
              <a:rPr lang="en-US" sz="2800" dirty="0" err="1">
                <a:latin typeface="Times New Roman(heading)"/>
              </a:rPr>
              <a:t>Vương</a:t>
            </a:r>
            <a:r>
              <a:rPr lang="en-US" sz="2800" dirty="0">
                <a:latin typeface="Times New Roman(heading)"/>
              </a:rPr>
              <a:t> </a:t>
            </a:r>
            <a:r>
              <a:rPr lang="en-US" sz="2800" dirty="0" err="1">
                <a:latin typeface="Times New Roman(heading)"/>
              </a:rPr>
              <a:t>sẽ</a:t>
            </a:r>
            <a:r>
              <a:rPr lang="en-US" sz="2800" dirty="0">
                <a:latin typeface="Times New Roman(heading)"/>
              </a:rPr>
              <a:t> </a:t>
            </a:r>
            <a:r>
              <a:rPr lang="en-US" sz="2800" dirty="0" err="1">
                <a:latin typeface="Times New Roman(heading)"/>
              </a:rPr>
              <a:t>được</a:t>
            </a:r>
            <a:r>
              <a:rPr lang="en-US" sz="2800" dirty="0">
                <a:latin typeface="Times New Roman(heading)"/>
              </a:rPr>
              <a:t> </a:t>
            </a:r>
            <a:r>
              <a:rPr lang="en-US" sz="2800" dirty="0" err="1">
                <a:latin typeface="Times New Roman(heading)"/>
              </a:rPr>
              <a:t>truyền</a:t>
            </a:r>
            <a:r>
              <a:rPr lang="en-US" sz="2800" dirty="0">
                <a:latin typeface="Times New Roman(heading)"/>
              </a:rPr>
              <a:t> </a:t>
            </a:r>
            <a:r>
              <a:rPr lang="en-US" sz="2800" dirty="0" err="1">
                <a:latin typeface="Times New Roman(heading)"/>
              </a:rPr>
              <a:t>ngôi</a:t>
            </a:r>
            <a:r>
              <a:rPr lang="en-US" sz="2800" dirty="0">
                <a:latin typeface="Times New Roman(heading)"/>
              </a:rPr>
              <a:t>. </a:t>
            </a:r>
            <a:r>
              <a:rPr lang="en-US" sz="2800" dirty="0" err="1" smtClean="0">
                <a:latin typeface="Times New Roman(heading)"/>
              </a:rPr>
              <a:t>Các</a:t>
            </a:r>
            <a:r>
              <a:rPr lang="en-US" sz="2800" dirty="0" smtClean="0">
                <a:latin typeface="Times New Roman(heading)"/>
              </a:rPr>
              <a:t> </a:t>
            </a:r>
            <a:r>
              <a:rPr lang="en-US" sz="2800" dirty="0" err="1">
                <a:latin typeface="Times New Roman(heading)"/>
              </a:rPr>
              <a:t>lang</a:t>
            </a:r>
            <a:r>
              <a:rPr lang="en-US" sz="2800" dirty="0">
                <a:latin typeface="Times New Roman(heading)"/>
              </a:rPr>
              <a:t> </a:t>
            </a:r>
            <a:r>
              <a:rPr lang="en-US" sz="2800" dirty="0" err="1">
                <a:latin typeface="Times New Roman(heading)"/>
              </a:rPr>
              <a:t>đua</a:t>
            </a:r>
            <a:r>
              <a:rPr lang="en-US" sz="2800" dirty="0">
                <a:latin typeface="Times New Roman(heading)"/>
              </a:rPr>
              <a:t> </a:t>
            </a:r>
            <a:r>
              <a:rPr lang="en-US" sz="2800" dirty="0" err="1">
                <a:latin typeface="Times New Roman(heading)"/>
              </a:rPr>
              <a:t>nhau</a:t>
            </a:r>
            <a:r>
              <a:rPr lang="en-US" sz="2800" dirty="0">
                <a:latin typeface="Times New Roman(heading)"/>
              </a:rPr>
              <a:t> </a:t>
            </a:r>
            <a:r>
              <a:rPr lang="en-US" sz="2800" dirty="0" err="1">
                <a:latin typeface="Times New Roman(heading)"/>
              </a:rPr>
              <a:t>sắm</a:t>
            </a:r>
            <a:r>
              <a:rPr lang="en-US" sz="2800" dirty="0">
                <a:latin typeface="Times New Roman(heading)"/>
              </a:rPr>
              <a:t> </a:t>
            </a:r>
            <a:r>
              <a:rPr lang="en-US" sz="2800" dirty="0" err="1">
                <a:latin typeface="Times New Roman(heading)"/>
              </a:rPr>
              <a:t>lễ</a:t>
            </a:r>
            <a:r>
              <a:rPr lang="en-US" sz="2800" dirty="0">
                <a:latin typeface="Times New Roman(heading)"/>
              </a:rPr>
              <a:t> </a:t>
            </a:r>
            <a:r>
              <a:rPr lang="en-US" sz="2800" dirty="0" err="1">
                <a:latin typeface="Times New Roman(heading)"/>
              </a:rPr>
              <a:t>thật</a:t>
            </a:r>
            <a:r>
              <a:rPr lang="en-US" sz="2800" dirty="0">
                <a:latin typeface="Times New Roman(heading)"/>
              </a:rPr>
              <a:t> </a:t>
            </a:r>
            <a:r>
              <a:rPr lang="en-US" sz="2800" dirty="0" err="1">
                <a:latin typeface="Times New Roman(heading)"/>
              </a:rPr>
              <a:t>hậu</a:t>
            </a:r>
            <a:r>
              <a:rPr lang="en-US" sz="2800" dirty="0">
                <a:latin typeface="Times New Roman(heading)"/>
              </a:rPr>
              <a:t>, </a:t>
            </a:r>
            <a:r>
              <a:rPr lang="en-US" sz="2800" dirty="0" err="1">
                <a:latin typeface="Times New Roman(heading)"/>
              </a:rPr>
              <a:t>thật</a:t>
            </a:r>
            <a:r>
              <a:rPr lang="en-US" sz="2800" dirty="0">
                <a:latin typeface="Times New Roman(heading)"/>
              </a:rPr>
              <a:t> </a:t>
            </a:r>
            <a:r>
              <a:rPr lang="en-US" sz="2800" dirty="0" err="1">
                <a:latin typeface="Times New Roman(heading)"/>
              </a:rPr>
              <a:t>ngon</a:t>
            </a:r>
            <a:r>
              <a:rPr lang="en-US" sz="2800" dirty="0">
                <a:latin typeface="Times New Roman(heading)"/>
              </a:rPr>
              <a:t>. Lang </a:t>
            </a:r>
            <a:r>
              <a:rPr lang="en-US" sz="2800" dirty="0" err="1">
                <a:latin typeface="Times New Roman(heading)"/>
              </a:rPr>
              <a:t>Liêu</a:t>
            </a:r>
            <a:r>
              <a:rPr lang="en-US" sz="2800" dirty="0">
                <a:latin typeface="Times New Roman(heading)"/>
              </a:rPr>
              <a:t>, </a:t>
            </a:r>
            <a:r>
              <a:rPr lang="en-US" sz="2800" dirty="0" err="1">
                <a:latin typeface="Times New Roman(heading)"/>
              </a:rPr>
              <a:t>người</a:t>
            </a:r>
            <a:r>
              <a:rPr lang="en-US" sz="2800" dirty="0">
                <a:latin typeface="Times New Roman(heading)"/>
              </a:rPr>
              <a:t> con </a:t>
            </a:r>
            <a:r>
              <a:rPr lang="en-US" sz="2800" dirty="0" err="1">
                <a:latin typeface="Times New Roman(heading)"/>
              </a:rPr>
              <a:t>trai</a:t>
            </a:r>
            <a:r>
              <a:rPr lang="en-US" sz="2800" dirty="0">
                <a:latin typeface="Times New Roman(heading)"/>
              </a:rPr>
              <a:t> </a:t>
            </a:r>
            <a:r>
              <a:rPr lang="en-US" sz="2800" dirty="0" err="1">
                <a:latin typeface="Times New Roman(heading)"/>
              </a:rPr>
              <a:t>thứ</a:t>
            </a:r>
            <a:r>
              <a:rPr lang="en-US" sz="2800" dirty="0">
                <a:latin typeface="Times New Roman(heading)"/>
              </a:rPr>
              <a:t> </a:t>
            </a:r>
            <a:r>
              <a:rPr lang="en-US" sz="2800" dirty="0" err="1">
                <a:latin typeface="Times New Roman(heading)"/>
              </a:rPr>
              <a:t>mười</a:t>
            </a:r>
            <a:r>
              <a:rPr lang="en-US" sz="2800" dirty="0">
                <a:latin typeface="Times New Roman(heading)"/>
              </a:rPr>
              <a:t> </a:t>
            </a:r>
            <a:r>
              <a:rPr lang="en-US" sz="2800" dirty="0" err="1">
                <a:latin typeface="Times New Roman(heading)"/>
              </a:rPr>
              <a:t>tám</a:t>
            </a:r>
            <a:r>
              <a:rPr lang="en-US" sz="2800" dirty="0">
                <a:latin typeface="Times New Roman(heading)"/>
              </a:rPr>
              <a:t>, </a:t>
            </a:r>
            <a:r>
              <a:rPr lang="en-US" sz="2800" dirty="0" err="1">
                <a:latin typeface="Times New Roman(heading)"/>
              </a:rPr>
              <a:t>rất</a:t>
            </a:r>
            <a:r>
              <a:rPr lang="en-US" sz="2800" dirty="0">
                <a:latin typeface="Times New Roman(heading)"/>
              </a:rPr>
              <a:t> </a:t>
            </a:r>
            <a:r>
              <a:rPr lang="en-US" sz="2800" dirty="0" err="1">
                <a:latin typeface="Times New Roman(heading)"/>
              </a:rPr>
              <a:t>buồn</a:t>
            </a:r>
            <a:r>
              <a:rPr lang="en-US" sz="2800" dirty="0">
                <a:latin typeface="Times New Roman(heading)"/>
              </a:rPr>
              <a:t> </a:t>
            </a:r>
            <a:r>
              <a:rPr lang="en-US" sz="2800" dirty="0" err="1">
                <a:latin typeface="Times New Roman(heading)"/>
              </a:rPr>
              <a:t>vì</a:t>
            </a:r>
            <a:r>
              <a:rPr lang="en-US" sz="2800" dirty="0">
                <a:latin typeface="Times New Roman(heading)"/>
              </a:rPr>
              <a:t> </a:t>
            </a:r>
            <a:r>
              <a:rPr lang="en-US" sz="2800" dirty="0" err="1">
                <a:latin typeface="Times New Roman(heading)"/>
              </a:rPr>
              <a:t>nhà</a:t>
            </a:r>
            <a:r>
              <a:rPr lang="en-US" sz="2800" dirty="0">
                <a:latin typeface="Times New Roman(heading)"/>
              </a:rPr>
              <a:t> </a:t>
            </a:r>
            <a:r>
              <a:rPr lang="en-US" sz="2800" dirty="0" err="1">
                <a:latin typeface="Times New Roman(heading)"/>
              </a:rPr>
              <a:t>nghèo</a:t>
            </a:r>
            <a:r>
              <a:rPr lang="en-US" sz="2800" dirty="0">
                <a:latin typeface="Times New Roman(heading)"/>
              </a:rPr>
              <a:t>, </a:t>
            </a:r>
            <a:r>
              <a:rPr lang="en-US" sz="2800" dirty="0" err="1">
                <a:latin typeface="Times New Roman(heading)"/>
              </a:rPr>
              <a:t>chỉ</a:t>
            </a:r>
            <a:r>
              <a:rPr lang="en-US" sz="2800" dirty="0">
                <a:latin typeface="Times New Roman(heading)"/>
              </a:rPr>
              <a:t> </a:t>
            </a:r>
            <a:r>
              <a:rPr lang="en-US" sz="2800" dirty="0" err="1">
                <a:latin typeface="Times New Roman(heading)"/>
              </a:rPr>
              <a:t>quen</a:t>
            </a:r>
            <a:r>
              <a:rPr lang="en-US" sz="2800" dirty="0">
                <a:latin typeface="Times New Roman(heading)"/>
              </a:rPr>
              <a:t> </a:t>
            </a:r>
            <a:r>
              <a:rPr lang="en-US" sz="2800" dirty="0" err="1">
                <a:latin typeface="Times New Roman(heading)"/>
              </a:rPr>
              <a:t>với</a:t>
            </a:r>
            <a:r>
              <a:rPr lang="en-US" sz="2800" dirty="0">
                <a:latin typeface="Times New Roman(heading)"/>
              </a:rPr>
              <a:t> </a:t>
            </a:r>
            <a:r>
              <a:rPr lang="en-US" sz="2800" dirty="0" err="1">
                <a:latin typeface="Times New Roman(heading)"/>
              </a:rPr>
              <a:t>việc</a:t>
            </a:r>
            <a:r>
              <a:rPr lang="en-US" sz="2800" dirty="0">
                <a:latin typeface="Times New Roman(heading)"/>
              </a:rPr>
              <a:t> </a:t>
            </a:r>
            <a:r>
              <a:rPr lang="en-US" sz="2800" dirty="0" err="1">
                <a:latin typeface="Times New Roman(heading)"/>
              </a:rPr>
              <a:t>trồng</a:t>
            </a:r>
            <a:r>
              <a:rPr lang="en-US" sz="2800" dirty="0">
                <a:latin typeface="Times New Roman(heading)"/>
              </a:rPr>
              <a:t> </a:t>
            </a:r>
            <a:r>
              <a:rPr lang="en-US" sz="2800" dirty="0" err="1">
                <a:latin typeface="Times New Roman(heading)"/>
              </a:rPr>
              <a:t>khoai</a:t>
            </a:r>
            <a:r>
              <a:rPr lang="en-US" sz="2800" dirty="0">
                <a:latin typeface="Times New Roman(heading)"/>
              </a:rPr>
              <a:t> </a:t>
            </a:r>
            <a:r>
              <a:rPr lang="en-US" sz="2800" dirty="0" err="1">
                <a:latin typeface="Times New Roman(heading)"/>
              </a:rPr>
              <a:t>trồng</a:t>
            </a:r>
            <a:r>
              <a:rPr lang="en-US" sz="2800" dirty="0">
                <a:latin typeface="Times New Roman(heading)"/>
              </a:rPr>
              <a:t> </a:t>
            </a:r>
            <a:r>
              <a:rPr lang="en-US" sz="2800" dirty="0" err="1">
                <a:latin typeface="Times New Roman(heading)"/>
              </a:rPr>
              <a:t>lúa</a:t>
            </a:r>
            <a:r>
              <a:rPr lang="en-US" sz="2800" dirty="0">
                <a:latin typeface="Times New Roman(heading)"/>
              </a:rPr>
              <a:t>, </a:t>
            </a:r>
            <a:r>
              <a:rPr lang="en-US" sz="2800" dirty="0" err="1">
                <a:latin typeface="Times New Roman(heading)"/>
              </a:rPr>
              <a:t>không</a:t>
            </a:r>
            <a:r>
              <a:rPr lang="en-US" sz="2800" dirty="0">
                <a:latin typeface="Times New Roman(heading)"/>
              </a:rPr>
              <a:t> </a:t>
            </a:r>
            <a:r>
              <a:rPr lang="en-US" sz="2800" dirty="0" err="1">
                <a:latin typeface="Times New Roman(heading)"/>
              </a:rPr>
              <a:t>biết</a:t>
            </a:r>
            <a:r>
              <a:rPr lang="en-US" sz="2800" dirty="0">
                <a:latin typeface="Times New Roman(heading)"/>
              </a:rPr>
              <a:t> </a:t>
            </a:r>
            <a:r>
              <a:rPr lang="en-US" sz="2800" dirty="0" err="1">
                <a:latin typeface="Times New Roman(heading)"/>
              </a:rPr>
              <a:t>lấy</a:t>
            </a:r>
            <a:r>
              <a:rPr lang="en-US" sz="2800" dirty="0">
                <a:latin typeface="Times New Roman(heading)"/>
              </a:rPr>
              <a:t> </a:t>
            </a:r>
            <a:r>
              <a:rPr lang="en-US" sz="2800" dirty="0" err="1">
                <a:latin typeface="Times New Roman(heading)"/>
              </a:rPr>
              <a:t>đâu</a:t>
            </a:r>
            <a:r>
              <a:rPr lang="en-US" sz="2800" dirty="0">
                <a:latin typeface="Times New Roman(heading)"/>
              </a:rPr>
              <a:t> </a:t>
            </a:r>
            <a:r>
              <a:rPr lang="en-US" sz="2800" dirty="0" err="1">
                <a:latin typeface="Times New Roman(heading)"/>
              </a:rPr>
              <a:t>ra</a:t>
            </a:r>
            <a:r>
              <a:rPr lang="en-US" sz="2800" dirty="0">
                <a:latin typeface="Times New Roman(heading)"/>
              </a:rPr>
              <a:t> </a:t>
            </a:r>
            <a:r>
              <a:rPr lang="en-US" sz="2800" dirty="0" err="1">
                <a:latin typeface="Times New Roman(heading)"/>
              </a:rPr>
              <a:t>của</a:t>
            </a:r>
            <a:r>
              <a:rPr lang="en-US" sz="2800" dirty="0">
                <a:latin typeface="Times New Roman(heading)"/>
              </a:rPr>
              <a:t> </a:t>
            </a:r>
            <a:r>
              <a:rPr lang="en-US" sz="2800" dirty="0" err="1">
                <a:latin typeface="Times New Roman(heading)"/>
              </a:rPr>
              <a:t>ngon</a:t>
            </a:r>
            <a:r>
              <a:rPr lang="en-US" sz="2800" dirty="0">
                <a:latin typeface="Times New Roman(heading)"/>
              </a:rPr>
              <a:t> </a:t>
            </a:r>
            <a:r>
              <a:rPr lang="en-US" sz="2800" dirty="0" err="1">
                <a:latin typeface="Times New Roman(heading)"/>
              </a:rPr>
              <a:t>vật</a:t>
            </a:r>
            <a:r>
              <a:rPr lang="en-US" sz="2800" dirty="0">
                <a:latin typeface="Times New Roman(heading)"/>
              </a:rPr>
              <a:t> </a:t>
            </a:r>
            <a:r>
              <a:rPr lang="en-US" sz="2800" dirty="0" err="1">
                <a:latin typeface="Times New Roman(heading)"/>
              </a:rPr>
              <a:t>lạ</a:t>
            </a:r>
            <a:r>
              <a:rPr lang="en-US" sz="2800" dirty="0">
                <a:latin typeface="Times New Roman(heading)"/>
              </a:rPr>
              <a:t> </a:t>
            </a:r>
            <a:r>
              <a:rPr lang="en-US" sz="2800" dirty="0" err="1">
                <a:latin typeface="Times New Roman(heading)"/>
              </a:rPr>
              <a:t>làm</a:t>
            </a:r>
            <a:r>
              <a:rPr lang="en-US" sz="2800" dirty="0">
                <a:latin typeface="Times New Roman(heading)"/>
              </a:rPr>
              <a:t> </a:t>
            </a:r>
            <a:r>
              <a:rPr lang="en-US" sz="2800" dirty="0" err="1">
                <a:latin typeface="Times New Roman(heading)"/>
              </a:rPr>
              <a:t>lễ</a:t>
            </a:r>
            <a:r>
              <a:rPr lang="en-US" sz="2800" dirty="0">
                <a:latin typeface="Times New Roman(heading)"/>
              </a:rPr>
              <a:t> </a:t>
            </a:r>
            <a:r>
              <a:rPr lang="en-US" sz="2800" dirty="0" err="1">
                <a:latin typeface="Times New Roman(heading)"/>
              </a:rPr>
              <a:t>như</a:t>
            </a:r>
            <a:r>
              <a:rPr lang="en-US" sz="2800" dirty="0">
                <a:latin typeface="Times New Roman(heading)"/>
              </a:rPr>
              <a:t> </a:t>
            </a:r>
            <a:r>
              <a:rPr lang="en-US" sz="2800" dirty="0" err="1">
                <a:latin typeface="Times New Roman(heading)"/>
              </a:rPr>
              <a:t>những</a:t>
            </a:r>
            <a:r>
              <a:rPr lang="en-US" sz="2800" dirty="0">
                <a:latin typeface="Times New Roman(heading)"/>
              </a:rPr>
              <a:t> </a:t>
            </a:r>
            <a:r>
              <a:rPr lang="en-US" sz="2800" dirty="0" err="1">
                <a:latin typeface="Times New Roman(heading)"/>
              </a:rPr>
              <a:t>lang</a:t>
            </a:r>
            <a:r>
              <a:rPr lang="en-US" sz="2800" dirty="0">
                <a:latin typeface="Times New Roman(heading)"/>
              </a:rPr>
              <a:t> </a:t>
            </a:r>
            <a:r>
              <a:rPr lang="en-US" sz="2800" dirty="0" err="1">
                <a:latin typeface="Times New Roman(heading)"/>
              </a:rPr>
              <a:t>khác</a:t>
            </a:r>
            <a:r>
              <a:rPr lang="en-US" sz="2800" dirty="0">
                <a:latin typeface="Times New Roman(heading)"/>
              </a:rPr>
              <a:t>. </a:t>
            </a:r>
            <a:r>
              <a:rPr lang="en-US" sz="2800" dirty="0" err="1">
                <a:latin typeface="Times New Roman(heading)"/>
              </a:rPr>
              <a:t>Sau</a:t>
            </a:r>
            <a:r>
              <a:rPr lang="en-US" sz="2800" dirty="0">
                <a:latin typeface="Times New Roman(heading)"/>
              </a:rPr>
              <a:t> </a:t>
            </a:r>
            <a:r>
              <a:rPr lang="en-US" sz="2800" dirty="0" err="1">
                <a:latin typeface="Times New Roman(heading)"/>
              </a:rPr>
              <a:t>một</a:t>
            </a:r>
            <a:r>
              <a:rPr lang="en-US" sz="2800" dirty="0">
                <a:latin typeface="Times New Roman(heading)"/>
              </a:rPr>
              <a:t> </a:t>
            </a:r>
            <a:r>
              <a:rPr lang="en-US" sz="2800" dirty="0" err="1">
                <a:latin typeface="Times New Roman(heading)"/>
              </a:rPr>
              <a:t>đêm</a:t>
            </a:r>
            <a:r>
              <a:rPr lang="en-US" sz="2800" dirty="0">
                <a:latin typeface="Times New Roman(heading)"/>
              </a:rPr>
              <a:t> </a:t>
            </a:r>
            <a:r>
              <a:rPr lang="en-US" sz="2800" dirty="0" err="1">
                <a:latin typeface="Times New Roman(heading)"/>
              </a:rPr>
              <a:t>nằm</a:t>
            </a:r>
            <a:r>
              <a:rPr lang="en-US" sz="2800" dirty="0">
                <a:latin typeface="Times New Roman(heading)"/>
              </a:rPr>
              <a:t> </a:t>
            </a:r>
            <a:r>
              <a:rPr lang="en-US" sz="2800" dirty="0" err="1">
                <a:latin typeface="Times New Roman(heading)"/>
              </a:rPr>
              <a:t>mộng</a:t>
            </a:r>
            <a:r>
              <a:rPr lang="en-US" sz="2800" dirty="0">
                <a:latin typeface="Times New Roman(heading)"/>
              </a:rPr>
              <a:t>, </a:t>
            </a:r>
            <a:r>
              <a:rPr lang="en-US" sz="2800" dirty="0" err="1">
                <a:latin typeface="Times New Roman(heading)"/>
              </a:rPr>
              <a:t>được</a:t>
            </a:r>
            <a:r>
              <a:rPr lang="en-US" sz="2800" dirty="0">
                <a:latin typeface="Times New Roman(heading)"/>
              </a:rPr>
              <a:t> </a:t>
            </a:r>
            <a:r>
              <a:rPr lang="en-US" sz="2800" dirty="0" err="1">
                <a:latin typeface="Times New Roman(heading)"/>
              </a:rPr>
              <a:t>một</a:t>
            </a:r>
            <a:r>
              <a:rPr lang="en-US" sz="2800" dirty="0">
                <a:latin typeface="Times New Roman(heading)"/>
              </a:rPr>
              <a:t> </a:t>
            </a:r>
            <a:r>
              <a:rPr lang="en-US" sz="2800" dirty="0" err="1">
                <a:latin typeface="Times New Roman(heading)"/>
              </a:rPr>
              <a:t>vị</a:t>
            </a:r>
            <a:r>
              <a:rPr lang="en-US" sz="2800" dirty="0">
                <a:latin typeface="Times New Roman(heading)"/>
              </a:rPr>
              <a:t> </a:t>
            </a:r>
            <a:r>
              <a:rPr lang="en-US" sz="2800" dirty="0" err="1">
                <a:latin typeface="Times New Roman(heading)"/>
              </a:rPr>
              <a:t>thần</a:t>
            </a:r>
            <a:r>
              <a:rPr lang="en-US" sz="2800" dirty="0">
                <a:latin typeface="Times New Roman(heading)"/>
              </a:rPr>
              <a:t> </a:t>
            </a:r>
            <a:r>
              <a:rPr lang="en-US" sz="2800" dirty="0" err="1">
                <a:latin typeface="Times New Roman(heading)"/>
              </a:rPr>
              <a:t>mách</a:t>
            </a:r>
            <a:r>
              <a:rPr lang="en-US" sz="2800" dirty="0">
                <a:latin typeface="Times New Roman(heading)"/>
              </a:rPr>
              <a:t> </a:t>
            </a:r>
            <a:r>
              <a:rPr lang="en-US" sz="2800" dirty="0" err="1">
                <a:latin typeface="Times New Roman(heading)"/>
              </a:rPr>
              <a:t>nước</a:t>
            </a:r>
            <a:r>
              <a:rPr lang="en-US" sz="2800" dirty="0">
                <a:latin typeface="Times New Roman(heading)"/>
              </a:rPr>
              <a:t>, </a:t>
            </a:r>
            <a:r>
              <a:rPr lang="en-US" sz="2800" dirty="0" err="1">
                <a:latin typeface="Times New Roman(heading)"/>
              </a:rPr>
              <a:t>chàng</a:t>
            </a:r>
            <a:r>
              <a:rPr lang="en-US" sz="2800" dirty="0">
                <a:latin typeface="Times New Roman(heading)"/>
              </a:rPr>
              <a:t> </a:t>
            </a:r>
            <a:r>
              <a:rPr lang="en-US" sz="2800" dirty="0" err="1">
                <a:latin typeface="Times New Roman(heading)"/>
              </a:rPr>
              <a:t>bèn</a:t>
            </a:r>
            <a:r>
              <a:rPr lang="en-US" sz="2800" dirty="0">
                <a:latin typeface="Times New Roman(heading)"/>
              </a:rPr>
              <a:t> </a:t>
            </a:r>
            <a:r>
              <a:rPr lang="en-US" sz="2800" dirty="0" err="1">
                <a:latin typeface="Times New Roman(heading)"/>
              </a:rPr>
              <a:t>lấy</a:t>
            </a:r>
            <a:r>
              <a:rPr lang="en-US" sz="2800" dirty="0">
                <a:latin typeface="Times New Roman(heading)"/>
              </a:rPr>
              <a:t> </a:t>
            </a:r>
            <a:r>
              <a:rPr lang="en-US" sz="2800" dirty="0" err="1">
                <a:latin typeface="Times New Roman(heading)"/>
              </a:rPr>
              <a:t>gạo</a:t>
            </a:r>
            <a:r>
              <a:rPr lang="en-US" sz="2800" dirty="0">
                <a:latin typeface="Times New Roman(heading)"/>
              </a:rPr>
              <a:t> </a:t>
            </a:r>
            <a:r>
              <a:rPr lang="en-US" sz="2800" dirty="0" err="1">
                <a:latin typeface="Times New Roman(heading)"/>
              </a:rPr>
              <a:t>nếp</a:t>
            </a:r>
            <a:r>
              <a:rPr lang="en-US" sz="2800" dirty="0">
                <a:latin typeface="Times New Roman(heading)"/>
              </a:rPr>
              <a:t>, </a:t>
            </a:r>
            <a:r>
              <a:rPr lang="en-US" sz="2800" dirty="0" err="1">
                <a:latin typeface="Times New Roman(heading)"/>
              </a:rPr>
              <a:t>đậu</a:t>
            </a:r>
            <a:r>
              <a:rPr lang="en-US" sz="2800" dirty="0">
                <a:latin typeface="Times New Roman(heading)"/>
              </a:rPr>
              <a:t> </a:t>
            </a:r>
            <a:r>
              <a:rPr lang="en-US" sz="2800" dirty="0" err="1">
                <a:latin typeface="Times New Roman(heading)"/>
              </a:rPr>
              <a:t>xanh</a:t>
            </a:r>
            <a:r>
              <a:rPr lang="en-US" sz="2800" dirty="0">
                <a:latin typeface="Times New Roman(heading)"/>
              </a:rPr>
              <a:t> </a:t>
            </a:r>
            <a:r>
              <a:rPr lang="en-US" sz="2800" dirty="0" err="1">
                <a:latin typeface="Times New Roman(heading)"/>
              </a:rPr>
              <a:t>và</a:t>
            </a:r>
            <a:r>
              <a:rPr lang="en-US" sz="2800" dirty="0">
                <a:latin typeface="Times New Roman(heading)"/>
              </a:rPr>
              <a:t> </a:t>
            </a:r>
            <a:r>
              <a:rPr lang="en-US" sz="2800" dirty="0" err="1">
                <a:latin typeface="Times New Roman(heading)"/>
              </a:rPr>
              <a:t>thịt</a:t>
            </a:r>
            <a:r>
              <a:rPr lang="en-US" sz="2800" dirty="0">
                <a:latin typeface="Times New Roman(heading)"/>
              </a:rPr>
              <a:t> </a:t>
            </a:r>
            <a:r>
              <a:rPr lang="en-US" sz="2800" dirty="0" err="1">
                <a:latin typeface="Times New Roman(heading)"/>
              </a:rPr>
              <a:t>lợn</a:t>
            </a:r>
            <a:r>
              <a:rPr lang="en-US" sz="2800" dirty="0">
                <a:latin typeface="Times New Roman(heading)"/>
              </a:rPr>
              <a:t> </a:t>
            </a:r>
            <a:r>
              <a:rPr lang="en-US" sz="2800" dirty="0" err="1">
                <a:latin typeface="Times New Roman(heading)"/>
              </a:rPr>
              <a:t>làm</a:t>
            </a:r>
            <a:r>
              <a:rPr lang="en-US" sz="2800" dirty="0">
                <a:latin typeface="Times New Roman(heading)"/>
              </a:rPr>
              <a:t> </a:t>
            </a:r>
            <a:r>
              <a:rPr lang="en-US" sz="2800" dirty="0" err="1">
                <a:latin typeface="Times New Roman(heading)"/>
              </a:rPr>
              <a:t>thành</a:t>
            </a:r>
            <a:r>
              <a:rPr lang="en-US" sz="2800" dirty="0">
                <a:latin typeface="Times New Roman(heading)"/>
              </a:rPr>
              <a:t> </a:t>
            </a:r>
            <a:r>
              <a:rPr lang="en-US" sz="2800" dirty="0" err="1">
                <a:latin typeface="Times New Roman(heading)"/>
              </a:rPr>
              <a:t>hai</a:t>
            </a:r>
            <a:r>
              <a:rPr lang="en-US" sz="2800" dirty="0">
                <a:latin typeface="Times New Roman(heading)"/>
              </a:rPr>
              <a:t> </a:t>
            </a:r>
            <a:r>
              <a:rPr lang="en-US" sz="2800" dirty="0" err="1">
                <a:latin typeface="Times New Roman(heading)"/>
              </a:rPr>
              <a:t>thứ</a:t>
            </a:r>
            <a:r>
              <a:rPr lang="en-US" sz="2800" dirty="0">
                <a:latin typeface="Times New Roman(heading)"/>
              </a:rPr>
              <a:t> </a:t>
            </a:r>
            <a:r>
              <a:rPr lang="en-US" sz="2800" dirty="0" err="1">
                <a:latin typeface="Times New Roman(heading)"/>
              </a:rPr>
              <a:t>bánh</a:t>
            </a:r>
            <a:r>
              <a:rPr lang="en-US" sz="2800" dirty="0">
                <a:latin typeface="Times New Roman(heading)"/>
              </a:rPr>
              <a:t>, </a:t>
            </a:r>
            <a:r>
              <a:rPr lang="en-US" sz="2800" dirty="0" err="1">
                <a:latin typeface="Times New Roman(heading)"/>
              </a:rPr>
              <a:t>loại</a:t>
            </a:r>
            <a:r>
              <a:rPr lang="en-US" sz="2800" dirty="0">
                <a:latin typeface="Times New Roman(heading)"/>
              </a:rPr>
              <a:t> </a:t>
            </a:r>
            <a:r>
              <a:rPr lang="en-US" sz="2800" dirty="0" err="1">
                <a:latin typeface="Times New Roman(heading)"/>
              </a:rPr>
              <a:t>hình</a:t>
            </a:r>
            <a:r>
              <a:rPr lang="en-US" sz="2800" dirty="0">
                <a:latin typeface="Times New Roman(heading)"/>
              </a:rPr>
              <a:t> </a:t>
            </a:r>
            <a:r>
              <a:rPr lang="en-US" sz="2800" dirty="0" err="1">
                <a:latin typeface="Times New Roman(heading)"/>
              </a:rPr>
              <a:t>tròn</a:t>
            </a:r>
            <a:r>
              <a:rPr lang="en-US" sz="2800" dirty="0">
                <a:latin typeface="Times New Roman(heading)"/>
              </a:rPr>
              <a:t>, </a:t>
            </a:r>
            <a:r>
              <a:rPr lang="en-US" sz="2800" dirty="0" err="1">
                <a:latin typeface="Times New Roman(heading)"/>
              </a:rPr>
              <a:t>loại</a:t>
            </a:r>
            <a:r>
              <a:rPr lang="en-US" sz="2800" dirty="0">
                <a:latin typeface="Times New Roman(heading)"/>
              </a:rPr>
              <a:t> </a:t>
            </a:r>
            <a:r>
              <a:rPr lang="en-US" sz="2800" dirty="0" err="1">
                <a:latin typeface="Times New Roman(heading)"/>
              </a:rPr>
              <a:t>hình</a:t>
            </a:r>
            <a:r>
              <a:rPr lang="en-US" sz="2800" dirty="0">
                <a:latin typeface="Times New Roman(heading)"/>
              </a:rPr>
              <a:t> </a:t>
            </a:r>
            <a:r>
              <a:rPr lang="en-US" sz="2800" dirty="0" err="1">
                <a:latin typeface="Times New Roman(heading)"/>
              </a:rPr>
              <a:t>vuông</a:t>
            </a:r>
            <a:r>
              <a:rPr lang="en-US" sz="2800" dirty="0">
                <a:latin typeface="Times New Roman(heading)"/>
              </a:rPr>
              <a:t> </a:t>
            </a:r>
            <a:r>
              <a:rPr lang="en-US" sz="2800" dirty="0" err="1">
                <a:latin typeface="Times New Roman(heading)"/>
              </a:rPr>
              <a:t>dâng</a:t>
            </a:r>
            <a:r>
              <a:rPr lang="en-US" sz="2800" dirty="0">
                <a:latin typeface="Times New Roman(heading)"/>
              </a:rPr>
              <a:t> </a:t>
            </a:r>
            <a:r>
              <a:rPr lang="en-US" sz="2800" dirty="0" err="1">
                <a:latin typeface="Times New Roman(heading)"/>
              </a:rPr>
              <a:t>lên</a:t>
            </a:r>
            <a:r>
              <a:rPr lang="en-US" sz="2800" dirty="0">
                <a:latin typeface="Times New Roman(heading)"/>
              </a:rPr>
              <a:t> </a:t>
            </a:r>
            <a:r>
              <a:rPr lang="en-US" sz="2800" dirty="0" err="1">
                <a:latin typeface="Times New Roman(heading)"/>
              </a:rPr>
              <a:t>vua</a:t>
            </a:r>
            <a:r>
              <a:rPr lang="en-US" sz="2800" dirty="0">
                <a:latin typeface="Times New Roman(heading)"/>
              </a:rPr>
              <a:t> cha. </a:t>
            </a:r>
            <a:r>
              <a:rPr lang="en-US" sz="2800" dirty="0" err="1">
                <a:latin typeface="Times New Roman(heading)"/>
              </a:rPr>
              <a:t>Vua</a:t>
            </a:r>
            <a:r>
              <a:rPr lang="en-US" sz="2800" dirty="0">
                <a:latin typeface="Times New Roman(heading)"/>
              </a:rPr>
              <a:t> </a:t>
            </a:r>
            <a:r>
              <a:rPr lang="en-US" sz="2800" dirty="0" err="1">
                <a:latin typeface="Times New Roman(heading)"/>
              </a:rPr>
              <a:t>thấy</a:t>
            </a:r>
            <a:r>
              <a:rPr lang="en-US" sz="2800" dirty="0">
                <a:latin typeface="Times New Roman(heading)"/>
              </a:rPr>
              <a:t> </a:t>
            </a:r>
            <a:r>
              <a:rPr lang="en-US" sz="2800" dirty="0" err="1">
                <a:latin typeface="Times New Roman(heading)"/>
              </a:rPr>
              <a:t>bánh</a:t>
            </a:r>
            <a:r>
              <a:rPr lang="en-US" sz="2800" dirty="0">
                <a:latin typeface="Times New Roman(heading)"/>
              </a:rPr>
              <a:t> </a:t>
            </a:r>
            <a:r>
              <a:rPr lang="en-US" sz="2800" dirty="0" err="1">
                <a:latin typeface="Times New Roman(heading)"/>
              </a:rPr>
              <a:t>ngon</a:t>
            </a:r>
            <a:r>
              <a:rPr lang="en-US" sz="2800" dirty="0">
                <a:latin typeface="Times New Roman(heading)"/>
              </a:rPr>
              <a:t>, </a:t>
            </a:r>
            <a:r>
              <a:rPr lang="en-US" sz="2800" dirty="0" err="1">
                <a:latin typeface="Times New Roman(heading)"/>
              </a:rPr>
              <a:t>lại</a:t>
            </a:r>
            <a:r>
              <a:rPr lang="en-US" sz="2800" dirty="0">
                <a:latin typeface="Times New Roman(heading)"/>
              </a:rPr>
              <a:t> </a:t>
            </a:r>
            <a:r>
              <a:rPr lang="en-US" sz="2800" dirty="0" err="1">
                <a:latin typeface="Times New Roman(heading)"/>
              </a:rPr>
              <a:t>thể</a:t>
            </a:r>
            <a:r>
              <a:rPr lang="en-US" sz="2800" dirty="0">
                <a:latin typeface="Times New Roman(heading)"/>
              </a:rPr>
              <a:t> </a:t>
            </a:r>
            <a:r>
              <a:rPr lang="en-US" sz="2800" dirty="0" err="1">
                <a:latin typeface="Times New Roman(heading)"/>
              </a:rPr>
              <a:t>hiện</a:t>
            </a:r>
            <a:r>
              <a:rPr lang="en-US" sz="2800" dirty="0">
                <a:latin typeface="Times New Roman(heading)"/>
              </a:rPr>
              <a:t> </a:t>
            </a:r>
            <a:r>
              <a:rPr lang="en-US" sz="2800" dirty="0" err="1">
                <a:latin typeface="Times New Roman(heading)"/>
              </a:rPr>
              <a:t>được</a:t>
            </a:r>
            <a:r>
              <a:rPr lang="en-US" sz="2800" dirty="0">
                <a:latin typeface="Times New Roman(heading)"/>
              </a:rPr>
              <a:t> ý </a:t>
            </a:r>
            <a:r>
              <a:rPr lang="en-US" sz="2800" dirty="0" err="1">
                <a:latin typeface="Times New Roman(heading)"/>
              </a:rPr>
              <a:t>nghĩa</a:t>
            </a:r>
            <a:r>
              <a:rPr lang="en-US" sz="2800" dirty="0">
                <a:latin typeface="Times New Roman(heading)"/>
              </a:rPr>
              <a:t> </a:t>
            </a:r>
            <a:r>
              <a:rPr lang="en-US" sz="2800" dirty="0" err="1">
                <a:latin typeface="Times New Roman(heading)"/>
              </a:rPr>
              <a:t>sâu</a:t>
            </a:r>
            <a:r>
              <a:rPr lang="en-US" sz="2800" dirty="0">
                <a:latin typeface="Times New Roman(heading)"/>
              </a:rPr>
              <a:t> </a:t>
            </a:r>
            <a:r>
              <a:rPr lang="en-US" sz="2800" dirty="0" err="1">
                <a:latin typeface="Times New Roman(heading)"/>
              </a:rPr>
              <a:t>sắc</a:t>
            </a:r>
            <a:r>
              <a:rPr lang="en-US" sz="2800" dirty="0">
                <a:latin typeface="Times New Roman(heading)"/>
              </a:rPr>
              <a:t> </a:t>
            </a:r>
            <a:r>
              <a:rPr lang="en-US" sz="2800" dirty="0" err="1">
                <a:latin typeface="Times New Roman(heading)"/>
              </a:rPr>
              <a:t>nên</a:t>
            </a:r>
            <a:r>
              <a:rPr lang="en-US" sz="2800" dirty="0">
                <a:latin typeface="Times New Roman(heading)"/>
              </a:rPr>
              <a:t> </a:t>
            </a:r>
            <a:r>
              <a:rPr lang="en-US" sz="2800" dirty="0" err="1">
                <a:latin typeface="Times New Roman(heading)"/>
              </a:rPr>
              <a:t>lấy</a:t>
            </a:r>
            <a:r>
              <a:rPr lang="en-US" sz="2800" dirty="0">
                <a:latin typeface="Times New Roman(heading)"/>
              </a:rPr>
              <a:t> </a:t>
            </a:r>
            <a:r>
              <a:rPr lang="en-US" sz="2800" dirty="0" err="1">
                <a:latin typeface="Times New Roman(heading)"/>
              </a:rPr>
              <a:t>hai</a:t>
            </a:r>
            <a:r>
              <a:rPr lang="en-US" sz="2800" dirty="0">
                <a:latin typeface="Times New Roman(heading)"/>
              </a:rPr>
              <a:t> </a:t>
            </a:r>
            <a:r>
              <a:rPr lang="en-US" sz="2800" dirty="0" err="1">
                <a:latin typeface="Times New Roman(heading)"/>
              </a:rPr>
              <a:t>thứ</a:t>
            </a:r>
            <a:r>
              <a:rPr lang="en-US" sz="2800" dirty="0">
                <a:latin typeface="Times New Roman(heading)"/>
              </a:rPr>
              <a:t> </a:t>
            </a:r>
            <a:r>
              <a:rPr lang="en-US" sz="2800" dirty="0" err="1">
                <a:latin typeface="Times New Roman(heading)"/>
              </a:rPr>
              <a:t>bánh</a:t>
            </a:r>
            <a:r>
              <a:rPr lang="en-US" sz="2800" dirty="0">
                <a:latin typeface="Times New Roman(heading)"/>
              </a:rPr>
              <a:t> </a:t>
            </a:r>
            <a:r>
              <a:rPr lang="en-US" sz="2800" dirty="0" err="1">
                <a:latin typeface="Times New Roman(heading)"/>
              </a:rPr>
              <a:t>ấy</a:t>
            </a:r>
            <a:r>
              <a:rPr lang="en-US" sz="2800" dirty="0">
                <a:latin typeface="Times New Roman(heading)"/>
              </a:rPr>
              <a:t> </a:t>
            </a:r>
            <a:r>
              <a:rPr lang="en-US" sz="2800" dirty="0" err="1">
                <a:latin typeface="Times New Roman(heading)"/>
              </a:rPr>
              <a:t>lễ</a:t>
            </a:r>
            <a:r>
              <a:rPr lang="en-US" sz="2800" dirty="0">
                <a:latin typeface="Times New Roman(heading)"/>
              </a:rPr>
              <a:t> </a:t>
            </a:r>
            <a:r>
              <a:rPr lang="en-US" sz="2800" dirty="0" err="1">
                <a:latin typeface="Times New Roman(heading)"/>
              </a:rPr>
              <a:t>Trời</a:t>
            </a:r>
            <a:r>
              <a:rPr lang="en-US" sz="2800" dirty="0">
                <a:latin typeface="Times New Roman(heading)"/>
              </a:rPr>
              <a:t>, </a:t>
            </a:r>
            <a:r>
              <a:rPr lang="en-US" sz="2800" dirty="0" err="1">
                <a:latin typeface="Times New Roman(heading)"/>
              </a:rPr>
              <a:t>Đất</a:t>
            </a:r>
            <a:r>
              <a:rPr lang="en-US" sz="2800" dirty="0">
                <a:latin typeface="Times New Roman(heading)"/>
              </a:rPr>
              <a:t> </a:t>
            </a:r>
            <a:r>
              <a:rPr lang="en-US" sz="2800" dirty="0" err="1">
                <a:latin typeface="Times New Roman(heading)"/>
              </a:rPr>
              <a:t>và</a:t>
            </a:r>
            <a:r>
              <a:rPr lang="en-US" sz="2800" dirty="0">
                <a:latin typeface="Times New Roman(heading)"/>
              </a:rPr>
              <a:t> </a:t>
            </a:r>
            <a:r>
              <a:rPr lang="en-US" sz="2800" dirty="0" err="1">
                <a:latin typeface="Times New Roman(heading)"/>
              </a:rPr>
              <a:t>lễ</a:t>
            </a:r>
            <a:r>
              <a:rPr lang="en-US" sz="2800" dirty="0">
                <a:latin typeface="Times New Roman(heading)"/>
              </a:rPr>
              <a:t> </a:t>
            </a:r>
            <a:r>
              <a:rPr lang="en-US" sz="2800" dirty="0" err="1">
                <a:latin typeface="Times New Roman(heading)"/>
              </a:rPr>
              <a:t>Tiên</a:t>
            </a:r>
            <a:r>
              <a:rPr lang="en-US" sz="2800" dirty="0">
                <a:latin typeface="Times New Roman(heading)"/>
              </a:rPr>
              <a:t> </a:t>
            </a:r>
            <a:r>
              <a:rPr lang="en-US" sz="2800" dirty="0" err="1">
                <a:latin typeface="Times New Roman(heading)"/>
              </a:rPr>
              <a:t>vương</a:t>
            </a:r>
            <a:r>
              <a:rPr lang="en-US" sz="2800" dirty="0">
                <a:latin typeface="Times New Roman(heading)"/>
              </a:rPr>
              <a:t>, </a:t>
            </a:r>
            <a:r>
              <a:rPr lang="en-US" sz="2800" dirty="0" err="1">
                <a:latin typeface="Times New Roman(heading)"/>
              </a:rPr>
              <a:t>đặt</a:t>
            </a:r>
            <a:r>
              <a:rPr lang="en-US" sz="2800" dirty="0">
                <a:latin typeface="Times New Roman(heading)"/>
              </a:rPr>
              <a:t> </a:t>
            </a:r>
            <a:r>
              <a:rPr lang="en-US" sz="2800" dirty="0" err="1">
                <a:latin typeface="Times New Roman(heading)"/>
              </a:rPr>
              <a:t>tên</a:t>
            </a:r>
            <a:r>
              <a:rPr lang="en-US" sz="2800" dirty="0">
                <a:latin typeface="Times New Roman(heading)"/>
              </a:rPr>
              <a:t> </a:t>
            </a:r>
            <a:r>
              <a:rPr lang="en-US" sz="2800" dirty="0" err="1">
                <a:latin typeface="Times New Roman(heading)"/>
              </a:rPr>
              <a:t>bánh</a:t>
            </a:r>
            <a:r>
              <a:rPr lang="en-US" sz="2800" dirty="0">
                <a:latin typeface="Times New Roman(heading)"/>
              </a:rPr>
              <a:t> </a:t>
            </a:r>
            <a:r>
              <a:rPr lang="en-US" sz="2800" dirty="0" err="1">
                <a:latin typeface="Times New Roman(heading)"/>
              </a:rPr>
              <a:t>hình</a:t>
            </a:r>
            <a:r>
              <a:rPr lang="en-US" sz="2800" dirty="0">
                <a:latin typeface="Times New Roman(heading)"/>
              </a:rPr>
              <a:t> </a:t>
            </a:r>
            <a:r>
              <a:rPr lang="en-US" sz="2800" dirty="0" err="1">
                <a:latin typeface="Times New Roman(heading)"/>
              </a:rPr>
              <a:t>tròn</a:t>
            </a:r>
            <a:r>
              <a:rPr lang="en-US" sz="2800" dirty="0">
                <a:latin typeface="Times New Roman(heading)"/>
              </a:rPr>
              <a:t> </a:t>
            </a:r>
            <a:r>
              <a:rPr lang="en-US" sz="2800" dirty="0" err="1">
                <a:latin typeface="Times New Roman(heading)"/>
              </a:rPr>
              <a:t>là</a:t>
            </a:r>
            <a:r>
              <a:rPr lang="en-US" sz="2800" dirty="0">
                <a:latin typeface="Times New Roman(heading)"/>
              </a:rPr>
              <a:t> </a:t>
            </a:r>
            <a:r>
              <a:rPr lang="en-US" sz="2800" dirty="0" err="1">
                <a:latin typeface="Times New Roman(heading)"/>
              </a:rPr>
              <a:t>bánh</a:t>
            </a:r>
            <a:r>
              <a:rPr lang="en-US" sz="2800" dirty="0">
                <a:latin typeface="Times New Roman(heading)"/>
              </a:rPr>
              <a:t> </a:t>
            </a:r>
            <a:r>
              <a:rPr lang="en-US" sz="2800" dirty="0" err="1">
                <a:latin typeface="Times New Roman(heading)"/>
              </a:rPr>
              <a:t>giầy</a:t>
            </a:r>
            <a:r>
              <a:rPr lang="en-US" sz="2800" dirty="0">
                <a:latin typeface="Times New Roman(heading)"/>
              </a:rPr>
              <a:t>, </a:t>
            </a:r>
            <a:r>
              <a:rPr lang="en-US" sz="2800" dirty="0" err="1">
                <a:latin typeface="Times New Roman(heading)"/>
              </a:rPr>
              <a:t>bánh</a:t>
            </a:r>
            <a:r>
              <a:rPr lang="en-US" sz="2800" dirty="0">
                <a:latin typeface="Times New Roman(heading)"/>
              </a:rPr>
              <a:t> </a:t>
            </a:r>
            <a:r>
              <a:rPr lang="en-US" sz="2800" dirty="0" err="1">
                <a:latin typeface="Times New Roman(heading)"/>
              </a:rPr>
              <a:t>hình</a:t>
            </a:r>
            <a:r>
              <a:rPr lang="en-US" sz="2800" dirty="0">
                <a:latin typeface="Times New Roman(heading)"/>
              </a:rPr>
              <a:t> </a:t>
            </a:r>
            <a:r>
              <a:rPr lang="en-US" sz="2800" dirty="0" err="1">
                <a:latin typeface="Times New Roman(heading)"/>
              </a:rPr>
              <a:t>vuông</a:t>
            </a:r>
            <a:r>
              <a:rPr lang="en-US" sz="2800" dirty="0">
                <a:latin typeface="Times New Roman(heading)"/>
              </a:rPr>
              <a:t> </a:t>
            </a:r>
            <a:r>
              <a:rPr lang="en-US" sz="2800" dirty="0" err="1">
                <a:latin typeface="Times New Roman(heading)"/>
              </a:rPr>
              <a:t>là</a:t>
            </a:r>
            <a:r>
              <a:rPr lang="en-US" sz="2800" dirty="0">
                <a:latin typeface="Times New Roman(heading)"/>
              </a:rPr>
              <a:t> </a:t>
            </a:r>
            <a:r>
              <a:rPr lang="en-US" sz="2800" dirty="0" err="1">
                <a:latin typeface="Times New Roman(heading)"/>
              </a:rPr>
              <a:t>bánh</a:t>
            </a:r>
            <a:r>
              <a:rPr lang="en-US" sz="2800" dirty="0">
                <a:latin typeface="Times New Roman(heading)"/>
              </a:rPr>
              <a:t> </a:t>
            </a:r>
            <a:r>
              <a:rPr lang="en-US" sz="2800" dirty="0" err="1">
                <a:latin typeface="Times New Roman(heading)"/>
              </a:rPr>
              <a:t>chưng</a:t>
            </a:r>
            <a:r>
              <a:rPr lang="en-US" sz="2800" dirty="0">
                <a:latin typeface="Times New Roman(heading)"/>
              </a:rPr>
              <a:t> </a:t>
            </a:r>
            <a:r>
              <a:rPr lang="en-US" sz="2800" dirty="0" err="1">
                <a:latin typeface="Times New Roman(heading)"/>
              </a:rPr>
              <a:t>và</a:t>
            </a:r>
            <a:r>
              <a:rPr lang="en-US" sz="2800" dirty="0">
                <a:latin typeface="Times New Roman(heading)"/>
              </a:rPr>
              <a:t> </a:t>
            </a:r>
            <a:r>
              <a:rPr lang="en-US" sz="2800" dirty="0" err="1">
                <a:latin typeface="Times New Roman(heading)"/>
              </a:rPr>
              <a:t>truyền</a:t>
            </a:r>
            <a:r>
              <a:rPr lang="en-US" sz="2800" dirty="0">
                <a:latin typeface="Times New Roman(heading)"/>
              </a:rPr>
              <a:t> </a:t>
            </a:r>
            <a:r>
              <a:rPr lang="en-US" sz="2800" dirty="0" err="1">
                <a:latin typeface="Times New Roman(heading)"/>
              </a:rPr>
              <a:t>ngôi</a:t>
            </a:r>
            <a:r>
              <a:rPr lang="en-US" sz="2800" dirty="0">
                <a:latin typeface="Times New Roman(heading)"/>
              </a:rPr>
              <a:t> </a:t>
            </a:r>
            <a:r>
              <a:rPr lang="en-US" sz="2800" dirty="0" err="1">
                <a:latin typeface="Times New Roman(heading)"/>
              </a:rPr>
              <a:t>cho</a:t>
            </a:r>
            <a:r>
              <a:rPr lang="en-US" sz="2800" dirty="0">
                <a:latin typeface="Times New Roman(heading)"/>
              </a:rPr>
              <a:t> Lang </a:t>
            </a:r>
            <a:r>
              <a:rPr lang="en-US" sz="2800" dirty="0" err="1" smtClean="0">
                <a:latin typeface="Times New Roman(heading)"/>
              </a:rPr>
              <a:t>Liêu</a:t>
            </a:r>
            <a:r>
              <a:rPr lang="en-US" sz="2800" dirty="0" smtClean="0">
                <a:latin typeface="Times New Roman(heading)"/>
              </a:rPr>
              <a:t>.</a:t>
            </a:r>
          </a:p>
          <a:p>
            <a:pPr>
              <a:lnSpc>
                <a:spcPct val="114000"/>
              </a:lnSpc>
            </a:pPr>
            <a:r>
              <a:rPr lang="en-US" sz="2800" dirty="0">
                <a:latin typeface="Times New Roman(heading)"/>
              </a:rPr>
              <a:t> </a:t>
            </a:r>
            <a:r>
              <a:rPr lang="en-US" sz="2800" dirty="0" err="1">
                <a:latin typeface="Times New Roman(heading)"/>
              </a:rPr>
              <a:t>Từ</a:t>
            </a:r>
            <a:r>
              <a:rPr lang="en-US" sz="2800" dirty="0">
                <a:latin typeface="Times New Roman(heading)"/>
              </a:rPr>
              <a:t> </a:t>
            </a:r>
            <a:r>
              <a:rPr lang="en-US" sz="2800" dirty="0" err="1">
                <a:latin typeface="Times New Roman(heading)"/>
              </a:rPr>
              <a:t>đó</a:t>
            </a:r>
            <a:r>
              <a:rPr lang="en-US" sz="2800" dirty="0">
                <a:latin typeface="Times New Roman(heading)"/>
              </a:rPr>
              <a:t>, </a:t>
            </a:r>
            <a:r>
              <a:rPr lang="en-US" sz="2800" dirty="0" err="1">
                <a:latin typeface="Times New Roman(heading)"/>
              </a:rPr>
              <a:t>việc</a:t>
            </a:r>
            <a:r>
              <a:rPr lang="en-US" sz="2800" dirty="0">
                <a:latin typeface="Times New Roman(heading)"/>
              </a:rPr>
              <a:t> </a:t>
            </a:r>
            <a:r>
              <a:rPr lang="en-US" sz="2800" dirty="0" err="1">
                <a:latin typeface="Times New Roman(heading)"/>
              </a:rPr>
              <a:t>gói</a:t>
            </a:r>
            <a:r>
              <a:rPr lang="en-US" sz="2800" dirty="0">
                <a:latin typeface="Times New Roman(heading)"/>
              </a:rPr>
              <a:t> </a:t>
            </a:r>
            <a:r>
              <a:rPr lang="en-US" sz="2800" dirty="0" err="1">
                <a:latin typeface="Times New Roman(heading)"/>
              </a:rPr>
              <a:t>bánh</a:t>
            </a:r>
            <a:r>
              <a:rPr lang="en-US" sz="2800" dirty="0">
                <a:latin typeface="Times New Roman(heading)"/>
              </a:rPr>
              <a:t> </a:t>
            </a:r>
            <a:r>
              <a:rPr lang="en-US" sz="2800" dirty="0" err="1">
                <a:latin typeface="Times New Roman(heading)"/>
              </a:rPr>
              <a:t>chưng</a:t>
            </a:r>
            <a:r>
              <a:rPr lang="en-US" sz="2800" dirty="0">
                <a:latin typeface="Times New Roman(heading)"/>
              </a:rPr>
              <a:t> </a:t>
            </a:r>
            <a:r>
              <a:rPr lang="en-US" sz="2800" dirty="0" err="1">
                <a:latin typeface="Times New Roman(heading)"/>
              </a:rPr>
              <a:t>và</a:t>
            </a:r>
            <a:r>
              <a:rPr lang="en-US" sz="2800" dirty="0">
                <a:latin typeface="Times New Roman(heading)"/>
              </a:rPr>
              <a:t> </a:t>
            </a:r>
            <a:r>
              <a:rPr lang="en-US" sz="2800" dirty="0" err="1">
                <a:latin typeface="Times New Roman(heading)"/>
              </a:rPr>
              <a:t>bánh</a:t>
            </a:r>
            <a:r>
              <a:rPr lang="en-US" sz="2800" dirty="0">
                <a:latin typeface="Times New Roman(heading)"/>
              </a:rPr>
              <a:t> </a:t>
            </a:r>
            <a:r>
              <a:rPr lang="en-US" sz="2800" dirty="0" err="1">
                <a:latin typeface="Times New Roman(heading)"/>
              </a:rPr>
              <a:t>giầy</a:t>
            </a:r>
            <a:r>
              <a:rPr lang="en-US" sz="2800" dirty="0">
                <a:latin typeface="Times New Roman(heading)"/>
              </a:rPr>
              <a:t> </a:t>
            </a:r>
            <a:r>
              <a:rPr lang="en-US" sz="2800" dirty="0" err="1">
                <a:latin typeface="Times New Roman(heading)"/>
              </a:rPr>
              <a:t>cúng</a:t>
            </a:r>
            <a:r>
              <a:rPr lang="en-US" sz="2800" dirty="0">
                <a:latin typeface="Times New Roman(heading)"/>
              </a:rPr>
              <a:t> </a:t>
            </a:r>
            <a:r>
              <a:rPr lang="en-US" sz="2800" dirty="0" err="1">
                <a:latin typeface="Times New Roman(heading)"/>
              </a:rPr>
              <a:t>lễ</a:t>
            </a:r>
            <a:r>
              <a:rPr lang="en-US" sz="2800" dirty="0">
                <a:latin typeface="Times New Roman(heading)"/>
              </a:rPr>
              <a:t> </a:t>
            </a:r>
            <a:r>
              <a:rPr lang="en-US" sz="2800" dirty="0" err="1">
                <a:latin typeface="Times New Roman(heading)"/>
              </a:rPr>
              <a:t>tổ</a:t>
            </a:r>
            <a:r>
              <a:rPr lang="en-US" sz="2800" dirty="0">
                <a:latin typeface="Times New Roman(heading)"/>
              </a:rPr>
              <a:t> </a:t>
            </a:r>
            <a:r>
              <a:rPr lang="en-US" sz="2800" dirty="0" err="1">
                <a:latin typeface="Times New Roman(heading)"/>
              </a:rPr>
              <a:t>tiên</a:t>
            </a:r>
            <a:r>
              <a:rPr lang="en-US" sz="2800" dirty="0">
                <a:latin typeface="Times New Roman(heading)"/>
              </a:rPr>
              <a:t> </a:t>
            </a:r>
            <a:r>
              <a:rPr lang="en-US" sz="2800" dirty="0" err="1">
                <a:latin typeface="Times New Roman(heading)"/>
              </a:rPr>
              <a:t>trở</a:t>
            </a:r>
            <a:r>
              <a:rPr lang="en-US" sz="2800" dirty="0">
                <a:latin typeface="Times New Roman(heading)"/>
              </a:rPr>
              <a:t> </a:t>
            </a:r>
            <a:r>
              <a:rPr lang="en-US" sz="2800" dirty="0" err="1">
                <a:latin typeface="Times New Roman(heading)"/>
              </a:rPr>
              <a:t>thành</a:t>
            </a:r>
            <a:r>
              <a:rPr lang="en-US" sz="2800" dirty="0">
                <a:latin typeface="Times New Roman(heading)"/>
              </a:rPr>
              <a:t> </a:t>
            </a:r>
            <a:r>
              <a:rPr lang="en-US" sz="2800" dirty="0" err="1">
                <a:latin typeface="Times New Roman(heading)"/>
              </a:rPr>
              <a:t>phong</a:t>
            </a:r>
            <a:r>
              <a:rPr lang="en-US" sz="2800" dirty="0">
                <a:latin typeface="Times New Roman(heading)"/>
              </a:rPr>
              <a:t> </a:t>
            </a:r>
            <a:r>
              <a:rPr lang="en-US" sz="2800" dirty="0" err="1">
                <a:latin typeface="Times New Roman(heading)"/>
              </a:rPr>
              <a:t>tục</a:t>
            </a:r>
            <a:r>
              <a:rPr lang="en-US" sz="2800" dirty="0">
                <a:latin typeface="Times New Roman(heading)"/>
              </a:rPr>
              <a:t> </a:t>
            </a:r>
            <a:r>
              <a:rPr lang="en-US" sz="2800" dirty="0" err="1">
                <a:latin typeface="Times New Roman(heading)"/>
              </a:rPr>
              <a:t>không</a:t>
            </a:r>
            <a:r>
              <a:rPr lang="en-US" sz="2800" dirty="0">
                <a:latin typeface="Times New Roman(heading)"/>
              </a:rPr>
              <a:t> </a:t>
            </a:r>
            <a:r>
              <a:rPr lang="en-US" sz="2800" dirty="0" err="1">
                <a:latin typeface="Times New Roman(heading)"/>
              </a:rPr>
              <a:t>thể</a:t>
            </a:r>
            <a:r>
              <a:rPr lang="en-US" sz="2800" dirty="0">
                <a:latin typeface="Times New Roman(heading)"/>
              </a:rPr>
              <a:t> </a:t>
            </a:r>
            <a:r>
              <a:rPr lang="en-US" sz="2800" dirty="0" err="1">
                <a:latin typeface="Times New Roman(heading)"/>
              </a:rPr>
              <a:t>thiếu</a:t>
            </a:r>
            <a:r>
              <a:rPr lang="en-US" sz="2800" dirty="0">
                <a:latin typeface="Times New Roman(heading)"/>
              </a:rPr>
              <a:t> </a:t>
            </a:r>
            <a:r>
              <a:rPr lang="en-US" sz="2800" dirty="0" err="1">
                <a:latin typeface="Times New Roman(heading)"/>
              </a:rPr>
              <a:t>trong</a:t>
            </a:r>
            <a:r>
              <a:rPr lang="en-US" sz="2800" dirty="0">
                <a:latin typeface="Times New Roman(heading)"/>
              </a:rPr>
              <a:t> </a:t>
            </a:r>
            <a:r>
              <a:rPr lang="en-US" sz="2800" dirty="0" err="1">
                <a:latin typeface="Times New Roman(heading)"/>
              </a:rPr>
              <a:t>ngày</a:t>
            </a:r>
            <a:r>
              <a:rPr lang="en-US" sz="2800" dirty="0">
                <a:latin typeface="Times New Roman(heading)"/>
              </a:rPr>
              <a:t> </a:t>
            </a:r>
            <a:r>
              <a:rPr lang="en-US" sz="2800" dirty="0" err="1">
                <a:latin typeface="Times New Roman(heading)"/>
              </a:rPr>
              <a:t>Tết</a:t>
            </a:r>
            <a:r>
              <a:rPr lang="en-US" sz="2800" dirty="0">
                <a:latin typeface="Times New Roman(heading)"/>
              </a:rPr>
              <a:t> </a:t>
            </a:r>
            <a:r>
              <a:rPr lang="en-US" sz="2800" dirty="0" err="1">
                <a:latin typeface="Times New Roman(heading)"/>
              </a:rPr>
              <a:t>của</a:t>
            </a:r>
            <a:r>
              <a:rPr lang="en-US" sz="2800" dirty="0">
                <a:latin typeface="Times New Roman(heading)"/>
              </a:rPr>
              <a:t> </a:t>
            </a:r>
            <a:r>
              <a:rPr lang="en-US" sz="2800" dirty="0" err="1">
                <a:latin typeface="Times New Roman(heading)"/>
              </a:rPr>
              <a:t>người</a:t>
            </a:r>
            <a:r>
              <a:rPr lang="en-US" sz="2800" dirty="0">
                <a:latin typeface="Times New Roman(heading)"/>
              </a:rPr>
              <a:t> </a:t>
            </a:r>
            <a:r>
              <a:rPr lang="en-US" sz="2800" dirty="0" err="1" smtClean="0">
                <a:latin typeface="Times New Roman(heading)"/>
              </a:rPr>
              <a:t>Việts</a:t>
            </a:r>
            <a:endParaRPr lang="en-US" sz="2800" dirty="0">
              <a:latin typeface="Times New Roman(heading)"/>
            </a:endParaRPr>
          </a:p>
        </p:txBody>
      </p:sp>
    </p:spTree>
    <p:extLst>
      <p:ext uri="{BB962C8B-B14F-4D97-AF65-F5344CB8AC3E}">
        <p14:creationId xmlns:p14="http://schemas.microsoft.com/office/powerpoint/2010/main" val="42010159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C20FF4-7919-39A5-1F95-B81F45041B1D}"/>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AAE281F-C74F-3D71-F119-6B8EFC2461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landscape with mountains and sun&#10;&#10;Description automatically generated">
            <a:extLst>
              <a:ext uri="{FF2B5EF4-FFF2-40B4-BE49-F238E27FC236}">
                <a16:creationId xmlns:a16="http://schemas.microsoft.com/office/drawing/2014/main" id="{AE17B320-4BC4-9277-4C86-367E27ACE618}"/>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100356" y="11"/>
            <a:ext cx="12192000" cy="6857989"/>
          </a:xfrm>
          <a:prstGeom prst="rect">
            <a:avLst/>
          </a:prstGeom>
        </p:spPr>
      </p:pic>
      <p:pic>
        <p:nvPicPr>
          <p:cNvPr id="5" name="Picture 3">
            <a:extLst>
              <a:ext uri="{FF2B5EF4-FFF2-40B4-BE49-F238E27FC236}">
                <a16:creationId xmlns:a16="http://schemas.microsoft.com/office/drawing/2014/main" id="{46215080-AA8B-5EBC-D211-0C234F70B4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9577" y="-200966"/>
            <a:ext cx="2620532" cy="291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76551E4-64DF-8F93-F1A6-CF97A874B1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9039" y="159834"/>
            <a:ext cx="1973749"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60DB4331-BCD5-5D6F-A052-5A4C1D65B8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54" y="1944019"/>
            <a:ext cx="1916057" cy="145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CE24A386-5B2D-690D-7B23-BDF375932F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14485" y="3767029"/>
            <a:ext cx="1781729" cy="152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F3F4E17F-AF3D-1D1A-91A9-9F7BD9D194D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0732" y="5291279"/>
            <a:ext cx="1809069" cy="122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C78CA6C4-1207-CD4B-72BE-96814740866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94878" y="2883326"/>
            <a:ext cx="2617239" cy="237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1BB6DF29-92D4-73A2-53F5-C3BF9F8D058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24919" y="5430629"/>
            <a:ext cx="2653507" cy="157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a:extLst>
              <a:ext uri="{FF2B5EF4-FFF2-40B4-BE49-F238E27FC236}">
                <a16:creationId xmlns:a16="http://schemas.microsoft.com/office/drawing/2014/main" id="{585731AA-7B8B-1D34-1089-B93328A75593}"/>
              </a:ext>
            </a:extLst>
          </p:cNvPr>
          <p:cNvSpPr txBox="1">
            <a:spLocks noChangeArrowheads="1"/>
          </p:cNvSpPr>
          <p:nvPr/>
        </p:nvSpPr>
        <p:spPr bwMode="auto">
          <a:xfrm>
            <a:off x="9483213" y="115656"/>
            <a:ext cx="222558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trống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đồng</a:t>
            </a:r>
            <a:r>
              <a:rPr lang="en-US" altLang="en-US" sz="2800" b="1" dirty="0">
                <a:latin typeface="Times New Roman" panose="02020603050405020304" pitchFamily="18" charset="0"/>
                <a:cs typeface="Times New Roman" panose="02020603050405020304" pitchFamily="18" charset="0"/>
              </a:rPr>
              <a:t>.</a:t>
            </a:r>
          </a:p>
        </p:txBody>
      </p:sp>
      <p:sp>
        <p:nvSpPr>
          <p:cNvPr id="15" name="TextBox 2">
            <a:extLst>
              <a:ext uri="{FF2B5EF4-FFF2-40B4-BE49-F238E27FC236}">
                <a16:creationId xmlns:a16="http://schemas.microsoft.com/office/drawing/2014/main" id="{B76E42F6-89B6-382F-01C9-5CA84593AE3E}"/>
              </a:ext>
            </a:extLst>
          </p:cNvPr>
          <p:cNvSpPr txBox="1">
            <a:spLocks noChangeArrowheads="1"/>
          </p:cNvSpPr>
          <p:nvPr/>
        </p:nvSpPr>
        <p:spPr bwMode="auto">
          <a:xfrm>
            <a:off x="1505898" y="741828"/>
            <a:ext cx="465136"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1</a:t>
            </a:r>
          </a:p>
        </p:txBody>
      </p:sp>
      <p:sp>
        <p:nvSpPr>
          <p:cNvPr id="16" name="TextBox 11">
            <a:extLst>
              <a:ext uri="{FF2B5EF4-FFF2-40B4-BE49-F238E27FC236}">
                <a16:creationId xmlns:a16="http://schemas.microsoft.com/office/drawing/2014/main" id="{11DB44C7-5458-D041-CEB7-1824F43422CC}"/>
              </a:ext>
            </a:extLst>
          </p:cNvPr>
          <p:cNvSpPr txBox="1">
            <a:spLocks noChangeArrowheads="1"/>
          </p:cNvSpPr>
          <p:nvPr/>
        </p:nvSpPr>
        <p:spPr bwMode="auto">
          <a:xfrm>
            <a:off x="298784" y="2230438"/>
            <a:ext cx="38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2</a:t>
            </a:r>
          </a:p>
        </p:txBody>
      </p:sp>
      <p:sp>
        <p:nvSpPr>
          <p:cNvPr id="17" name="TextBox 12">
            <a:extLst>
              <a:ext uri="{FF2B5EF4-FFF2-40B4-BE49-F238E27FC236}">
                <a16:creationId xmlns:a16="http://schemas.microsoft.com/office/drawing/2014/main" id="{162D6B7A-D2B2-1150-3EE7-652B0D77B8E5}"/>
              </a:ext>
            </a:extLst>
          </p:cNvPr>
          <p:cNvSpPr txBox="1">
            <a:spLocks noChangeArrowheads="1"/>
          </p:cNvSpPr>
          <p:nvPr/>
        </p:nvSpPr>
        <p:spPr bwMode="auto">
          <a:xfrm>
            <a:off x="1934487" y="4104019"/>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3</a:t>
            </a:r>
          </a:p>
        </p:txBody>
      </p:sp>
      <p:sp>
        <p:nvSpPr>
          <p:cNvPr id="18" name="TextBox 13">
            <a:extLst>
              <a:ext uri="{FF2B5EF4-FFF2-40B4-BE49-F238E27FC236}">
                <a16:creationId xmlns:a16="http://schemas.microsoft.com/office/drawing/2014/main" id="{4A79193E-A54D-64DC-0D09-11F1F6176373}"/>
              </a:ext>
            </a:extLst>
          </p:cNvPr>
          <p:cNvSpPr txBox="1">
            <a:spLocks noChangeArrowheads="1"/>
          </p:cNvSpPr>
          <p:nvPr/>
        </p:nvSpPr>
        <p:spPr bwMode="auto">
          <a:xfrm>
            <a:off x="388936" y="5583654"/>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4</a:t>
            </a:r>
          </a:p>
        </p:txBody>
      </p:sp>
      <p:sp>
        <p:nvSpPr>
          <p:cNvPr id="20" name="TextBox 14">
            <a:extLst>
              <a:ext uri="{FF2B5EF4-FFF2-40B4-BE49-F238E27FC236}">
                <a16:creationId xmlns:a16="http://schemas.microsoft.com/office/drawing/2014/main" id="{978DD5BD-A569-A3EB-AC83-047A5A00C3F5}"/>
              </a:ext>
            </a:extLst>
          </p:cNvPr>
          <p:cNvSpPr txBox="1">
            <a:spLocks noChangeArrowheads="1"/>
          </p:cNvSpPr>
          <p:nvPr/>
        </p:nvSpPr>
        <p:spPr bwMode="auto">
          <a:xfrm>
            <a:off x="4666538" y="6405475"/>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5</a:t>
            </a:r>
          </a:p>
        </p:txBody>
      </p:sp>
      <p:sp>
        <p:nvSpPr>
          <p:cNvPr id="21" name="TextBox 20">
            <a:extLst>
              <a:ext uri="{FF2B5EF4-FFF2-40B4-BE49-F238E27FC236}">
                <a16:creationId xmlns:a16="http://schemas.microsoft.com/office/drawing/2014/main" id="{66044951-FB91-6D7D-BBFB-3A5DBC6EB3D9}"/>
              </a:ext>
            </a:extLst>
          </p:cNvPr>
          <p:cNvSpPr txBox="1">
            <a:spLocks noChangeArrowheads="1"/>
          </p:cNvSpPr>
          <p:nvPr/>
        </p:nvSpPr>
        <p:spPr bwMode="auto">
          <a:xfrm>
            <a:off x="2267300" y="5343548"/>
            <a:ext cx="2019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b="1" dirty="0" err="1">
                <a:latin typeface="Times New Roman" panose="02020603050405020304" pitchFamily="18" charset="0"/>
                <a:cs typeface="Times New Roman" panose="02020603050405020304" pitchFamily="18" charset="0"/>
              </a:rPr>
              <a:t>Kiểu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nhà</a:t>
            </a:r>
            <a:r>
              <a:rPr lang="en-US" altLang="en-US" sz="2000" b="1" dirty="0">
                <a:latin typeface="Times New Roman" panose="02020603050405020304" pitchFamily="18" charset="0"/>
                <a:cs typeface="Times New Roman" panose="02020603050405020304" pitchFamily="18" charset="0"/>
              </a:rPr>
              <a:t> ở</a:t>
            </a:r>
          </a:p>
        </p:txBody>
      </p:sp>
      <p:sp>
        <p:nvSpPr>
          <p:cNvPr id="22" name="TextBox 21">
            <a:extLst>
              <a:ext uri="{FF2B5EF4-FFF2-40B4-BE49-F238E27FC236}">
                <a16:creationId xmlns:a16="http://schemas.microsoft.com/office/drawing/2014/main" id="{2039B43C-8EC0-90FA-9455-4AFF2AB82EB9}"/>
              </a:ext>
            </a:extLst>
          </p:cNvPr>
          <p:cNvSpPr txBox="1">
            <a:spLocks noChangeArrowheads="1"/>
          </p:cNvSpPr>
          <p:nvPr/>
        </p:nvSpPr>
        <p:spPr bwMode="auto">
          <a:xfrm>
            <a:off x="-100356" y="3216941"/>
            <a:ext cx="32125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b="1" dirty="0" err="1">
                <a:latin typeface="Times New Roman" panose="02020603050405020304" pitchFamily="18" charset="0"/>
                <a:cs typeface="Times New Roman" panose="02020603050405020304" pitchFamily="18" charset="0"/>
              </a:rPr>
              <a:t>Chim</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cò</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đậu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nhà</a:t>
            </a:r>
            <a:endParaRPr lang="en-US" altLang="en-US" sz="20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90005474-D485-F614-2091-55FD4AE0F263}"/>
              </a:ext>
            </a:extLst>
          </p:cNvPr>
          <p:cNvSpPr txBox="1">
            <a:spLocks noChangeArrowheads="1"/>
          </p:cNvSpPr>
          <p:nvPr/>
        </p:nvSpPr>
        <p:spPr bwMode="auto">
          <a:xfrm>
            <a:off x="2267300" y="1845537"/>
            <a:ext cx="2019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b="1" dirty="0">
                <a:latin typeface="Times New Roman" panose="02020603050405020304" pitchFamily="18" charset="0"/>
                <a:cs typeface="Times New Roman" panose="02020603050405020304" pitchFamily="18" charset="0"/>
              </a:rPr>
              <a:t>Nam </a:t>
            </a:r>
            <a:r>
              <a:rPr lang="en-US" altLang="en-US" sz="2000" b="1" dirty="0" err="1">
                <a:latin typeface="Times New Roman" panose="02020603050405020304" pitchFamily="18" charset="0"/>
                <a:cs typeface="Times New Roman" panose="02020603050405020304" pitchFamily="18" charset="0"/>
              </a:rPr>
              <a:t>nữ</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giã</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gạo</a:t>
            </a:r>
            <a:endParaRPr lang="en-US" altLang="en-US" sz="20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70021EAC-82DE-C7D2-0AB2-C6508F1F99DE}"/>
              </a:ext>
            </a:extLst>
          </p:cNvPr>
          <p:cNvSpPr txBox="1">
            <a:spLocks noChangeArrowheads="1"/>
          </p:cNvSpPr>
          <p:nvPr/>
        </p:nvSpPr>
        <p:spPr bwMode="auto">
          <a:xfrm>
            <a:off x="572294" y="6421687"/>
            <a:ext cx="2017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b="1" dirty="0" err="1">
                <a:latin typeface="Times New Roman" panose="02020603050405020304" pitchFamily="18" charset="0"/>
                <a:cs typeface="Times New Roman" panose="02020603050405020304" pitchFamily="18" charset="0"/>
              </a:rPr>
              <a:t>Lễ</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hội</a:t>
            </a:r>
            <a:endParaRPr lang="en-US" altLang="en-US" sz="20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CF0C011-EEBC-36F4-101E-BDC11C30CFFE}"/>
              </a:ext>
            </a:extLst>
          </p:cNvPr>
          <p:cNvSpPr txBox="1">
            <a:spLocks noChangeArrowheads="1"/>
          </p:cNvSpPr>
          <p:nvPr/>
        </p:nvSpPr>
        <p:spPr bwMode="auto">
          <a:xfrm>
            <a:off x="5650827" y="6606099"/>
            <a:ext cx="143381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b="1" dirty="0" err="1">
                <a:latin typeface="Times New Roman" panose="02020603050405020304" pitchFamily="18" charset="0"/>
                <a:cs typeface="Times New Roman" panose="02020603050405020304" pitchFamily="18" charset="0"/>
              </a:rPr>
              <a:t>Mặt</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trời</a:t>
            </a:r>
            <a:endParaRPr lang="en-US" altLang="en-US" sz="2000"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15EDCD37-37EF-2202-8012-F2C3356E05DA}"/>
              </a:ext>
            </a:extLst>
          </p:cNvPr>
          <p:cNvSpPr txBox="1">
            <a:spLocks noChangeArrowheads="1"/>
          </p:cNvSpPr>
          <p:nvPr/>
        </p:nvSpPr>
        <p:spPr bwMode="auto">
          <a:xfrm>
            <a:off x="9483213" y="1821947"/>
            <a:ext cx="270270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Dựa</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vào</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các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hình</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bên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em</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hãy</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miêu</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tả</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đời</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sống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vật</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chất</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của</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cư</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dân</a:t>
            </a:r>
            <a:r>
              <a:rPr lang="en-US" altLang="en-US" sz="2800" b="1" dirty="0">
                <a:solidFill>
                  <a:srgbClr val="C00000"/>
                </a:solidFill>
                <a:latin typeface="Times New Roman" panose="02020603050405020304" pitchFamily="18" charset="0"/>
                <a:cs typeface="Times New Roman" panose="02020603050405020304" pitchFamily="18" charset="0"/>
              </a:rPr>
              <a:t> Văn Lang, </a:t>
            </a:r>
            <a:r>
              <a:rPr lang="en-US" altLang="en-US" sz="2800" b="1" dirty="0" err="1">
                <a:solidFill>
                  <a:srgbClr val="C00000"/>
                </a:solidFill>
                <a:latin typeface="Times New Roman" panose="02020603050405020304" pitchFamily="18" charset="0"/>
                <a:cs typeface="Times New Roman" panose="02020603050405020304" pitchFamily="18" charset="0"/>
              </a:rPr>
              <a:t>Âu</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Lạc</a:t>
            </a:r>
            <a:r>
              <a:rPr lang="en-US" altLang="en-US" sz="28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2914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1"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1"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1"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1"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3" grpId="0"/>
      <p:bldP spid="23" grpId="1"/>
      <p:bldP spid="24" grpId="0"/>
      <p:bldP spid="24" grpId="1"/>
      <p:bldP spid="25" grpId="0" animBg="1"/>
      <p:bldP spid="25" grpId="1" animBg="1"/>
      <p:bldP spid="26" grpId="0"/>
      <p:bldP spid="26"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91672B-275D-9677-CF22-2C02FA6FBB79}"/>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7DAB672-96E0-1B90-D68F-72C7DF1093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landscape with mountains and sun&#10;&#10;Description automatically generated">
            <a:extLst>
              <a:ext uri="{FF2B5EF4-FFF2-40B4-BE49-F238E27FC236}">
                <a16:creationId xmlns:a16="http://schemas.microsoft.com/office/drawing/2014/main" id="{BFB7A359-D800-4BC7-309F-E38264275BC3}"/>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1" y="10"/>
            <a:ext cx="12192000" cy="6857989"/>
          </a:xfrm>
          <a:prstGeom prst="rect">
            <a:avLst/>
          </a:prstGeom>
        </p:spPr>
      </p:pic>
      <p:pic>
        <p:nvPicPr>
          <p:cNvPr id="2" name="Picture 3">
            <a:extLst>
              <a:ext uri="{FF2B5EF4-FFF2-40B4-BE49-F238E27FC236}">
                <a16:creationId xmlns:a16="http://schemas.microsoft.com/office/drawing/2014/main" id="{D38D5EE1-622B-44E0-8A55-6BC738AB98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362" y="2434302"/>
            <a:ext cx="2971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5D292A35-6CBA-30CA-D17C-C74703A3C0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0113" y="2535037"/>
            <a:ext cx="2895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208D3C9D-A925-23EB-01E7-D847F54A40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25435" y="3080080"/>
            <a:ext cx="294051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9BACCFEC-088F-C596-3629-BD19A9149667}"/>
              </a:ext>
            </a:extLst>
          </p:cNvPr>
          <p:cNvSpPr txBox="1">
            <a:spLocks noChangeArrowheads="1"/>
          </p:cNvSpPr>
          <p:nvPr/>
        </p:nvSpPr>
        <p:spPr bwMode="auto">
          <a:xfrm>
            <a:off x="455362" y="6396702"/>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Thạp đồng Đào Thịnh</a:t>
            </a:r>
          </a:p>
        </p:txBody>
      </p:sp>
      <p:sp>
        <p:nvSpPr>
          <p:cNvPr id="7" name="TextBox 8">
            <a:extLst>
              <a:ext uri="{FF2B5EF4-FFF2-40B4-BE49-F238E27FC236}">
                <a16:creationId xmlns:a16="http://schemas.microsoft.com/office/drawing/2014/main" id="{3E3AB674-BFE7-7041-D1D9-2C0EAFB7B40D}"/>
              </a:ext>
            </a:extLst>
          </p:cNvPr>
          <p:cNvSpPr txBox="1">
            <a:spLocks noChangeArrowheads="1"/>
          </p:cNvSpPr>
          <p:nvPr/>
        </p:nvSpPr>
        <p:spPr bwMode="auto">
          <a:xfrm>
            <a:off x="4710113" y="6249787"/>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Đồ gốm Đông Sơn</a:t>
            </a:r>
          </a:p>
        </p:txBody>
      </p:sp>
      <p:sp>
        <p:nvSpPr>
          <p:cNvPr id="8" name="TextBox 9">
            <a:extLst>
              <a:ext uri="{FF2B5EF4-FFF2-40B4-BE49-F238E27FC236}">
                <a16:creationId xmlns:a16="http://schemas.microsoft.com/office/drawing/2014/main" id="{723B7DB1-F859-B1AD-1887-A711D5AB1B9F}"/>
              </a:ext>
            </a:extLst>
          </p:cNvPr>
          <p:cNvSpPr txBox="1">
            <a:spLocks noChangeArrowheads="1"/>
          </p:cNvSpPr>
          <p:nvPr/>
        </p:nvSpPr>
        <p:spPr bwMode="auto">
          <a:xfrm>
            <a:off x="8560467" y="6288418"/>
            <a:ext cx="3286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Lưỡi cày đồng Đông Sơn</a:t>
            </a:r>
          </a:p>
        </p:txBody>
      </p:sp>
      <p:sp>
        <p:nvSpPr>
          <p:cNvPr id="10" name="TextBox 9">
            <a:extLst>
              <a:ext uri="{FF2B5EF4-FFF2-40B4-BE49-F238E27FC236}">
                <a16:creationId xmlns:a16="http://schemas.microsoft.com/office/drawing/2014/main" id="{11F179F8-1021-91F2-671C-10184E5DE44A}"/>
              </a:ext>
            </a:extLst>
          </p:cNvPr>
          <p:cNvSpPr txBox="1">
            <a:spLocks noChangeArrowheads="1"/>
          </p:cNvSpPr>
          <p:nvPr/>
        </p:nvSpPr>
        <p:spPr bwMode="auto">
          <a:xfrm>
            <a:off x="2275658" y="1125644"/>
            <a:ext cx="76406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dirty="0">
                <a:latin typeface="Times New Roman" panose="02020603050405020304" pitchFamily="18" charset="0"/>
                <a:cs typeface="Times New Roman" panose="02020603050405020304" pitchFamily="18" charset="0"/>
              </a:rPr>
              <a:t>? Quan </a:t>
            </a:r>
            <a:r>
              <a:rPr lang="en-US" altLang="en-US" sz="2800" b="1" dirty="0" err="1">
                <a:latin typeface="Times New Roman" panose="02020603050405020304" pitchFamily="18" charset="0"/>
                <a:cs typeface="Times New Roman" panose="02020603050405020304" pitchFamily="18" charset="0"/>
              </a:rPr>
              <a:t>sát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dưới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kinh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8A3B788A-1CFC-3289-BC16-792D72B950CE}"/>
              </a:ext>
            </a:extLst>
          </p:cNvPr>
          <p:cNvSpPr txBox="1">
            <a:spLocks noChangeArrowheads="1"/>
          </p:cNvSpPr>
          <p:nvPr/>
        </p:nvSpPr>
        <p:spPr bwMode="auto">
          <a:xfrm>
            <a:off x="3631530" y="234233"/>
            <a:ext cx="4928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solidFill>
                  <a:srgbClr val="C00000"/>
                </a:solidFill>
                <a:latin typeface="Times New Roman" panose="02020603050405020304" pitchFamily="18" charset="0"/>
                <a:cs typeface="Times New Roman" panose="02020603050405020304" pitchFamily="18" charset="0"/>
              </a:rPr>
              <a:t>I. ĐỜI SỐNG VẬT CHẤT</a:t>
            </a:r>
            <a:endParaRPr lang="en-US" altLang="en-US" sz="3200" dirty="0">
              <a:solidFill>
                <a:srgbClr val="C00000"/>
              </a:solidFill>
              <a:latin typeface="Arial" panose="020B0604020202020204" pitchFamily="34" charset="0"/>
            </a:endParaRPr>
          </a:p>
        </p:txBody>
      </p:sp>
    </p:spTree>
    <p:extLst>
      <p:ext uri="{BB962C8B-B14F-4D97-AF65-F5344CB8AC3E}">
        <p14:creationId xmlns:p14="http://schemas.microsoft.com/office/powerpoint/2010/main" val="403680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66D191-C95C-4F48-C67E-F4DEB08A8F3B}"/>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A3C35CA4-0BFF-C99E-A982-AF1A00DD8ADC}"/>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1" y="10"/>
            <a:ext cx="12192000" cy="6857989"/>
          </a:xfrm>
          <a:prstGeom prst="rect">
            <a:avLst/>
          </a:prstGeom>
        </p:spPr>
      </p:pic>
      <p:sp>
        <p:nvSpPr>
          <p:cNvPr id="3" name="AutoShape 2" descr="Soạn bài Đời sống vật chất và tinh thần của cư dân Văn Lang">
            <a:extLst>
              <a:ext uri="{FF2B5EF4-FFF2-40B4-BE49-F238E27FC236}">
                <a16:creationId xmlns:a16="http://schemas.microsoft.com/office/drawing/2014/main" id="{879F4D50-D2FD-72DD-4BEC-89034E23D7D2}"/>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pic>
        <p:nvPicPr>
          <p:cNvPr id="9" name="Picture 4">
            <a:extLst>
              <a:ext uri="{FF2B5EF4-FFF2-40B4-BE49-F238E27FC236}">
                <a16:creationId xmlns:a16="http://schemas.microsoft.com/office/drawing/2014/main" id="{6CBCFA6C-C762-B19D-908F-F8CA0DA2EE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4148" y="1114333"/>
            <a:ext cx="4663047" cy="26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a16="http://schemas.microsoft.com/office/drawing/2014/main" id="{83EA0D83-9EA6-7B47-504F-B5E29AC4D2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6795" y="3634810"/>
            <a:ext cx="4573542" cy="317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3B4D8EC0-DCC5-ECF5-D431-EFCD3B726E31}"/>
              </a:ext>
            </a:extLst>
          </p:cNvPr>
          <p:cNvPicPr>
            <a:picLocks noChangeAspect="1"/>
          </p:cNvPicPr>
          <p:nvPr/>
        </p:nvPicPr>
        <p:blipFill rotWithShape="1">
          <a:blip r:embed="rId5">
            <a:extLst>
              <a:ext uri="{28A0092B-C50C-407E-A947-70E740481C1C}">
                <a14:useLocalDpi xmlns:a14="http://schemas.microsoft.com/office/drawing/2010/main" val="0"/>
              </a:ext>
            </a:extLst>
          </a:blip>
          <a:srcRect t="3161"/>
          <a:stretch/>
        </p:blipFill>
        <p:spPr bwMode="auto">
          <a:xfrm>
            <a:off x="1124148" y="3725780"/>
            <a:ext cx="4663047" cy="313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a:extLst>
              <a:ext uri="{FF2B5EF4-FFF2-40B4-BE49-F238E27FC236}">
                <a16:creationId xmlns:a16="http://schemas.microsoft.com/office/drawing/2014/main" id="{8529C9FD-FE8D-5206-645C-3DEED9CFBB6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04733" y="1082249"/>
            <a:ext cx="4573542" cy="26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4B80CE7D-F05E-9352-F586-DB01E5C4C094}"/>
              </a:ext>
            </a:extLst>
          </p:cNvPr>
          <p:cNvSpPr txBox="1">
            <a:spLocks noChangeArrowheads="1"/>
          </p:cNvSpPr>
          <p:nvPr/>
        </p:nvSpPr>
        <p:spPr bwMode="auto">
          <a:xfrm>
            <a:off x="1266595" y="96170"/>
            <a:ext cx="965881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dirty="0">
                <a:latin typeface="Times New Roman" panose="02020603050405020304" pitchFamily="18" charset="0"/>
                <a:cs typeface="Times New Roman" panose="02020603050405020304" pitchFamily="18" charset="0"/>
              </a:rPr>
              <a:t>Quan </a:t>
            </a:r>
            <a:r>
              <a:rPr lang="en-US" altLang="en-US" sz="2800" b="1" dirty="0" err="1">
                <a:latin typeface="Times New Roman" panose="02020603050405020304" pitchFamily="18" charset="0"/>
                <a:cs typeface="Times New Roman" panose="02020603050405020304" pitchFamily="18" charset="0"/>
              </a:rPr>
              <a:t>sát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ảnh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ngoài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lúa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nước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còn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khác</a:t>
            </a:r>
            <a:r>
              <a:rPr lang="en-US" alt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0511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72FD9C-8913-43AF-5140-D0897D438EAF}"/>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96395F35-FD20-67B2-E30C-74826C260179}"/>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pic>
        <p:nvPicPr>
          <p:cNvPr id="2" name="Picture 4">
            <a:extLst>
              <a:ext uri="{FF2B5EF4-FFF2-40B4-BE49-F238E27FC236}">
                <a16:creationId xmlns:a16="http://schemas.microsoft.com/office/drawing/2014/main" id="{E20BDFDC-A1F6-86FD-DC26-5B093195B3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1166" y="2209800"/>
            <a:ext cx="2667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AF44E5DB-AC58-8730-693C-C52F0B0ADF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2028" y="2209800"/>
            <a:ext cx="2895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9C7B00F8-4595-B0A6-C4B0-74A8A180B2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80428" y="2209800"/>
            <a:ext cx="24923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C83412A9-1BE7-05AB-B467-87F1D4E593FC}"/>
              </a:ext>
            </a:extLst>
          </p:cNvPr>
          <p:cNvSpPr txBox="1">
            <a:spLocks noChangeArrowheads="1"/>
          </p:cNvSpPr>
          <p:nvPr/>
        </p:nvSpPr>
        <p:spPr bwMode="auto">
          <a:xfrm>
            <a:off x="4692741" y="6070600"/>
            <a:ext cx="2895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Hình 15.3</a:t>
            </a:r>
          </a:p>
          <a:p>
            <a:pPr eaLnBrk="1" hangingPunct="1"/>
            <a:r>
              <a:rPr lang="en-US" altLang="en-US" sz="2400">
                <a:latin typeface="Times New Roman" panose="02020603050405020304" pitchFamily="18" charset="0"/>
                <a:cs typeface="Times New Roman" panose="02020603050405020304" pitchFamily="18" charset="0"/>
              </a:rPr>
              <a:t>Thạp đồng Đào Thịnh</a:t>
            </a:r>
          </a:p>
        </p:txBody>
      </p:sp>
      <p:sp>
        <p:nvSpPr>
          <p:cNvPr id="7" name="TextBox 8">
            <a:extLst>
              <a:ext uri="{FF2B5EF4-FFF2-40B4-BE49-F238E27FC236}">
                <a16:creationId xmlns:a16="http://schemas.microsoft.com/office/drawing/2014/main" id="{5BAC24BD-81F2-2B6A-BB36-DA10C176FCFB}"/>
              </a:ext>
            </a:extLst>
          </p:cNvPr>
          <p:cNvSpPr txBox="1">
            <a:spLocks noChangeArrowheads="1"/>
          </p:cNvSpPr>
          <p:nvPr/>
        </p:nvSpPr>
        <p:spPr bwMode="auto">
          <a:xfrm>
            <a:off x="7629616" y="6062663"/>
            <a:ext cx="2895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Hình 15.4</a:t>
            </a:r>
          </a:p>
          <a:p>
            <a:pPr eaLnBrk="1" hangingPunct="1"/>
            <a:r>
              <a:rPr lang="en-US" altLang="en-US" sz="2400">
                <a:latin typeface="Times New Roman" panose="02020603050405020304" pitchFamily="18" charset="0"/>
                <a:cs typeface="Times New Roman" panose="02020603050405020304" pitchFamily="18" charset="0"/>
              </a:rPr>
              <a:t>Trống đồng Ngọc Lũ</a:t>
            </a:r>
          </a:p>
        </p:txBody>
      </p:sp>
      <p:sp>
        <p:nvSpPr>
          <p:cNvPr id="8" name="TextBox 9">
            <a:extLst>
              <a:ext uri="{FF2B5EF4-FFF2-40B4-BE49-F238E27FC236}">
                <a16:creationId xmlns:a16="http://schemas.microsoft.com/office/drawing/2014/main" id="{132E4CC3-852B-88E1-EFFC-5D26AD01BF21}"/>
              </a:ext>
            </a:extLst>
          </p:cNvPr>
          <p:cNvSpPr txBox="1">
            <a:spLocks noChangeArrowheads="1"/>
          </p:cNvSpPr>
          <p:nvPr/>
        </p:nvSpPr>
        <p:spPr bwMode="auto">
          <a:xfrm>
            <a:off x="1501866" y="6062663"/>
            <a:ext cx="2895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Hình 15.2</a:t>
            </a:r>
          </a:p>
          <a:p>
            <a:pPr algn="ctr" eaLnBrk="1" hangingPunct="1"/>
            <a:r>
              <a:rPr lang="en-US" altLang="en-US" sz="2400">
                <a:latin typeface="Times New Roman" panose="02020603050405020304" pitchFamily="18" charset="0"/>
                <a:cs typeface="Times New Roman" panose="02020603050405020304" pitchFamily="18" charset="0"/>
              </a:rPr>
              <a:t>Đồ gốm Đông Sơn</a:t>
            </a:r>
          </a:p>
        </p:txBody>
      </p:sp>
      <p:sp>
        <p:nvSpPr>
          <p:cNvPr id="10" name="TextBox 9">
            <a:extLst>
              <a:ext uri="{FF2B5EF4-FFF2-40B4-BE49-F238E27FC236}">
                <a16:creationId xmlns:a16="http://schemas.microsoft.com/office/drawing/2014/main" id="{B4DB4A77-C7C6-2152-8105-F2F62AC52AAE}"/>
              </a:ext>
            </a:extLst>
          </p:cNvPr>
          <p:cNvSpPr txBox="1">
            <a:spLocks noChangeArrowheads="1"/>
          </p:cNvSpPr>
          <p:nvPr/>
        </p:nvSpPr>
        <p:spPr bwMode="auto">
          <a:xfrm>
            <a:off x="1237547" y="507468"/>
            <a:ext cx="971690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dirty="0">
                <a:latin typeface="Times New Roman" panose="02020603050405020304" pitchFamily="18" charset="0"/>
                <a:cs typeface="Times New Roman" panose="02020603050405020304" pitchFamily="18" charset="0"/>
              </a:rPr>
              <a:t>Qua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ảnh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thủ</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nào</a:t>
            </a:r>
            <a:r>
              <a:rPr lang="en-US" alt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1915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564BCB-F289-E029-6FF5-ADC34B1F252A}"/>
            </a:ext>
          </a:extLst>
        </p:cNvPr>
        <p:cNvGrpSpPr/>
        <p:nvPr/>
      </p:nvGrpSpPr>
      <p:grpSpPr>
        <a:xfrm>
          <a:off x="0" y="0"/>
          <a:ext cx="0" cy="0"/>
          <a:chOff x="0" y="0"/>
          <a:chExt cx="0" cy="0"/>
        </a:xfrm>
      </p:grpSpPr>
      <p:pic>
        <p:nvPicPr>
          <p:cNvPr id="14" name="Picture 13" descr="A landscape with mountains and sun&#10;&#10;Description automatically generated">
            <a:extLst>
              <a:ext uri="{FF2B5EF4-FFF2-40B4-BE49-F238E27FC236}">
                <a16:creationId xmlns:a16="http://schemas.microsoft.com/office/drawing/2014/main" id="{599E7430-138C-EE46-45FF-A0F60761CE83}"/>
              </a:ext>
            </a:extLst>
          </p:cNvPr>
          <p:cNvPicPr>
            <a:picLocks noChangeAspect="1"/>
          </p:cNvPicPr>
          <p:nvPr/>
        </p:nvPicPr>
        <p:blipFill rotWithShape="1">
          <a:blip r:embed="rId2">
            <a:extLst>
              <a:ext uri="{28A0092B-C50C-407E-A947-70E740481C1C}">
                <a14:useLocalDpi xmlns:a14="http://schemas.microsoft.com/office/drawing/2010/main" val="0"/>
              </a:ext>
            </a:extLst>
          </a:blip>
          <a:srcRect t="4415" b="15798"/>
          <a:stretch/>
        </p:blipFill>
        <p:spPr>
          <a:xfrm>
            <a:off x="0" y="11"/>
            <a:ext cx="12192000" cy="6857989"/>
          </a:xfrm>
          <a:prstGeom prst="rect">
            <a:avLst/>
          </a:prstGeom>
        </p:spPr>
      </p:pic>
      <p:grpSp>
        <p:nvGrpSpPr>
          <p:cNvPr id="9" name="Group 9">
            <a:extLst>
              <a:ext uri="{FF2B5EF4-FFF2-40B4-BE49-F238E27FC236}">
                <a16:creationId xmlns:a16="http://schemas.microsoft.com/office/drawing/2014/main" id="{316DC33F-1AE7-6816-1E7C-CA4ACB0F157E}"/>
              </a:ext>
            </a:extLst>
          </p:cNvPr>
          <p:cNvGrpSpPr>
            <a:grpSpLocks/>
          </p:cNvGrpSpPr>
          <p:nvPr/>
        </p:nvGrpSpPr>
        <p:grpSpPr bwMode="auto">
          <a:xfrm>
            <a:off x="119064" y="1067207"/>
            <a:ext cx="5839284" cy="5292582"/>
            <a:chOff x="3333391" y="1820899"/>
            <a:chExt cx="2881948" cy="4709275"/>
          </a:xfrm>
        </p:grpSpPr>
        <p:pic>
          <p:nvPicPr>
            <p:cNvPr id="11" name="Picture 4">
              <a:extLst>
                <a:ext uri="{FF2B5EF4-FFF2-40B4-BE49-F238E27FC236}">
                  <a16:creationId xmlns:a16="http://schemas.microsoft.com/office/drawing/2014/main" id="{004F608B-1DE6-7FAA-1028-2D7F16F0DA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1876" y="1820899"/>
              <a:ext cx="2667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a:extLst>
                <a:ext uri="{FF2B5EF4-FFF2-40B4-BE49-F238E27FC236}">
                  <a16:creationId xmlns:a16="http://schemas.microsoft.com/office/drawing/2014/main" id="{A6934EDC-5DA1-10E8-9191-2714A9EB5E89}"/>
                </a:ext>
              </a:extLst>
            </p:cNvPr>
            <p:cNvSpPr txBox="1">
              <a:spLocks noChangeArrowheads="1"/>
            </p:cNvSpPr>
            <p:nvPr/>
          </p:nvSpPr>
          <p:spPr bwMode="auto">
            <a:xfrm>
              <a:off x="3333391" y="5681221"/>
              <a:ext cx="2881948" cy="84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15.3</a:t>
              </a:r>
            </a:p>
            <a:p>
              <a:pPr algn="ctr" eaLnBrk="1" hangingPunct="1"/>
              <a:r>
                <a:rPr lang="en-US" altLang="en-US" sz="2800" dirty="0" err="1">
                  <a:latin typeface="Times New Roman" panose="02020603050405020304" pitchFamily="18" charset="0"/>
                  <a:cs typeface="Times New Roman" panose="02020603050405020304" pitchFamily="18" charset="0"/>
                </a:rPr>
                <a:t>Thạp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Thịnh</a:t>
              </a:r>
              <a:endParaRPr lang="en-US" altLang="en-US" sz="2800" dirty="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2B0CF45C-EA27-F8FF-93CF-136089A408F0}"/>
              </a:ext>
            </a:extLst>
          </p:cNvPr>
          <p:cNvGrpSpPr/>
          <p:nvPr/>
        </p:nvGrpSpPr>
        <p:grpSpPr>
          <a:xfrm>
            <a:off x="6209071" y="1065595"/>
            <a:ext cx="4513007" cy="5415868"/>
            <a:chOff x="2895600" y="2040987"/>
            <a:chExt cx="3531211" cy="4055930"/>
          </a:xfrm>
        </p:grpSpPr>
        <p:pic>
          <p:nvPicPr>
            <p:cNvPr id="16" name="Picture 6">
              <a:extLst>
                <a:ext uri="{FF2B5EF4-FFF2-40B4-BE49-F238E27FC236}">
                  <a16:creationId xmlns:a16="http://schemas.microsoft.com/office/drawing/2014/main" id="{5C24F2A3-3849-DE1C-E6C8-9E2A956778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040987"/>
              <a:ext cx="3531211" cy="334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a:extLst>
                <a:ext uri="{FF2B5EF4-FFF2-40B4-BE49-F238E27FC236}">
                  <a16:creationId xmlns:a16="http://schemas.microsoft.com/office/drawing/2014/main" id="{689F5D21-C6BE-7F49-30F0-9278A78A0D14}"/>
                </a:ext>
              </a:extLst>
            </p:cNvPr>
            <p:cNvSpPr txBox="1">
              <a:spLocks noChangeArrowheads="1"/>
            </p:cNvSpPr>
            <p:nvPr/>
          </p:nvSpPr>
          <p:spPr bwMode="auto">
            <a:xfrm>
              <a:off x="3200400" y="5382389"/>
              <a:ext cx="2895600" cy="71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15.5</a:t>
              </a:r>
            </a:p>
            <a:p>
              <a:pPr eaLnBrk="1" hangingPunct="1"/>
              <a:r>
                <a:rPr lang="en-US" altLang="en-US" sz="2800" dirty="0" err="1">
                  <a:latin typeface="Times New Roman" panose="02020603050405020304" pitchFamily="18" charset="0"/>
                  <a:cs typeface="Times New Roman" panose="02020603050405020304" pitchFamily="18" charset="0"/>
                </a:rPr>
                <a:t>Muôi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Sơn</a:t>
              </a:r>
              <a:endParaRPr lang="en-US" altLang="en-US" sz="2800" dirty="0">
                <a:latin typeface="Times New Roman" panose="020206030504050203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55EF2E70-B107-98AA-9128-5203E9D3BC8E}"/>
              </a:ext>
            </a:extLst>
          </p:cNvPr>
          <p:cNvSpPr txBox="1">
            <a:spLocks noChangeArrowheads="1"/>
          </p:cNvSpPr>
          <p:nvPr/>
        </p:nvSpPr>
        <p:spPr bwMode="auto">
          <a:xfrm>
            <a:off x="931445" y="438862"/>
            <a:ext cx="103291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dirty="0" err="1">
                <a:latin typeface="Times New Roman" panose="02020603050405020304" pitchFamily="18" charset="0"/>
                <a:cs typeface="Times New Roman" panose="02020603050405020304" pitchFamily="18" charset="0"/>
              </a:rPr>
              <a:t>Cư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Văn Lang, </a:t>
            </a:r>
            <a:r>
              <a:rPr lang="en-US" altLang="en-US" sz="2800" b="1" dirty="0" err="1">
                <a:latin typeface="Times New Roman" panose="02020603050405020304" pitchFamily="18" charset="0"/>
                <a:cs typeface="Times New Roman" panose="02020603050405020304" pitchFamily="18" charset="0"/>
              </a:rPr>
              <a:t>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muôi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thạp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1890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AdornVTI">
  <a:themeElements>
    <a:clrScheme name="AnalogousFromLightSeedLeftStep">
      <a:dk1>
        <a:srgbClr val="000000"/>
      </a:dk1>
      <a:lt1>
        <a:srgbClr val="FFFFFF"/>
      </a:lt1>
      <a:dk2>
        <a:srgbClr val="41243E"/>
      </a:dk2>
      <a:lt2>
        <a:srgbClr val="E2E6E8"/>
      </a:lt2>
      <a:accent1>
        <a:srgbClr val="C39983"/>
      </a:accent1>
      <a:accent2>
        <a:srgbClr val="BF7A7F"/>
      </a:accent2>
      <a:accent3>
        <a:srgbClr val="CB92AE"/>
      </a:accent3>
      <a:accent4>
        <a:srgbClr val="BF7AB9"/>
      </a:accent4>
      <a:accent5>
        <a:srgbClr val="B892CB"/>
      </a:accent5>
      <a:accent6>
        <a:srgbClr val="8B7ABF"/>
      </a:accent6>
      <a:hlink>
        <a:srgbClr val="5B879D"/>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docProps/app.xml><?xml version="1.0" encoding="utf-8"?>
<Properties xmlns="http://schemas.openxmlformats.org/officeDocument/2006/extended-properties" xmlns:vt="http://schemas.openxmlformats.org/officeDocument/2006/docPropsVTypes">
  <TotalTime>642</TotalTime>
  <Words>2112</Words>
  <Application>Microsoft Office PowerPoint</Application>
  <PresentationFormat>Widescreen</PresentationFormat>
  <Paragraphs>264</Paragraphs>
  <Slides>40</Slides>
  <Notes>0</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Bembo</vt:lpstr>
      <vt:lpstr>Calibri</vt:lpstr>
      <vt:lpstr>Times New Roman</vt:lpstr>
      <vt:lpstr>Times New Roman(heading)</vt:lpstr>
      <vt:lpstr>AdornVTI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Tích Hợp Xã Hội Lịch Sử - Địa Lí Đại học</dc:creator>
  <cp:lastModifiedBy>Admin</cp:lastModifiedBy>
  <cp:revision>28</cp:revision>
  <dcterms:created xsi:type="dcterms:W3CDTF">2024-02-18T16:00:06Z</dcterms:created>
  <dcterms:modified xsi:type="dcterms:W3CDTF">2024-03-11T03:23:47Z</dcterms:modified>
</cp:coreProperties>
</file>