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1" r:id="rId4"/>
    <p:sldId id="313" r:id="rId5"/>
    <p:sldId id="309" r:id="rId6"/>
    <p:sldId id="259" r:id="rId7"/>
    <p:sldId id="314" r:id="rId8"/>
    <p:sldId id="260" r:id="rId9"/>
    <p:sldId id="262" r:id="rId10"/>
    <p:sldId id="264" r:id="rId11"/>
    <p:sldId id="31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9" r:id="rId20"/>
    <p:sldId id="284" r:id="rId21"/>
    <p:sldId id="277" r:id="rId22"/>
    <p:sldId id="290" r:id="rId23"/>
    <p:sldId id="291" r:id="rId24"/>
    <p:sldId id="301" r:id="rId25"/>
    <p:sldId id="303" r:id="rId26"/>
    <p:sldId id="304" r:id="rId27"/>
    <p:sldId id="275" r:id="rId28"/>
    <p:sldId id="305" r:id="rId29"/>
    <p:sldId id="306" r:id="rId30"/>
    <p:sldId id="307" r:id="rId31"/>
    <p:sldId id="308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ỳnh vũ" initials="qv" lastIdx="1" clrIdx="0">
    <p:extLst>
      <p:ext uri="{19B8F6BF-5375-455C-9EA6-DF929625EA0E}">
        <p15:presenceInfo xmlns:p15="http://schemas.microsoft.com/office/powerpoint/2012/main" userId="1021f7d38cdf35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728"/>
    <a:srgbClr val="7698D4"/>
    <a:srgbClr val="FF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E5CB-5B9E-4821-B2D7-86519B475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9DD32-1971-41D1-AB26-BA8886F50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1B50-C2DC-4B27-8F9F-79BD4A802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D11FB-6A5F-41B4-A70A-9577202A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DB85-541C-4AAE-9E0D-BEE9C2C4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18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E664-D14F-4120-9FEC-3AF3230A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1E661-1C5C-403B-A038-C355DCF13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43895-9371-4BE0-AD1E-D7A06D3E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F8DD-9994-4D4C-A709-9337E7C0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5DC02-22C6-45BC-BADA-98083468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358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1CDBB-B441-46A6-8BF2-6BBDAE5F0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D5FEB-CA00-4F16-874E-7634D8FC5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E03D2-0D8F-4035-A349-4639DE73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685AE-11D2-464F-B637-C8E3B41A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0E480-BFD3-4754-9862-0CB803A8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74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0D1A-C7E2-464E-BFC4-D2157363D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D1175-3852-4429-9FC3-1EDE18F8C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2E797-713A-41E4-938D-3EF9E74A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C5722-1AB5-4B91-BA23-6D8351D7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B65D-6E42-4DD3-8978-793E728E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80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2645D-CFA4-4D19-8679-CB0D7789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9834A-687A-4D0F-9107-BD2336DC6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73244-DA99-4EAA-B6A8-E2674A227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DB9E-DFD3-4FBF-BDE0-6997C89AE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1CD42-7802-436D-9BD3-CAA254D0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72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3F67-7EDB-4140-862C-0D2B9726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3DBC2-302B-4A77-A61F-7EF0F7752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8BA80-223C-4F8C-AC54-FD330052C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5EC50-FDBF-4184-8176-12C18296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284CE-16E9-4387-A5C7-C429BDD0A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D65AD-6295-4E34-836E-C04A5AF2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70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E200-1EB6-4AAA-8CF5-BEBA3A6A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FE05-0222-4759-BB7E-BD81F8010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4070A-2054-4FE3-8F1B-E1AA57411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5DA7C-48CB-4EFD-BEAD-C6CDE6801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54F4B8-6253-4281-84EC-9A805486C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693DF-E76C-4AB7-BB9B-3C6DD163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60832-0960-4F0C-A8A1-E27D4F9E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963FEB-073E-43E4-B2DD-5A5E65A7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59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68FD6-9D42-4BFE-92F1-DA159769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1136C-A0AD-4BB2-BC4F-6197AB12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84DBB-F9B0-4E54-8EDE-7A90ECE4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1BB1E-263F-42FF-B030-59AE9A50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36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10D44-1C02-4455-8438-33D6C509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6A81E-1005-4252-A435-D82A2BE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6A9B7-0B9D-4BD3-8A80-B0B5D3972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98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74C3-C7F3-4ACA-978C-0AD3E0DD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47562-915F-4626-9835-146142A9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4D7CE-9D14-4BD1-B4FB-C223CA6E5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10EB5-F975-4405-A83D-AEAF7395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76E90-6B7A-47AE-B3F6-6B334686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4DF97-2B37-446B-B003-469606C5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128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1FAD-C938-4419-8BEB-2DC8ADD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A3EA93-9E59-4FDD-BE57-F44A63E0B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BC727-3842-4C41-901C-8A7E2168F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37356-DBA5-40F2-85C5-B8CFE6EA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9F7B5-4DA3-471A-A349-328FB541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BC843-99C7-4137-9AA1-CD729B41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720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8F9EB5-4122-4A81-A7AA-4F1FD462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2772-0906-4CF4-96AD-26DF1D6BD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93F88-1C09-4EDB-92D8-831B6130A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C1D2C-469E-40F5-8E50-829A78E4DD7F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51B9-3960-4E02-9B6B-0215DFD39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B821-DBFC-4E5B-B19C-ED5BE7B93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F21F1-B7C4-40B1-A5AD-82725A1279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44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image" Target="../media/image28.jp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862DA-B180-4890-9A5C-C1CEA5396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26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E92271-580E-435B-8F32-A50E161E3DBA}"/>
              </a:ext>
            </a:extLst>
          </p:cNvPr>
          <p:cNvSpPr/>
          <p:nvPr/>
        </p:nvSpPr>
        <p:spPr>
          <a:xfrm>
            <a:off x="731803" y="428377"/>
            <a:ext cx="105273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E92271-580E-435B-8F32-A50E161E3DBA}"/>
              </a:ext>
            </a:extLst>
          </p:cNvPr>
          <p:cNvSpPr/>
          <p:nvPr/>
        </p:nvSpPr>
        <p:spPr>
          <a:xfrm>
            <a:off x="731803" y="2333685"/>
            <a:ext cx="105273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EE7E7F-5C49-4E80-B175-BB51E39B8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707272"/>
              </p:ext>
            </p:extLst>
          </p:nvPr>
        </p:nvGraphicFramePr>
        <p:xfrm>
          <a:off x="0" y="2758366"/>
          <a:ext cx="12192001" cy="50749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7006">
                  <a:extLst>
                    <a:ext uri="{9D8B030D-6E8A-4147-A177-3AD203B41FA5}">
                      <a16:colId xmlns:a16="http://schemas.microsoft.com/office/drawing/2014/main" val="2045282270"/>
                    </a:ext>
                  </a:extLst>
                </a:gridCol>
                <a:gridCol w="2507226">
                  <a:extLst>
                    <a:ext uri="{9D8B030D-6E8A-4147-A177-3AD203B41FA5}">
                      <a16:colId xmlns:a16="http://schemas.microsoft.com/office/drawing/2014/main" val="2364364452"/>
                    </a:ext>
                  </a:extLst>
                </a:gridCol>
                <a:gridCol w="2433484">
                  <a:extLst>
                    <a:ext uri="{9D8B030D-6E8A-4147-A177-3AD203B41FA5}">
                      <a16:colId xmlns:a16="http://schemas.microsoft.com/office/drawing/2014/main" val="68535004"/>
                    </a:ext>
                  </a:extLst>
                </a:gridCol>
                <a:gridCol w="2050026">
                  <a:extLst>
                    <a:ext uri="{9D8B030D-6E8A-4147-A177-3AD203B41FA5}">
                      <a16:colId xmlns:a16="http://schemas.microsoft.com/office/drawing/2014/main" val="3124011490"/>
                    </a:ext>
                  </a:extLst>
                </a:gridCol>
                <a:gridCol w="2974259">
                  <a:extLst>
                    <a:ext uri="{9D8B030D-6E8A-4147-A177-3AD203B41FA5}">
                      <a16:colId xmlns:a16="http://schemas.microsoft.com/office/drawing/2014/main" val="2715599926"/>
                    </a:ext>
                  </a:extLst>
                </a:gridCol>
              </a:tblGrid>
              <a:tr h="1762358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4.Trung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kumimoji="0" lang="vi-VN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kumimoji="0" lang="en-US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vi-VN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294314"/>
                  </a:ext>
                </a:extLst>
              </a:tr>
              <a:tr h="2057474">
                <a:tc>
                  <a:txBody>
                    <a:bodyPr/>
                    <a:lstStyle/>
                    <a:p>
                      <a:endParaRPr lang="vi-VN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741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5650" y="-64654"/>
            <a:ext cx="457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8676"/>
            <a:ext cx="12191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9.3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(3-4 HS)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EE7E7F-5C49-4E80-B175-BB51E39B8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83638"/>
              </p:ext>
            </p:extLst>
          </p:nvPr>
        </p:nvGraphicFramePr>
        <p:xfrm>
          <a:off x="127820" y="0"/>
          <a:ext cx="12064180" cy="67439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3264">
                  <a:extLst>
                    <a:ext uri="{9D8B030D-6E8A-4147-A177-3AD203B41FA5}">
                      <a16:colId xmlns:a16="http://schemas.microsoft.com/office/drawing/2014/main" val="2045282270"/>
                    </a:ext>
                  </a:extLst>
                </a:gridCol>
                <a:gridCol w="2182761">
                  <a:extLst>
                    <a:ext uri="{9D8B030D-6E8A-4147-A177-3AD203B41FA5}">
                      <a16:colId xmlns:a16="http://schemas.microsoft.com/office/drawing/2014/main" val="2364364452"/>
                    </a:ext>
                  </a:extLst>
                </a:gridCol>
                <a:gridCol w="2934929">
                  <a:extLst>
                    <a:ext uri="{9D8B030D-6E8A-4147-A177-3AD203B41FA5}">
                      <a16:colId xmlns:a16="http://schemas.microsoft.com/office/drawing/2014/main" val="68535004"/>
                    </a:ext>
                  </a:extLst>
                </a:gridCol>
                <a:gridCol w="1843548">
                  <a:extLst>
                    <a:ext uri="{9D8B030D-6E8A-4147-A177-3AD203B41FA5}">
                      <a16:colId xmlns:a16="http://schemas.microsoft.com/office/drawing/2014/main" val="2016346960"/>
                    </a:ext>
                  </a:extLst>
                </a:gridCol>
                <a:gridCol w="2949678">
                  <a:extLst>
                    <a:ext uri="{9D8B030D-6E8A-4147-A177-3AD203B41FA5}">
                      <a16:colId xmlns:a16="http://schemas.microsoft.com/office/drawing/2014/main" val="2715599926"/>
                    </a:ext>
                  </a:extLst>
                </a:gridCol>
              </a:tblGrid>
              <a:tr h="2076253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294314"/>
                  </a:ext>
                </a:extLst>
              </a:tr>
              <a:tr h="3726429">
                <a:tc>
                  <a:txBody>
                    <a:bodyPr/>
                    <a:lstStyle/>
                    <a:p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2000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- 230TCN,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- 228TCN,Triệu.</a:t>
                      </a:r>
                    </a:p>
                    <a:p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- 225TCN,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Ngụy.</a:t>
                      </a:r>
                    </a:p>
                    <a:p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- 223TCN,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- 222TCN,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- 221TCN, </a:t>
                      </a:r>
                      <a:r>
                        <a:rPr lang="en-US" sz="3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Tề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221TCN</a:t>
                      </a:r>
                      <a:endParaRPr lang="vi-VN" sz="3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74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8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29206-F2E6-4EBB-B439-6F98CB76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1" y="0"/>
            <a:ext cx="8229600" cy="5015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A7F5E-E721-4B3D-B8F2-C7982EF0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962402" cy="5015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2D3BBC-9C99-43AB-B3AD-251440A3C666}"/>
              </a:ext>
            </a:extLst>
          </p:cNvPr>
          <p:cNvSpPr/>
          <p:nvPr/>
        </p:nvSpPr>
        <p:spPr>
          <a:xfrm>
            <a:off x="2438400" y="5588000"/>
            <a:ext cx="5024582" cy="840509"/>
          </a:xfrm>
          <a:prstGeom prst="rect">
            <a:avLst/>
          </a:prstGeom>
          <a:solidFill>
            <a:srgbClr val="FFF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3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A9E873-067B-4721-BC0A-80C8C5F0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385965" cy="57450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7CB3DE-7C65-4CAF-8C14-AA2C142323A9}"/>
              </a:ext>
            </a:extLst>
          </p:cNvPr>
          <p:cNvSpPr/>
          <p:nvPr/>
        </p:nvSpPr>
        <p:spPr>
          <a:xfrm>
            <a:off x="1671780" y="5902036"/>
            <a:ext cx="8349673" cy="840509"/>
          </a:xfrm>
          <a:prstGeom prst="rect">
            <a:avLst/>
          </a:prstGeom>
          <a:solidFill>
            <a:srgbClr val="FFF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7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A19C85-22F5-4B7A-BEF2-209EAA9A9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7"/>
          <a:stretch/>
        </p:blipFill>
        <p:spPr>
          <a:xfrm>
            <a:off x="0" y="0"/>
            <a:ext cx="4553527" cy="322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0B6F7-FB61-4920-AB34-89BF89529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527" y="-2"/>
            <a:ext cx="4290291" cy="322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94C9F-A656-4AAB-83ED-38213194DD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54808"/>
          <a:stretch/>
        </p:blipFill>
        <p:spPr>
          <a:xfrm>
            <a:off x="-1" y="3223400"/>
            <a:ext cx="4533149" cy="363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337F2-7400-41C9-B227-B39B3A8E1B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30"/>
          <a:stretch/>
        </p:blipFill>
        <p:spPr>
          <a:xfrm>
            <a:off x="4528323" y="3334235"/>
            <a:ext cx="4340697" cy="3634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314CB6-4230-4CE3-A70A-FA52CAC6713F}"/>
              </a:ext>
            </a:extLst>
          </p:cNvPr>
          <p:cNvSpPr/>
          <p:nvPr/>
        </p:nvSpPr>
        <p:spPr>
          <a:xfrm>
            <a:off x="8903853" y="2447544"/>
            <a:ext cx="3288147" cy="1773382"/>
          </a:xfrm>
          <a:prstGeom prst="rect">
            <a:avLst/>
          </a:prstGeom>
          <a:solidFill>
            <a:srgbClr val="FFF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4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234D9D-C351-4175-BD8A-9152BDEE7677}"/>
              </a:ext>
            </a:extLst>
          </p:cNvPr>
          <p:cNvSpPr/>
          <p:nvPr/>
        </p:nvSpPr>
        <p:spPr>
          <a:xfrm>
            <a:off x="2015183" y="0"/>
            <a:ext cx="7422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Video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Tần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Thuỷ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Hoàng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E66B9D38-4E30-40C2-A995-E69F42669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563" end="121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764" y="794326"/>
            <a:ext cx="9861983" cy="606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3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13828-62C1-4868-ADD2-529394CCE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99" y="0"/>
            <a:ext cx="11460202" cy="575425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D600F62-EC50-4CFD-B415-9799E9574CB6}"/>
              </a:ext>
            </a:extLst>
          </p:cNvPr>
          <p:cNvSpPr/>
          <p:nvPr/>
        </p:nvSpPr>
        <p:spPr>
          <a:xfrm>
            <a:off x="6681020" y="2096058"/>
            <a:ext cx="5145082" cy="3449336"/>
          </a:xfrm>
          <a:prstGeom prst="cloudCallout">
            <a:avLst>
              <a:gd name="adj1" fmla="val -33699"/>
              <a:gd name="adj2" fmla="val -6372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9.4,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21F3FA-E8BF-4901-B6B7-FC4E8A90ED73}"/>
              </a:ext>
            </a:extLst>
          </p:cNvPr>
          <p:cNvSpPr/>
          <p:nvPr/>
        </p:nvSpPr>
        <p:spPr>
          <a:xfrm>
            <a:off x="8719127" y="184727"/>
            <a:ext cx="3001818" cy="15701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2BFB2-68DB-4229-B882-938202DFDFAB}"/>
              </a:ext>
            </a:extLst>
          </p:cNvPr>
          <p:cNvSpPr txBox="1"/>
          <p:nvPr/>
        </p:nvSpPr>
        <p:spPr>
          <a:xfrm>
            <a:off x="886690" y="166254"/>
            <a:ext cx="105571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       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 ĐẾN THẾ KỈ VII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33F93-6866-4D96-8A5A-9D5064E6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7" y="1732272"/>
            <a:ext cx="12074013" cy="4997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E06A6-59D3-4A2C-8631-35029D7C2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406" y="2586037"/>
            <a:ext cx="4787594" cy="4144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5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A6257-9437-4406-A904-3FADD0AFA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59" y="196416"/>
            <a:ext cx="10139940" cy="490913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EC374A0-FBA5-49E6-A445-27233CD6B6A0}"/>
              </a:ext>
            </a:extLst>
          </p:cNvPr>
          <p:cNvSpPr/>
          <p:nvPr/>
        </p:nvSpPr>
        <p:spPr>
          <a:xfrm>
            <a:off x="3796146" y="3629890"/>
            <a:ext cx="4738255" cy="2392218"/>
          </a:xfrm>
          <a:prstGeom prst="cloudCallout">
            <a:avLst>
              <a:gd name="adj1" fmla="val -34228"/>
              <a:gd name="adj2" fmla="val -5890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9.5,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36DC94-E358-494C-9E45-F3E04547A25C}"/>
              </a:ext>
            </a:extLst>
          </p:cNvPr>
          <p:cNvSpPr/>
          <p:nvPr/>
        </p:nvSpPr>
        <p:spPr>
          <a:xfrm>
            <a:off x="7499927" y="637309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C63035-8C58-44BF-B191-49F3E5F99665}"/>
              </a:ext>
            </a:extLst>
          </p:cNvPr>
          <p:cNvSpPr/>
          <p:nvPr/>
        </p:nvSpPr>
        <p:spPr>
          <a:xfrm>
            <a:off x="7499927" y="3429000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D84E04-D401-4FE2-B0F9-F204F8BE7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12" y="316489"/>
            <a:ext cx="10139940" cy="49091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799D82-D949-49D1-9C37-5D63B4CDC664}"/>
              </a:ext>
            </a:extLst>
          </p:cNvPr>
          <p:cNvSpPr/>
          <p:nvPr/>
        </p:nvSpPr>
        <p:spPr>
          <a:xfrm>
            <a:off x="1183048" y="711200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705249-0CA5-4B02-BE5A-08130B3B151A}"/>
              </a:ext>
            </a:extLst>
          </p:cNvPr>
          <p:cNvSpPr/>
          <p:nvPr/>
        </p:nvSpPr>
        <p:spPr>
          <a:xfrm>
            <a:off x="7533048" y="3616036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EF17A5-2475-4C6C-887A-9BB1BAF0AB03}"/>
              </a:ext>
            </a:extLst>
          </p:cNvPr>
          <p:cNvSpPr/>
          <p:nvPr/>
        </p:nvSpPr>
        <p:spPr>
          <a:xfrm>
            <a:off x="1183048" y="3429000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B6E705-FE58-4C69-BB85-A39546F02C68}"/>
              </a:ext>
            </a:extLst>
          </p:cNvPr>
          <p:cNvSpPr/>
          <p:nvPr/>
        </p:nvSpPr>
        <p:spPr>
          <a:xfrm>
            <a:off x="7533048" y="738909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313B3-858F-45E0-B4E6-EEBD5901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03" y="298017"/>
            <a:ext cx="10139940" cy="49091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4985AB-64B5-417E-922A-1DDF08CC8468}"/>
              </a:ext>
            </a:extLst>
          </p:cNvPr>
          <p:cNvSpPr/>
          <p:nvPr/>
        </p:nvSpPr>
        <p:spPr>
          <a:xfrm>
            <a:off x="1183048" y="692728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94062-F8BA-4FB5-AE89-4CF7D27B806E}"/>
              </a:ext>
            </a:extLst>
          </p:cNvPr>
          <p:cNvSpPr/>
          <p:nvPr/>
        </p:nvSpPr>
        <p:spPr>
          <a:xfrm>
            <a:off x="7505339" y="3597564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300DF0-8D2F-4FE2-9D1B-EBCBC3E64B26}"/>
              </a:ext>
            </a:extLst>
          </p:cNvPr>
          <p:cNvSpPr/>
          <p:nvPr/>
        </p:nvSpPr>
        <p:spPr>
          <a:xfrm>
            <a:off x="1155339" y="3410528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2DE842-5FEF-429A-A9D1-26E8D652BA20}"/>
              </a:ext>
            </a:extLst>
          </p:cNvPr>
          <p:cNvSpPr/>
          <p:nvPr/>
        </p:nvSpPr>
        <p:spPr>
          <a:xfrm>
            <a:off x="7505339" y="720437"/>
            <a:ext cx="3186546" cy="738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0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862DA-B180-4890-9A5C-C1CEA5396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7" y="0"/>
            <a:ext cx="12227747" cy="69464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DDD23C-F42B-4143-B908-E4AF7BD4EAFE}"/>
              </a:ext>
            </a:extLst>
          </p:cNvPr>
          <p:cNvGrpSpPr/>
          <p:nvPr/>
        </p:nvGrpSpPr>
        <p:grpSpPr>
          <a:xfrm>
            <a:off x="286326" y="110836"/>
            <a:ext cx="11813309" cy="5755422"/>
            <a:chOff x="286326" y="110836"/>
            <a:chExt cx="11813309" cy="575542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F6024C-DF6B-4A40-90F9-160AEB76088C}"/>
                </a:ext>
              </a:extLst>
            </p:cNvPr>
            <p:cNvSpPr txBox="1"/>
            <p:nvPr/>
          </p:nvSpPr>
          <p:spPr>
            <a:xfrm>
              <a:off x="286326" y="110836"/>
              <a:ext cx="11813309" cy="575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3200" b="1" u="sng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 :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QUỐC THỜI CỔ ĐẠI ĐẾN </a:t>
              </a:r>
            </a:p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THẾ KỈ VII</a:t>
              </a:r>
            </a:p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II. QUÁ TRÌNH THỐNG NHẤT VÀ XÁC LẬP CHẾ ĐỘ PHONG KIẾN THỜI TẦN THUỶ HOÀNG</a:t>
              </a:r>
            </a:p>
            <a:p>
              <a:pPr marL="342900" indent="-342900">
                <a:buFontTx/>
                <a:buChar char="-"/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2000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Chu. 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Tx/>
                <a:buChar char="-"/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221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TCN,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+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+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tệ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FFAF6E5-9A17-4B2C-B442-17020621E7CD}"/>
                    </a:ext>
                  </a:extLst>
                </p:cNvPr>
                <p:cNvSpPr txBox="1"/>
                <p:nvPr/>
              </p:nvSpPr>
              <p:spPr>
                <a:xfrm>
                  <a:off x="1399308" y="5338618"/>
                  <a:ext cx="53109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2400" smtClean="0"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FFAF6E5-9A17-4B2C-B442-17020621E7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308" y="5338618"/>
                  <a:ext cx="531091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071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A724D-9FF0-4A5D-88D9-4C5607628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3" y="0"/>
            <a:ext cx="10071733" cy="2706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D578B-A4DE-4F7C-8B2B-DAE596C08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68"/>
          <a:stretch/>
        </p:blipFill>
        <p:spPr>
          <a:xfrm>
            <a:off x="209281" y="2664834"/>
            <a:ext cx="11625658" cy="37359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281" y="6172198"/>
            <a:ext cx="11625658" cy="4572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7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2CA5E5-7322-4013-A5F6-07098955BB25}"/>
              </a:ext>
            </a:extLst>
          </p:cNvPr>
          <p:cNvSpPr txBox="1"/>
          <p:nvPr/>
        </p:nvSpPr>
        <p:spPr>
          <a:xfrm>
            <a:off x="183087" y="582784"/>
            <a:ext cx="118133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FCB8E-6D74-466B-BB27-7560CD6FF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E32B54-F72A-46A5-B9C2-57419F316083}"/>
              </a:ext>
            </a:extLst>
          </p:cNvPr>
          <p:cNvSpPr/>
          <p:nvPr/>
        </p:nvSpPr>
        <p:spPr>
          <a:xfrm>
            <a:off x="1237673" y="2006753"/>
            <a:ext cx="101045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2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48" y="-510921"/>
            <a:ext cx="7543805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2801" y="859552"/>
            <a:ext cx="71945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NHƯ CHỚP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7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2362588"/>
            <a:ext cx="139036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77" y="-405322"/>
            <a:ext cx="5238323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2336" y="3651819"/>
            <a:ext cx="80264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6829" y="1040523"/>
            <a:ext cx="481041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Nguỵ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Tề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8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1393" y="3859925"/>
            <a:ext cx="79248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89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10" y="2405937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581" y="3751409"/>
            <a:ext cx="71628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lường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50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6000" y="3937000"/>
            <a:ext cx="76200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1070214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4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4" y="-921051"/>
            <a:ext cx="11591637" cy="38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6000" y="3937000"/>
            <a:ext cx="76200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53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9238" y="237392"/>
            <a:ext cx="11166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805" y="2472279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8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594C9F-A656-4AAB-83ED-38213194D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4808"/>
          <a:stretch/>
        </p:blipFill>
        <p:spPr>
          <a:xfrm>
            <a:off x="-1" y="0"/>
            <a:ext cx="5840362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337F2-7400-41C9-B227-B39B3A8E1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30"/>
          <a:stretch/>
        </p:blipFill>
        <p:spPr>
          <a:xfrm>
            <a:off x="6091085" y="0"/>
            <a:ext cx="6100916" cy="67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1EF28-FCEC-4690-823A-E5EBDC44C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9C52FA-685F-4C2A-A130-3C425597438A}"/>
              </a:ext>
            </a:extLst>
          </p:cNvPr>
          <p:cNvSpPr/>
          <p:nvPr/>
        </p:nvSpPr>
        <p:spPr>
          <a:xfrm>
            <a:off x="4119564" y="913787"/>
            <a:ext cx="2234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dò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25A83-0352-44E7-BD03-A89548148604}"/>
              </a:ext>
            </a:extLst>
          </p:cNvPr>
          <p:cNvSpPr txBox="1"/>
          <p:nvPr/>
        </p:nvSpPr>
        <p:spPr>
          <a:xfrm>
            <a:off x="932872" y="1995054"/>
            <a:ext cx="90608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IV.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AEDB-2425-4F33-9A74-B9EFA6CA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D9D5BC-E152-4FA5-AAA6-50A21A373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535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7E429-F533-4610-A849-3232CA0A6FDA}"/>
              </a:ext>
            </a:extLst>
          </p:cNvPr>
          <p:cNvSpPr/>
          <p:nvPr/>
        </p:nvSpPr>
        <p:spPr>
          <a:xfrm rot="20545371">
            <a:off x="1042787" y="2528058"/>
            <a:ext cx="101064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Chào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tạm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biệt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và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hẹn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gặp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lại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45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68" y="-9832"/>
            <a:ext cx="6867832" cy="6867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93" y="0"/>
            <a:ext cx="3141407" cy="209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99" y="16669"/>
            <a:ext cx="4982969" cy="3732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5586"/>
            <a:ext cx="5324168" cy="29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862DA-B180-4890-9A5C-C1CEA5396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183"/>
            <a:ext cx="12192001" cy="6926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E92271-580E-435B-8F32-A50E161E3DBA}"/>
              </a:ext>
            </a:extLst>
          </p:cNvPr>
          <p:cNvSpPr/>
          <p:nvPr/>
        </p:nvSpPr>
        <p:spPr>
          <a:xfrm>
            <a:off x="731803" y="1858971"/>
            <a:ext cx="1052732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19, 20 </a:t>
            </a:r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: </a:t>
            </a:r>
            <a:endParaRPr lang="en-US" sz="66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C6B66-A590-4B7F-963E-D72328710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68890-7E2E-44BE-AFA5-188A88BAD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723" y="-11970"/>
            <a:ext cx="7450961" cy="686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6A894-5A9B-4A3A-8143-B08B036B3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388" y="2144119"/>
            <a:ext cx="3226586" cy="3154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788F9-F5A0-4D70-BB98-919F6DF7E6FD}"/>
              </a:ext>
            </a:extLst>
          </p:cNvPr>
          <p:cNvSpPr txBox="1"/>
          <p:nvPr/>
        </p:nvSpPr>
        <p:spPr>
          <a:xfrm>
            <a:off x="-81684" y="469374"/>
            <a:ext cx="1055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2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81" y="-46167"/>
            <a:ext cx="5901661" cy="3838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"/>
            <a:ext cx="6120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06" y="1114856"/>
            <a:ext cx="5905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2" y="4045010"/>
            <a:ext cx="11914740" cy="28007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2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3ECAC0-1B0E-495A-A0B0-B42CAED6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17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1BA26D-1415-4529-B0FB-8268FF5B90C5}"/>
              </a:ext>
            </a:extLst>
          </p:cNvPr>
          <p:cNvSpPr txBox="1"/>
          <p:nvPr/>
        </p:nvSpPr>
        <p:spPr>
          <a:xfrm>
            <a:off x="0" y="5617085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C6B66-A590-4B7F-963E-D72328710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788F9-F5A0-4D70-BB98-919F6DF7E6FD}"/>
              </a:ext>
            </a:extLst>
          </p:cNvPr>
          <p:cNvSpPr txBox="1"/>
          <p:nvPr/>
        </p:nvSpPr>
        <p:spPr>
          <a:xfrm>
            <a:off x="2109020" y="0"/>
            <a:ext cx="8362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8BCFC-F2B9-4A24-8018-9990CDF7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7218"/>
            <a:ext cx="12059266" cy="5780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9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4.1|2.8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8|0.5|2.1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51.3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918</Words>
  <Application>Microsoft Office PowerPoint</Application>
  <PresentationFormat>Widescreen</PresentationFormat>
  <Paragraphs>72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vũ</dc:creator>
  <cp:lastModifiedBy>Admin</cp:lastModifiedBy>
  <cp:revision>73</cp:revision>
  <dcterms:created xsi:type="dcterms:W3CDTF">2021-11-20T07:01:45Z</dcterms:created>
  <dcterms:modified xsi:type="dcterms:W3CDTF">2025-01-15T04:40:48Z</dcterms:modified>
</cp:coreProperties>
</file>