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304" r:id="rId2"/>
    <p:sldId id="294" r:id="rId3"/>
    <p:sldId id="317" r:id="rId4"/>
    <p:sldId id="316" r:id="rId5"/>
    <p:sldId id="318" r:id="rId6"/>
    <p:sldId id="319" r:id="rId7"/>
    <p:sldId id="312" r:id="rId8"/>
    <p:sldId id="313" r:id="rId9"/>
    <p:sldId id="359" r:id="rId10"/>
    <p:sldId id="314" r:id="rId11"/>
    <p:sldId id="321" r:id="rId12"/>
    <p:sldId id="327" r:id="rId13"/>
    <p:sldId id="324" r:id="rId14"/>
    <p:sldId id="322" r:id="rId15"/>
    <p:sldId id="331" r:id="rId16"/>
    <p:sldId id="325" r:id="rId17"/>
    <p:sldId id="360" r:id="rId18"/>
    <p:sldId id="361" r:id="rId19"/>
    <p:sldId id="323" r:id="rId20"/>
    <p:sldId id="328" r:id="rId21"/>
    <p:sldId id="362" r:id="rId22"/>
    <p:sldId id="332" r:id="rId23"/>
    <p:sldId id="358" r:id="rId24"/>
    <p:sldId id="329" r:id="rId25"/>
    <p:sldId id="326" r:id="rId26"/>
    <p:sldId id="330" r:id="rId27"/>
    <p:sldId id="338" r:id="rId28"/>
    <p:sldId id="363" r:id="rId29"/>
    <p:sldId id="333" r:id="rId30"/>
    <p:sldId id="364" r:id="rId31"/>
    <p:sldId id="340" r:id="rId32"/>
    <p:sldId id="298" r:id="rId33"/>
    <p:sldId id="334" r:id="rId34"/>
    <p:sldId id="335" r:id="rId35"/>
    <p:sldId id="365" r:id="rId36"/>
    <p:sldId id="366" r:id="rId37"/>
    <p:sldId id="367" r:id="rId38"/>
    <p:sldId id="373" r:id="rId39"/>
    <p:sldId id="341" r:id="rId40"/>
    <p:sldId id="350" r:id="rId41"/>
    <p:sldId id="368" r:id="rId42"/>
    <p:sldId id="369" r:id="rId43"/>
    <p:sldId id="370" r:id="rId44"/>
    <p:sldId id="371" r:id="rId45"/>
    <p:sldId id="355" r:id="rId46"/>
    <p:sldId id="372" r:id="rId47"/>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Đ1. Mở đầu" id="{07AFA2BC-91F7-4C3E-8489-F44F75A2AB71}">
          <p14:sldIdLst>
            <p14:sldId id="304"/>
            <p14:sldId id="294"/>
            <p14:sldId id="317"/>
            <p14:sldId id="316"/>
            <p14:sldId id="318"/>
            <p14:sldId id="319"/>
            <p14:sldId id="312"/>
            <p14:sldId id="313"/>
            <p14:sldId id="359"/>
            <p14:sldId id="314"/>
            <p14:sldId id="321"/>
            <p14:sldId id="327"/>
            <p14:sldId id="324"/>
            <p14:sldId id="322"/>
            <p14:sldId id="331"/>
            <p14:sldId id="325"/>
            <p14:sldId id="360"/>
            <p14:sldId id="361"/>
            <p14:sldId id="323"/>
            <p14:sldId id="328"/>
            <p14:sldId id="362"/>
            <p14:sldId id="332"/>
            <p14:sldId id="358"/>
            <p14:sldId id="329"/>
            <p14:sldId id="326"/>
            <p14:sldId id="330"/>
            <p14:sldId id="338"/>
            <p14:sldId id="363"/>
            <p14:sldId id="333"/>
            <p14:sldId id="364"/>
            <p14:sldId id="340"/>
            <p14:sldId id="298"/>
            <p14:sldId id="334"/>
            <p14:sldId id="335"/>
            <p14:sldId id="365"/>
            <p14:sldId id="366"/>
            <p14:sldId id="367"/>
            <p14:sldId id="373"/>
            <p14:sldId id="341"/>
            <p14:sldId id="350"/>
            <p14:sldId id="368"/>
            <p14:sldId id="369"/>
            <p14:sldId id="370"/>
            <p14:sldId id="371"/>
            <p14:sldId id="355"/>
            <p14:sldId id="37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0000CC"/>
    <a:srgbClr val="66FFFF"/>
    <a:srgbClr val="8F7252"/>
    <a:srgbClr val="FBFBFB"/>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A096C7-6CD6-4682-AA7A-D964B27ABB61}" v="66" dt="2023-01-09T06:55:11.6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93" autoAdjust="0"/>
    <p:restoredTop sz="92182" autoAdjust="0"/>
  </p:normalViewPr>
  <p:slideViewPr>
    <p:cSldViewPr snapToGrid="0">
      <p:cViewPr varScale="1">
        <p:scale>
          <a:sx n="65" d="100"/>
          <a:sy n="65" d="100"/>
        </p:scale>
        <p:origin x="78" y="3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o Hoàng Quân" userId="dfc9c6be-9b65-4447-ae4a-3533cd42d1ed" providerId="ADAL" clId="{66A096C7-6CD6-4682-AA7A-D964B27ABB61}"/>
    <pc:docChg chg="delSld modSld modSection">
      <pc:chgData name="Cao Hoàng Quân" userId="dfc9c6be-9b65-4447-ae4a-3533cd42d1ed" providerId="ADAL" clId="{66A096C7-6CD6-4682-AA7A-D964B27ABB61}" dt="2023-01-09T07:41:21.163" v="93" actId="1076"/>
      <pc:docMkLst>
        <pc:docMk/>
      </pc:docMkLst>
      <pc:sldChg chg="del">
        <pc:chgData name="Cao Hoàng Quân" userId="dfc9c6be-9b65-4447-ae4a-3533cd42d1ed" providerId="ADAL" clId="{66A096C7-6CD6-4682-AA7A-D964B27ABB61}" dt="2023-01-06T07:28:55.807" v="61" actId="47"/>
        <pc:sldMkLst>
          <pc:docMk/>
          <pc:sldMk cId="1658612799" sldId="308"/>
        </pc:sldMkLst>
      </pc:sldChg>
      <pc:sldChg chg="del">
        <pc:chgData name="Cao Hoàng Quân" userId="dfc9c6be-9b65-4447-ae4a-3533cd42d1ed" providerId="ADAL" clId="{66A096C7-6CD6-4682-AA7A-D964B27ABB61}" dt="2023-01-06T07:37:50.763" v="62" actId="47"/>
        <pc:sldMkLst>
          <pc:docMk/>
          <pc:sldMk cId="520646212" sldId="309"/>
        </pc:sldMkLst>
      </pc:sldChg>
      <pc:sldChg chg="modSp mod">
        <pc:chgData name="Cao Hoàng Quân" userId="dfc9c6be-9b65-4447-ae4a-3533cd42d1ed" providerId="ADAL" clId="{66A096C7-6CD6-4682-AA7A-D964B27ABB61}" dt="2023-01-06T07:56:11.376" v="68" actId="255"/>
        <pc:sldMkLst>
          <pc:docMk/>
          <pc:sldMk cId="4194641484" sldId="318"/>
        </pc:sldMkLst>
        <pc:spChg chg="mod">
          <ac:chgData name="Cao Hoàng Quân" userId="dfc9c6be-9b65-4447-ae4a-3533cd42d1ed" providerId="ADAL" clId="{66A096C7-6CD6-4682-AA7A-D964B27ABB61}" dt="2023-01-06T07:55:54.951" v="65" actId="14100"/>
          <ac:spMkLst>
            <pc:docMk/>
            <pc:sldMk cId="4194641484" sldId="318"/>
            <ac:spMk id="11" creationId="{00000000-0000-0000-0000-000000000000}"/>
          </ac:spMkLst>
        </pc:spChg>
        <pc:spChg chg="mod">
          <ac:chgData name="Cao Hoàng Quân" userId="dfc9c6be-9b65-4447-ae4a-3533cd42d1ed" providerId="ADAL" clId="{66A096C7-6CD6-4682-AA7A-D964B27ABB61}" dt="2023-01-06T07:56:11.376" v="68" actId="255"/>
          <ac:spMkLst>
            <pc:docMk/>
            <pc:sldMk cId="4194641484" sldId="318"/>
            <ac:spMk id="12" creationId="{00000000-0000-0000-0000-000000000000}"/>
          </ac:spMkLst>
        </pc:spChg>
      </pc:sldChg>
      <pc:sldChg chg="modSp mod">
        <pc:chgData name="Cao Hoàng Quân" userId="dfc9c6be-9b65-4447-ae4a-3533cd42d1ed" providerId="ADAL" clId="{66A096C7-6CD6-4682-AA7A-D964B27ABB61}" dt="2023-01-06T08:04:26.007" v="75" actId="1076"/>
        <pc:sldMkLst>
          <pc:docMk/>
          <pc:sldMk cId="1085747480" sldId="321"/>
        </pc:sldMkLst>
        <pc:spChg chg="mod">
          <ac:chgData name="Cao Hoàng Quân" userId="dfc9c6be-9b65-4447-ae4a-3533cd42d1ed" providerId="ADAL" clId="{66A096C7-6CD6-4682-AA7A-D964B27ABB61}" dt="2023-01-06T08:04:05.407" v="70" actId="255"/>
          <ac:spMkLst>
            <pc:docMk/>
            <pc:sldMk cId="1085747480" sldId="321"/>
            <ac:spMk id="12" creationId="{00000000-0000-0000-0000-000000000000}"/>
          </ac:spMkLst>
        </pc:spChg>
        <pc:grpChg chg="mod">
          <ac:chgData name="Cao Hoàng Quân" userId="dfc9c6be-9b65-4447-ae4a-3533cd42d1ed" providerId="ADAL" clId="{66A096C7-6CD6-4682-AA7A-D964B27ABB61}" dt="2023-01-06T08:04:26.007" v="75" actId="1076"/>
          <ac:grpSpMkLst>
            <pc:docMk/>
            <pc:sldMk cId="1085747480" sldId="321"/>
            <ac:grpSpMk id="10" creationId="{00000000-0000-0000-0000-000000000000}"/>
          </ac:grpSpMkLst>
        </pc:grpChg>
      </pc:sldChg>
      <pc:sldChg chg="modSp mod">
        <pc:chgData name="Cao Hoàng Quân" userId="dfc9c6be-9b65-4447-ae4a-3533cd42d1ed" providerId="ADAL" clId="{66A096C7-6CD6-4682-AA7A-D964B27ABB61}" dt="2023-01-06T08:11:14.063" v="79" actId="1076"/>
        <pc:sldMkLst>
          <pc:docMk/>
          <pc:sldMk cId="3299412521" sldId="323"/>
        </pc:sldMkLst>
        <pc:spChg chg="mod">
          <ac:chgData name="Cao Hoàng Quân" userId="dfc9c6be-9b65-4447-ae4a-3533cd42d1ed" providerId="ADAL" clId="{66A096C7-6CD6-4682-AA7A-D964B27ABB61}" dt="2023-01-06T08:11:14.063" v="79" actId="1076"/>
          <ac:spMkLst>
            <pc:docMk/>
            <pc:sldMk cId="3299412521" sldId="323"/>
            <ac:spMk id="4" creationId="{00000000-0000-0000-0000-000000000000}"/>
          </ac:spMkLst>
        </pc:spChg>
      </pc:sldChg>
      <pc:sldChg chg="modSp mod">
        <pc:chgData name="Cao Hoàng Quân" userId="dfc9c6be-9b65-4447-ae4a-3533cd42d1ed" providerId="ADAL" clId="{66A096C7-6CD6-4682-AA7A-D964B27ABB61}" dt="2023-01-09T07:41:21.163" v="93" actId="1076"/>
        <pc:sldMkLst>
          <pc:docMk/>
          <pc:sldMk cId="3042168891" sldId="340"/>
        </pc:sldMkLst>
        <pc:spChg chg="mod">
          <ac:chgData name="Cao Hoàng Quân" userId="dfc9c6be-9b65-4447-ae4a-3533cd42d1ed" providerId="ADAL" clId="{66A096C7-6CD6-4682-AA7A-D964B27ABB61}" dt="2023-01-09T07:41:21.163" v="93" actId="1076"/>
          <ac:spMkLst>
            <pc:docMk/>
            <pc:sldMk cId="3042168891" sldId="340"/>
            <ac:spMk id="3" creationId="{00000000-0000-0000-0000-000000000000}"/>
          </ac:spMkLst>
        </pc:spChg>
        <pc:spChg chg="mod">
          <ac:chgData name="Cao Hoàng Quân" userId="dfc9c6be-9b65-4447-ae4a-3533cd42d1ed" providerId="ADAL" clId="{66A096C7-6CD6-4682-AA7A-D964B27ABB61}" dt="2023-01-09T06:54:35.885" v="83" actId="1076"/>
          <ac:spMkLst>
            <pc:docMk/>
            <pc:sldMk cId="3042168891" sldId="340"/>
            <ac:spMk id="4" creationId="{00000000-0000-0000-0000-000000000000}"/>
          </ac:spMkLst>
        </pc:spChg>
        <pc:spChg chg="mod">
          <ac:chgData name="Cao Hoàng Quân" userId="dfc9c6be-9b65-4447-ae4a-3533cd42d1ed" providerId="ADAL" clId="{66A096C7-6CD6-4682-AA7A-D964B27ABB61}" dt="2023-01-09T06:54:27.359" v="81" actId="1076"/>
          <ac:spMkLst>
            <pc:docMk/>
            <pc:sldMk cId="3042168891" sldId="340"/>
            <ac:spMk id="5" creationId="{00000000-0000-0000-0000-000000000000}"/>
          </ac:spMkLst>
        </pc:spChg>
        <pc:spChg chg="mod">
          <ac:chgData name="Cao Hoàng Quân" userId="dfc9c6be-9b65-4447-ae4a-3533cd42d1ed" providerId="ADAL" clId="{66A096C7-6CD6-4682-AA7A-D964B27ABB61}" dt="2023-01-09T06:54:48.142" v="86" actId="1076"/>
          <ac:spMkLst>
            <pc:docMk/>
            <pc:sldMk cId="3042168891" sldId="340"/>
            <ac:spMk id="6" creationId="{00000000-0000-0000-0000-000000000000}"/>
          </ac:spMkLst>
        </pc:spChg>
        <pc:spChg chg="mod">
          <ac:chgData name="Cao Hoàng Quân" userId="dfc9c6be-9b65-4447-ae4a-3533cd42d1ed" providerId="ADAL" clId="{66A096C7-6CD6-4682-AA7A-D964B27ABB61}" dt="2023-01-09T06:54:45.122" v="85" actId="1076"/>
          <ac:spMkLst>
            <pc:docMk/>
            <pc:sldMk cId="3042168891" sldId="340"/>
            <ac:spMk id="7" creationId="{00000000-0000-0000-0000-000000000000}"/>
          </ac:spMkLst>
        </pc:spChg>
      </pc:sldChg>
      <pc:sldChg chg="modSp mod">
        <pc:chgData name="Cao Hoàng Quân" userId="dfc9c6be-9b65-4447-ae4a-3533cd42d1ed" providerId="ADAL" clId="{66A096C7-6CD6-4682-AA7A-D964B27ABB61}" dt="2023-01-09T06:55:14.604" v="92" actId="1076"/>
        <pc:sldMkLst>
          <pc:docMk/>
          <pc:sldMk cId="2787702774" sldId="341"/>
        </pc:sldMkLst>
        <pc:spChg chg="mod">
          <ac:chgData name="Cao Hoàng Quân" userId="dfc9c6be-9b65-4447-ae4a-3533cd42d1ed" providerId="ADAL" clId="{66A096C7-6CD6-4682-AA7A-D964B27ABB61}" dt="2023-01-09T06:55:06.210" v="89" actId="1076"/>
          <ac:spMkLst>
            <pc:docMk/>
            <pc:sldMk cId="2787702774" sldId="341"/>
            <ac:spMk id="4" creationId="{00000000-0000-0000-0000-000000000000}"/>
          </ac:spMkLst>
        </pc:spChg>
        <pc:spChg chg="mod">
          <ac:chgData name="Cao Hoàng Quân" userId="dfc9c6be-9b65-4447-ae4a-3533cd42d1ed" providerId="ADAL" clId="{66A096C7-6CD6-4682-AA7A-D964B27ABB61}" dt="2023-01-09T06:54:58.896" v="87" actId="1076"/>
          <ac:spMkLst>
            <pc:docMk/>
            <pc:sldMk cId="2787702774" sldId="341"/>
            <ac:spMk id="5" creationId="{00000000-0000-0000-0000-000000000000}"/>
          </ac:spMkLst>
        </pc:spChg>
        <pc:spChg chg="mod">
          <ac:chgData name="Cao Hoàng Quân" userId="dfc9c6be-9b65-4447-ae4a-3533cd42d1ed" providerId="ADAL" clId="{66A096C7-6CD6-4682-AA7A-D964B27ABB61}" dt="2023-01-09T06:55:11.595" v="91" actId="255"/>
          <ac:spMkLst>
            <pc:docMk/>
            <pc:sldMk cId="2787702774" sldId="341"/>
            <ac:spMk id="6" creationId="{00000000-0000-0000-0000-000000000000}"/>
          </ac:spMkLst>
        </pc:spChg>
        <pc:spChg chg="mod">
          <ac:chgData name="Cao Hoàng Quân" userId="dfc9c6be-9b65-4447-ae4a-3533cd42d1ed" providerId="ADAL" clId="{66A096C7-6CD6-4682-AA7A-D964B27ABB61}" dt="2023-01-09T06:55:14.604" v="92" actId="1076"/>
          <ac:spMkLst>
            <pc:docMk/>
            <pc:sldMk cId="2787702774" sldId="341"/>
            <ac:spMk id="7" creationId="{00000000-0000-0000-0000-000000000000}"/>
          </ac:spMkLst>
        </pc:spChg>
      </pc:sldChg>
      <pc:sldChg chg="delSp modSp mod modAnim">
        <pc:chgData name="Cao Hoàng Quân" userId="dfc9c6be-9b65-4447-ae4a-3533cd42d1ed" providerId="ADAL" clId="{66A096C7-6CD6-4682-AA7A-D964B27ABB61}" dt="2023-01-06T07:38:01.317" v="63" actId="478"/>
        <pc:sldMkLst>
          <pc:docMk/>
          <pc:sldMk cId="1973739665" sldId="356"/>
        </pc:sldMkLst>
        <pc:spChg chg="mod">
          <ac:chgData name="Cao Hoàng Quân" userId="dfc9c6be-9b65-4447-ae4a-3533cd42d1ed" providerId="ADAL" clId="{66A096C7-6CD6-4682-AA7A-D964B27ABB61}" dt="2023-01-06T07:28:45.101" v="60" actId="20577"/>
          <ac:spMkLst>
            <pc:docMk/>
            <pc:sldMk cId="1973739665" sldId="356"/>
            <ac:spMk id="5" creationId="{00000000-0000-0000-0000-000000000000}"/>
          </ac:spMkLst>
        </pc:spChg>
        <pc:spChg chg="del">
          <ac:chgData name="Cao Hoàng Quân" userId="dfc9c6be-9b65-4447-ae4a-3533cd42d1ed" providerId="ADAL" clId="{66A096C7-6CD6-4682-AA7A-D964B27ABB61}" dt="2023-01-06T07:38:01.317" v="63" actId="478"/>
          <ac:spMkLst>
            <pc:docMk/>
            <pc:sldMk cId="1973739665" sldId="356"/>
            <ac:spMk id="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F244EF-09AD-42E6-BDE6-065804A2BF07}" type="datetimeFigureOut">
              <a:rPr lang="en-US" smtClean="0"/>
              <a:t>7/1/2025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BDA29A-4E8F-4B16-AA18-34539D96B63D}" type="slidenum">
              <a:rPr lang="en-US" smtClean="0"/>
              <a:t>‹#›</a:t>
            </a:fld>
            <a:endParaRPr lang="en-US"/>
          </a:p>
        </p:txBody>
      </p:sp>
    </p:spTree>
    <p:extLst>
      <p:ext uri="{BB962C8B-B14F-4D97-AF65-F5344CB8AC3E}">
        <p14:creationId xmlns:p14="http://schemas.microsoft.com/office/powerpoint/2010/main" val="1102678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BDA29A-4E8F-4B16-AA18-34539D96B63D}" type="slidenum">
              <a:rPr lang="en-US" smtClean="0"/>
              <a:t>8</a:t>
            </a:fld>
            <a:endParaRPr lang="en-US"/>
          </a:p>
        </p:txBody>
      </p:sp>
    </p:spTree>
    <p:extLst>
      <p:ext uri="{BB962C8B-B14F-4D97-AF65-F5344CB8AC3E}">
        <p14:creationId xmlns:p14="http://schemas.microsoft.com/office/powerpoint/2010/main" val="3755609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BDA29A-4E8F-4B16-AA18-34539D96B63D}" type="slidenum">
              <a:rPr lang="en-US" smtClean="0"/>
              <a:t>40</a:t>
            </a:fld>
            <a:endParaRPr lang="en-US"/>
          </a:p>
        </p:txBody>
      </p:sp>
    </p:spTree>
    <p:extLst>
      <p:ext uri="{BB962C8B-B14F-4D97-AF65-F5344CB8AC3E}">
        <p14:creationId xmlns:p14="http://schemas.microsoft.com/office/powerpoint/2010/main" val="3755609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93394-5124-49E8-98FA-1A3BBD1D87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2A24F7-FA00-47F4-9FB0-B4FBEA2892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71C106-152F-4BF2-B8C3-04AAF087EEF8}"/>
              </a:ext>
            </a:extLst>
          </p:cNvPr>
          <p:cNvSpPr>
            <a:spLocks noGrp="1"/>
          </p:cNvSpPr>
          <p:nvPr>
            <p:ph type="dt" sz="half" idx="10"/>
          </p:nvPr>
        </p:nvSpPr>
        <p:spPr/>
        <p:txBody>
          <a:bodyPr/>
          <a:lstStyle/>
          <a:p>
            <a:fld id="{FA3CB52A-D7B5-4F9D-8FA4-57B4F4AD1E72}" type="datetimeFigureOut">
              <a:rPr lang="en-US" smtClean="0"/>
              <a:t>7/1/2025</a:t>
            </a:fld>
            <a:endParaRPr lang="en-US"/>
          </a:p>
        </p:txBody>
      </p:sp>
      <p:sp>
        <p:nvSpPr>
          <p:cNvPr id="5" name="Footer Placeholder 4">
            <a:extLst>
              <a:ext uri="{FF2B5EF4-FFF2-40B4-BE49-F238E27FC236}">
                <a16:creationId xmlns:a16="http://schemas.microsoft.com/office/drawing/2014/main" id="{2ADD0A52-4A95-47C4-9F56-D3919452CA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C850D9-2C8E-4678-976F-DF0D08A64B15}"/>
              </a:ext>
            </a:extLst>
          </p:cNvPr>
          <p:cNvSpPr>
            <a:spLocks noGrp="1"/>
          </p:cNvSpPr>
          <p:nvPr>
            <p:ph type="sldNum" sz="quarter" idx="12"/>
          </p:nvPr>
        </p:nvSpPr>
        <p:spPr/>
        <p:txBody>
          <a:bodyPr/>
          <a:lstStyle/>
          <a:p>
            <a:fld id="{1516AE53-7C21-4787-B495-68B5D61B1D9D}" type="slidenum">
              <a:rPr lang="en-US" smtClean="0"/>
              <a:t>‹#›</a:t>
            </a:fld>
            <a:endParaRPr lang="en-US"/>
          </a:p>
        </p:txBody>
      </p:sp>
    </p:spTree>
    <p:extLst>
      <p:ext uri="{BB962C8B-B14F-4D97-AF65-F5344CB8AC3E}">
        <p14:creationId xmlns:p14="http://schemas.microsoft.com/office/powerpoint/2010/main" val="664998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9992F-5802-4471-B833-4B204B2978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FDFDB2-EFD9-4E8F-8207-BD596849F8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9897F5-E8A2-4EDF-956D-2716932799BD}"/>
              </a:ext>
            </a:extLst>
          </p:cNvPr>
          <p:cNvSpPr>
            <a:spLocks noGrp="1"/>
          </p:cNvSpPr>
          <p:nvPr>
            <p:ph type="dt" sz="half" idx="10"/>
          </p:nvPr>
        </p:nvSpPr>
        <p:spPr/>
        <p:txBody>
          <a:bodyPr/>
          <a:lstStyle/>
          <a:p>
            <a:fld id="{FA3CB52A-D7B5-4F9D-8FA4-57B4F4AD1E72}" type="datetimeFigureOut">
              <a:rPr lang="en-US" smtClean="0"/>
              <a:t>7/1/2025</a:t>
            </a:fld>
            <a:endParaRPr lang="en-US"/>
          </a:p>
        </p:txBody>
      </p:sp>
      <p:sp>
        <p:nvSpPr>
          <p:cNvPr id="5" name="Footer Placeholder 4">
            <a:extLst>
              <a:ext uri="{FF2B5EF4-FFF2-40B4-BE49-F238E27FC236}">
                <a16:creationId xmlns:a16="http://schemas.microsoft.com/office/drawing/2014/main" id="{29D8A9A6-A729-471E-9E10-1DE5B3F344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68B508-4859-440A-B1A7-F68B076ED430}"/>
              </a:ext>
            </a:extLst>
          </p:cNvPr>
          <p:cNvSpPr>
            <a:spLocks noGrp="1"/>
          </p:cNvSpPr>
          <p:nvPr>
            <p:ph type="sldNum" sz="quarter" idx="12"/>
          </p:nvPr>
        </p:nvSpPr>
        <p:spPr/>
        <p:txBody>
          <a:bodyPr/>
          <a:lstStyle/>
          <a:p>
            <a:fld id="{1516AE53-7C21-4787-B495-68B5D61B1D9D}" type="slidenum">
              <a:rPr lang="en-US" smtClean="0"/>
              <a:t>‹#›</a:t>
            </a:fld>
            <a:endParaRPr lang="en-US"/>
          </a:p>
        </p:txBody>
      </p:sp>
    </p:spTree>
    <p:extLst>
      <p:ext uri="{BB962C8B-B14F-4D97-AF65-F5344CB8AC3E}">
        <p14:creationId xmlns:p14="http://schemas.microsoft.com/office/powerpoint/2010/main" val="1717905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3100C-C7E5-42DC-A29E-B568944BE9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B6E409-3827-4143-BF5F-D40BD19128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4B30DD-CB6D-447E-B8E2-E9382A2BB68C}"/>
              </a:ext>
            </a:extLst>
          </p:cNvPr>
          <p:cNvSpPr>
            <a:spLocks noGrp="1"/>
          </p:cNvSpPr>
          <p:nvPr>
            <p:ph type="dt" sz="half" idx="10"/>
          </p:nvPr>
        </p:nvSpPr>
        <p:spPr/>
        <p:txBody>
          <a:bodyPr/>
          <a:lstStyle/>
          <a:p>
            <a:fld id="{FA3CB52A-D7B5-4F9D-8FA4-57B4F4AD1E72}" type="datetimeFigureOut">
              <a:rPr lang="en-US" smtClean="0"/>
              <a:t>7/1/2025</a:t>
            </a:fld>
            <a:endParaRPr lang="en-US"/>
          </a:p>
        </p:txBody>
      </p:sp>
      <p:sp>
        <p:nvSpPr>
          <p:cNvPr id="5" name="Footer Placeholder 4">
            <a:extLst>
              <a:ext uri="{FF2B5EF4-FFF2-40B4-BE49-F238E27FC236}">
                <a16:creationId xmlns:a16="http://schemas.microsoft.com/office/drawing/2014/main" id="{C4FD9DE4-34F9-4744-BF1C-114BB3C5E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34B5F-8AC1-47F1-9B26-CF2FB636EC1B}"/>
              </a:ext>
            </a:extLst>
          </p:cNvPr>
          <p:cNvSpPr>
            <a:spLocks noGrp="1"/>
          </p:cNvSpPr>
          <p:nvPr>
            <p:ph type="sldNum" sz="quarter" idx="12"/>
          </p:nvPr>
        </p:nvSpPr>
        <p:spPr/>
        <p:txBody>
          <a:bodyPr/>
          <a:lstStyle/>
          <a:p>
            <a:fld id="{1516AE53-7C21-4787-B495-68B5D61B1D9D}" type="slidenum">
              <a:rPr lang="en-US" smtClean="0"/>
              <a:t>‹#›</a:t>
            </a:fld>
            <a:endParaRPr lang="en-US"/>
          </a:p>
        </p:txBody>
      </p:sp>
    </p:spTree>
    <p:extLst>
      <p:ext uri="{BB962C8B-B14F-4D97-AF65-F5344CB8AC3E}">
        <p14:creationId xmlns:p14="http://schemas.microsoft.com/office/powerpoint/2010/main" val="2806663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7/1/2025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8172281"/>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7/1/2025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765358957"/>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950967" y="1536633"/>
            <a:ext cx="10290000" cy="4555200"/>
          </a:xfrm>
          <a:prstGeom prst="rect">
            <a:avLst/>
          </a:prstGeom>
        </p:spPr>
        <p:txBody>
          <a:bodyPr spcFirstLastPara="1" wrap="square" lIns="91425" tIns="91425" rIns="91425" bIns="91425" anchor="t" anchorCtr="0">
            <a:noAutofit/>
          </a:bodyPr>
          <a:lstStyle>
            <a:lvl1pPr marL="609585" lvl="0" indent="-389457">
              <a:spcBef>
                <a:spcPts val="0"/>
              </a:spcBef>
              <a:spcAft>
                <a:spcPts val="0"/>
              </a:spcAft>
              <a:buClr>
                <a:schemeClr val="accent3"/>
              </a:buClr>
              <a:buSzPts val="1000"/>
              <a:buFont typeface="Roboto"/>
              <a:buAutoNum type="arabicPeriod"/>
              <a:defRPr sz="1600"/>
            </a:lvl1pPr>
            <a:lvl2pPr marL="1219170" lvl="1" indent="-389457">
              <a:spcBef>
                <a:spcPts val="0"/>
              </a:spcBef>
              <a:spcAft>
                <a:spcPts val="0"/>
              </a:spcAft>
              <a:buClr>
                <a:srgbClr val="1A3F61"/>
              </a:buClr>
              <a:buSzPts val="1000"/>
              <a:buFont typeface="Muli"/>
              <a:buAutoNum type="alphaLcPeriod"/>
              <a:defRPr/>
            </a:lvl2pPr>
            <a:lvl3pPr marL="1828754" lvl="2" indent="-389457">
              <a:spcBef>
                <a:spcPts val="2133"/>
              </a:spcBef>
              <a:spcAft>
                <a:spcPts val="0"/>
              </a:spcAft>
              <a:buClr>
                <a:srgbClr val="1A3F61"/>
              </a:buClr>
              <a:buSzPts val="1000"/>
              <a:buFont typeface="Muli"/>
              <a:buAutoNum type="romanLcPeriod"/>
              <a:defRPr/>
            </a:lvl3pPr>
            <a:lvl4pPr marL="2438339" lvl="3" indent="-389457">
              <a:spcBef>
                <a:spcPts val="2133"/>
              </a:spcBef>
              <a:spcAft>
                <a:spcPts val="0"/>
              </a:spcAft>
              <a:buClr>
                <a:srgbClr val="1A3F61"/>
              </a:buClr>
              <a:buSzPts val="1000"/>
              <a:buFont typeface="Muli"/>
              <a:buAutoNum type="arabicPeriod"/>
              <a:defRPr/>
            </a:lvl4pPr>
            <a:lvl5pPr marL="3047924" lvl="4" indent="-389457">
              <a:spcBef>
                <a:spcPts val="2133"/>
              </a:spcBef>
              <a:spcAft>
                <a:spcPts val="0"/>
              </a:spcAft>
              <a:buClr>
                <a:srgbClr val="1A3F61"/>
              </a:buClr>
              <a:buSzPts val="1000"/>
              <a:buFont typeface="Muli"/>
              <a:buAutoNum type="alphaLcPeriod"/>
              <a:defRPr/>
            </a:lvl5pPr>
            <a:lvl6pPr marL="3657509" lvl="5" indent="-389457">
              <a:spcBef>
                <a:spcPts val="2133"/>
              </a:spcBef>
              <a:spcAft>
                <a:spcPts val="0"/>
              </a:spcAft>
              <a:buClr>
                <a:srgbClr val="1A3F61"/>
              </a:buClr>
              <a:buSzPts val="1000"/>
              <a:buFont typeface="Muli"/>
              <a:buAutoNum type="romanLcPeriod"/>
              <a:defRPr/>
            </a:lvl6pPr>
            <a:lvl7pPr marL="4267093" lvl="6" indent="-389457">
              <a:spcBef>
                <a:spcPts val="2133"/>
              </a:spcBef>
              <a:spcAft>
                <a:spcPts val="0"/>
              </a:spcAft>
              <a:buClr>
                <a:srgbClr val="1A3F61"/>
              </a:buClr>
              <a:buSzPts val="1000"/>
              <a:buFont typeface="Muli"/>
              <a:buAutoNum type="arabicPeriod"/>
              <a:defRPr/>
            </a:lvl7pPr>
            <a:lvl8pPr marL="4876678" lvl="7" indent="-389457">
              <a:spcBef>
                <a:spcPts val="2133"/>
              </a:spcBef>
              <a:spcAft>
                <a:spcPts val="0"/>
              </a:spcAft>
              <a:buClr>
                <a:srgbClr val="1A3F61"/>
              </a:buClr>
              <a:buSzPts val="1000"/>
              <a:buFont typeface="Muli"/>
              <a:buAutoNum type="alphaLcPeriod"/>
              <a:defRPr/>
            </a:lvl8pPr>
            <a:lvl9pPr marL="5486263" lvl="8" indent="-389457">
              <a:spcBef>
                <a:spcPts val="2133"/>
              </a:spcBef>
              <a:spcAft>
                <a:spcPts val="2133"/>
              </a:spcAft>
              <a:buClr>
                <a:srgbClr val="1A3F61"/>
              </a:buClr>
              <a:buSzPts val="1000"/>
              <a:buFont typeface="Muli"/>
              <a:buAutoNum type="romanLcPeriod"/>
              <a:defRPr/>
            </a:lvl9pPr>
          </a:lstStyle>
          <a:p>
            <a:endParaRPr/>
          </a:p>
        </p:txBody>
      </p:sp>
    </p:spTree>
    <p:extLst>
      <p:ext uri="{BB962C8B-B14F-4D97-AF65-F5344CB8AC3E}">
        <p14:creationId xmlns:p14="http://schemas.microsoft.com/office/powerpoint/2010/main" val="757849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950967" y="1536633"/>
            <a:ext cx="10290000" cy="4555200"/>
          </a:xfrm>
          <a:prstGeom prst="rect">
            <a:avLst/>
          </a:prstGeom>
        </p:spPr>
        <p:txBody>
          <a:bodyPr spcFirstLastPara="1" wrap="square" lIns="91425" tIns="91425" rIns="91425" bIns="91425" anchor="t" anchorCtr="0">
            <a:noAutofit/>
          </a:bodyPr>
          <a:lstStyle>
            <a:lvl1pPr marL="609585" lvl="0" indent="-389457">
              <a:spcBef>
                <a:spcPts val="0"/>
              </a:spcBef>
              <a:spcAft>
                <a:spcPts val="0"/>
              </a:spcAft>
              <a:buClr>
                <a:schemeClr val="accent3"/>
              </a:buClr>
              <a:buSzPts val="1000"/>
              <a:buFont typeface="Roboto"/>
              <a:buAutoNum type="arabicPeriod"/>
              <a:defRPr sz="1600"/>
            </a:lvl1pPr>
            <a:lvl2pPr marL="1219170" lvl="1" indent="-389457">
              <a:spcBef>
                <a:spcPts val="0"/>
              </a:spcBef>
              <a:spcAft>
                <a:spcPts val="0"/>
              </a:spcAft>
              <a:buClr>
                <a:srgbClr val="1A3F61"/>
              </a:buClr>
              <a:buSzPts val="1000"/>
              <a:buFont typeface="Muli"/>
              <a:buAutoNum type="alphaLcPeriod"/>
              <a:defRPr/>
            </a:lvl2pPr>
            <a:lvl3pPr marL="1828754" lvl="2" indent="-389457">
              <a:spcBef>
                <a:spcPts val="2133"/>
              </a:spcBef>
              <a:spcAft>
                <a:spcPts val="0"/>
              </a:spcAft>
              <a:buClr>
                <a:srgbClr val="1A3F61"/>
              </a:buClr>
              <a:buSzPts val="1000"/>
              <a:buFont typeface="Muli"/>
              <a:buAutoNum type="romanLcPeriod"/>
              <a:defRPr/>
            </a:lvl3pPr>
            <a:lvl4pPr marL="2438339" lvl="3" indent="-389457">
              <a:spcBef>
                <a:spcPts val="2133"/>
              </a:spcBef>
              <a:spcAft>
                <a:spcPts val="0"/>
              </a:spcAft>
              <a:buClr>
                <a:srgbClr val="1A3F61"/>
              </a:buClr>
              <a:buSzPts val="1000"/>
              <a:buFont typeface="Muli"/>
              <a:buAutoNum type="arabicPeriod"/>
              <a:defRPr/>
            </a:lvl4pPr>
            <a:lvl5pPr marL="3047924" lvl="4" indent="-389457">
              <a:spcBef>
                <a:spcPts val="2133"/>
              </a:spcBef>
              <a:spcAft>
                <a:spcPts val="0"/>
              </a:spcAft>
              <a:buClr>
                <a:srgbClr val="1A3F61"/>
              </a:buClr>
              <a:buSzPts val="1000"/>
              <a:buFont typeface="Muli"/>
              <a:buAutoNum type="alphaLcPeriod"/>
              <a:defRPr/>
            </a:lvl5pPr>
            <a:lvl6pPr marL="3657509" lvl="5" indent="-389457">
              <a:spcBef>
                <a:spcPts val="2133"/>
              </a:spcBef>
              <a:spcAft>
                <a:spcPts val="0"/>
              </a:spcAft>
              <a:buClr>
                <a:srgbClr val="1A3F61"/>
              </a:buClr>
              <a:buSzPts val="1000"/>
              <a:buFont typeface="Muli"/>
              <a:buAutoNum type="romanLcPeriod"/>
              <a:defRPr/>
            </a:lvl6pPr>
            <a:lvl7pPr marL="4267093" lvl="6" indent="-389457">
              <a:spcBef>
                <a:spcPts val="2133"/>
              </a:spcBef>
              <a:spcAft>
                <a:spcPts val="0"/>
              </a:spcAft>
              <a:buClr>
                <a:srgbClr val="1A3F61"/>
              </a:buClr>
              <a:buSzPts val="1000"/>
              <a:buFont typeface="Muli"/>
              <a:buAutoNum type="arabicPeriod"/>
              <a:defRPr/>
            </a:lvl7pPr>
            <a:lvl8pPr marL="4876678" lvl="7" indent="-389457">
              <a:spcBef>
                <a:spcPts val="2133"/>
              </a:spcBef>
              <a:spcAft>
                <a:spcPts val="0"/>
              </a:spcAft>
              <a:buClr>
                <a:srgbClr val="1A3F61"/>
              </a:buClr>
              <a:buSzPts val="1000"/>
              <a:buFont typeface="Muli"/>
              <a:buAutoNum type="alphaLcPeriod"/>
              <a:defRPr/>
            </a:lvl8pPr>
            <a:lvl9pPr marL="5486263" lvl="8" indent="-389457">
              <a:spcBef>
                <a:spcPts val="2133"/>
              </a:spcBef>
              <a:spcAft>
                <a:spcPts val="2133"/>
              </a:spcAft>
              <a:buClr>
                <a:srgbClr val="1A3F61"/>
              </a:buClr>
              <a:buSzPts val="1000"/>
              <a:buFont typeface="Muli"/>
              <a:buAutoNum type="romanLcPeriod"/>
              <a:defRPr/>
            </a:lvl9pPr>
          </a:lstStyle>
          <a:p>
            <a:endParaRPr/>
          </a:p>
        </p:txBody>
      </p:sp>
    </p:spTree>
    <p:extLst>
      <p:ext uri="{BB962C8B-B14F-4D97-AF65-F5344CB8AC3E}">
        <p14:creationId xmlns:p14="http://schemas.microsoft.com/office/powerpoint/2010/main" val="1246253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98C66-5267-4983-9F0E-21D7D9F5CF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7A2941-FA99-4280-AAC8-FBBB5D7A4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0BD911-9CB1-4BF4-B81C-F84FC4CEF741}"/>
              </a:ext>
            </a:extLst>
          </p:cNvPr>
          <p:cNvSpPr>
            <a:spLocks noGrp="1"/>
          </p:cNvSpPr>
          <p:nvPr>
            <p:ph type="dt" sz="half" idx="10"/>
          </p:nvPr>
        </p:nvSpPr>
        <p:spPr/>
        <p:txBody>
          <a:bodyPr/>
          <a:lstStyle/>
          <a:p>
            <a:fld id="{FA3CB52A-D7B5-4F9D-8FA4-57B4F4AD1E72}" type="datetimeFigureOut">
              <a:rPr lang="en-US" smtClean="0"/>
              <a:t>7/1/2025</a:t>
            </a:fld>
            <a:endParaRPr lang="en-US"/>
          </a:p>
        </p:txBody>
      </p:sp>
      <p:sp>
        <p:nvSpPr>
          <p:cNvPr id="5" name="Footer Placeholder 4">
            <a:extLst>
              <a:ext uri="{FF2B5EF4-FFF2-40B4-BE49-F238E27FC236}">
                <a16:creationId xmlns:a16="http://schemas.microsoft.com/office/drawing/2014/main" id="{87963017-17DE-4489-A4DE-63C1F0A0B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96516D-D6F9-4F8C-9E9A-57E75E7C44D2}"/>
              </a:ext>
            </a:extLst>
          </p:cNvPr>
          <p:cNvSpPr>
            <a:spLocks noGrp="1"/>
          </p:cNvSpPr>
          <p:nvPr>
            <p:ph type="sldNum" sz="quarter" idx="12"/>
          </p:nvPr>
        </p:nvSpPr>
        <p:spPr/>
        <p:txBody>
          <a:bodyPr/>
          <a:lstStyle/>
          <a:p>
            <a:fld id="{1516AE53-7C21-4787-B495-68B5D61B1D9D}" type="slidenum">
              <a:rPr lang="en-US" smtClean="0"/>
              <a:t>‹#›</a:t>
            </a:fld>
            <a:endParaRPr lang="en-US"/>
          </a:p>
        </p:txBody>
      </p:sp>
    </p:spTree>
    <p:extLst>
      <p:ext uri="{BB962C8B-B14F-4D97-AF65-F5344CB8AC3E}">
        <p14:creationId xmlns:p14="http://schemas.microsoft.com/office/powerpoint/2010/main" val="555134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C11ED-5BF7-490B-8BDF-700A507215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CB8463-8247-44EC-8A5E-8563FEBC46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9E706D-8B23-40B5-B94F-3BF8253774FA}"/>
              </a:ext>
            </a:extLst>
          </p:cNvPr>
          <p:cNvSpPr>
            <a:spLocks noGrp="1"/>
          </p:cNvSpPr>
          <p:nvPr>
            <p:ph type="dt" sz="half" idx="10"/>
          </p:nvPr>
        </p:nvSpPr>
        <p:spPr/>
        <p:txBody>
          <a:bodyPr/>
          <a:lstStyle/>
          <a:p>
            <a:fld id="{FA3CB52A-D7B5-4F9D-8FA4-57B4F4AD1E72}" type="datetimeFigureOut">
              <a:rPr lang="en-US" smtClean="0"/>
              <a:t>7/1/2025</a:t>
            </a:fld>
            <a:endParaRPr lang="en-US"/>
          </a:p>
        </p:txBody>
      </p:sp>
      <p:sp>
        <p:nvSpPr>
          <p:cNvPr id="5" name="Footer Placeholder 4">
            <a:extLst>
              <a:ext uri="{FF2B5EF4-FFF2-40B4-BE49-F238E27FC236}">
                <a16:creationId xmlns:a16="http://schemas.microsoft.com/office/drawing/2014/main" id="{C7C3420E-1D69-4323-8056-BC332D8E1E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7A0507-3069-4AE4-BC2D-33785F596C00}"/>
              </a:ext>
            </a:extLst>
          </p:cNvPr>
          <p:cNvSpPr>
            <a:spLocks noGrp="1"/>
          </p:cNvSpPr>
          <p:nvPr>
            <p:ph type="sldNum" sz="quarter" idx="12"/>
          </p:nvPr>
        </p:nvSpPr>
        <p:spPr/>
        <p:txBody>
          <a:bodyPr/>
          <a:lstStyle/>
          <a:p>
            <a:fld id="{1516AE53-7C21-4787-B495-68B5D61B1D9D}" type="slidenum">
              <a:rPr lang="en-US" smtClean="0"/>
              <a:t>‹#›</a:t>
            </a:fld>
            <a:endParaRPr lang="en-US"/>
          </a:p>
        </p:txBody>
      </p:sp>
    </p:spTree>
    <p:extLst>
      <p:ext uri="{BB962C8B-B14F-4D97-AF65-F5344CB8AC3E}">
        <p14:creationId xmlns:p14="http://schemas.microsoft.com/office/powerpoint/2010/main" val="3287629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E18FF-DD7F-4568-8A6D-1019D59119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876B32-5B81-4514-886F-C03D1E4933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9894F8-1B24-4E2B-91FD-1AD73825A8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30F787-C869-4F78-8F17-623E4FE3C8D1}"/>
              </a:ext>
            </a:extLst>
          </p:cNvPr>
          <p:cNvSpPr>
            <a:spLocks noGrp="1"/>
          </p:cNvSpPr>
          <p:nvPr>
            <p:ph type="dt" sz="half" idx="10"/>
          </p:nvPr>
        </p:nvSpPr>
        <p:spPr/>
        <p:txBody>
          <a:bodyPr/>
          <a:lstStyle/>
          <a:p>
            <a:fld id="{FA3CB52A-D7B5-4F9D-8FA4-57B4F4AD1E72}" type="datetimeFigureOut">
              <a:rPr lang="en-US" smtClean="0"/>
              <a:t>7/1/2025</a:t>
            </a:fld>
            <a:endParaRPr lang="en-US"/>
          </a:p>
        </p:txBody>
      </p:sp>
      <p:sp>
        <p:nvSpPr>
          <p:cNvPr id="6" name="Footer Placeholder 5">
            <a:extLst>
              <a:ext uri="{FF2B5EF4-FFF2-40B4-BE49-F238E27FC236}">
                <a16:creationId xmlns:a16="http://schemas.microsoft.com/office/drawing/2014/main" id="{F97B6A95-CABB-4015-9BB8-C87BF898B1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BF2599-8BEB-49E8-8219-4BDE5005C456}"/>
              </a:ext>
            </a:extLst>
          </p:cNvPr>
          <p:cNvSpPr>
            <a:spLocks noGrp="1"/>
          </p:cNvSpPr>
          <p:nvPr>
            <p:ph type="sldNum" sz="quarter" idx="12"/>
          </p:nvPr>
        </p:nvSpPr>
        <p:spPr/>
        <p:txBody>
          <a:bodyPr/>
          <a:lstStyle/>
          <a:p>
            <a:fld id="{1516AE53-7C21-4787-B495-68B5D61B1D9D}" type="slidenum">
              <a:rPr lang="en-US" smtClean="0"/>
              <a:t>‹#›</a:t>
            </a:fld>
            <a:endParaRPr lang="en-US"/>
          </a:p>
        </p:txBody>
      </p:sp>
    </p:spTree>
    <p:extLst>
      <p:ext uri="{BB962C8B-B14F-4D97-AF65-F5344CB8AC3E}">
        <p14:creationId xmlns:p14="http://schemas.microsoft.com/office/powerpoint/2010/main" val="1499773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B9F4E-F1AF-49BA-A5D8-4DA2DD6713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81CCE6-245A-47CD-8870-AFD1377800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B60128-ED49-46C4-883A-2FC9BE8E92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19BFB3-17BA-41B5-8CD3-C787264772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856AC1-4023-4686-834D-C232969069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384E2C-201A-4F57-919E-1CC711714F46}"/>
              </a:ext>
            </a:extLst>
          </p:cNvPr>
          <p:cNvSpPr>
            <a:spLocks noGrp="1"/>
          </p:cNvSpPr>
          <p:nvPr>
            <p:ph type="dt" sz="half" idx="10"/>
          </p:nvPr>
        </p:nvSpPr>
        <p:spPr/>
        <p:txBody>
          <a:bodyPr/>
          <a:lstStyle/>
          <a:p>
            <a:fld id="{FA3CB52A-D7B5-4F9D-8FA4-57B4F4AD1E72}" type="datetimeFigureOut">
              <a:rPr lang="en-US" smtClean="0"/>
              <a:t>7/1/2025</a:t>
            </a:fld>
            <a:endParaRPr lang="en-US"/>
          </a:p>
        </p:txBody>
      </p:sp>
      <p:sp>
        <p:nvSpPr>
          <p:cNvPr id="8" name="Footer Placeholder 7">
            <a:extLst>
              <a:ext uri="{FF2B5EF4-FFF2-40B4-BE49-F238E27FC236}">
                <a16:creationId xmlns:a16="http://schemas.microsoft.com/office/drawing/2014/main" id="{4EA21A43-7438-4AF0-9044-5D9F16BDF7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601956-07E2-4EF2-8A2B-6B0E085D42D0}"/>
              </a:ext>
            </a:extLst>
          </p:cNvPr>
          <p:cNvSpPr>
            <a:spLocks noGrp="1"/>
          </p:cNvSpPr>
          <p:nvPr>
            <p:ph type="sldNum" sz="quarter" idx="12"/>
          </p:nvPr>
        </p:nvSpPr>
        <p:spPr/>
        <p:txBody>
          <a:bodyPr/>
          <a:lstStyle/>
          <a:p>
            <a:fld id="{1516AE53-7C21-4787-B495-68B5D61B1D9D}" type="slidenum">
              <a:rPr lang="en-US" smtClean="0"/>
              <a:t>‹#›</a:t>
            </a:fld>
            <a:endParaRPr lang="en-US"/>
          </a:p>
        </p:txBody>
      </p:sp>
    </p:spTree>
    <p:extLst>
      <p:ext uri="{BB962C8B-B14F-4D97-AF65-F5344CB8AC3E}">
        <p14:creationId xmlns:p14="http://schemas.microsoft.com/office/powerpoint/2010/main" val="3940572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E0F0-6D1F-49E6-847D-C550DBE959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0F9F65-51D6-4991-9DF3-2CE9E479F7F4}"/>
              </a:ext>
            </a:extLst>
          </p:cNvPr>
          <p:cNvSpPr>
            <a:spLocks noGrp="1"/>
          </p:cNvSpPr>
          <p:nvPr>
            <p:ph type="dt" sz="half" idx="10"/>
          </p:nvPr>
        </p:nvSpPr>
        <p:spPr/>
        <p:txBody>
          <a:bodyPr/>
          <a:lstStyle/>
          <a:p>
            <a:fld id="{FA3CB52A-D7B5-4F9D-8FA4-57B4F4AD1E72}" type="datetimeFigureOut">
              <a:rPr lang="en-US" smtClean="0"/>
              <a:t>7/1/2025</a:t>
            </a:fld>
            <a:endParaRPr lang="en-US"/>
          </a:p>
        </p:txBody>
      </p:sp>
      <p:sp>
        <p:nvSpPr>
          <p:cNvPr id="4" name="Footer Placeholder 3">
            <a:extLst>
              <a:ext uri="{FF2B5EF4-FFF2-40B4-BE49-F238E27FC236}">
                <a16:creationId xmlns:a16="http://schemas.microsoft.com/office/drawing/2014/main" id="{99D241DB-87CD-428F-8AE2-CD95EB1089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B73536-266A-4BEB-A403-8C0D476F1FB8}"/>
              </a:ext>
            </a:extLst>
          </p:cNvPr>
          <p:cNvSpPr>
            <a:spLocks noGrp="1"/>
          </p:cNvSpPr>
          <p:nvPr>
            <p:ph type="sldNum" sz="quarter" idx="12"/>
          </p:nvPr>
        </p:nvSpPr>
        <p:spPr/>
        <p:txBody>
          <a:bodyPr/>
          <a:lstStyle/>
          <a:p>
            <a:fld id="{1516AE53-7C21-4787-B495-68B5D61B1D9D}" type="slidenum">
              <a:rPr lang="en-US" smtClean="0"/>
              <a:t>‹#›</a:t>
            </a:fld>
            <a:endParaRPr lang="en-US"/>
          </a:p>
        </p:txBody>
      </p:sp>
    </p:spTree>
    <p:extLst>
      <p:ext uri="{BB962C8B-B14F-4D97-AF65-F5344CB8AC3E}">
        <p14:creationId xmlns:p14="http://schemas.microsoft.com/office/powerpoint/2010/main" val="1594698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4C2B1D-E95F-4422-9500-1369104F49E9}"/>
              </a:ext>
            </a:extLst>
          </p:cNvPr>
          <p:cNvSpPr>
            <a:spLocks noGrp="1"/>
          </p:cNvSpPr>
          <p:nvPr>
            <p:ph type="dt" sz="half" idx="10"/>
          </p:nvPr>
        </p:nvSpPr>
        <p:spPr/>
        <p:txBody>
          <a:bodyPr/>
          <a:lstStyle/>
          <a:p>
            <a:fld id="{FA3CB52A-D7B5-4F9D-8FA4-57B4F4AD1E72}" type="datetimeFigureOut">
              <a:rPr lang="en-US" smtClean="0"/>
              <a:t>7/1/2025</a:t>
            </a:fld>
            <a:endParaRPr lang="en-US"/>
          </a:p>
        </p:txBody>
      </p:sp>
      <p:sp>
        <p:nvSpPr>
          <p:cNvPr id="3" name="Footer Placeholder 2">
            <a:extLst>
              <a:ext uri="{FF2B5EF4-FFF2-40B4-BE49-F238E27FC236}">
                <a16:creationId xmlns:a16="http://schemas.microsoft.com/office/drawing/2014/main" id="{2F4FCBD1-D0A3-4AA4-AF0D-73DF5EB4EC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1D2218-A5C0-4DD1-988B-7E560684F52C}"/>
              </a:ext>
            </a:extLst>
          </p:cNvPr>
          <p:cNvSpPr>
            <a:spLocks noGrp="1"/>
          </p:cNvSpPr>
          <p:nvPr>
            <p:ph type="sldNum" sz="quarter" idx="12"/>
          </p:nvPr>
        </p:nvSpPr>
        <p:spPr/>
        <p:txBody>
          <a:bodyPr/>
          <a:lstStyle/>
          <a:p>
            <a:fld id="{1516AE53-7C21-4787-B495-68B5D61B1D9D}" type="slidenum">
              <a:rPr lang="en-US" smtClean="0"/>
              <a:t>‹#›</a:t>
            </a:fld>
            <a:endParaRPr lang="en-US"/>
          </a:p>
        </p:txBody>
      </p:sp>
    </p:spTree>
    <p:extLst>
      <p:ext uri="{BB962C8B-B14F-4D97-AF65-F5344CB8AC3E}">
        <p14:creationId xmlns:p14="http://schemas.microsoft.com/office/powerpoint/2010/main" val="4046082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CF538-387E-4130-B2EF-AFD17A3D4B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9E295F-DE21-4F49-A544-BBE23E4747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3FA85B-8F07-446A-B188-40CAD02DB5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FD6F06-A177-4B32-BACB-9EC5347A7C7E}"/>
              </a:ext>
            </a:extLst>
          </p:cNvPr>
          <p:cNvSpPr>
            <a:spLocks noGrp="1"/>
          </p:cNvSpPr>
          <p:nvPr>
            <p:ph type="dt" sz="half" idx="10"/>
          </p:nvPr>
        </p:nvSpPr>
        <p:spPr/>
        <p:txBody>
          <a:bodyPr/>
          <a:lstStyle/>
          <a:p>
            <a:fld id="{FA3CB52A-D7B5-4F9D-8FA4-57B4F4AD1E72}" type="datetimeFigureOut">
              <a:rPr lang="en-US" smtClean="0"/>
              <a:t>7/1/2025</a:t>
            </a:fld>
            <a:endParaRPr lang="en-US"/>
          </a:p>
        </p:txBody>
      </p:sp>
      <p:sp>
        <p:nvSpPr>
          <p:cNvPr id="6" name="Footer Placeholder 5">
            <a:extLst>
              <a:ext uri="{FF2B5EF4-FFF2-40B4-BE49-F238E27FC236}">
                <a16:creationId xmlns:a16="http://schemas.microsoft.com/office/drawing/2014/main" id="{2B6CB9C9-B7A5-40D9-B312-BD4BB04FC4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203FC6-07AA-43BD-AD81-9412A62360FA}"/>
              </a:ext>
            </a:extLst>
          </p:cNvPr>
          <p:cNvSpPr>
            <a:spLocks noGrp="1"/>
          </p:cNvSpPr>
          <p:nvPr>
            <p:ph type="sldNum" sz="quarter" idx="12"/>
          </p:nvPr>
        </p:nvSpPr>
        <p:spPr/>
        <p:txBody>
          <a:bodyPr/>
          <a:lstStyle/>
          <a:p>
            <a:fld id="{1516AE53-7C21-4787-B495-68B5D61B1D9D}" type="slidenum">
              <a:rPr lang="en-US" smtClean="0"/>
              <a:t>‹#›</a:t>
            </a:fld>
            <a:endParaRPr lang="en-US"/>
          </a:p>
        </p:txBody>
      </p:sp>
    </p:spTree>
    <p:extLst>
      <p:ext uri="{BB962C8B-B14F-4D97-AF65-F5344CB8AC3E}">
        <p14:creationId xmlns:p14="http://schemas.microsoft.com/office/powerpoint/2010/main" val="3790641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F3EF4-DD0F-4973-9834-BD478F620B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467008-7110-462B-A580-FEC415A0E5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E31BF-EB18-411B-B4D6-448C2D6AB3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65683D-D325-4CC8-8A4E-496F0A4BC01D}"/>
              </a:ext>
            </a:extLst>
          </p:cNvPr>
          <p:cNvSpPr>
            <a:spLocks noGrp="1"/>
          </p:cNvSpPr>
          <p:nvPr>
            <p:ph type="dt" sz="half" idx="10"/>
          </p:nvPr>
        </p:nvSpPr>
        <p:spPr/>
        <p:txBody>
          <a:bodyPr/>
          <a:lstStyle/>
          <a:p>
            <a:fld id="{FA3CB52A-D7B5-4F9D-8FA4-57B4F4AD1E72}" type="datetimeFigureOut">
              <a:rPr lang="en-US" smtClean="0"/>
              <a:t>7/1/2025</a:t>
            </a:fld>
            <a:endParaRPr lang="en-US"/>
          </a:p>
        </p:txBody>
      </p:sp>
      <p:sp>
        <p:nvSpPr>
          <p:cNvPr id="6" name="Footer Placeholder 5">
            <a:extLst>
              <a:ext uri="{FF2B5EF4-FFF2-40B4-BE49-F238E27FC236}">
                <a16:creationId xmlns:a16="http://schemas.microsoft.com/office/drawing/2014/main" id="{9A89F8A3-ADEC-4685-B1E9-361381D49F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F33C7-D1C4-4533-B491-42E3DAAB5FDC}"/>
              </a:ext>
            </a:extLst>
          </p:cNvPr>
          <p:cNvSpPr>
            <a:spLocks noGrp="1"/>
          </p:cNvSpPr>
          <p:nvPr>
            <p:ph type="sldNum" sz="quarter" idx="12"/>
          </p:nvPr>
        </p:nvSpPr>
        <p:spPr/>
        <p:txBody>
          <a:bodyPr/>
          <a:lstStyle/>
          <a:p>
            <a:fld id="{1516AE53-7C21-4787-B495-68B5D61B1D9D}" type="slidenum">
              <a:rPr lang="en-US" smtClean="0"/>
              <a:t>‹#›</a:t>
            </a:fld>
            <a:endParaRPr lang="en-US"/>
          </a:p>
        </p:txBody>
      </p:sp>
    </p:spTree>
    <p:extLst>
      <p:ext uri="{BB962C8B-B14F-4D97-AF65-F5344CB8AC3E}">
        <p14:creationId xmlns:p14="http://schemas.microsoft.com/office/powerpoint/2010/main" val="1198431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D7D67A-1FC0-4478-A2A9-2662C316E4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AA660B-2E93-43C7-8FD4-FAD6137E85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2A9FC2-48F0-4AC9-BA3C-79B32B6AA5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3CB52A-D7B5-4F9D-8FA4-57B4F4AD1E72}" type="datetimeFigureOut">
              <a:rPr lang="en-US" smtClean="0"/>
              <a:t>7/1/2025</a:t>
            </a:fld>
            <a:endParaRPr lang="en-US"/>
          </a:p>
        </p:txBody>
      </p:sp>
      <p:sp>
        <p:nvSpPr>
          <p:cNvPr id="5" name="Footer Placeholder 4">
            <a:extLst>
              <a:ext uri="{FF2B5EF4-FFF2-40B4-BE49-F238E27FC236}">
                <a16:creationId xmlns:a16="http://schemas.microsoft.com/office/drawing/2014/main" id="{86829FEA-1769-4C50-BC30-77555418B9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CF22CF-3DAD-48D6-BC1D-D33F6E46FA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16AE53-7C21-4787-B495-68B5D61B1D9D}" type="slidenum">
              <a:rPr lang="en-US" smtClean="0"/>
              <a:t>‹#›</a:t>
            </a:fld>
            <a:endParaRPr lang="en-US"/>
          </a:p>
        </p:txBody>
      </p:sp>
    </p:spTree>
    <p:extLst>
      <p:ext uri="{BB962C8B-B14F-4D97-AF65-F5344CB8AC3E}">
        <p14:creationId xmlns:p14="http://schemas.microsoft.com/office/powerpoint/2010/main" val="3712365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5" r:id="rId12"/>
    <p:sldLayoutId id="2147483662" r:id="rId13"/>
    <p:sldLayoutId id="2147483664"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ideo" Target="file:///C:\Users\sony\Downloads\B&#192;I%208_%20L&#7882;CH%20S&#7916;%20%206.%20&#7844;N%20&#272;&#7896;%20C&#7892;%20&#272;&#7840;I_1.mp4"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ideo" Target="file:///C:\Users\sony\Downloads\B&#192;I%208_%20L&#7882;CH%20S&#7916;%20%206.%20&#7844;N%20&#272;&#7896;%20C&#7892;%20&#272;&#7840;I_1.mp4" TargetMode="External"/><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2.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3.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4.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ideo" Target="file:///C:\Users\sony\Downloads\B&#192;I%208_%20L&#7882;CH%20S&#7916;%20%206.%20&#7844;N%20&#272;&#7896;%20C&#7892;%20&#272;&#7840;I_1.mp4"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Kết quả hình ảnh cho ấn độ"/>
          <p:cNvPicPr>
            <a:picLocks noChangeAspect="1"/>
          </p:cNvPicPr>
          <p:nvPr/>
        </p:nvPicPr>
        <p:blipFill>
          <a:blip r:embed="rId2"/>
          <a:stretch>
            <a:fillRect/>
          </a:stretch>
        </p:blipFill>
        <p:spPr>
          <a:xfrm>
            <a:off x="1039395" y="3110558"/>
            <a:ext cx="3637964" cy="2885282"/>
          </a:xfrm>
          <a:prstGeom prst="rect">
            <a:avLst/>
          </a:prstGeom>
          <a:noFill/>
          <a:ln w="9525">
            <a:noFill/>
          </a:ln>
        </p:spPr>
      </p:pic>
      <p:pic>
        <p:nvPicPr>
          <p:cNvPr id="7" name="Picture 6" descr="Kết quả hình ảnh cho phật thích ca"/>
          <p:cNvPicPr>
            <a:picLocks noChangeAspect="1"/>
          </p:cNvPicPr>
          <p:nvPr/>
        </p:nvPicPr>
        <p:blipFill>
          <a:blip r:embed="rId3"/>
          <a:stretch>
            <a:fillRect/>
          </a:stretch>
        </p:blipFill>
        <p:spPr>
          <a:xfrm>
            <a:off x="6555976" y="192107"/>
            <a:ext cx="4947766" cy="2844581"/>
          </a:xfrm>
          <a:prstGeom prst="rect">
            <a:avLst/>
          </a:prstGeom>
          <a:noFill/>
          <a:ln w="9525">
            <a:noFill/>
          </a:ln>
        </p:spPr>
      </p:pic>
      <p:pic>
        <p:nvPicPr>
          <p:cNvPr id="8" name="Picture 7"/>
          <p:cNvPicPr>
            <a:picLocks noChangeAspect="1"/>
          </p:cNvPicPr>
          <p:nvPr/>
        </p:nvPicPr>
        <p:blipFill>
          <a:blip r:embed="rId4"/>
          <a:stretch>
            <a:fillRect/>
          </a:stretch>
        </p:blipFill>
        <p:spPr>
          <a:xfrm>
            <a:off x="6555976" y="3257908"/>
            <a:ext cx="4844527" cy="2595681"/>
          </a:xfrm>
          <a:prstGeom prst="rect">
            <a:avLst/>
          </a:prstGeom>
          <a:noFill/>
          <a:ln w="9525">
            <a:noFill/>
          </a:ln>
        </p:spPr>
      </p:pic>
      <p:sp>
        <p:nvSpPr>
          <p:cNvPr id="10" name="Oval 9"/>
          <p:cNvSpPr/>
          <p:nvPr/>
        </p:nvSpPr>
        <p:spPr>
          <a:xfrm>
            <a:off x="2899964" y="3733800"/>
            <a:ext cx="1557736" cy="1492271"/>
          </a:xfrm>
          <a:prstGeom prst="ellipse">
            <a:avLst/>
          </a:prstGeom>
          <a:noFill/>
          <a:ln w="46800" cap="sq" cmpd="sng">
            <a:solidFill>
              <a:srgbClr val="CC0000"/>
            </a:solidFill>
            <a:prstDash val="solid"/>
            <a:miter/>
            <a:headEnd type="none" w="med" len="med"/>
            <a:tailEnd type="none" w="med" len="med"/>
          </a:ln>
        </p:spPr>
        <p:txBody>
          <a:bodyPr wrap="none" anchor="ctr" anchorCtr="0"/>
          <a:lstStyle>
            <a:defPPr>
              <a:defRPr lang="en-GB"/>
            </a:defPPr>
            <a:lvl1pPr marL="0" lvl="0" indent="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1pPr>
            <a:lvl2pPr marL="742950" lvl="1" indent="-28575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5pPr>
            <a:lvl6pPr marL="2286000" lvl="5" indent="-22860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6pPr>
            <a:lvl7pPr marL="2743200" lvl="6" indent="-22860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7pPr>
            <a:lvl8pPr marL="3200400" lvl="7" indent="-22860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8pPr>
            <a:lvl9pPr marL="3657600" lvl="8" indent="-22860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9pPr>
          </a:lstStyle>
          <a:p>
            <a:pPr eaLnBrk="0" hangingPunct="0"/>
            <a:endParaRPr lang="vi-VN" altLang="x-none" dirty="0">
              <a:latin typeface="Arial" panose="020B0604020202020204" pitchFamily="34" charset="0"/>
            </a:endParaRPr>
          </a:p>
        </p:txBody>
      </p:sp>
      <p:pic>
        <p:nvPicPr>
          <p:cNvPr id="12" name="Picture 11" descr="Về quan niệm nhân vật anh hùng trong sử thi Ấn Độ nhìn từ góc độ so sánh |  Nghiên Cứu Lịch Sử"/>
          <p:cNvPicPr>
            <a:picLocks noChangeAspect="1"/>
          </p:cNvPicPr>
          <p:nvPr/>
        </p:nvPicPr>
        <p:blipFill>
          <a:blip r:embed="rId5"/>
          <a:stretch>
            <a:fillRect/>
          </a:stretch>
        </p:blipFill>
        <p:spPr>
          <a:xfrm>
            <a:off x="678427" y="192107"/>
            <a:ext cx="4359900" cy="2802491"/>
          </a:xfrm>
          <a:prstGeom prst="rect">
            <a:avLst/>
          </a:prstGeom>
          <a:noFill/>
          <a:ln w="9525">
            <a:noFill/>
          </a:ln>
        </p:spPr>
      </p:pic>
      <p:sp>
        <p:nvSpPr>
          <p:cNvPr id="13" name="Rectangle: Rounded Corners 4"/>
          <p:cNvSpPr/>
          <p:nvPr/>
        </p:nvSpPr>
        <p:spPr>
          <a:xfrm>
            <a:off x="398207" y="6138090"/>
            <a:ext cx="11297264" cy="719910"/>
          </a:xfrm>
          <a:prstGeom prst="round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2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US"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hình</a:t>
            </a:r>
            <a:r>
              <a:rPr lang="en-US"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ảnh</a:t>
            </a:r>
            <a:r>
              <a:rPr lang="en-US"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này</a:t>
            </a:r>
            <a:r>
              <a:rPr lang="en-US"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gợi</a:t>
            </a:r>
            <a:r>
              <a:rPr lang="en-US"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cho</a:t>
            </a:r>
            <a:r>
              <a:rPr lang="en-US"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em</a:t>
            </a:r>
            <a:r>
              <a:rPr lang="en-US"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biết</a:t>
            </a:r>
            <a:r>
              <a:rPr lang="en-US"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về</a:t>
            </a:r>
            <a:r>
              <a:rPr lang="en-US"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quốc</a:t>
            </a:r>
            <a:r>
              <a:rPr lang="en-US"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gia</a:t>
            </a:r>
            <a:r>
              <a:rPr lang="en-US"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nào</a:t>
            </a:r>
            <a:r>
              <a:rPr lang="en-US"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p>
        </p:txBody>
      </p:sp>
    </p:spTree>
    <p:extLst>
      <p:ext uri="{BB962C8B-B14F-4D97-AF65-F5344CB8AC3E}">
        <p14:creationId xmlns:p14="http://schemas.microsoft.com/office/powerpoint/2010/main" val="88849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p:cNvSpPr/>
          <p:nvPr/>
        </p:nvSpPr>
        <p:spPr>
          <a:xfrm>
            <a:off x="2386447" y="333922"/>
            <a:ext cx="7386451" cy="755139"/>
          </a:xfrm>
          <a:prstGeom prst="roundRect">
            <a:avLst>
              <a:gd name="adj" fmla="val 1205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b="1" dirty="0">
                <a:latin typeface="Times New Roman" pitchFamily="18" charset="0"/>
                <a:cs typeface="Times New Roman" pitchFamily="18" charset="0"/>
              </a:rPr>
              <a:t>TRÍCH LUẬT MANU</a:t>
            </a:r>
            <a:endParaRPr lang="en-US" sz="2400" b="1" dirty="0">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4" name="Group 3"/>
          <p:cNvGrpSpPr/>
          <p:nvPr/>
        </p:nvGrpSpPr>
        <p:grpSpPr>
          <a:xfrm>
            <a:off x="235974" y="1278042"/>
            <a:ext cx="11956026" cy="5476719"/>
            <a:chOff x="369275" y="1810948"/>
            <a:chExt cx="8546122" cy="2219713"/>
          </a:xfrm>
        </p:grpSpPr>
        <p:sp>
          <p:nvSpPr>
            <p:cNvPr id="8" name="Rectangle: Rounded Corners 6"/>
            <p:cNvSpPr/>
            <p:nvPr/>
          </p:nvSpPr>
          <p:spPr>
            <a:xfrm>
              <a:off x="369275" y="1810948"/>
              <a:ext cx="8546122" cy="2219713"/>
            </a:xfrm>
            <a:prstGeom prst="roundRect">
              <a:avLst>
                <a:gd name="adj" fmla="val 4052"/>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latin typeface="Times New Roman" pitchFamily="18" charset="0"/>
                <a:cs typeface="Times New Roman" pitchFamily="18" charset="0"/>
              </a:endParaRPr>
            </a:p>
          </p:txBody>
        </p:sp>
        <p:sp>
          <p:nvSpPr>
            <p:cNvPr id="9" name="TextBox 13"/>
            <p:cNvSpPr txBox="1"/>
            <p:nvPr/>
          </p:nvSpPr>
          <p:spPr>
            <a:xfrm>
              <a:off x="387567" y="1810948"/>
              <a:ext cx="8317522" cy="215803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just">
                <a:spcBef>
                  <a:spcPts val="1200"/>
                </a:spcBef>
                <a:spcAft>
                  <a:spcPts val="0"/>
                </a:spcAft>
              </a:pP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Nếu</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đẳng</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cấp</a:t>
              </a:r>
              <a:r>
                <a:rPr lang="en-US" altLang="x-none" sz="4000" dirty="0">
                  <a:latin typeface="Times New Roman" pitchFamily="18" charset="0"/>
                  <a:cs typeface="Times New Roman" pitchFamily="18" charset="0"/>
                </a:rPr>
                <a:t> Su-</a:t>
              </a:r>
              <a:r>
                <a:rPr lang="en-US" altLang="x-none" sz="4000" dirty="0" err="1">
                  <a:latin typeface="Times New Roman" pitchFamily="18" charset="0"/>
                  <a:cs typeface="Times New Roman" pitchFamily="18" charset="0"/>
                </a:rPr>
                <a:t>đra</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cãi</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nhau</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với</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người</a:t>
              </a:r>
              <a:r>
                <a:rPr lang="en-US" altLang="x-none" sz="4000" dirty="0">
                  <a:latin typeface="Times New Roman" pitchFamily="18" charset="0"/>
                  <a:cs typeface="Times New Roman" pitchFamily="18" charset="0"/>
                </a:rPr>
                <a:t> ở </a:t>
              </a:r>
              <a:r>
                <a:rPr lang="en-US" altLang="x-none" sz="4000" dirty="0" err="1">
                  <a:latin typeface="Times New Roman" pitchFamily="18" charset="0"/>
                  <a:cs typeface="Times New Roman" pitchFamily="18" charset="0"/>
                </a:rPr>
                <a:t>đẳng</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cấp</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trên</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thì</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sẽ</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bị</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hình</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phạt</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cắt</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lưỡi</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đổ</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dầu</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sôi</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v</a:t>
              </a:r>
              <a:r>
                <a:rPr lang="en-US" altLang="x-none" sz="4000" dirty="0" err="1">
                  <a:latin typeface="Times New Roman" pitchFamily="18" charset="0"/>
                  <a:ea typeface="Calibri" panose="020F0502020204030204" pitchFamily="34" charset="0"/>
                  <a:cs typeface="Times New Roman" pitchFamily="18" charset="0"/>
                </a:rPr>
                <a:t>à</a:t>
              </a:r>
              <a:r>
                <a:rPr lang="en-US" altLang="x-none" sz="4000" dirty="0" err="1">
                  <a:latin typeface="Times New Roman" pitchFamily="18" charset="0"/>
                  <a:cs typeface="Times New Roman" pitchFamily="18" charset="0"/>
                </a:rPr>
                <a:t>o</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miệng</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v</a:t>
              </a:r>
              <a:r>
                <a:rPr lang="en-US" altLang="x-none" sz="4000" dirty="0" err="1">
                  <a:latin typeface="Times New Roman" pitchFamily="18" charset="0"/>
                  <a:ea typeface="Calibri" panose="020F0502020204030204" pitchFamily="34" charset="0"/>
                  <a:cs typeface="Times New Roman" pitchFamily="18" charset="0"/>
                </a:rPr>
                <a:t>à</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v</a:t>
              </a:r>
              <a:r>
                <a:rPr lang="en-US" altLang="x-none" sz="4000" dirty="0" err="1">
                  <a:latin typeface="Times New Roman" pitchFamily="18" charset="0"/>
                  <a:ea typeface="Calibri" panose="020F0502020204030204" pitchFamily="34" charset="0"/>
                  <a:cs typeface="Times New Roman" pitchFamily="18" charset="0"/>
                </a:rPr>
                <a:t>à</a:t>
              </a:r>
              <a:r>
                <a:rPr lang="en-US" altLang="x-none" sz="4000" dirty="0" err="1">
                  <a:latin typeface="Times New Roman" pitchFamily="18" charset="0"/>
                  <a:cs typeface="Times New Roman" pitchFamily="18" charset="0"/>
                </a:rPr>
                <a:t>o</a:t>
              </a:r>
              <a:r>
                <a:rPr lang="en-US" altLang="x-none" sz="4000" dirty="0">
                  <a:latin typeface="Times New Roman" pitchFamily="18" charset="0"/>
                  <a:cs typeface="Times New Roman" pitchFamily="18" charset="0"/>
                </a:rPr>
                <a:t> tai.</a:t>
              </a:r>
            </a:p>
            <a:p>
              <a:pPr lvl="0" algn="just">
                <a:spcBef>
                  <a:spcPts val="1200"/>
                </a:spcBef>
                <a:spcAft>
                  <a:spcPts val="0"/>
                </a:spcAft>
              </a:pP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Giết</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một</a:t>
              </a:r>
              <a:r>
                <a:rPr lang="en-US" altLang="x-none" sz="4000" dirty="0">
                  <a:latin typeface="Times New Roman" pitchFamily="18" charset="0"/>
                  <a:cs typeface="Times New Roman" pitchFamily="18" charset="0"/>
                </a:rPr>
                <a:t> con </a:t>
              </a:r>
              <a:r>
                <a:rPr lang="en-US" altLang="x-none" sz="4000" dirty="0" err="1">
                  <a:latin typeface="Times New Roman" pitchFamily="18" charset="0"/>
                  <a:cs typeface="Times New Roman" pitchFamily="18" charset="0"/>
                </a:rPr>
                <a:t>mèo</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một</a:t>
              </a:r>
              <a:r>
                <a:rPr lang="en-US" altLang="x-none" sz="4000" dirty="0">
                  <a:latin typeface="Times New Roman" pitchFamily="18" charset="0"/>
                  <a:cs typeface="Times New Roman" pitchFamily="18" charset="0"/>
                </a:rPr>
                <a:t> con </a:t>
              </a:r>
              <a:r>
                <a:rPr lang="en-US" altLang="x-none" sz="4000" dirty="0" err="1">
                  <a:latin typeface="Times New Roman" pitchFamily="18" charset="0"/>
                  <a:cs typeface="Times New Roman" pitchFamily="18" charset="0"/>
                </a:rPr>
                <a:t>cá</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một</a:t>
              </a:r>
              <a:r>
                <a:rPr lang="en-US" altLang="x-none" sz="4000" dirty="0">
                  <a:latin typeface="Times New Roman" pitchFamily="18" charset="0"/>
                  <a:cs typeface="Times New Roman" pitchFamily="18" charset="0"/>
                </a:rPr>
                <a:t> con </a:t>
              </a:r>
              <a:r>
                <a:rPr lang="en-US" altLang="x-none" sz="4000" dirty="0" err="1">
                  <a:latin typeface="Times New Roman" pitchFamily="18" charset="0"/>
                  <a:cs typeface="Times New Roman" pitchFamily="18" charset="0"/>
                </a:rPr>
                <a:t>chim</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một</a:t>
              </a:r>
              <a:r>
                <a:rPr lang="en-US" altLang="x-none" sz="4000" dirty="0">
                  <a:latin typeface="Times New Roman" pitchFamily="18" charset="0"/>
                  <a:cs typeface="Times New Roman" pitchFamily="18" charset="0"/>
                </a:rPr>
                <a:t> con </a:t>
              </a:r>
              <a:r>
                <a:rPr lang="en-US" altLang="x-none" sz="4000" dirty="0" err="1">
                  <a:latin typeface="Times New Roman" pitchFamily="18" charset="0"/>
                  <a:cs typeface="Times New Roman" pitchFamily="18" charset="0"/>
                </a:rPr>
                <a:t>nhái</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một</a:t>
              </a:r>
              <a:r>
                <a:rPr lang="en-US" altLang="x-none" sz="4000" dirty="0">
                  <a:latin typeface="Times New Roman" pitchFamily="18" charset="0"/>
                  <a:cs typeface="Times New Roman" pitchFamily="18" charset="0"/>
                </a:rPr>
                <a:t> con </a:t>
              </a:r>
              <a:r>
                <a:rPr lang="en-US" altLang="x-none" sz="4000" dirty="0" err="1">
                  <a:latin typeface="Times New Roman" pitchFamily="18" charset="0"/>
                  <a:cs typeface="Times New Roman" pitchFamily="18" charset="0"/>
                </a:rPr>
                <a:t>chó</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một</a:t>
              </a:r>
              <a:r>
                <a:rPr lang="en-US" altLang="x-none" sz="4000" dirty="0">
                  <a:latin typeface="Times New Roman" pitchFamily="18" charset="0"/>
                  <a:cs typeface="Times New Roman" pitchFamily="18" charset="0"/>
                </a:rPr>
                <a:t> con </a:t>
              </a:r>
              <a:r>
                <a:rPr lang="en-US" altLang="x-none" sz="4000" dirty="0" err="1">
                  <a:latin typeface="Times New Roman" pitchFamily="18" charset="0"/>
                  <a:cs typeface="Times New Roman" pitchFamily="18" charset="0"/>
                </a:rPr>
                <a:t>cá</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sấu</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một</a:t>
              </a:r>
              <a:r>
                <a:rPr lang="en-US" altLang="x-none" sz="4000" dirty="0">
                  <a:latin typeface="Times New Roman" pitchFamily="18" charset="0"/>
                  <a:cs typeface="Times New Roman" pitchFamily="18" charset="0"/>
                </a:rPr>
                <a:t> con </a:t>
              </a:r>
              <a:r>
                <a:rPr lang="en-US" altLang="x-none" sz="4000" dirty="0" err="1">
                  <a:latin typeface="Times New Roman" pitchFamily="18" charset="0"/>
                  <a:cs typeface="Times New Roman" pitchFamily="18" charset="0"/>
                </a:rPr>
                <a:t>chim</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cú</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một</a:t>
              </a:r>
              <a:r>
                <a:rPr lang="en-US" altLang="x-none" sz="4000" dirty="0">
                  <a:latin typeface="Times New Roman" pitchFamily="18" charset="0"/>
                  <a:cs typeface="Times New Roman" pitchFamily="18" charset="0"/>
                </a:rPr>
                <a:t> con </a:t>
              </a:r>
              <a:r>
                <a:rPr lang="en-US" altLang="x-none" sz="4000" dirty="0" err="1">
                  <a:latin typeface="Times New Roman" pitchFamily="18" charset="0"/>
                  <a:cs typeface="Times New Roman" pitchFamily="18" charset="0"/>
                </a:rPr>
                <a:t>quạ</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cũng</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bị</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phạt</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như</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giết</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một</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người</a:t>
              </a:r>
              <a:r>
                <a:rPr lang="en-US" altLang="x-none" sz="4000" dirty="0">
                  <a:latin typeface="Times New Roman" pitchFamily="18" charset="0"/>
                  <a:cs typeface="Times New Roman" pitchFamily="18" charset="0"/>
                </a:rPr>
                <a:t> Su-</a:t>
              </a:r>
              <a:r>
                <a:rPr lang="en-US" altLang="x-none" sz="4000" dirty="0" err="1">
                  <a:latin typeface="Times New Roman" pitchFamily="18" charset="0"/>
                  <a:cs typeface="Times New Roman" pitchFamily="18" charset="0"/>
                </a:rPr>
                <a:t>đra</a:t>
              </a:r>
              <a:r>
                <a:rPr lang="en-US" altLang="x-none" sz="4000" dirty="0">
                  <a:latin typeface="Times New Roman" pitchFamily="18" charset="0"/>
                  <a:cs typeface="Times New Roman" pitchFamily="18" charset="0"/>
                </a:rPr>
                <a:t>.</a:t>
              </a:r>
            </a:p>
            <a:p>
              <a:pPr lvl="0" algn="just">
                <a:spcBef>
                  <a:spcPts val="1200"/>
                </a:spcBef>
                <a:spcAft>
                  <a:spcPts val="0"/>
                </a:spcAft>
              </a:pPr>
              <a:r>
                <a:rPr lang="en-US" sz="4000" dirty="0">
                  <a:solidFill>
                    <a:schemeClr val="accent5">
                      <a:lumMod val="25000"/>
                    </a:schemeClr>
                  </a:solidFill>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Nếu</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đẳng</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cấp</a:t>
              </a:r>
              <a:r>
                <a:rPr lang="en-US" altLang="x-none" sz="4000" dirty="0">
                  <a:latin typeface="Times New Roman" pitchFamily="18" charset="0"/>
                  <a:cs typeface="Times New Roman" pitchFamily="18" charset="0"/>
                </a:rPr>
                <a:t> Bra-man </a:t>
              </a:r>
              <a:r>
                <a:rPr lang="en-US" altLang="x-none" sz="4000" dirty="0" err="1">
                  <a:latin typeface="Times New Roman" pitchFamily="18" charset="0"/>
                  <a:cs typeface="Times New Roman" pitchFamily="18" charset="0"/>
                </a:rPr>
                <a:t>v</a:t>
              </a:r>
              <a:r>
                <a:rPr lang="en-US" altLang="x-none" sz="4000" dirty="0" err="1">
                  <a:latin typeface="Times New Roman" pitchFamily="18" charset="0"/>
                  <a:ea typeface="Calibri" panose="020F0502020204030204" pitchFamily="34" charset="0"/>
                  <a:cs typeface="Times New Roman" pitchFamily="18" charset="0"/>
                </a:rPr>
                <a:t>à</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Ksa</a:t>
              </a:r>
              <a:r>
                <a:rPr lang="en-US" altLang="x-none" sz="4000" dirty="0">
                  <a:latin typeface="Times New Roman" pitchFamily="18" charset="0"/>
                  <a:cs typeface="Times New Roman" pitchFamily="18" charset="0"/>
                </a:rPr>
                <a:t>-tri-a vu </a:t>
              </a:r>
              <a:r>
                <a:rPr lang="en-US" altLang="x-none" sz="4000" dirty="0" err="1">
                  <a:latin typeface="Times New Roman" pitchFamily="18" charset="0"/>
                  <a:cs typeface="Times New Roman" pitchFamily="18" charset="0"/>
                </a:rPr>
                <a:t>cáo</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cho</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người</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thuộc</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đẳng</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cấp</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dưới</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thì</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chỉ</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bị</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phạt</a:t>
              </a:r>
              <a:r>
                <a:rPr lang="en-US" altLang="x-none" sz="4000" dirty="0">
                  <a:latin typeface="Times New Roman" pitchFamily="18" charset="0"/>
                  <a:cs typeface="Times New Roman" pitchFamily="18" charset="0"/>
                </a:rPr>
                <a:t> </a:t>
              </a:r>
              <a:r>
                <a:rPr lang="en-US" altLang="x-none" sz="4000" dirty="0" err="1">
                  <a:latin typeface="Times New Roman" pitchFamily="18" charset="0"/>
                  <a:cs typeface="Times New Roman" pitchFamily="18" charset="0"/>
                </a:rPr>
                <a:t>tiền</a:t>
              </a:r>
              <a:r>
                <a:rPr lang="en-US" altLang="x-none" sz="4000" dirty="0">
                  <a:latin typeface="Times New Roman" pitchFamily="18" charset="0"/>
                  <a:cs typeface="Times New Roman" pitchFamily="18" charset="0"/>
                </a:rPr>
                <a:t>.</a:t>
              </a:r>
              <a:endParaRPr lang="en-US" sz="4000" dirty="0">
                <a:solidFill>
                  <a:schemeClr val="accent5">
                    <a:lumMod val="25000"/>
                  </a:schemeClr>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81810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EEA6FC91-0F8D-4C45-A6AE-7B5376BC6904}"/>
              </a:ext>
            </a:extLst>
          </p:cNvPr>
          <p:cNvGrpSpPr/>
          <p:nvPr/>
        </p:nvGrpSpPr>
        <p:grpSpPr>
          <a:xfrm>
            <a:off x="-1" y="-95511"/>
            <a:ext cx="4240721" cy="1530488"/>
            <a:chOff x="-1057112" y="-106078"/>
            <a:chExt cx="4439504" cy="1530488"/>
          </a:xfrm>
        </p:grpSpPr>
        <p:grpSp>
          <p:nvGrpSpPr>
            <p:cNvPr id="24" name="Group 23">
              <a:extLst>
                <a:ext uri="{FF2B5EF4-FFF2-40B4-BE49-F238E27FC236}">
                  <a16:creationId xmlns:a16="http://schemas.microsoft.com/office/drawing/2014/main" id="{28E95A3E-A8BE-472D-901A-AB56C1F86064}"/>
                </a:ext>
              </a:extLst>
            </p:cNvPr>
            <p:cNvGrpSpPr/>
            <p:nvPr/>
          </p:nvGrpSpPr>
          <p:grpSpPr>
            <a:xfrm>
              <a:off x="-812308" y="0"/>
              <a:ext cx="4194700" cy="1074198"/>
              <a:chOff x="-1176292" y="0"/>
              <a:chExt cx="4194700" cy="1074198"/>
            </a:xfrm>
          </p:grpSpPr>
          <p:sp>
            <p:nvSpPr>
              <p:cNvPr id="27" name="Flowchart: Delay 26">
                <a:extLst>
                  <a:ext uri="{FF2B5EF4-FFF2-40B4-BE49-F238E27FC236}">
                    <a16:creationId xmlns:a16="http://schemas.microsoft.com/office/drawing/2014/main" id="{B65B1754-4E1E-46AA-9E8B-485C33C25A32}"/>
                  </a:ext>
                </a:extLst>
              </p:cNvPr>
              <p:cNvSpPr/>
              <p:nvPr/>
            </p:nvSpPr>
            <p:spPr>
              <a:xfrm rot="16200000">
                <a:off x="539317" y="-1404893"/>
                <a:ext cx="763481" cy="4194700"/>
              </a:xfrm>
              <a:prstGeom prst="flowChartDelay">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28" name="Oval 27">
                <a:extLst>
                  <a:ext uri="{FF2B5EF4-FFF2-40B4-BE49-F238E27FC236}">
                    <a16:creationId xmlns:a16="http://schemas.microsoft.com/office/drawing/2014/main" id="{E80C3099-DF37-4045-B0FE-FA4EC342B782}"/>
                  </a:ext>
                </a:extLst>
              </p:cNvPr>
              <p:cNvSpPr/>
              <p:nvPr/>
            </p:nvSpPr>
            <p:spPr>
              <a:xfrm>
                <a:off x="1711602" y="0"/>
                <a:ext cx="1118586" cy="10741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grpSp>
        <p:sp>
          <p:nvSpPr>
            <p:cNvPr id="25" name="TextBox 24">
              <a:extLst>
                <a:ext uri="{FF2B5EF4-FFF2-40B4-BE49-F238E27FC236}">
                  <a16:creationId xmlns:a16="http://schemas.microsoft.com/office/drawing/2014/main" id="{15084731-3335-4465-A2E9-E6643F49965B}"/>
                </a:ext>
              </a:extLst>
            </p:cNvPr>
            <p:cNvSpPr txBox="1"/>
            <p:nvPr/>
          </p:nvSpPr>
          <p:spPr>
            <a:xfrm>
              <a:off x="-1057112" y="138056"/>
              <a:ext cx="2904055" cy="1286354"/>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Bài</a:t>
              </a:r>
              <a:r>
                <a:rPr kumimoji="0" lang="en-US" sz="3600" b="1"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 </a:t>
              </a:r>
            </a:p>
          </p:txBody>
        </p:sp>
        <p:sp>
          <p:nvSpPr>
            <p:cNvPr id="26" name="TextBox 25">
              <a:extLst>
                <a:ext uri="{FF2B5EF4-FFF2-40B4-BE49-F238E27FC236}">
                  <a16:creationId xmlns:a16="http://schemas.microsoft.com/office/drawing/2014/main" id="{0F767137-0798-4474-8395-87DF66C6E469}"/>
                </a:ext>
              </a:extLst>
            </p:cNvPr>
            <p:cNvSpPr txBox="1"/>
            <p:nvPr/>
          </p:nvSpPr>
          <p:spPr>
            <a:xfrm>
              <a:off x="2183774" y="-106078"/>
              <a:ext cx="777922" cy="1286354"/>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lang="en-US" sz="6600" b="1" dirty="0">
                  <a:solidFill>
                    <a:prstClr val="black"/>
                  </a:solidFill>
                  <a:latin typeface="Times New Roman" pitchFamily="18" charset="0"/>
                  <a:cs typeface="Times New Roman" pitchFamily="18" charset="0"/>
                </a:rPr>
                <a:t>8</a:t>
              </a:r>
              <a:endParaRPr kumimoji="0" lang="en-US" sz="6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grpSp>
      <p:sp>
        <p:nvSpPr>
          <p:cNvPr id="29" name="Rectangle 28">
            <a:extLst>
              <a:ext uri="{FF2B5EF4-FFF2-40B4-BE49-F238E27FC236}">
                <a16:creationId xmlns:a16="http://schemas.microsoft.com/office/drawing/2014/main" id="{FCAEA610-5F63-496C-A09F-7A3C8370A3BE}"/>
              </a:ext>
            </a:extLst>
          </p:cNvPr>
          <p:cNvSpPr/>
          <p:nvPr/>
        </p:nvSpPr>
        <p:spPr>
          <a:xfrm>
            <a:off x="4836604" y="407224"/>
            <a:ext cx="4507965"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Times New Roman" pitchFamily="18" charset="0"/>
                <a:cs typeface="Times New Roman" pitchFamily="18" charset="0"/>
              </a:rPr>
              <a:t>ẤN ĐỘ CỔ ĐẠI</a:t>
            </a:r>
            <a:endParaRPr kumimoji="0" lang="en-US" sz="48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Times New Roman" pitchFamily="18" charset="0"/>
              <a:cs typeface="Times New Roman" pitchFamily="18" charset="0"/>
            </a:endParaRPr>
          </a:p>
        </p:txBody>
      </p:sp>
      <p:sp>
        <p:nvSpPr>
          <p:cNvPr id="52" name="Rectangle: Rounded Corners 2"/>
          <p:cNvSpPr/>
          <p:nvPr/>
        </p:nvSpPr>
        <p:spPr>
          <a:xfrm>
            <a:off x="466678" y="1434977"/>
            <a:ext cx="6119999" cy="616656"/>
          </a:xfrm>
          <a:prstGeom prst="roundRect">
            <a:avLst>
              <a:gd name="adj" fmla="val 16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2400" b="1" dirty="0">
                <a:effectLst>
                  <a:outerShdw blurRad="38100" dist="38100" dir="2700000" algn="tl">
                    <a:srgbClr val="000000">
                      <a:alpha val="43137"/>
                    </a:srgbClr>
                  </a:outerShdw>
                </a:effectLst>
                <a:latin typeface="Times New Roman" pitchFamily="18" charset="0"/>
                <a:cs typeface="Times New Roman" pitchFamily="18" charset="0"/>
              </a:rPr>
              <a:t>II.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Xã</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hội</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Ấn</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Độ</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cổ</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đại</a:t>
            </a:r>
            <a:endParaRPr lang="en-US" sz="2400" b="1" dirty="0">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10" name="Group 9"/>
          <p:cNvGrpSpPr/>
          <p:nvPr/>
        </p:nvGrpSpPr>
        <p:grpSpPr>
          <a:xfrm>
            <a:off x="466678" y="2295767"/>
            <a:ext cx="11331745" cy="4011566"/>
            <a:chOff x="369274" y="1830730"/>
            <a:chExt cx="10563369" cy="3917158"/>
          </a:xfrm>
        </p:grpSpPr>
        <p:sp>
          <p:nvSpPr>
            <p:cNvPr id="11" name="Rectangle: Rounded Corners 6"/>
            <p:cNvSpPr/>
            <p:nvPr/>
          </p:nvSpPr>
          <p:spPr>
            <a:xfrm>
              <a:off x="369274" y="1830730"/>
              <a:ext cx="10563369" cy="3917158"/>
            </a:xfrm>
            <a:prstGeom prst="roundRect">
              <a:avLst>
                <a:gd name="adj" fmla="val 4052"/>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TextBox 11"/>
            <p:cNvSpPr txBox="1"/>
            <p:nvPr/>
          </p:nvSpPr>
          <p:spPr>
            <a:xfrm>
              <a:off x="545124" y="1963714"/>
              <a:ext cx="10264230" cy="309549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altLang="x-none" sz="4000" dirty="0">
                  <a:latin typeface="Times New Roman" panose="02020603050405020304" pitchFamily="18" charset="0"/>
                </a:rPr>
                <a:t>- </a:t>
              </a:r>
              <a:r>
                <a:rPr lang="en-US" altLang="x-none" sz="4000" dirty="0" err="1">
                  <a:latin typeface="Times New Roman" panose="02020603050405020304" pitchFamily="18" charset="0"/>
                </a:rPr>
                <a:t>Khoảng</a:t>
              </a:r>
              <a:r>
                <a:rPr lang="en-US" altLang="x-none" sz="4000" dirty="0">
                  <a:latin typeface="Times New Roman" panose="02020603050405020304" pitchFamily="18" charset="0"/>
                </a:rPr>
                <a:t> 2500 </a:t>
              </a:r>
              <a:r>
                <a:rPr lang="en-US" altLang="x-none" sz="4000" dirty="0" err="1">
                  <a:latin typeface="Times New Roman" panose="02020603050405020304" pitchFamily="18" charset="0"/>
                </a:rPr>
                <a:t>năm</a:t>
              </a:r>
              <a:r>
                <a:rPr lang="en-US" altLang="x-none" sz="4000" dirty="0">
                  <a:latin typeface="Times New Roman" panose="02020603050405020304" pitchFamily="18" charset="0"/>
                </a:rPr>
                <a:t> TCN, </a:t>
              </a:r>
              <a:r>
                <a:rPr lang="en-US" altLang="x-none" sz="4000" dirty="0" err="1">
                  <a:latin typeface="Times New Roman" panose="02020603050405020304" pitchFamily="18" charset="0"/>
                </a:rPr>
                <a:t>người</a:t>
              </a:r>
              <a:r>
                <a:rPr lang="en-US" altLang="x-none" sz="4000" dirty="0">
                  <a:latin typeface="Times New Roman" panose="02020603050405020304" pitchFamily="18" charset="0"/>
                </a:rPr>
                <a:t> </a:t>
              </a:r>
              <a:r>
                <a:rPr lang="en-US" altLang="x-none" sz="4000" dirty="0" err="1">
                  <a:latin typeface="Times New Roman" panose="02020603050405020304" pitchFamily="18" charset="0"/>
                </a:rPr>
                <a:t>bản</a:t>
              </a:r>
              <a:r>
                <a:rPr lang="en-US" altLang="x-none" sz="4000" dirty="0">
                  <a:latin typeface="Times New Roman" panose="02020603050405020304" pitchFamily="18" charset="0"/>
                </a:rPr>
                <a:t> </a:t>
              </a:r>
              <a:r>
                <a:rPr lang="en-US" altLang="x-none" sz="4000" dirty="0" err="1">
                  <a:latin typeface="Times New Roman" panose="02020603050405020304" pitchFamily="18" charset="0"/>
                </a:rPr>
                <a:t>địa</a:t>
              </a:r>
              <a:r>
                <a:rPr lang="en-US" altLang="x-none" sz="4000" dirty="0">
                  <a:latin typeface="Times New Roman" panose="02020603050405020304" pitchFamily="18" charset="0"/>
                </a:rPr>
                <a:t> </a:t>
              </a:r>
              <a:r>
                <a:rPr lang="en-US" altLang="x-none" sz="4000" dirty="0" err="1">
                  <a:latin typeface="Times New Roman" panose="02020603050405020304" pitchFamily="18" charset="0"/>
                </a:rPr>
                <a:t>Đra</a:t>
              </a:r>
              <a:r>
                <a:rPr lang="en-US" altLang="x-none" sz="4000" dirty="0">
                  <a:latin typeface="Times New Roman" panose="02020603050405020304" pitchFamily="18" charset="0"/>
                </a:rPr>
                <a:t>-vi-</a:t>
              </a:r>
              <a:r>
                <a:rPr lang="en-US" altLang="x-none" sz="4000" dirty="0" err="1">
                  <a:latin typeface="Times New Roman" panose="02020603050405020304" pitchFamily="18" charset="0"/>
                </a:rPr>
                <a:t>đa</a:t>
              </a:r>
              <a:r>
                <a:rPr lang="en-US" altLang="x-none" sz="4000" dirty="0">
                  <a:latin typeface="Times New Roman" panose="02020603050405020304" pitchFamily="18" charset="0"/>
                </a:rPr>
                <a:t> </a:t>
              </a:r>
              <a:r>
                <a:rPr lang="en-US" altLang="x-none" sz="4000" dirty="0" err="1">
                  <a:latin typeface="Times New Roman" panose="02020603050405020304" pitchFamily="18" charset="0"/>
                </a:rPr>
                <a:t>đã</a:t>
              </a:r>
              <a:r>
                <a:rPr lang="en-US" altLang="x-none" sz="4000" dirty="0">
                  <a:latin typeface="Times New Roman" panose="02020603050405020304" pitchFamily="18" charset="0"/>
                </a:rPr>
                <a:t> </a:t>
              </a:r>
              <a:r>
                <a:rPr lang="en-US" altLang="x-none" sz="4000" dirty="0" err="1">
                  <a:latin typeface="Times New Roman" panose="02020603050405020304" pitchFamily="18" charset="0"/>
                </a:rPr>
                <a:t>xây</a:t>
              </a:r>
              <a:r>
                <a:rPr lang="en-US" altLang="x-none" sz="4000" dirty="0">
                  <a:latin typeface="Times New Roman" panose="02020603050405020304" pitchFamily="18" charset="0"/>
                </a:rPr>
                <a:t> </a:t>
              </a:r>
              <a:r>
                <a:rPr lang="en-US" altLang="x-none" sz="4000" dirty="0" err="1">
                  <a:latin typeface="Times New Roman" panose="02020603050405020304" pitchFamily="18" charset="0"/>
                </a:rPr>
                <a:t>dựng</a:t>
              </a:r>
              <a:r>
                <a:rPr lang="en-US" altLang="x-none" sz="4000" dirty="0">
                  <a:latin typeface="Times New Roman" panose="02020603050405020304" pitchFamily="18" charset="0"/>
                </a:rPr>
                <a:t> </a:t>
              </a:r>
              <a:r>
                <a:rPr lang="en-US" altLang="x-none" sz="4000" dirty="0" err="1">
                  <a:latin typeface="Times New Roman" panose="02020603050405020304" pitchFamily="18" charset="0"/>
                </a:rPr>
                <a:t>những</a:t>
              </a:r>
              <a:r>
                <a:rPr lang="en-US" altLang="x-none" sz="4000" dirty="0">
                  <a:latin typeface="Times New Roman" panose="02020603050405020304" pitchFamily="18" charset="0"/>
                </a:rPr>
                <a:t> </a:t>
              </a:r>
              <a:r>
                <a:rPr lang="en-US" altLang="x-none" sz="4000" dirty="0" err="1">
                  <a:latin typeface="Times New Roman" panose="02020603050405020304" pitchFamily="18" charset="0"/>
                </a:rPr>
                <a:t>th</a:t>
              </a:r>
              <a:r>
                <a:rPr lang="en-US" altLang="x-none" sz="4000" dirty="0" err="1">
                  <a:latin typeface="Times New Roman" panose="02020603050405020304" pitchFamily="18" charset="0"/>
                  <a:ea typeface="Times New Roman" panose="02020603050405020304" pitchFamily="18" charset="0"/>
                </a:rPr>
                <a:t>à</a:t>
              </a:r>
              <a:r>
                <a:rPr lang="en-US" altLang="x-none" sz="4000" dirty="0" err="1">
                  <a:latin typeface="Times New Roman" panose="02020603050405020304" pitchFamily="18" charset="0"/>
                </a:rPr>
                <a:t>nh</a:t>
              </a:r>
              <a:r>
                <a:rPr lang="en-US" altLang="x-none" sz="4000" dirty="0">
                  <a:latin typeface="Times New Roman" panose="02020603050405020304" pitchFamily="18" charset="0"/>
                </a:rPr>
                <a:t> </a:t>
              </a:r>
              <a:r>
                <a:rPr lang="en-US" altLang="x-none" sz="4000" dirty="0" err="1">
                  <a:latin typeface="Times New Roman" panose="02020603050405020304" pitchFamily="18" charset="0"/>
                </a:rPr>
                <a:t>thị</a:t>
              </a:r>
              <a:r>
                <a:rPr lang="en-US" altLang="x-none" sz="4000" dirty="0">
                  <a:latin typeface="Times New Roman" panose="02020603050405020304" pitchFamily="18" charset="0"/>
                </a:rPr>
                <a:t> </a:t>
              </a:r>
              <a:r>
                <a:rPr lang="en-US" altLang="x-none" sz="4000" dirty="0" err="1">
                  <a:latin typeface="Times New Roman" panose="02020603050405020304" pitchFamily="18" charset="0"/>
                </a:rPr>
                <a:t>dọc</a:t>
              </a:r>
              <a:r>
                <a:rPr lang="en-US" altLang="x-none" sz="4000" dirty="0">
                  <a:latin typeface="Times New Roman" panose="02020603050405020304" pitchFamily="18" charset="0"/>
                </a:rPr>
                <a:t> </a:t>
              </a:r>
              <a:r>
                <a:rPr lang="en-US" altLang="x-none" sz="4000" dirty="0" err="1">
                  <a:latin typeface="Times New Roman" panose="02020603050405020304" pitchFamily="18" charset="0"/>
                </a:rPr>
                <a:t>bờ</a:t>
              </a:r>
              <a:r>
                <a:rPr lang="en-US" altLang="x-none" sz="4000" dirty="0">
                  <a:latin typeface="Times New Roman" panose="02020603050405020304" pitchFamily="18" charset="0"/>
                </a:rPr>
                <a:t> </a:t>
              </a:r>
              <a:r>
                <a:rPr lang="en-US" altLang="x-none" sz="4000" dirty="0" err="1">
                  <a:latin typeface="Times New Roman" panose="02020603050405020304" pitchFamily="18" charset="0"/>
                </a:rPr>
                <a:t>sông</a:t>
              </a:r>
              <a:r>
                <a:rPr lang="en-US" altLang="x-none" sz="4000" dirty="0">
                  <a:latin typeface="Times New Roman" panose="02020603050405020304" pitchFamily="18" charset="0"/>
                </a:rPr>
                <a:t> </a:t>
              </a:r>
              <a:r>
                <a:rPr lang="en-US" altLang="x-none" sz="4000" dirty="0" err="1">
                  <a:latin typeface="Times New Roman" panose="02020603050405020304" pitchFamily="18" charset="0"/>
                </a:rPr>
                <a:t>Ấn</a:t>
              </a:r>
              <a:r>
                <a:rPr lang="en-US" altLang="x-none" sz="4000" dirty="0">
                  <a:latin typeface="Times New Roman" panose="02020603050405020304" pitchFamily="18" charset="0"/>
                </a:rPr>
                <a:t>.</a:t>
              </a:r>
            </a:p>
            <a:p>
              <a:pPr algn="just"/>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Khoảng</a:t>
              </a:r>
              <a:r>
                <a:rPr lang="en-US" sz="4000" dirty="0" smtClean="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1500 </a:t>
              </a:r>
              <a:r>
                <a:rPr lang="en-US" sz="4000" dirty="0" err="1" smtClean="0">
                  <a:latin typeface="Times New Roman" panose="02020603050405020304" pitchFamily="18" charset="0"/>
                  <a:cs typeface="Times New Roman" panose="02020603050405020304" pitchFamily="18" charset="0"/>
                </a:rPr>
                <a:t>năm</a:t>
              </a:r>
              <a:r>
                <a:rPr lang="en-US" sz="4000" dirty="0" smtClean="0">
                  <a:latin typeface="Times New Roman" panose="02020603050405020304" pitchFamily="18" charset="0"/>
                  <a:cs typeface="Times New Roman" panose="02020603050405020304" pitchFamily="18" charset="0"/>
                </a:rPr>
                <a:t> TCN,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Arya </a:t>
              </a:r>
              <a:r>
                <a:rPr lang="en-US" sz="4000" dirty="0" err="1" smtClean="0">
                  <a:latin typeface="Times New Roman" panose="02020603050405020304" pitchFamily="18" charset="0"/>
                  <a:cs typeface="Times New Roman" panose="02020603050405020304" pitchFamily="18" charset="0"/>
                </a:rPr>
                <a:t>xâm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chiếm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xây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dựng</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chế</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độ</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đẳng</a:t>
              </a:r>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cấp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dựa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biệt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khắt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khe</a:t>
              </a:r>
              <a:r>
                <a:rPr lang="en-US" sz="4000" dirty="0" smtClean="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08574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EEA6FC91-0F8D-4C45-A6AE-7B5376BC6904}"/>
              </a:ext>
            </a:extLst>
          </p:cNvPr>
          <p:cNvGrpSpPr/>
          <p:nvPr/>
        </p:nvGrpSpPr>
        <p:grpSpPr>
          <a:xfrm>
            <a:off x="-1" y="-95511"/>
            <a:ext cx="4240721" cy="1530488"/>
            <a:chOff x="-1057112" y="-106078"/>
            <a:chExt cx="4439504" cy="1530488"/>
          </a:xfrm>
        </p:grpSpPr>
        <p:grpSp>
          <p:nvGrpSpPr>
            <p:cNvPr id="24" name="Group 23">
              <a:extLst>
                <a:ext uri="{FF2B5EF4-FFF2-40B4-BE49-F238E27FC236}">
                  <a16:creationId xmlns:a16="http://schemas.microsoft.com/office/drawing/2014/main" id="{28E95A3E-A8BE-472D-901A-AB56C1F86064}"/>
                </a:ext>
              </a:extLst>
            </p:cNvPr>
            <p:cNvGrpSpPr/>
            <p:nvPr/>
          </p:nvGrpSpPr>
          <p:grpSpPr>
            <a:xfrm>
              <a:off x="-812308" y="0"/>
              <a:ext cx="4194700" cy="1074198"/>
              <a:chOff x="-1176292" y="0"/>
              <a:chExt cx="4194700" cy="1074198"/>
            </a:xfrm>
          </p:grpSpPr>
          <p:sp>
            <p:nvSpPr>
              <p:cNvPr id="27" name="Flowchart: Delay 26">
                <a:extLst>
                  <a:ext uri="{FF2B5EF4-FFF2-40B4-BE49-F238E27FC236}">
                    <a16:creationId xmlns:a16="http://schemas.microsoft.com/office/drawing/2014/main" id="{B65B1754-4E1E-46AA-9E8B-485C33C25A32}"/>
                  </a:ext>
                </a:extLst>
              </p:cNvPr>
              <p:cNvSpPr/>
              <p:nvPr/>
            </p:nvSpPr>
            <p:spPr>
              <a:xfrm rot="16200000">
                <a:off x="539317" y="-1404893"/>
                <a:ext cx="763481" cy="4194700"/>
              </a:xfrm>
              <a:prstGeom prst="flowChartDelay">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28" name="Oval 27">
                <a:extLst>
                  <a:ext uri="{FF2B5EF4-FFF2-40B4-BE49-F238E27FC236}">
                    <a16:creationId xmlns:a16="http://schemas.microsoft.com/office/drawing/2014/main" id="{E80C3099-DF37-4045-B0FE-FA4EC342B782}"/>
                  </a:ext>
                </a:extLst>
              </p:cNvPr>
              <p:cNvSpPr/>
              <p:nvPr/>
            </p:nvSpPr>
            <p:spPr>
              <a:xfrm>
                <a:off x="1711602" y="0"/>
                <a:ext cx="1118586" cy="10741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grpSp>
        <p:sp>
          <p:nvSpPr>
            <p:cNvPr id="25" name="TextBox 24">
              <a:extLst>
                <a:ext uri="{FF2B5EF4-FFF2-40B4-BE49-F238E27FC236}">
                  <a16:creationId xmlns:a16="http://schemas.microsoft.com/office/drawing/2014/main" id="{15084731-3335-4465-A2E9-E6643F49965B}"/>
                </a:ext>
              </a:extLst>
            </p:cNvPr>
            <p:cNvSpPr txBox="1"/>
            <p:nvPr/>
          </p:nvSpPr>
          <p:spPr>
            <a:xfrm>
              <a:off x="-1057112" y="138056"/>
              <a:ext cx="2904055" cy="1286354"/>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Bài</a:t>
              </a:r>
              <a:r>
                <a:rPr kumimoji="0" lang="en-US" sz="3600" b="1"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 </a:t>
              </a:r>
            </a:p>
          </p:txBody>
        </p:sp>
        <p:sp>
          <p:nvSpPr>
            <p:cNvPr id="26" name="TextBox 25">
              <a:extLst>
                <a:ext uri="{FF2B5EF4-FFF2-40B4-BE49-F238E27FC236}">
                  <a16:creationId xmlns:a16="http://schemas.microsoft.com/office/drawing/2014/main" id="{0F767137-0798-4474-8395-87DF66C6E469}"/>
                </a:ext>
              </a:extLst>
            </p:cNvPr>
            <p:cNvSpPr txBox="1"/>
            <p:nvPr/>
          </p:nvSpPr>
          <p:spPr>
            <a:xfrm>
              <a:off x="2183774" y="-106078"/>
              <a:ext cx="777922" cy="1286354"/>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lang="en-US" sz="6600" b="1" dirty="0">
                  <a:solidFill>
                    <a:prstClr val="black"/>
                  </a:solidFill>
                  <a:latin typeface="Times New Roman" pitchFamily="18" charset="0"/>
                  <a:cs typeface="Times New Roman" pitchFamily="18" charset="0"/>
                </a:rPr>
                <a:t>8</a:t>
              </a:r>
              <a:endParaRPr kumimoji="0" lang="en-US" sz="6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grpSp>
      <p:sp>
        <p:nvSpPr>
          <p:cNvPr id="29" name="Rectangle 28">
            <a:extLst>
              <a:ext uri="{FF2B5EF4-FFF2-40B4-BE49-F238E27FC236}">
                <a16:creationId xmlns:a16="http://schemas.microsoft.com/office/drawing/2014/main" id="{FCAEA610-5F63-496C-A09F-7A3C8370A3BE}"/>
              </a:ext>
            </a:extLst>
          </p:cNvPr>
          <p:cNvSpPr/>
          <p:nvPr/>
        </p:nvSpPr>
        <p:spPr>
          <a:xfrm>
            <a:off x="4836604" y="407224"/>
            <a:ext cx="4507965"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Times New Roman" pitchFamily="18" charset="0"/>
                <a:cs typeface="Times New Roman" pitchFamily="18" charset="0"/>
              </a:rPr>
              <a:t>ẤN ĐỘ CỔ ĐẠI</a:t>
            </a:r>
            <a:endParaRPr kumimoji="0" lang="en-US" sz="48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Times New Roman" pitchFamily="18" charset="0"/>
              <a:cs typeface="Times New Roman" pitchFamily="18" charset="0"/>
            </a:endParaRPr>
          </a:p>
        </p:txBody>
      </p:sp>
      <p:sp>
        <p:nvSpPr>
          <p:cNvPr id="52" name="Rectangle: Rounded Corners 2"/>
          <p:cNvSpPr/>
          <p:nvPr/>
        </p:nvSpPr>
        <p:spPr>
          <a:xfrm>
            <a:off x="466678" y="1434977"/>
            <a:ext cx="6119999" cy="616656"/>
          </a:xfrm>
          <a:prstGeom prst="roundRect">
            <a:avLst>
              <a:gd name="adj" fmla="val 16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2400" b="1" dirty="0">
                <a:effectLst>
                  <a:outerShdw blurRad="38100" dist="38100" dir="2700000" algn="tl">
                    <a:srgbClr val="000000">
                      <a:alpha val="43137"/>
                    </a:srgbClr>
                  </a:outerShdw>
                </a:effectLst>
                <a:latin typeface="Times New Roman" pitchFamily="18" charset="0"/>
                <a:cs typeface="Times New Roman" pitchFamily="18" charset="0"/>
              </a:rPr>
              <a:t>I.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Điều</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kiện</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tự</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nhiên</a:t>
            </a:r>
            <a:endParaRPr lang="en-US" sz="24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3" name="Rectangle: Rounded Corners 2"/>
          <p:cNvSpPr/>
          <p:nvPr/>
        </p:nvSpPr>
        <p:spPr>
          <a:xfrm>
            <a:off x="448412" y="2236361"/>
            <a:ext cx="6119999" cy="616656"/>
          </a:xfrm>
          <a:prstGeom prst="roundRect">
            <a:avLst>
              <a:gd name="adj" fmla="val 16048"/>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2400" b="1" dirty="0">
                <a:effectLst>
                  <a:outerShdw blurRad="38100" dist="38100" dir="2700000" algn="tl">
                    <a:srgbClr val="000000">
                      <a:alpha val="43137"/>
                    </a:srgbClr>
                  </a:outerShdw>
                </a:effectLst>
                <a:latin typeface="Times New Roman" pitchFamily="18" charset="0"/>
                <a:cs typeface="Times New Roman" pitchFamily="18" charset="0"/>
              </a:rPr>
              <a:t>II.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Xã</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hội</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Ấn</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Độ</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cổ</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đại</a:t>
            </a:r>
            <a:endParaRPr lang="en-US" sz="24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Rectangle: Rounded Corners 2"/>
          <p:cNvSpPr/>
          <p:nvPr/>
        </p:nvSpPr>
        <p:spPr>
          <a:xfrm>
            <a:off x="407316" y="3161035"/>
            <a:ext cx="6119999" cy="616656"/>
          </a:xfrm>
          <a:prstGeom prst="roundRect">
            <a:avLst>
              <a:gd name="adj" fmla="val 16048"/>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2400" b="1" dirty="0">
                <a:effectLst>
                  <a:outerShdw blurRad="38100" dist="38100" dir="2700000" algn="tl">
                    <a:srgbClr val="000000">
                      <a:alpha val="43137"/>
                    </a:srgbClr>
                  </a:outerShdw>
                </a:effectLst>
                <a:latin typeface="Times New Roman" pitchFamily="18" charset="0"/>
                <a:cs typeface="Times New Roman" pitchFamily="18" charset="0"/>
              </a:rPr>
              <a:t>III.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Những</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thành</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tựu</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văn</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hóa</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tiêu</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biểu</a:t>
            </a:r>
            <a:endParaRPr lang="en-US" sz="24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63328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62232" y="1253614"/>
            <a:ext cx="12029768" cy="5909310"/>
          </a:xfrm>
          <a:prstGeom prst="rect">
            <a:avLst/>
          </a:prstGeom>
          <a:solidFill>
            <a:schemeClr val="accent4">
              <a:lumMod val="40000"/>
              <a:lumOff val="60000"/>
            </a:schemeClr>
          </a:solidFill>
          <a:ln>
            <a:noFill/>
          </a:ln>
          <a:effectLst/>
        </p:spPr>
        <p:txBody>
          <a:bodyPr wrap="square">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x-none" sz="3600" dirty="0" err="1">
                <a:latin typeface="Times New Roman(heading)"/>
                <a:cs typeface="Times New Roman" panose="02020603050405020304" pitchFamily="18" charset="0"/>
              </a:rPr>
              <a:t>Đạo</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Bà</a:t>
            </a:r>
            <a:r>
              <a:rPr lang="en-US" altLang="x-none" sz="3600" dirty="0">
                <a:latin typeface="Times New Roman(heading)"/>
                <a:cs typeface="Times New Roman" panose="02020603050405020304" pitchFamily="18" charset="0"/>
              </a:rPr>
              <a:t> La </a:t>
            </a:r>
            <a:r>
              <a:rPr lang="en-US" altLang="x-none" sz="3600" dirty="0" err="1">
                <a:latin typeface="Times New Roman(heading)"/>
                <a:cs typeface="Times New Roman" panose="02020603050405020304" pitchFamily="18" charset="0"/>
              </a:rPr>
              <a:t>Môn</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là</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tôn</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giáo</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rất</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cổ</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của</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Ấn</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Độ</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xuất</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hiện</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trước</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thời</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Đức</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Phật</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Thích</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Ca</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và</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cũng</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là</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một</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tôn</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giáo</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cổ</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nhất</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của</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loài</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người</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Đạo</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Bà</a:t>
            </a:r>
            <a:r>
              <a:rPr lang="en-US" altLang="x-none" sz="3600" dirty="0">
                <a:latin typeface="Times New Roman(heading)"/>
                <a:cs typeface="Times New Roman" panose="02020603050405020304" pitchFamily="18" charset="0"/>
              </a:rPr>
              <a:t> La </a:t>
            </a:r>
            <a:r>
              <a:rPr lang="en-US" altLang="x-none" sz="3600" dirty="0" err="1">
                <a:latin typeface="Times New Roman(heading)"/>
                <a:cs typeface="Times New Roman" panose="02020603050405020304" pitchFamily="18" charset="0"/>
              </a:rPr>
              <a:t>Môn</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phát</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triển</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đến</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thế</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kỉ</a:t>
            </a:r>
            <a:r>
              <a:rPr lang="en-US" altLang="x-none" sz="3600" dirty="0">
                <a:latin typeface="Times New Roman(heading)"/>
                <a:cs typeface="Times New Roman" panose="02020603050405020304" pitchFamily="18" charset="0"/>
              </a:rPr>
              <a:t> I </a:t>
            </a:r>
            <a:r>
              <a:rPr lang="en-US" altLang="x-none" sz="3600" dirty="0" err="1">
                <a:latin typeface="Times New Roman(heading)"/>
                <a:cs typeface="Times New Roman" panose="02020603050405020304" pitchFamily="18" charset="0"/>
              </a:rPr>
              <a:t>thì</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cải</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biên</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thành</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Ấn</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Độ</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giáo</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Đạo</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Hin-đu</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đề</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cao</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sức</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mạnh</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ba</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vị</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thần</a:t>
            </a:r>
            <a:r>
              <a:rPr lang="en-US" altLang="x-none" sz="3600" dirty="0">
                <a:latin typeface="Times New Roman(heading)"/>
                <a:cs typeface="Times New Roman" panose="02020603050405020304" pitchFamily="18" charset="0"/>
              </a:rPr>
              <a:t> : </a:t>
            </a:r>
            <a:r>
              <a:rPr lang="en-US" altLang="x-none" sz="3600" dirty="0" err="1">
                <a:latin typeface="Times New Roman(heading)"/>
                <a:cs typeface="Times New Roman" panose="02020603050405020304" pitchFamily="18" charset="0"/>
              </a:rPr>
              <a:t>Thần</a:t>
            </a:r>
            <a:r>
              <a:rPr lang="en-US" altLang="x-none" sz="3600" dirty="0">
                <a:latin typeface="Times New Roman(heading)"/>
                <a:cs typeface="Times New Roman" panose="02020603050405020304" pitchFamily="18" charset="0"/>
              </a:rPr>
              <a:t> Brahma (</a:t>
            </a:r>
            <a:r>
              <a:rPr lang="en-US" altLang="x-none" sz="3600" dirty="0" err="1">
                <a:latin typeface="Times New Roman(heading)"/>
                <a:cs typeface="Times New Roman" panose="02020603050405020304" pitchFamily="18" charset="0"/>
              </a:rPr>
              <a:t>Sáng</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tạo</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Thần</a:t>
            </a:r>
            <a:r>
              <a:rPr lang="en-US" altLang="x-none" sz="3600" dirty="0">
                <a:latin typeface="Times New Roman(heading)"/>
                <a:cs typeface="Times New Roman" panose="02020603050405020304" pitchFamily="18" charset="0"/>
              </a:rPr>
              <a:t> Shiva (</a:t>
            </a:r>
            <a:r>
              <a:rPr lang="en-US" altLang="x-none" sz="3600" dirty="0" err="1">
                <a:latin typeface="Times New Roman(heading)"/>
                <a:cs typeface="Times New Roman" panose="02020603050405020304" pitchFamily="18" charset="0"/>
              </a:rPr>
              <a:t>Hủy</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diệt</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Thần</a:t>
            </a:r>
            <a:r>
              <a:rPr lang="en-US" altLang="x-none" sz="3600" dirty="0">
                <a:latin typeface="Times New Roman(heading)"/>
                <a:cs typeface="Times New Roman" panose="02020603050405020304" pitchFamily="18" charset="0"/>
              </a:rPr>
              <a:t> Vishnu (</a:t>
            </a:r>
            <a:r>
              <a:rPr lang="en-US" altLang="x-none" sz="3600" dirty="0" err="1">
                <a:latin typeface="Times New Roman(heading)"/>
                <a:cs typeface="Times New Roman" panose="02020603050405020304" pitchFamily="18" charset="0"/>
              </a:rPr>
              <a:t>Bảo</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tồn</a:t>
            </a:r>
            <a:r>
              <a:rPr lang="en-US" altLang="x-none" sz="3600" dirty="0">
                <a:latin typeface="Times New Roman(heading)"/>
                <a:cs typeface="Times New Roman" panose="02020603050405020304" pitchFamily="18" charset="0"/>
              </a:rPr>
              <a:t>). </a:t>
            </a:r>
          </a:p>
          <a:p>
            <a:pPr algn="just">
              <a:spcBef>
                <a:spcPct val="50000"/>
              </a:spcBef>
            </a:pPr>
            <a:r>
              <a:rPr lang="en-US" altLang="x-none" sz="3600" dirty="0" err="1">
                <a:latin typeface="Times New Roman(heading)"/>
                <a:cs typeface="Times New Roman" panose="02020603050405020304" pitchFamily="18" charset="0"/>
              </a:rPr>
              <a:t>Ấn</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Độ</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giáo</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quan</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niệm</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thần</a:t>
            </a:r>
            <a:r>
              <a:rPr lang="en-US" altLang="x-none" sz="3600" dirty="0">
                <a:latin typeface="Times New Roman(heading)"/>
                <a:cs typeface="Times New Roman" panose="02020603050405020304" pitchFamily="18" charset="0"/>
              </a:rPr>
              <a:t> Brahman </a:t>
            </a:r>
            <a:r>
              <a:rPr lang="en-US" altLang="x-none" sz="3600" dirty="0" err="1">
                <a:latin typeface="Times New Roman(heading)"/>
                <a:cs typeface="Times New Roman" panose="02020603050405020304" pitchFamily="18" charset="0"/>
              </a:rPr>
              <a:t>sinh</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ra</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các</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đẳng</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cấp</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và</a:t>
            </a:r>
            <a:r>
              <a:rPr lang="en-US" altLang="x-none" sz="3600" dirty="0">
                <a:latin typeface="Times New Roman(heading)"/>
                <a:cs typeface="Times New Roman" panose="02020603050405020304" pitchFamily="18" charset="0"/>
              </a:rPr>
              <a:t> con </a:t>
            </a:r>
            <a:r>
              <a:rPr lang="en-US" altLang="x-none" sz="3600" dirty="0" err="1">
                <a:latin typeface="Times New Roman(heading)"/>
                <a:cs typeface="Times New Roman" panose="02020603050405020304" pitchFamily="18" charset="0"/>
              </a:rPr>
              <a:t>người</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phải</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tuân</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thủ</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theo</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sự</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sắp</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đặt</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này</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thần</a:t>
            </a:r>
            <a:r>
              <a:rPr lang="en-US" altLang="x-none" sz="3600" dirty="0">
                <a:latin typeface="Times New Roman(heading)"/>
                <a:cs typeface="Times New Roman" panose="02020603050405020304" pitchFamily="18" charset="0"/>
              </a:rPr>
              <a:t> Vishnu </a:t>
            </a:r>
            <a:r>
              <a:rPr lang="en-US" altLang="x-none" sz="3600" dirty="0" err="1">
                <a:latin typeface="Times New Roman(heading)"/>
                <a:cs typeface="Times New Roman" panose="02020603050405020304" pitchFamily="18" charset="0"/>
              </a:rPr>
              <a:t>là</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thần</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bảo</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vệ</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vũ</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trụ</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còn</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thần</a:t>
            </a:r>
            <a:r>
              <a:rPr lang="en-US" altLang="x-none" sz="3600" dirty="0">
                <a:latin typeface="Times New Roman(heading)"/>
                <a:cs typeface="Times New Roman" panose="02020603050405020304" pitchFamily="18" charset="0"/>
              </a:rPr>
              <a:t> Shiva </a:t>
            </a:r>
            <a:r>
              <a:rPr lang="en-US" altLang="x-none" sz="3600" dirty="0" err="1">
                <a:latin typeface="Times New Roman(heading)"/>
                <a:cs typeface="Times New Roman" panose="02020603050405020304" pitchFamily="18" charset="0"/>
              </a:rPr>
              <a:t>đại</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diện</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cho</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sự</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hủy</a:t>
            </a:r>
            <a:r>
              <a:rPr lang="en-US" altLang="x-none" sz="3600" dirty="0">
                <a:latin typeface="Times New Roman(heading)"/>
                <a:cs typeface="Times New Roman" panose="02020603050405020304" pitchFamily="18" charset="0"/>
              </a:rPr>
              <a:t> </a:t>
            </a:r>
            <a:r>
              <a:rPr lang="en-US" altLang="x-none" sz="3600" dirty="0" err="1">
                <a:latin typeface="Times New Roman(heading)"/>
                <a:cs typeface="Times New Roman" panose="02020603050405020304" pitchFamily="18" charset="0"/>
              </a:rPr>
              <a:t>diệt</a:t>
            </a:r>
            <a:r>
              <a:rPr lang="en-US" altLang="x-none" sz="3600" dirty="0">
                <a:latin typeface="Times New Roman(heading)"/>
                <a:cs typeface="Times New Roman" panose="02020603050405020304" pitchFamily="18" charset="0"/>
              </a:rPr>
              <a:t>.</a:t>
            </a:r>
          </a:p>
        </p:txBody>
      </p:sp>
      <p:sp>
        <p:nvSpPr>
          <p:cNvPr id="3" name="Rectangle: Rounded Corners 2"/>
          <p:cNvSpPr/>
          <p:nvPr/>
        </p:nvSpPr>
        <p:spPr>
          <a:xfrm>
            <a:off x="2386447" y="333922"/>
            <a:ext cx="7386451" cy="755139"/>
          </a:xfrm>
          <a:prstGeom prst="roundRect">
            <a:avLst>
              <a:gd name="adj" fmla="val 1205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600" b="1" dirty="0">
                <a:latin typeface="Times New Roman" pitchFamily="18" charset="0"/>
                <a:cs typeface="Times New Roman" pitchFamily="18" charset="0"/>
              </a:rPr>
              <a:t>ĐẠO BÀ LA MÔN</a:t>
            </a:r>
            <a:endParaRPr lang="en-US" sz="36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29941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ahma"/>
          <p:cNvPicPr>
            <a:picLocks noChangeAspect="1"/>
          </p:cNvPicPr>
          <p:nvPr/>
        </p:nvPicPr>
        <p:blipFill>
          <a:blip r:embed="rId2"/>
          <a:stretch>
            <a:fillRect/>
          </a:stretch>
        </p:blipFill>
        <p:spPr>
          <a:xfrm>
            <a:off x="215138" y="223075"/>
            <a:ext cx="3385543" cy="5676280"/>
          </a:xfrm>
          <a:prstGeom prst="rect">
            <a:avLst/>
          </a:prstGeom>
          <a:noFill/>
          <a:ln w="9525">
            <a:noFill/>
          </a:ln>
        </p:spPr>
      </p:pic>
      <p:sp>
        <p:nvSpPr>
          <p:cNvPr id="3" name="Rectangle 2"/>
          <p:cNvSpPr/>
          <p:nvPr/>
        </p:nvSpPr>
        <p:spPr>
          <a:xfrm>
            <a:off x="419628" y="6267097"/>
            <a:ext cx="2976562" cy="360363"/>
          </a:xfrm>
          <a:prstGeom prst="rect">
            <a:avLst/>
          </a:prstGeom>
          <a:solidFill>
            <a:srgbClr val="00B8FF"/>
          </a:solidFill>
          <a:ln w="9525" cap="flat" cmpd="sng">
            <a:solidFill>
              <a:schemeClr val="tx1"/>
            </a:solidFill>
            <a:prstDash val="solid"/>
            <a:round/>
            <a:headEnd type="none" w="med" len="med"/>
            <a:tailEnd type="none" w="med" len="med"/>
          </a:ln>
        </p:spPr>
        <p:txBody>
          <a:bodyPr anchor="t" anchorCtr="0"/>
          <a:lstStyle>
            <a:defPPr>
              <a:defRPr lang="en-GB"/>
            </a:defPPr>
            <a:lvl1pPr marL="0" lvl="0" indent="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1pPr>
            <a:lvl2pPr marL="742950" lvl="1" indent="-28575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5pPr>
            <a:lvl6pPr marL="2286000" lvl="5" indent="-22860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6pPr>
            <a:lvl7pPr marL="2743200" lvl="6" indent="-22860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7pPr>
            <a:lvl8pPr marL="3200400" lvl="7" indent="-22860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8pPr>
            <a:lvl9pPr marL="3657600" lvl="8" indent="-22860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9pPr>
          </a:lstStyle>
          <a:p>
            <a:pPr algn="ctr"/>
            <a:r>
              <a:rPr lang="en-US" altLang="x-none" b="1" dirty="0" err="1">
                <a:latin typeface="Arial" panose="020B0604020202020204" pitchFamily="34" charset="0"/>
              </a:rPr>
              <a:t>Thần</a:t>
            </a:r>
            <a:r>
              <a:rPr lang="en-US" altLang="x-none" b="1" dirty="0">
                <a:latin typeface="Arial" panose="020B0604020202020204" pitchFamily="34" charset="0"/>
              </a:rPr>
              <a:t> Brahma (</a:t>
            </a:r>
            <a:r>
              <a:rPr lang="en-US" altLang="x-none" b="1" dirty="0" err="1">
                <a:latin typeface="Arial" panose="020B0604020202020204" pitchFamily="34" charset="0"/>
              </a:rPr>
              <a:t>Sáng</a:t>
            </a:r>
            <a:r>
              <a:rPr lang="en-US" altLang="x-none" b="1" dirty="0">
                <a:latin typeface="Arial" panose="020B0604020202020204" pitchFamily="34" charset="0"/>
              </a:rPr>
              <a:t> </a:t>
            </a:r>
            <a:r>
              <a:rPr lang="en-US" altLang="x-none" b="1" dirty="0" err="1">
                <a:latin typeface="Arial" panose="020B0604020202020204" pitchFamily="34" charset="0"/>
              </a:rPr>
              <a:t>tạo</a:t>
            </a:r>
            <a:r>
              <a:rPr lang="en-US" altLang="x-none" b="1" dirty="0">
                <a:latin typeface="Arial" panose="020B0604020202020204" pitchFamily="34" charset="0"/>
              </a:rPr>
              <a:t>)</a:t>
            </a:r>
          </a:p>
        </p:txBody>
      </p:sp>
      <p:pic>
        <p:nvPicPr>
          <p:cNvPr id="4" name="Picture 3" descr="SIVA"/>
          <p:cNvPicPr>
            <a:picLocks noChangeAspect="1"/>
          </p:cNvPicPr>
          <p:nvPr/>
        </p:nvPicPr>
        <p:blipFill>
          <a:blip r:embed="rId3"/>
          <a:stretch>
            <a:fillRect/>
          </a:stretch>
        </p:blipFill>
        <p:spPr>
          <a:xfrm>
            <a:off x="3861530" y="223075"/>
            <a:ext cx="3763385" cy="5676280"/>
          </a:xfrm>
          <a:prstGeom prst="rect">
            <a:avLst/>
          </a:prstGeom>
          <a:noFill/>
          <a:ln w="9525">
            <a:noFill/>
          </a:ln>
        </p:spPr>
      </p:pic>
      <p:sp>
        <p:nvSpPr>
          <p:cNvPr id="5" name="Rectangle 4"/>
          <p:cNvSpPr/>
          <p:nvPr/>
        </p:nvSpPr>
        <p:spPr>
          <a:xfrm>
            <a:off x="4366927" y="6267097"/>
            <a:ext cx="3051175" cy="390525"/>
          </a:xfrm>
          <a:prstGeom prst="rect">
            <a:avLst/>
          </a:prstGeom>
          <a:solidFill>
            <a:srgbClr val="00B8FF"/>
          </a:solidFill>
          <a:ln w="9525" cap="flat" cmpd="sng">
            <a:solidFill>
              <a:schemeClr val="tx1"/>
            </a:solidFill>
            <a:prstDash val="solid"/>
            <a:round/>
            <a:headEnd type="none" w="med" len="med"/>
            <a:tailEnd type="none" w="med" len="med"/>
          </a:ln>
        </p:spPr>
        <p:txBody>
          <a:bodyPr anchor="t" anchorCtr="0"/>
          <a:lstStyle>
            <a:defPPr>
              <a:defRPr lang="en-GB"/>
            </a:defPPr>
            <a:lvl1pPr marL="0" lvl="0" indent="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1pPr>
            <a:lvl2pPr marL="742950" lvl="1" indent="-28575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5pPr>
            <a:lvl6pPr marL="2286000" lvl="5" indent="-22860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6pPr>
            <a:lvl7pPr marL="2743200" lvl="6" indent="-22860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7pPr>
            <a:lvl8pPr marL="3200400" lvl="7" indent="-22860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8pPr>
            <a:lvl9pPr marL="3657600" lvl="8" indent="-22860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9pPr>
          </a:lstStyle>
          <a:p>
            <a:pPr algn="ctr">
              <a:buClrTx/>
            </a:pPr>
            <a:r>
              <a:rPr lang="en-US" altLang="x-none" b="1" dirty="0" err="1">
                <a:latin typeface="Arial" panose="020B0604020202020204" pitchFamily="34" charset="0"/>
              </a:rPr>
              <a:t>Thần</a:t>
            </a:r>
            <a:r>
              <a:rPr lang="en-US" altLang="x-none" b="1" dirty="0">
                <a:latin typeface="Arial" panose="020B0604020202020204" pitchFamily="34" charset="0"/>
              </a:rPr>
              <a:t> Shiva ( </a:t>
            </a:r>
            <a:r>
              <a:rPr lang="en-US" altLang="x-none" b="1" dirty="0" err="1">
                <a:latin typeface="Arial" panose="020B0604020202020204" pitchFamily="34" charset="0"/>
              </a:rPr>
              <a:t>Hủy</a:t>
            </a:r>
            <a:r>
              <a:rPr lang="en-US" altLang="x-none" b="1" dirty="0">
                <a:latin typeface="Arial" panose="020B0604020202020204" pitchFamily="34" charset="0"/>
              </a:rPr>
              <a:t> </a:t>
            </a:r>
            <a:r>
              <a:rPr lang="en-US" altLang="x-none" b="1" dirty="0" err="1">
                <a:latin typeface="Arial" panose="020B0604020202020204" pitchFamily="34" charset="0"/>
              </a:rPr>
              <a:t>diệt</a:t>
            </a:r>
            <a:r>
              <a:rPr lang="en-US" altLang="x-none" b="1" dirty="0">
                <a:latin typeface="Arial" panose="020B0604020202020204" pitchFamily="34" charset="0"/>
              </a:rPr>
              <a:t>)</a:t>
            </a:r>
          </a:p>
        </p:txBody>
      </p:sp>
      <p:pic>
        <p:nvPicPr>
          <p:cNvPr id="6" name="Picture 5" descr="vishnu1"/>
          <p:cNvPicPr>
            <a:picLocks noChangeAspect="1"/>
          </p:cNvPicPr>
          <p:nvPr/>
        </p:nvPicPr>
        <p:blipFill>
          <a:blip r:embed="rId4"/>
          <a:stretch>
            <a:fillRect/>
          </a:stretch>
        </p:blipFill>
        <p:spPr>
          <a:xfrm>
            <a:off x="7922367" y="223075"/>
            <a:ext cx="4182294" cy="5676280"/>
          </a:xfrm>
          <a:prstGeom prst="rect">
            <a:avLst/>
          </a:prstGeom>
          <a:noFill/>
          <a:ln w="9525">
            <a:noFill/>
          </a:ln>
        </p:spPr>
      </p:pic>
      <p:sp>
        <p:nvSpPr>
          <p:cNvPr id="7" name="Rectangle 6"/>
          <p:cNvSpPr/>
          <p:nvPr/>
        </p:nvSpPr>
        <p:spPr>
          <a:xfrm>
            <a:off x="8388839" y="6285352"/>
            <a:ext cx="3105150" cy="354013"/>
          </a:xfrm>
          <a:prstGeom prst="rect">
            <a:avLst/>
          </a:prstGeom>
          <a:solidFill>
            <a:srgbClr val="00B8FF"/>
          </a:solidFill>
          <a:ln w="9525" cap="flat" cmpd="sng">
            <a:solidFill>
              <a:schemeClr val="tx1"/>
            </a:solidFill>
            <a:prstDash val="solid"/>
            <a:round/>
            <a:headEnd type="none" w="med" len="med"/>
            <a:tailEnd type="none" w="med" len="med"/>
          </a:ln>
        </p:spPr>
        <p:txBody>
          <a:bodyPr anchor="t" anchorCtr="0"/>
          <a:lstStyle>
            <a:defPPr>
              <a:defRPr lang="en-GB"/>
            </a:defPPr>
            <a:lvl1pPr marL="0" lvl="0" indent="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1pPr>
            <a:lvl2pPr marL="742950" lvl="1" indent="-28575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5pPr>
            <a:lvl6pPr marL="2286000" lvl="5" indent="-22860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6pPr>
            <a:lvl7pPr marL="2743200" lvl="6" indent="-22860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7pPr>
            <a:lvl8pPr marL="3200400" lvl="7" indent="-22860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8pPr>
            <a:lvl9pPr marL="3657600" lvl="8" indent="-22860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9pPr>
          </a:lstStyle>
          <a:p>
            <a:pPr algn="ctr">
              <a:buClrTx/>
            </a:pPr>
            <a:r>
              <a:rPr lang="en-US" altLang="x-none" b="1" dirty="0" err="1">
                <a:latin typeface="Arial" panose="020B0604020202020204" pitchFamily="34" charset="0"/>
              </a:rPr>
              <a:t>Thần</a:t>
            </a:r>
            <a:r>
              <a:rPr lang="en-US" altLang="x-none" b="1" dirty="0">
                <a:latin typeface="Arial" panose="020B0604020202020204" pitchFamily="34" charset="0"/>
              </a:rPr>
              <a:t> Vishnu ( </a:t>
            </a:r>
            <a:r>
              <a:rPr lang="en-US" altLang="x-none" b="1" dirty="0" err="1">
                <a:latin typeface="Arial" panose="020B0604020202020204" pitchFamily="34" charset="0"/>
              </a:rPr>
              <a:t>Bảo</a:t>
            </a:r>
            <a:r>
              <a:rPr lang="en-US" altLang="x-none" b="1" dirty="0">
                <a:latin typeface="Arial" panose="020B0604020202020204" pitchFamily="34" charset="0"/>
              </a:rPr>
              <a:t> </a:t>
            </a:r>
            <a:r>
              <a:rPr lang="en-US" altLang="x-none" b="1" dirty="0" err="1">
                <a:latin typeface="Arial" panose="020B0604020202020204" pitchFamily="34" charset="0"/>
              </a:rPr>
              <a:t>tồn</a:t>
            </a:r>
            <a:r>
              <a:rPr lang="en-US" altLang="x-none" b="1" dirty="0">
                <a:latin typeface="Arial" panose="020B0604020202020204" pitchFamily="34" charset="0"/>
              </a:rPr>
              <a:t> )</a:t>
            </a:r>
          </a:p>
        </p:txBody>
      </p:sp>
    </p:spTree>
    <p:extLst>
      <p:ext uri="{BB962C8B-B14F-4D97-AF65-F5344CB8AC3E}">
        <p14:creationId xmlns:p14="http://schemas.microsoft.com/office/powerpoint/2010/main" val="329941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35974" y="1209369"/>
            <a:ext cx="11698807" cy="4708981"/>
          </a:xfrm>
          <a:prstGeom prst="rect">
            <a:avLst/>
          </a:prstGeom>
          <a:solidFill>
            <a:schemeClr val="accent4">
              <a:lumMod val="40000"/>
              <a:lumOff val="60000"/>
            </a:schemeClr>
          </a:solidFill>
          <a:ln>
            <a:noFill/>
          </a:ln>
          <a:effectLst/>
        </p:spPr>
        <p:txBody>
          <a:bodyPr wrap="square">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a:spcBef>
                <a:spcPct val="50000"/>
              </a:spcBef>
            </a:pPr>
            <a:r>
              <a:rPr lang="vi-VN" sz="4000" dirty="0">
                <a:latin typeface="Times New Roman(heading)"/>
              </a:rPr>
              <a:t>Khoảng thế kỉ VI TCN, Phật giáo được hình thành, người sáng lập là X</a:t>
            </a:r>
            <a:r>
              <a:rPr lang="en-US" sz="4000" dirty="0" err="1">
                <a:latin typeface="Times New Roman(heading)"/>
              </a:rPr>
              <a:t>ít</a:t>
            </a:r>
            <a:r>
              <a:rPr lang="vi-VN" sz="4000" dirty="0">
                <a:latin typeface="Times New Roman(heading)"/>
              </a:rPr>
              <a:t>-đ</a:t>
            </a:r>
            <a:r>
              <a:rPr lang="en-US" sz="4000" dirty="0">
                <a:latin typeface="Times New Roman(heading)"/>
              </a:rPr>
              <a:t>á</a:t>
            </a:r>
            <a:r>
              <a:rPr lang="vi-VN" sz="4000" dirty="0">
                <a:latin typeface="Times New Roman(heading)"/>
              </a:rPr>
              <a:t>c-ta Gô-ta-ma (Thích Ca Mâu Ni).</a:t>
            </a:r>
            <a:endParaRPr lang="en-US" sz="4000" dirty="0">
              <a:latin typeface="Times New Roman(heading)"/>
            </a:endParaRPr>
          </a:p>
          <a:p>
            <a:pPr algn="just">
              <a:spcBef>
                <a:spcPct val="50000"/>
              </a:spcBef>
            </a:pPr>
            <a:r>
              <a:rPr lang="en-US" altLang="x-none" sz="4000" dirty="0" err="1">
                <a:latin typeface="Times New Roman(heading)"/>
              </a:rPr>
              <a:t>Phật</a:t>
            </a:r>
            <a:r>
              <a:rPr lang="en-US" altLang="x-none" sz="4000" dirty="0">
                <a:latin typeface="Times New Roman(heading)"/>
              </a:rPr>
              <a:t> </a:t>
            </a:r>
            <a:r>
              <a:rPr lang="en-US" altLang="x-none" sz="4000" dirty="0" err="1">
                <a:latin typeface="Times New Roman(heading)"/>
              </a:rPr>
              <a:t>giáo</a:t>
            </a:r>
            <a:r>
              <a:rPr lang="en-US" altLang="x-none" sz="4000" dirty="0">
                <a:latin typeface="Times New Roman(heading)"/>
              </a:rPr>
              <a:t> </a:t>
            </a:r>
            <a:r>
              <a:rPr lang="en-US" altLang="x-none" sz="4000" dirty="0" err="1">
                <a:latin typeface="Times New Roman(heading)"/>
              </a:rPr>
              <a:t>quan</a:t>
            </a:r>
            <a:r>
              <a:rPr lang="en-US" altLang="x-none" sz="4000" dirty="0">
                <a:latin typeface="Times New Roman(heading)"/>
              </a:rPr>
              <a:t> </a:t>
            </a:r>
            <a:r>
              <a:rPr lang="en-US" altLang="x-none" sz="4000" dirty="0" err="1">
                <a:latin typeface="Times New Roman(heading)"/>
              </a:rPr>
              <a:t>niệm</a:t>
            </a:r>
            <a:r>
              <a:rPr lang="en-US" altLang="x-none" sz="4000" dirty="0">
                <a:latin typeface="Times New Roman(heading)"/>
              </a:rPr>
              <a:t> </a:t>
            </a:r>
            <a:r>
              <a:rPr lang="en-US" altLang="x-none" sz="4000" dirty="0" err="1">
                <a:latin typeface="Times New Roman(heading)"/>
              </a:rPr>
              <a:t>tất</a:t>
            </a:r>
            <a:r>
              <a:rPr lang="en-US" altLang="x-none" sz="4000" dirty="0">
                <a:latin typeface="Times New Roman(heading)"/>
              </a:rPr>
              <a:t> </a:t>
            </a:r>
            <a:r>
              <a:rPr lang="en-US" altLang="x-none" sz="4000" dirty="0" err="1">
                <a:latin typeface="Times New Roman(heading)"/>
              </a:rPr>
              <a:t>cả</a:t>
            </a:r>
            <a:r>
              <a:rPr lang="en-US" altLang="x-none" sz="4000" dirty="0">
                <a:latin typeface="Times New Roman(heading)"/>
              </a:rPr>
              <a:t> </a:t>
            </a:r>
            <a:r>
              <a:rPr lang="en-US" altLang="x-none" sz="4000" dirty="0" err="1">
                <a:latin typeface="Times New Roman(heading)"/>
              </a:rPr>
              <a:t>mọi</a:t>
            </a:r>
            <a:r>
              <a:rPr lang="en-US" altLang="x-none" sz="4000" dirty="0">
                <a:latin typeface="Times New Roman(heading)"/>
              </a:rPr>
              <a:t> </a:t>
            </a:r>
            <a:r>
              <a:rPr lang="en-US" altLang="x-none" sz="4000" dirty="0" err="1">
                <a:latin typeface="Times New Roman(heading)"/>
              </a:rPr>
              <a:t>người</a:t>
            </a:r>
            <a:r>
              <a:rPr lang="en-US" altLang="x-none" sz="4000" dirty="0">
                <a:latin typeface="Times New Roman(heading)"/>
              </a:rPr>
              <a:t> </a:t>
            </a:r>
            <a:r>
              <a:rPr lang="en-US" altLang="x-none" sz="4000" dirty="0" err="1">
                <a:latin typeface="Times New Roman(heading)"/>
              </a:rPr>
              <a:t>đều</a:t>
            </a:r>
            <a:r>
              <a:rPr lang="en-US" altLang="x-none" sz="4000" dirty="0">
                <a:latin typeface="Times New Roman(heading)"/>
              </a:rPr>
              <a:t> </a:t>
            </a:r>
            <a:r>
              <a:rPr lang="en-US" altLang="x-none" sz="4000" dirty="0" err="1">
                <a:latin typeface="Times New Roman(heading)"/>
              </a:rPr>
              <a:t>bình</a:t>
            </a:r>
            <a:r>
              <a:rPr lang="en-US" altLang="x-none" sz="4000" dirty="0">
                <a:latin typeface="Times New Roman(heading)"/>
              </a:rPr>
              <a:t> </a:t>
            </a:r>
            <a:r>
              <a:rPr lang="en-US" altLang="x-none" sz="4000" dirty="0" err="1">
                <a:latin typeface="Times New Roman(heading)"/>
              </a:rPr>
              <a:t>đẳng</a:t>
            </a:r>
            <a:r>
              <a:rPr lang="en-US" altLang="x-none" sz="4000" dirty="0">
                <a:latin typeface="Times New Roman(heading)"/>
              </a:rPr>
              <a:t>, </a:t>
            </a:r>
            <a:r>
              <a:rPr lang="en-US" altLang="x-none" sz="4000" dirty="0" err="1">
                <a:latin typeface="Times New Roman(heading)"/>
              </a:rPr>
              <a:t>nội</a:t>
            </a:r>
            <a:r>
              <a:rPr lang="en-US" altLang="x-none" sz="4000" dirty="0">
                <a:latin typeface="Times New Roman(heading)"/>
              </a:rPr>
              <a:t> dung </a:t>
            </a:r>
            <a:r>
              <a:rPr lang="en-US" altLang="x-none" sz="4000" dirty="0" err="1">
                <a:latin typeface="Times New Roman(heading)"/>
              </a:rPr>
              <a:t>căn</a:t>
            </a:r>
            <a:r>
              <a:rPr lang="en-US" altLang="x-none" sz="4000" dirty="0">
                <a:latin typeface="Times New Roman(heading)"/>
              </a:rPr>
              <a:t> </a:t>
            </a:r>
            <a:r>
              <a:rPr lang="en-US" altLang="x-none" sz="4000" dirty="0" err="1">
                <a:latin typeface="Times New Roman(heading)"/>
              </a:rPr>
              <a:t>bản</a:t>
            </a:r>
            <a:r>
              <a:rPr lang="en-US" altLang="x-none" sz="4000" dirty="0">
                <a:latin typeface="Times New Roman(heading)"/>
              </a:rPr>
              <a:t> </a:t>
            </a:r>
            <a:r>
              <a:rPr lang="en-US" altLang="x-none" sz="4000" dirty="0" err="1">
                <a:latin typeface="Times New Roman(heading)"/>
              </a:rPr>
              <a:t>của</a:t>
            </a:r>
            <a:r>
              <a:rPr lang="en-US" altLang="x-none" sz="4000" dirty="0">
                <a:latin typeface="Times New Roman(heading)"/>
              </a:rPr>
              <a:t> </a:t>
            </a:r>
            <a:r>
              <a:rPr lang="en-US" altLang="x-none" sz="4000" dirty="0" err="1">
                <a:latin typeface="Times New Roman(heading)"/>
              </a:rPr>
              <a:t>Phật</a:t>
            </a:r>
            <a:r>
              <a:rPr lang="en-US" altLang="x-none" sz="4000" dirty="0">
                <a:latin typeface="Times New Roman(heading)"/>
              </a:rPr>
              <a:t> </a:t>
            </a:r>
            <a:r>
              <a:rPr lang="en-US" altLang="x-none" sz="4000" dirty="0" err="1">
                <a:latin typeface="Times New Roman(heading)"/>
              </a:rPr>
              <a:t>giáo</a:t>
            </a:r>
            <a:r>
              <a:rPr lang="en-US" altLang="x-none" sz="4000" dirty="0">
                <a:latin typeface="Times New Roman(heading)"/>
              </a:rPr>
              <a:t> </a:t>
            </a:r>
            <a:r>
              <a:rPr lang="en-US" altLang="x-none" sz="4000" dirty="0" err="1">
                <a:latin typeface="Times New Roman(heading)"/>
              </a:rPr>
              <a:t>là</a:t>
            </a:r>
            <a:r>
              <a:rPr lang="en-US" altLang="x-none" sz="4000" dirty="0">
                <a:latin typeface="Times New Roman(heading)"/>
              </a:rPr>
              <a:t> </a:t>
            </a:r>
            <a:r>
              <a:rPr lang="en-US" altLang="x-none" sz="4000" dirty="0" err="1">
                <a:latin typeface="Times New Roman(heading)"/>
              </a:rPr>
              <a:t>luật</a:t>
            </a:r>
            <a:r>
              <a:rPr lang="en-US" altLang="x-none" sz="4000" dirty="0">
                <a:latin typeface="Times New Roman(heading)"/>
              </a:rPr>
              <a:t> </a:t>
            </a:r>
            <a:r>
              <a:rPr lang="en-US" altLang="x-none" sz="4000" dirty="0" err="1">
                <a:latin typeface="Times New Roman(heading)"/>
              </a:rPr>
              <a:t>nhân</a:t>
            </a:r>
            <a:r>
              <a:rPr lang="en-US" altLang="x-none" sz="4000" dirty="0">
                <a:latin typeface="Times New Roman(heading)"/>
              </a:rPr>
              <a:t> </a:t>
            </a:r>
            <a:r>
              <a:rPr lang="en-US" altLang="x-none" sz="4000" dirty="0" err="1">
                <a:latin typeface="Times New Roman(heading)"/>
              </a:rPr>
              <a:t>quả</a:t>
            </a:r>
            <a:r>
              <a:rPr lang="en-US" altLang="x-none" sz="4000" dirty="0">
                <a:latin typeface="Times New Roman(heading)"/>
              </a:rPr>
              <a:t>. Theo </a:t>
            </a:r>
            <a:r>
              <a:rPr lang="en-US" altLang="x-none" sz="4000" dirty="0" err="1">
                <a:latin typeface="Times New Roman(heading)"/>
              </a:rPr>
              <a:t>đó</a:t>
            </a:r>
            <a:r>
              <a:rPr lang="en-US" altLang="x-none" sz="4000" dirty="0">
                <a:latin typeface="Times New Roman(heading)"/>
              </a:rPr>
              <a:t>, con </a:t>
            </a:r>
            <a:r>
              <a:rPr lang="en-US" altLang="x-none" sz="4000" dirty="0" err="1">
                <a:latin typeface="Times New Roman(heading)"/>
              </a:rPr>
              <a:t>người</a:t>
            </a:r>
            <a:r>
              <a:rPr lang="en-US" altLang="x-none" sz="4000" dirty="0">
                <a:latin typeface="Times New Roman(heading)"/>
              </a:rPr>
              <a:t> </a:t>
            </a:r>
            <a:r>
              <a:rPr lang="en-US" altLang="x-none" sz="4000" dirty="0" err="1">
                <a:latin typeface="Times New Roman(heading)"/>
              </a:rPr>
              <a:t>sẽ</a:t>
            </a:r>
            <a:r>
              <a:rPr lang="en-US" altLang="x-none" sz="4000" dirty="0">
                <a:latin typeface="Times New Roman(heading)"/>
              </a:rPr>
              <a:t> </a:t>
            </a:r>
            <a:r>
              <a:rPr lang="en-US" altLang="x-none" sz="4000" dirty="0" err="1">
                <a:latin typeface="Times New Roman(heading)"/>
              </a:rPr>
              <a:t>phải</a:t>
            </a:r>
            <a:r>
              <a:rPr lang="en-US" altLang="x-none" sz="4000" dirty="0">
                <a:latin typeface="Times New Roman(heading)"/>
              </a:rPr>
              <a:t> </a:t>
            </a:r>
            <a:r>
              <a:rPr lang="en-US" altLang="x-none" sz="4000" dirty="0" err="1">
                <a:latin typeface="Times New Roman(heading)"/>
              </a:rPr>
              <a:t>chịu</a:t>
            </a:r>
            <a:r>
              <a:rPr lang="en-US" altLang="x-none" sz="4000" dirty="0">
                <a:latin typeface="Times New Roman(heading)"/>
              </a:rPr>
              <a:t> </a:t>
            </a:r>
            <a:r>
              <a:rPr lang="en-US" altLang="x-none" sz="4000" dirty="0" err="1">
                <a:latin typeface="Times New Roman(heading)"/>
              </a:rPr>
              <a:t>tác</a:t>
            </a:r>
            <a:r>
              <a:rPr lang="en-US" altLang="x-none" sz="4000" dirty="0">
                <a:latin typeface="Times New Roman(heading)"/>
              </a:rPr>
              <a:t> </a:t>
            </a:r>
            <a:r>
              <a:rPr lang="en-US" altLang="x-none" sz="4000" dirty="0" err="1">
                <a:latin typeface="Times New Roman(heading)"/>
              </a:rPr>
              <a:t>động</a:t>
            </a:r>
            <a:r>
              <a:rPr lang="en-US" altLang="x-none" sz="4000" dirty="0">
                <a:latin typeface="Times New Roman(heading)"/>
              </a:rPr>
              <a:t> </a:t>
            </a:r>
            <a:r>
              <a:rPr lang="en-US" altLang="x-none" sz="4000" dirty="0" err="1">
                <a:latin typeface="Times New Roman(heading)"/>
              </a:rPr>
              <a:t>từ</a:t>
            </a:r>
            <a:r>
              <a:rPr lang="en-US" altLang="x-none" sz="4000" dirty="0">
                <a:latin typeface="Times New Roman(heading)"/>
              </a:rPr>
              <a:t> </a:t>
            </a:r>
            <a:r>
              <a:rPr lang="en-US" altLang="x-none" sz="4000" dirty="0" err="1">
                <a:latin typeface="Times New Roman(heading)"/>
              </a:rPr>
              <a:t>những</a:t>
            </a:r>
            <a:r>
              <a:rPr lang="en-US" altLang="x-none" sz="4000" dirty="0">
                <a:latin typeface="Times New Roman(heading)"/>
              </a:rPr>
              <a:t> </a:t>
            </a:r>
            <a:r>
              <a:rPr lang="en-US" altLang="x-none" sz="4000" dirty="0" err="1">
                <a:latin typeface="Times New Roman(heading)"/>
              </a:rPr>
              <a:t>việc</a:t>
            </a:r>
            <a:r>
              <a:rPr lang="en-US" altLang="x-none" sz="4000" dirty="0">
                <a:latin typeface="Times New Roman(heading)"/>
              </a:rPr>
              <a:t> </a:t>
            </a:r>
            <a:r>
              <a:rPr lang="en-US" altLang="x-none" sz="4000" dirty="0" err="1">
                <a:latin typeface="Times New Roman(heading)"/>
              </a:rPr>
              <a:t>làm</a:t>
            </a:r>
            <a:r>
              <a:rPr lang="en-US" altLang="x-none" sz="4000" dirty="0">
                <a:latin typeface="Times New Roman(heading)"/>
              </a:rPr>
              <a:t> </a:t>
            </a:r>
            <a:r>
              <a:rPr lang="en-US" altLang="x-none" sz="4000" dirty="0" err="1">
                <a:latin typeface="Times New Roman(heading)"/>
              </a:rPr>
              <a:t>tốt</a:t>
            </a:r>
            <a:r>
              <a:rPr lang="en-US" altLang="x-none" sz="4000" dirty="0">
                <a:latin typeface="Times New Roman(heading)"/>
              </a:rPr>
              <a:t> hay </a:t>
            </a:r>
            <a:r>
              <a:rPr lang="en-US" altLang="x-none" sz="4000" dirty="0" err="1">
                <a:latin typeface="Times New Roman(heading)"/>
              </a:rPr>
              <a:t>xấu</a:t>
            </a:r>
            <a:r>
              <a:rPr lang="en-US" altLang="x-none" sz="4000" dirty="0">
                <a:latin typeface="Times New Roman(heading)"/>
              </a:rPr>
              <a:t> </a:t>
            </a:r>
            <a:r>
              <a:rPr lang="en-US" altLang="x-none" sz="4000" dirty="0" err="1">
                <a:latin typeface="Times New Roman(heading)"/>
              </a:rPr>
              <a:t>của</a:t>
            </a:r>
            <a:r>
              <a:rPr lang="en-US" altLang="x-none" sz="4000" dirty="0">
                <a:latin typeface="Times New Roman(heading)"/>
              </a:rPr>
              <a:t> </a:t>
            </a:r>
            <a:r>
              <a:rPr lang="en-US" altLang="x-none" sz="4000" dirty="0" err="1">
                <a:latin typeface="Times New Roman(heading)"/>
              </a:rPr>
              <a:t>mình</a:t>
            </a:r>
            <a:r>
              <a:rPr lang="en-US" altLang="x-none" sz="4000" dirty="0">
                <a:latin typeface="Times New Roman(heading)"/>
              </a:rPr>
              <a:t>.</a:t>
            </a:r>
          </a:p>
        </p:txBody>
      </p:sp>
      <p:sp>
        <p:nvSpPr>
          <p:cNvPr id="3" name="Rectangle: Rounded Corners 2"/>
          <p:cNvSpPr/>
          <p:nvPr/>
        </p:nvSpPr>
        <p:spPr>
          <a:xfrm>
            <a:off x="2386447" y="333922"/>
            <a:ext cx="7386451" cy="755139"/>
          </a:xfrm>
          <a:prstGeom prst="roundRect">
            <a:avLst>
              <a:gd name="adj" fmla="val 1205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600" b="1" dirty="0">
                <a:latin typeface="Times New Roman" pitchFamily="18" charset="0"/>
                <a:cs typeface="Times New Roman" pitchFamily="18" charset="0"/>
              </a:rPr>
              <a:t>ĐẠO PHẬT</a:t>
            </a:r>
            <a:endParaRPr lang="en-US" sz="36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16473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70434" y="113016"/>
            <a:ext cx="5948273" cy="5948273"/>
          </a:xfrm>
          <a:prstGeom prst="rect">
            <a:avLst/>
          </a:prstGeom>
          <a:noFill/>
          <a:ln w="9525">
            <a:noFill/>
          </a:ln>
        </p:spPr>
      </p:pic>
      <p:sp>
        <p:nvSpPr>
          <p:cNvPr id="3" name="TextBox 2"/>
          <p:cNvSpPr txBox="1"/>
          <p:nvPr/>
        </p:nvSpPr>
        <p:spPr>
          <a:xfrm>
            <a:off x="3164454" y="6216135"/>
            <a:ext cx="5953874" cy="523220"/>
          </a:xfrm>
          <a:prstGeom prst="rect">
            <a:avLst/>
          </a:prstGeom>
          <a:solidFill>
            <a:schemeClr val="accent2">
              <a:lumMod val="40000"/>
              <a:lumOff val="60000"/>
            </a:schemeClr>
          </a:solidFill>
        </p:spPr>
        <p:txBody>
          <a:bodyPr wrap="none" rtlCol="0">
            <a:spAutoFit/>
          </a:bodyPr>
          <a:lstStyle/>
          <a:p>
            <a:r>
              <a:rPr lang="vi-VN" sz="2800" dirty="0">
                <a:latin typeface="Times New Roman" pitchFamily="18" charset="0"/>
                <a:cs typeface="Times New Roman" pitchFamily="18" charset="0"/>
              </a:rPr>
              <a:t>X</a:t>
            </a:r>
            <a:r>
              <a:rPr lang="en-US" sz="2800" dirty="0" err="1">
                <a:latin typeface="Times New Roman" pitchFamily="18" charset="0"/>
                <a:cs typeface="Times New Roman" pitchFamily="18" charset="0"/>
              </a:rPr>
              <a:t>ít</a:t>
            </a:r>
            <a:r>
              <a:rPr lang="vi-VN" sz="2800" dirty="0">
                <a:latin typeface="Times New Roman" pitchFamily="18" charset="0"/>
                <a:cs typeface="Times New Roman" pitchFamily="18" charset="0"/>
              </a:rPr>
              <a:t>-đ</a:t>
            </a:r>
            <a:r>
              <a:rPr lang="en-US" sz="2800" dirty="0">
                <a:latin typeface="Times New Roman" pitchFamily="18" charset="0"/>
                <a:cs typeface="Times New Roman" pitchFamily="18" charset="0"/>
              </a:rPr>
              <a:t>á</a:t>
            </a:r>
            <a:r>
              <a:rPr lang="vi-VN" sz="2800" dirty="0">
                <a:latin typeface="Times New Roman" pitchFamily="18" charset="0"/>
                <a:cs typeface="Times New Roman" pitchFamily="18" charset="0"/>
              </a:rPr>
              <a:t>c-ta Gô-ta-ma (Thích Ca Mâu Ni)</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29941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1268414"/>
            <a:ext cx="4321175" cy="432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1268414"/>
            <a:ext cx="4392613" cy="432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a:spLocks noChangeArrowheads="1"/>
          </p:cNvSpPr>
          <p:nvPr/>
        </p:nvSpPr>
        <p:spPr bwMode="auto">
          <a:xfrm>
            <a:off x="6672264" y="5876926"/>
            <a:ext cx="3024187" cy="523875"/>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a:solidFill>
                  <a:schemeClr val="bg1"/>
                </a:solidFill>
                <a:latin typeface="Times New Roman" panose="02020603050405020304" pitchFamily="18" charset="0"/>
                <a:cs typeface="Times New Roman" panose="02020603050405020304" pitchFamily="18" charset="0"/>
              </a:rPr>
              <a:t>Phật giáo </a:t>
            </a:r>
          </a:p>
        </p:txBody>
      </p:sp>
      <p:sp>
        <p:nvSpPr>
          <p:cNvPr id="12294" name="TextBox 5"/>
          <p:cNvSpPr txBox="1">
            <a:spLocks noChangeArrowheads="1"/>
          </p:cNvSpPr>
          <p:nvPr/>
        </p:nvSpPr>
        <p:spPr bwMode="auto">
          <a:xfrm>
            <a:off x="1811339" y="5662614"/>
            <a:ext cx="4105275" cy="954087"/>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a:solidFill>
                  <a:schemeClr val="bg1"/>
                </a:solidFill>
                <a:latin typeface="Times New Roman" panose="02020603050405020304" pitchFamily="18" charset="0"/>
                <a:cs typeface="Times New Roman" panose="02020603050405020304" pitchFamily="18" charset="0"/>
              </a:rPr>
              <a:t>Bà la môn về sau thành</a:t>
            </a:r>
          </a:p>
          <a:p>
            <a:pPr algn="ctr" eaLnBrk="1" hangingPunct="1">
              <a:spcBef>
                <a:spcPct val="0"/>
              </a:spcBef>
              <a:buFontTx/>
              <a:buNone/>
            </a:pPr>
            <a:r>
              <a:rPr lang="en-US" altLang="en-US" sz="2800" b="1">
                <a:solidFill>
                  <a:schemeClr val="bg1"/>
                </a:solidFill>
                <a:latin typeface="Times New Roman" panose="02020603050405020304" pitchFamily="18" charset="0"/>
                <a:cs typeface="Times New Roman" panose="02020603050405020304" pitchFamily="18" charset="0"/>
              </a:rPr>
              <a:t>Đao Hin-đu (Ấn Độ giáo)  </a:t>
            </a:r>
          </a:p>
        </p:txBody>
      </p:sp>
      <p:sp>
        <p:nvSpPr>
          <p:cNvPr id="12295" name="TextBox 6"/>
          <p:cNvSpPr txBox="1">
            <a:spLocks noChangeArrowheads="1"/>
          </p:cNvSpPr>
          <p:nvPr/>
        </p:nvSpPr>
        <p:spPr bwMode="auto">
          <a:xfrm>
            <a:off x="1857376" y="169864"/>
            <a:ext cx="8486775" cy="955675"/>
          </a:xfrm>
          <a:prstGeom prst="rect">
            <a:avLst/>
          </a:prstGeom>
          <a:noFill/>
          <a:ln w="1905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vi-VN" altLang="en-US" sz="2800" b="1">
                <a:solidFill>
                  <a:schemeClr val="bg1"/>
                </a:solidFill>
                <a:latin typeface="Times New Roman" panose="02020603050405020304" pitchFamily="18" charset="0"/>
                <a:cs typeface="Times New Roman" panose="02020603050405020304" pitchFamily="18" charset="0"/>
              </a:rPr>
              <a:t>Thảo luận nhóm (3 phút) </a:t>
            </a:r>
          </a:p>
          <a:p>
            <a:pPr algn="ctr" eaLnBrk="1" hangingPunct="1">
              <a:spcBef>
                <a:spcPct val="0"/>
              </a:spcBef>
              <a:buFontTx/>
              <a:buNone/>
            </a:pPr>
            <a:r>
              <a:rPr lang="vi-VN" altLang="en-US" sz="2800" b="1">
                <a:solidFill>
                  <a:srgbClr val="FFFF00"/>
                </a:solidFill>
                <a:latin typeface="Times New Roman" panose="02020603050405020304" pitchFamily="18" charset="0"/>
                <a:cs typeface="Times New Roman" panose="02020603050405020304" pitchFamily="18" charset="0"/>
              </a:rPr>
              <a:t>Hãy so sánh sự khác biệt giữa hai tôn giáo này?</a:t>
            </a:r>
            <a:endParaRPr lang="en-US" altLang="en-US" sz="2800" b="1">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7475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3" name="TextBox 6"/>
          <p:cNvSpPr txBox="1">
            <a:spLocks noChangeArrowheads="1"/>
          </p:cNvSpPr>
          <p:nvPr/>
        </p:nvSpPr>
        <p:spPr bwMode="auto">
          <a:xfrm>
            <a:off x="1857376" y="169864"/>
            <a:ext cx="8486775" cy="955675"/>
          </a:xfrm>
          <a:prstGeom prst="rect">
            <a:avLst/>
          </a:prstGeom>
          <a:noFill/>
          <a:ln w="1905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vi-VN" altLang="en-US" sz="2800" b="1">
                <a:solidFill>
                  <a:schemeClr val="bg1"/>
                </a:solidFill>
                <a:latin typeface="Times New Roman" panose="02020603050405020304" pitchFamily="18" charset="0"/>
                <a:cs typeface="Times New Roman" panose="02020603050405020304" pitchFamily="18" charset="0"/>
              </a:rPr>
              <a:t>Thảo luận nhóm (3 phút) </a:t>
            </a:r>
          </a:p>
          <a:p>
            <a:pPr algn="ctr" eaLnBrk="1" hangingPunct="1">
              <a:spcBef>
                <a:spcPct val="0"/>
              </a:spcBef>
              <a:buFontTx/>
              <a:buNone/>
            </a:pPr>
            <a:r>
              <a:rPr lang="vi-VN" altLang="en-US" sz="2800" b="1">
                <a:solidFill>
                  <a:srgbClr val="FFFF00"/>
                </a:solidFill>
                <a:latin typeface="Times New Roman" panose="02020603050405020304" pitchFamily="18" charset="0"/>
                <a:cs typeface="Times New Roman" panose="02020603050405020304" pitchFamily="18" charset="0"/>
              </a:rPr>
              <a:t>Hãy so sánh sự khác biệt giữa hai tôn giáo này?</a:t>
            </a:r>
            <a:endParaRPr lang="en-US" altLang="en-US" sz="2800" b="1">
              <a:solidFill>
                <a:srgbClr val="FFFF00"/>
              </a:solidFill>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5880100" y="1125539"/>
            <a:ext cx="71438" cy="561657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889125" y="1125539"/>
            <a:ext cx="3519488" cy="1076325"/>
          </a:xfrm>
          <a:prstGeom prst="rect">
            <a:avLst/>
          </a:prstGeom>
          <a:noFill/>
        </p:spPr>
        <p:txBody>
          <a:bodyPr>
            <a:spAutoFit/>
          </a:bodyPr>
          <a:lstStyle/>
          <a:p>
            <a:pPr algn="ctr" eaLnBrk="1" hangingPunct="1">
              <a:defRPr/>
            </a:pPr>
            <a:r>
              <a:rPr lang="vi-VN" sz="3200" b="1" dirty="0">
                <a:solidFill>
                  <a:srgbClr val="FFFF00"/>
                </a:solidFill>
                <a:latin typeface="+mj-lt"/>
                <a:cs typeface="Arial" charset="0"/>
              </a:rPr>
              <a:t>Đạo Bà la môn</a:t>
            </a:r>
          </a:p>
          <a:p>
            <a:pPr algn="ctr" eaLnBrk="1" hangingPunct="1">
              <a:defRPr/>
            </a:pPr>
            <a:r>
              <a:rPr lang="vi-VN" sz="3200" b="1" dirty="0">
                <a:solidFill>
                  <a:srgbClr val="FFFF00"/>
                </a:solidFill>
                <a:latin typeface="+mj-lt"/>
                <a:cs typeface="Arial" charset="0"/>
              </a:rPr>
              <a:t> (Ấn Độ giáo ) </a:t>
            </a:r>
            <a:endParaRPr lang="en-US" sz="3200" b="1" dirty="0">
              <a:solidFill>
                <a:srgbClr val="FFFF00"/>
              </a:solidFill>
              <a:latin typeface="+mj-lt"/>
              <a:cs typeface="Arial" charset="0"/>
            </a:endParaRPr>
          </a:p>
        </p:txBody>
      </p:sp>
      <p:sp>
        <p:nvSpPr>
          <p:cNvPr id="10" name="TextBox 9"/>
          <p:cNvSpPr txBox="1"/>
          <p:nvPr/>
        </p:nvSpPr>
        <p:spPr>
          <a:xfrm>
            <a:off x="6408739" y="1243014"/>
            <a:ext cx="3311525" cy="585787"/>
          </a:xfrm>
          <a:prstGeom prst="rect">
            <a:avLst/>
          </a:prstGeom>
          <a:noFill/>
        </p:spPr>
        <p:txBody>
          <a:bodyPr>
            <a:spAutoFit/>
          </a:bodyPr>
          <a:lstStyle/>
          <a:p>
            <a:pPr algn="ctr" eaLnBrk="1" hangingPunct="1">
              <a:defRPr/>
            </a:pPr>
            <a:r>
              <a:rPr lang="vi-VN" sz="3200" b="1" dirty="0">
                <a:solidFill>
                  <a:schemeClr val="bg1"/>
                </a:solidFill>
                <a:latin typeface="+mj-lt"/>
                <a:cs typeface="Arial" charset="0"/>
              </a:rPr>
              <a:t>Phật giáo </a:t>
            </a:r>
            <a:endParaRPr lang="en-US" sz="3200" b="1" dirty="0">
              <a:solidFill>
                <a:schemeClr val="bg1"/>
              </a:solidFill>
              <a:latin typeface="+mj-lt"/>
              <a:cs typeface="Arial" charset="0"/>
            </a:endParaRPr>
          </a:p>
        </p:txBody>
      </p:sp>
      <p:sp>
        <p:nvSpPr>
          <p:cNvPr id="6" name="TextBox 5"/>
          <p:cNvSpPr txBox="1"/>
          <p:nvPr/>
        </p:nvSpPr>
        <p:spPr>
          <a:xfrm>
            <a:off x="1847850" y="2349500"/>
            <a:ext cx="3887788" cy="4154488"/>
          </a:xfrm>
          <a:prstGeom prst="rect">
            <a:avLst/>
          </a:prstGeom>
          <a:noFill/>
        </p:spPr>
        <p:txBody>
          <a:bodyPr>
            <a:spAutoFit/>
          </a:bodyPr>
          <a:lstStyle/>
          <a:p>
            <a:pPr algn="just" eaLnBrk="1" hangingPunct="1">
              <a:defRPr/>
            </a:pPr>
            <a:r>
              <a:rPr lang="vi-VN" sz="2400" b="1" dirty="0">
                <a:solidFill>
                  <a:srgbClr val="FFFF00"/>
                </a:solidFill>
                <a:latin typeface="+mj-lt"/>
                <a:cs typeface="Arial" charset="0"/>
              </a:rPr>
              <a:t>- Quan niệm thần Brama sinh ra các  đẳng cấp và con người phải tuân theo sự sắp đặt này.</a:t>
            </a:r>
          </a:p>
          <a:p>
            <a:pPr algn="just" eaLnBrk="1" hangingPunct="1">
              <a:defRPr/>
            </a:pPr>
            <a:r>
              <a:rPr lang="vi-VN" sz="2400" b="1" dirty="0">
                <a:solidFill>
                  <a:srgbClr val="FFFF00"/>
                </a:solidFill>
                <a:latin typeface="+mj-lt"/>
                <a:cs typeface="Arial" charset="0"/>
              </a:rPr>
              <a:t>- Phù hợp với chế độ cai trị theo đẳng cấp của xã hội           Ấn Độ lúc bấy giớ. </a:t>
            </a:r>
          </a:p>
          <a:p>
            <a:pPr algn="just" eaLnBrk="1" hangingPunct="1">
              <a:defRPr/>
            </a:pPr>
            <a:endParaRPr lang="vi-VN" sz="2400" b="1" dirty="0">
              <a:solidFill>
                <a:srgbClr val="FFFF00"/>
              </a:solidFill>
              <a:latin typeface="+mj-lt"/>
              <a:cs typeface="Arial" charset="0"/>
            </a:endParaRPr>
          </a:p>
          <a:p>
            <a:pPr algn="just" eaLnBrk="1" hangingPunct="1">
              <a:defRPr/>
            </a:pPr>
            <a:r>
              <a:rPr lang="vi-VN" sz="2400" b="1" dirty="0">
                <a:solidFill>
                  <a:srgbClr val="FFFF00"/>
                </a:solidFill>
                <a:latin typeface="+mj-lt"/>
                <a:cs typeface="Arial" charset="0"/>
              </a:rPr>
              <a:t>- Được giai cấp thống trị      sử dụng như một công cụ đắc lực để cai trị đất nước </a:t>
            </a:r>
          </a:p>
        </p:txBody>
      </p:sp>
      <p:sp>
        <p:nvSpPr>
          <p:cNvPr id="7" name="TextBox 6"/>
          <p:cNvSpPr txBox="1"/>
          <p:nvPr/>
        </p:nvSpPr>
        <p:spPr>
          <a:xfrm>
            <a:off x="6096000" y="1844676"/>
            <a:ext cx="4243388" cy="4524375"/>
          </a:xfrm>
          <a:prstGeom prst="rect">
            <a:avLst/>
          </a:prstGeom>
          <a:noFill/>
        </p:spPr>
        <p:txBody>
          <a:bodyPr>
            <a:spAutoFit/>
          </a:bodyPr>
          <a:lstStyle/>
          <a:p>
            <a:pPr algn="just" eaLnBrk="1" hangingPunct="1">
              <a:lnSpc>
                <a:spcPct val="150000"/>
              </a:lnSpc>
              <a:defRPr/>
            </a:pPr>
            <a:r>
              <a:rPr lang="vi-VN" sz="2400" b="1" dirty="0">
                <a:solidFill>
                  <a:schemeClr val="bg1"/>
                </a:solidFill>
                <a:latin typeface="+mj-lt"/>
                <a:cs typeface="Arial" charset="0"/>
              </a:rPr>
              <a:t>- Quan niệm tất cả mọi người đều bình đẳng. Mang tư tưởng tiến bộ</a:t>
            </a:r>
          </a:p>
          <a:p>
            <a:pPr algn="just" eaLnBrk="1" hangingPunct="1">
              <a:lnSpc>
                <a:spcPct val="150000"/>
              </a:lnSpc>
              <a:defRPr/>
            </a:pPr>
            <a:r>
              <a:rPr lang="vi-VN" sz="2400" b="1" dirty="0">
                <a:solidFill>
                  <a:schemeClr val="bg1"/>
                </a:solidFill>
                <a:latin typeface="+mj-lt"/>
                <a:cs typeface="Arial" charset="0"/>
              </a:rPr>
              <a:t>- Không phù hợp với chế độ cai trị theo đẳng cấp của xã hội Ấn Độ lúc bấy giờ.</a:t>
            </a:r>
            <a:endParaRPr lang="en-US" sz="2400" b="1" dirty="0">
              <a:solidFill>
                <a:schemeClr val="bg1"/>
              </a:solidFill>
              <a:latin typeface="+mj-lt"/>
              <a:cs typeface="Arial" charset="0"/>
            </a:endParaRPr>
          </a:p>
          <a:p>
            <a:pPr algn="just" eaLnBrk="1" hangingPunct="1">
              <a:lnSpc>
                <a:spcPct val="150000"/>
              </a:lnSpc>
              <a:defRPr/>
            </a:pPr>
            <a:r>
              <a:rPr lang="vi-VN" sz="2400" b="1" dirty="0">
                <a:solidFill>
                  <a:schemeClr val="bg1"/>
                </a:solidFill>
                <a:latin typeface="+mj-lt"/>
                <a:cs typeface="Arial" charset="0"/>
              </a:rPr>
              <a:t>- Không phát triển mạnh ở           Ấn Độ thời gian này </a:t>
            </a:r>
            <a:endParaRPr lang="en-US" sz="2400" b="1" dirty="0">
              <a:solidFill>
                <a:schemeClr val="bg1"/>
              </a:solidFill>
              <a:latin typeface="+mj-lt"/>
              <a:cs typeface="Arial" charset="0"/>
            </a:endParaRPr>
          </a:p>
        </p:txBody>
      </p:sp>
    </p:spTree>
    <p:extLst>
      <p:ext uri="{BB962C8B-B14F-4D97-AF65-F5344CB8AC3E}">
        <p14:creationId xmlns:p14="http://schemas.microsoft.com/office/powerpoint/2010/main" val="10275833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33167"/>
            <a:ext cx="9144000" cy="85665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latin typeface="Times New Roman" pitchFamily="18" charset="0"/>
              <a:cs typeface="Times New Roman" pitchFamily="18" charset="0"/>
            </a:endParaRPr>
          </a:p>
        </p:txBody>
      </p:sp>
      <p:sp>
        <p:nvSpPr>
          <p:cNvPr id="3" name="Rectangle: Rounded Corners 2"/>
          <p:cNvSpPr/>
          <p:nvPr/>
        </p:nvSpPr>
        <p:spPr>
          <a:xfrm>
            <a:off x="2205318" y="477090"/>
            <a:ext cx="7620000" cy="856659"/>
          </a:xfrm>
          <a:prstGeom prst="roundRect">
            <a:avLst>
              <a:gd name="adj" fmla="val 16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600" b="1" dirty="0" smtClean="0">
                <a:effectLst>
                  <a:outerShdw blurRad="38100" dist="38100" dir="2700000" algn="tl">
                    <a:srgbClr val="000000">
                      <a:alpha val="43137"/>
                    </a:srgbClr>
                  </a:outerShdw>
                </a:effectLst>
                <a:latin typeface="Times New Roman" pitchFamily="18" charset="0"/>
                <a:cs typeface="Times New Roman" pitchFamily="18" charset="0"/>
              </a:rPr>
              <a:t>3. </a:t>
            </a:r>
            <a:r>
              <a:rPr lang="en-US" sz="3600" b="1" dirty="0" err="1" smtClean="0">
                <a:effectLst>
                  <a:outerShdw blurRad="38100" dist="38100" dir="2700000" algn="tl">
                    <a:srgbClr val="000000">
                      <a:alpha val="43137"/>
                    </a:srgbClr>
                  </a:outerShdw>
                </a:effectLst>
                <a:latin typeface="Times New Roman" pitchFamily="18" charset="0"/>
                <a:cs typeface="Times New Roman" pitchFamily="18" charset="0"/>
              </a:rPr>
              <a:t>Những</a:t>
            </a:r>
            <a:r>
              <a:rPr lang="en-US" sz="36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effectLst>
                  <a:outerShdw blurRad="38100" dist="38100" dir="2700000" algn="tl">
                    <a:srgbClr val="000000">
                      <a:alpha val="43137"/>
                    </a:srgbClr>
                  </a:outerShdw>
                </a:effectLst>
                <a:latin typeface="Times New Roman" pitchFamily="18" charset="0"/>
                <a:cs typeface="Times New Roman" pitchFamily="18" charset="0"/>
              </a:rPr>
              <a:t>thành</a:t>
            </a:r>
            <a:r>
              <a:rPr lang="en-US" sz="36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effectLst>
                  <a:outerShdw blurRad="38100" dist="38100" dir="2700000" algn="tl">
                    <a:srgbClr val="000000">
                      <a:alpha val="43137"/>
                    </a:srgbClr>
                  </a:outerShdw>
                </a:effectLst>
                <a:latin typeface="Times New Roman" pitchFamily="18" charset="0"/>
                <a:cs typeface="Times New Roman" pitchFamily="18" charset="0"/>
              </a:rPr>
              <a:t>tựu</a:t>
            </a:r>
            <a:r>
              <a:rPr lang="en-US" sz="36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effectLst>
                  <a:outerShdw blurRad="38100" dist="38100" dir="2700000" algn="tl">
                    <a:srgbClr val="000000">
                      <a:alpha val="43137"/>
                    </a:srgbClr>
                  </a:outerShdw>
                </a:effectLst>
                <a:latin typeface="Times New Roman" pitchFamily="18" charset="0"/>
                <a:cs typeface="Times New Roman" pitchFamily="18" charset="0"/>
              </a:rPr>
              <a:t>văn</a:t>
            </a:r>
            <a:r>
              <a:rPr lang="en-US" sz="36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effectLst>
                  <a:outerShdw blurRad="38100" dist="38100" dir="2700000" algn="tl">
                    <a:srgbClr val="000000">
                      <a:alpha val="43137"/>
                    </a:srgbClr>
                  </a:outerShdw>
                </a:effectLst>
                <a:latin typeface="Times New Roman" pitchFamily="18" charset="0"/>
                <a:cs typeface="Times New Roman" pitchFamily="18" charset="0"/>
              </a:rPr>
              <a:t>hóa</a:t>
            </a:r>
            <a:r>
              <a:rPr lang="en-US" sz="36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effectLst>
                  <a:outerShdw blurRad="38100" dist="38100" dir="2700000" algn="tl">
                    <a:srgbClr val="000000">
                      <a:alpha val="43137"/>
                    </a:srgbClr>
                  </a:outerShdw>
                </a:effectLst>
                <a:latin typeface="Times New Roman" pitchFamily="18" charset="0"/>
                <a:cs typeface="Times New Roman" pitchFamily="18" charset="0"/>
              </a:rPr>
              <a:t>tiêu</a:t>
            </a:r>
            <a:r>
              <a:rPr lang="en-US" sz="36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effectLst>
                  <a:outerShdw blurRad="38100" dist="38100" dir="2700000" algn="tl">
                    <a:srgbClr val="000000">
                      <a:alpha val="43137"/>
                    </a:srgbClr>
                  </a:outerShdw>
                </a:effectLst>
                <a:latin typeface="Times New Roman" pitchFamily="18" charset="0"/>
                <a:cs typeface="Times New Roman" pitchFamily="18" charset="0"/>
              </a:rPr>
              <a:t>biểu</a:t>
            </a:r>
            <a:endParaRPr lang="en-US" sz="36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TextBox 5"/>
          <p:cNvSpPr txBox="1"/>
          <p:nvPr/>
        </p:nvSpPr>
        <p:spPr>
          <a:xfrm>
            <a:off x="724227" y="2127969"/>
            <a:ext cx="10582182" cy="3088384"/>
          </a:xfrm>
          <a:prstGeom prst="roundRect">
            <a:avLst>
              <a:gd name="adj" fmla="val 8512"/>
            </a:avLst>
          </a:prstGeom>
          <a:solidFill>
            <a:schemeClr val="accent6">
              <a:lumMod val="20000"/>
              <a:lumOff val="80000"/>
            </a:schemeClr>
          </a:solidFill>
          <a:ln>
            <a:noFill/>
            <a:prstDash val="dash"/>
          </a:ln>
          <a:effectLst>
            <a:outerShdw blurRad="50800" dist="38100" dir="2700000" algn="tl" rotWithShape="0">
              <a:prstClr val="black">
                <a:alpha val="40000"/>
              </a:prstClr>
            </a:outerShdw>
          </a:effectLst>
        </p:spPr>
        <p:txBody>
          <a:bodyPr wrap="square" lIns="288000" tIns="432000" rIns="252000" bIns="108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30000"/>
              </a:lnSpc>
              <a:spcBef>
                <a:spcPct val="0"/>
              </a:spcBef>
              <a:buFontTx/>
              <a:buNone/>
            </a:pPr>
            <a:r>
              <a:rPr lang="en-US" altLang="en-US" sz="4000" dirty="0" err="1">
                <a:latin typeface="Times New Roman" pitchFamily="18" charset="0"/>
                <a:cs typeface="Times New Roman" pitchFamily="18" charset="0"/>
              </a:rPr>
              <a:t>Ấn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Độ</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cổ</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đại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có</a:t>
            </a:r>
            <a:r>
              <a:rPr lang="en-US" altLang="en-US" sz="4000" dirty="0">
                <a:latin typeface="Times New Roman" pitchFamily="18" charset="0"/>
                <a:cs typeface="Times New Roman" pitchFamily="18" charset="0"/>
              </a:rPr>
              <a:t> 2 </a:t>
            </a:r>
            <a:r>
              <a:rPr lang="en-US" altLang="en-US" sz="4000" dirty="0" err="1">
                <a:latin typeface="Times New Roman" pitchFamily="18" charset="0"/>
                <a:cs typeface="Times New Roman" pitchFamily="18" charset="0"/>
              </a:rPr>
              <a:t>tôn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giáo</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lớn</a:t>
            </a:r>
            <a:r>
              <a:rPr lang="en-US" altLang="en-US" sz="4000" dirty="0" smtClean="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Đạo</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Bà</a:t>
            </a:r>
            <a:r>
              <a:rPr lang="en-US" altLang="en-US" sz="4000" dirty="0">
                <a:latin typeface="Times New Roman" pitchFamily="18" charset="0"/>
                <a:cs typeface="Times New Roman" pitchFamily="18" charset="0"/>
              </a:rPr>
              <a:t> La </a:t>
            </a:r>
            <a:r>
              <a:rPr lang="en-US" altLang="en-US" sz="4000" dirty="0" err="1">
                <a:latin typeface="Times New Roman" pitchFamily="18" charset="0"/>
                <a:cs typeface="Times New Roman" pitchFamily="18" charset="0"/>
              </a:rPr>
              <a:t>Môn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còn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gọi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là</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Hin-đu</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giáo</a:t>
            </a:r>
            <a:r>
              <a:rPr lang="en-US" altLang="en-US" sz="4000" dirty="0">
                <a:latin typeface="Times New Roman" pitchFamily="18" charset="0"/>
                <a:cs typeface="Times New Roman" pitchFamily="18" charset="0"/>
              </a:rPr>
              <a:t> hay </a:t>
            </a:r>
            <a:r>
              <a:rPr lang="en-US" altLang="en-US" sz="4000" dirty="0" err="1">
                <a:latin typeface="Times New Roman" pitchFamily="18" charset="0"/>
                <a:cs typeface="Times New Roman" pitchFamily="18" charset="0"/>
              </a:rPr>
              <a:t>Ấn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Độ</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giáo</a:t>
            </a:r>
            <a:r>
              <a:rPr lang="en-US" altLang="en-US" sz="4000" dirty="0" smtClean="0">
                <a:latin typeface="Times New Roman" pitchFamily="18" charset="0"/>
                <a:cs typeface="Times New Roman" pitchFamily="18" charset="0"/>
              </a:rPr>
              <a:t>) </a:t>
            </a:r>
            <a:r>
              <a:rPr lang="en-US" altLang="en-US" sz="4000" dirty="0" err="1" smtClean="0">
                <a:latin typeface="Times New Roman" pitchFamily="18" charset="0"/>
                <a:cs typeface="Times New Roman" pitchFamily="18" charset="0"/>
              </a:rPr>
              <a:t>và</a:t>
            </a:r>
            <a:r>
              <a:rPr lang="en-US" altLang="en-US" sz="4000" dirty="0" smtClean="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Đạo</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Phật</a:t>
            </a:r>
            <a:r>
              <a:rPr lang="en-US" altLang="en-US" sz="4000" dirty="0">
                <a:latin typeface="Times New Roman" pitchFamily="18" charset="0"/>
                <a:cs typeface="Times New Roman" pitchFamily="18" charset="0"/>
              </a:rPr>
              <a:t>.</a:t>
            </a:r>
          </a:p>
        </p:txBody>
      </p:sp>
      <p:sp>
        <p:nvSpPr>
          <p:cNvPr id="5" name="Rectangle: Rounded Corners 4"/>
          <p:cNvSpPr/>
          <p:nvPr/>
        </p:nvSpPr>
        <p:spPr>
          <a:xfrm>
            <a:off x="677954" y="1471486"/>
            <a:ext cx="3516923" cy="518746"/>
          </a:xfrm>
          <a:prstGeom prst="round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ct val="130000"/>
              </a:lnSpc>
              <a:spcBef>
                <a:spcPct val="0"/>
              </a:spcBef>
            </a:pPr>
            <a:r>
              <a:rPr lang="en-US" sz="3600" dirty="0" err="1">
                <a:solidFill>
                  <a:schemeClr val="bg1"/>
                </a:solidFill>
                <a:latin typeface="Times New Roman" pitchFamily="18" charset="0"/>
                <a:cs typeface="Times New Roman" pitchFamily="18" charset="0"/>
              </a:rPr>
              <a:t>Tôn</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giáo</a:t>
            </a:r>
            <a:endParaRPr lang="en-US" sz="36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29941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EEA6FC91-0F8D-4C45-A6AE-7B5376BC6904}"/>
              </a:ext>
            </a:extLst>
          </p:cNvPr>
          <p:cNvGrpSpPr/>
          <p:nvPr/>
        </p:nvGrpSpPr>
        <p:grpSpPr>
          <a:xfrm>
            <a:off x="-1" y="-95511"/>
            <a:ext cx="4240721" cy="1530488"/>
            <a:chOff x="-1057112" y="-106078"/>
            <a:chExt cx="4439504" cy="1530488"/>
          </a:xfrm>
        </p:grpSpPr>
        <p:grpSp>
          <p:nvGrpSpPr>
            <p:cNvPr id="24" name="Group 23">
              <a:extLst>
                <a:ext uri="{FF2B5EF4-FFF2-40B4-BE49-F238E27FC236}">
                  <a16:creationId xmlns:a16="http://schemas.microsoft.com/office/drawing/2014/main" id="{28E95A3E-A8BE-472D-901A-AB56C1F86064}"/>
                </a:ext>
              </a:extLst>
            </p:cNvPr>
            <p:cNvGrpSpPr/>
            <p:nvPr/>
          </p:nvGrpSpPr>
          <p:grpSpPr>
            <a:xfrm>
              <a:off x="-812308" y="0"/>
              <a:ext cx="4194700" cy="1074198"/>
              <a:chOff x="-1176292" y="0"/>
              <a:chExt cx="4194700" cy="1074198"/>
            </a:xfrm>
          </p:grpSpPr>
          <p:sp>
            <p:nvSpPr>
              <p:cNvPr id="27" name="Flowchart: Delay 26">
                <a:extLst>
                  <a:ext uri="{FF2B5EF4-FFF2-40B4-BE49-F238E27FC236}">
                    <a16:creationId xmlns:a16="http://schemas.microsoft.com/office/drawing/2014/main" id="{B65B1754-4E1E-46AA-9E8B-485C33C25A32}"/>
                  </a:ext>
                </a:extLst>
              </p:cNvPr>
              <p:cNvSpPr/>
              <p:nvPr/>
            </p:nvSpPr>
            <p:spPr>
              <a:xfrm rot="16200000">
                <a:off x="539317" y="-1404893"/>
                <a:ext cx="763481" cy="4194700"/>
              </a:xfrm>
              <a:prstGeom prst="flowChartDelay">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28" name="Oval 27">
                <a:extLst>
                  <a:ext uri="{FF2B5EF4-FFF2-40B4-BE49-F238E27FC236}">
                    <a16:creationId xmlns:a16="http://schemas.microsoft.com/office/drawing/2014/main" id="{E80C3099-DF37-4045-B0FE-FA4EC342B782}"/>
                  </a:ext>
                </a:extLst>
              </p:cNvPr>
              <p:cNvSpPr/>
              <p:nvPr/>
            </p:nvSpPr>
            <p:spPr>
              <a:xfrm>
                <a:off x="1711602" y="0"/>
                <a:ext cx="1118586" cy="10741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grpSp>
        <p:sp>
          <p:nvSpPr>
            <p:cNvPr id="25" name="TextBox 24">
              <a:extLst>
                <a:ext uri="{FF2B5EF4-FFF2-40B4-BE49-F238E27FC236}">
                  <a16:creationId xmlns:a16="http://schemas.microsoft.com/office/drawing/2014/main" id="{15084731-3335-4465-A2E9-E6643F49965B}"/>
                </a:ext>
              </a:extLst>
            </p:cNvPr>
            <p:cNvSpPr txBox="1"/>
            <p:nvPr/>
          </p:nvSpPr>
          <p:spPr>
            <a:xfrm>
              <a:off x="-1057112" y="138056"/>
              <a:ext cx="2904055" cy="1286354"/>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Bài</a:t>
              </a:r>
              <a:r>
                <a:rPr kumimoji="0" lang="en-US" sz="3600" b="1"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 </a:t>
              </a:r>
            </a:p>
          </p:txBody>
        </p:sp>
        <p:sp>
          <p:nvSpPr>
            <p:cNvPr id="26" name="TextBox 25">
              <a:extLst>
                <a:ext uri="{FF2B5EF4-FFF2-40B4-BE49-F238E27FC236}">
                  <a16:creationId xmlns:a16="http://schemas.microsoft.com/office/drawing/2014/main" id="{0F767137-0798-4474-8395-87DF66C6E469}"/>
                </a:ext>
              </a:extLst>
            </p:cNvPr>
            <p:cNvSpPr txBox="1"/>
            <p:nvPr/>
          </p:nvSpPr>
          <p:spPr>
            <a:xfrm>
              <a:off x="2183774" y="-106078"/>
              <a:ext cx="777922" cy="1286354"/>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lang="en-US" sz="6600" b="1" dirty="0">
                  <a:solidFill>
                    <a:prstClr val="black"/>
                  </a:solidFill>
                  <a:latin typeface="Times New Roman" pitchFamily="18" charset="0"/>
                  <a:cs typeface="Times New Roman" pitchFamily="18" charset="0"/>
                </a:rPr>
                <a:t>8</a:t>
              </a:r>
              <a:endParaRPr kumimoji="0" lang="en-US" sz="6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grpSp>
      <p:sp>
        <p:nvSpPr>
          <p:cNvPr id="29" name="Rectangle 28">
            <a:extLst>
              <a:ext uri="{FF2B5EF4-FFF2-40B4-BE49-F238E27FC236}">
                <a16:creationId xmlns:a16="http://schemas.microsoft.com/office/drawing/2014/main" id="{FCAEA610-5F63-496C-A09F-7A3C8370A3BE}"/>
              </a:ext>
            </a:extLst>
          </p:cNvPr>
          <p:cNvSpPr/>
          <p:nvPr/>
        </p:nvSpPr>
        <p:spPr>
          <a:xfrm>
            <a:off x="4836604" y="407224"/>
            <a:ext cx="4507965"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Times New Roman" pitchFamily="18" charset="0"/>
                <a:cs typeface="Times New Roman" pitchFamily="18" charset="0"/>
              </a:rPr>
              <a:t>ẤN ĐỘ CỔ ĐẠI</a:t>
            </a:r>
            <a:endParaRPr kumimoji="0" lang="en-US" sz="48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Times New Roman" pitchFamily="18" charset="0"/>
              <a:cs typeface="Times New Roman" pitchFamily="18" charset="0"/>
            </a:endParaRPr>
          </a:p>
        </p:txBody>
      </p:sp>
      <p:grpSp>
        <p:nvGrpSpPr>
          <p:cNvPr id="15" name="Google Shape;396;p31">
            <a:extLst>
              <a:ext uri="{FF2B5EF4-FFF2-40B4-BE49-F238E27FC236}">
                <a16:creationId xmlns:a16="http://schemas.microsoft.com/office/drawing/2014/main" id="{CC97707A-49BC-4F31-B154-7BE78FF2120B}"/>
              </a:ext>
            </a:extLst>
          </p:cNvPr>
          <p:cNvGrpSpPr/>
          <p:nvPr/>
        </p:nvGrpSpPr>
        <p:grpSpPr>
          <a:xfrm>
            <a:off x="669280" y="2124412"/>
            <a:ext cx="3481270" cy="2530740"/>
            <a:chOff x="1540350" y="826005"/>
            <a:chExt cx="6259025" cy="3378825"/>
          </a:xfrm>
        </p:grpSpPr>
        <p:sp>
          <p:nvSpPr>
            <p:cNvPr id="16" name="Google Shape;397;p31">
              <a:extLst>
                <a:ext uri="{FF2B5EF4-FFF2-40B4-BE49-F238E27FC236}">
                  <a16:creationId xmlns:a16="http://schemas.microsoft.com/office/drawing/2014/main" id="{ED9CF2F2-EF72-4F0D-A5DF-BE1ED89E72C1}"/>
                </a:ext>
              </a:extLst>
            </p:cNvPr>
            <p:cNvSpPr/>
            <p:nvPr/>
          </p:nvSpPr>
          <p:spPr>
            <a:xfrm rot="-129175">
              <a:off x="1789023" y="1167494"/>
              <a:ext cx="5957405" cy="2926472"/>
            </a:xfrm>
            <a:prstGeom prst="roundRect">
              <a:avLst>
                <a:gd name="adj" fmla="val 24491"/>
              </a:avLst>
            </a:prstGeom>
            <a:noFill/>
            <a:ln w="28575" cap="flat" cmpd="sng">
              <a:solidFill>
                <a:srgbClr val="003849"/>
              </a:solidFill>
              <a:prstDash val="dash"/>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7" name="Google Shape;398;p31">
              <a:extLst>
                <a:ext uri="{FF2B5EF4-FFF2-40B4-BE49-F238E27FC236}">
                  <a16:creationId xmlns:a16="http://schemas.microsoft.com/office/drawing/2014/main" id="{315E7021-7DF7-4A1F-B77F-EB6315CE22F0}"/>
                </a:ext>
              </a:extLst>
            </p:cNvPr>
            <p:cNvSpPr/>
            <p:nvPr/>
          </p:nvSpPr>
          <p:spPr>
            <a:xfrm rot="-129175">
              <a:off x="1593297" y="936869"/>
              <a:ext cx="5957405" cy="2926472"/>
            </a:xfrm>
            <a:prstGeom prst="roundRect">
              <a:avLst>
                <a:gd name="adj" fmla="val 24491"/>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grpSp>
      <p:grpSp>
        <p:nvGrpSpPr>
          <p:cNvPr id="18" name="Google Shape;399;p31">
            <a:extLst>
              <a:ext uri="{FF2B5EF4-FFF2-40B4-BE49-F238E27FC236}">
                <a16:creationId xmlns:a16="http://schemas.microsoft.com/office/drawing/2014/main" id="{32105A12-A315-4EC0-8E6B-255B38DE5121}"/>
              </a:ext>
            </a:extLst>
          </p:cNvPr>
          <p:cNvGrpSpPr/>
          <p:nvPr/>
        </p:nvGrpSpPr>
        <p:grpSpPr>
          <a:xfrm>
            <a:off x="4319767" y="3728854"/>
            <a:ext cx="3433701" cy="2564601"/>
            <a:chOff x="1448913" y="909170"/>
            <a:chExt cx="6173500" cy="3424034"/>
          </a:xfrm>
        </p:grpSpPr>
        <p:sp>
          <p:nvSpPr>
            <p:cNvPr id="19" name="Google Shape;400;p31">
              <a:extLst>
                <a:ext uri="{FF2B5EF4-FFF2-40B4-BE49-F238E27FC236}">
                  <a16:creationId xmlns:a16="http://schemas.microsoft.com/office/drawing/2014/main" id="{32038945-00FD-45F2-A5FC-F9BBC5A01E39}"/>
                </a:ext>
              </a:extLst>
            </p:cNvPr>
            <p:cNvSpPr/>
            <p:nvPr/>
          </p:nvSpPr>
          <p:spPr>
            <a:xfrm rot="-57798">
              <a:off x="1448492" y="1357503"/>
              <a:ext cx="5960042" cy="2925600"/>
            </a:xfrm>
            <a:prstGeom prst="roundRect">
              <a:avLst>
                <a:gd name="adj" fmla="val 24491"/>
              </a:avLst>
            </a:prstGeom>
            <a:noFill/>
            <a:ln w="28575" cap="flat" cmpd="sng">
              <a:solidFill>
                <a:srgbClr val="003849"/>
              </a:solidFill>
              <a:prstDash val="dash"/>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0" name="Google Shape;401;p31">
              <a:extLst>
                <a:ext uri="{FF2B5EF4-FFF2-40B4-BE49-F238E27FC236}">
                  <a16:creationId xmlns:a16="http://schemas.microsoft.com/office/drawing/2014/main" id="{2A71E0C1-079D-45E9-92DF-882190C68D7A}"/>
                </a:ext>
              </a:extLst>
            </p:cNvPr>
            <p:cNvSpPr/>
            <p:nvPr/>
          </p:nvSpPr>
          <p:spPr>
            <a:xfrm rot="33568">
              <a:off x="1591821" y="936578"/>
              <a:ext cx="5960384" cy="2927183"/>
            </a:xfrm>
            <a:prstGeom prst="roundRect">
              <a:avLst>
                <a:gd name="adj" fmla="val 24491"/>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grpSp>
      <p:sp>
        <p:nvSpPr>
          <p:cNvPr id="21" name="Google Shape;402;p31">
            <a:extLst>
              <a:ext uri="{FF2B5EF4-FFF2-40B4-BE49-F238E27FC236}">
                <a16:creationId xmlns:a16="http://schemas.microsoft.com/office/drawing/2014/main" id="{54EE40F0-F8C0-4E4A-85FB-F1E97B840889}"/>
              </a:ext>
            </a:extLst>
          </p:cNvPr>
          <p:cNvSpPr/>
          <p:nvPr/>
        </p:nvSpPr>
        <p:spPr>
          <a:xfrm>
            <a:off x="76216" y="1815921"/>
            <a:ext cx="867284" cy="86728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9FE4F5"/>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Arial"/>
              </a:rPr>
              <a:t>01</a:t>
            </a:r>
            <a:endParaRPr kumimoji="0" sz="3200" b="1"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Arial"/>
            </a:endParaRPr>
          </a:p>
        </p:txBody>
      </p:sp>
      <p:sp>
        <p:nvSpPr>
          <p:cNvPr id="44" name="Google Shape;416;p31">
            <a:extLst>
              <a:ext uri="{FF2B5EF4-FFF2-40B4-BE49-F238E27FC236}">
                <a16:creationId xmlns:a16="http://schemas.microsoft.com/office/drawing/2014/main" id="{141A06DC-8D10-4B87-94BD-4D2D64AE3525}"/>
              </a:ext>
            </a:extLst>
          </p:cNvPr>
          <p:cNvSpPr/>
          <p:nvPr/>
        </p:nvSpPr>
        <p:spPr>
          <a:xfrm rot="2006702">
            <a:off x="2292947" y="4408050"/>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5" name="Google Shape;417;p31">
            <a:extLst>
              <a:ext uri="{FF2B5EF4-FFF2-40B4-BE49-F238E27FC236}">
                <a16:creationId xmlns:a16="http://schemas.microsoft.com/office/drawing/2014/main" id="{1F943A0A-2A0A-458F-84DA-FD664587AB58}"/>
              </a:ext>
            </a:extLst>
          </p:cNvPr>
          <p:cNvSpPr/>
          <p:nvPr/>
        </p:nvSpPr>
        <p:spPr>
          <a:xfrm>
            <a:off x="7480262" y="5188653"/>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FFFF"/>
          </a:solidFill>
          <a:ln w="38100" cap="flat" cmpd="sng">
            <a:solidFill>
              <a:srgbClr val="0038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6" name="Google Shape;419;p31">
            <a:extLst>
              <a:ext uri="{FF2B5EF4-FFF2-40B4-BE49-F238E27FC236}">
                <a16:creationId xmlns:a16="http://schemas.microsoft.com/office/drawing/2014/main" id="{381E7DE5-55F0-4616-A69B-635A37972F50}"/>
              </a:ext>
            </a:extLst>
          </p:cNvPr>
          <p:cNvSpPr txBox="1">
            <a:spLocks/>
          </p:cNvSpPr>
          <p:nvPr/>
        </p:nvSpPr>
        <p:spPr>
          <a:xfrm>
            <a:off x="936078" y="2498432"/>
            <a:ext cx="2808000" cy="448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800"/>
              <a:buFont typeface="Pangolin"/>
              <a:buNone/>
              <a:defRPr sz="1800" b="1" i="0" u="none" strike="noStrike" cap="none">
                <a:solidFill>
                  <a:schemeClr val="dk1"/>
                </a:solidFill>
                <a:latin typeface="Pangolin"/>
                <a:ea typeface="Pangolin"/>
                <a:cs typeface="Pangolin"/>
                <a:sym typeface="Pangolin"/>
              </a:defRPr>
            </a:lvl1pPr>
            <a:lvl2pPr marL="914400" marR="0" lvl="1" indent="-330200" algn="ctr" rtl="0">
              <a:lnSpc>
                <a:spcPct val="100000"/>
              </a:lnSpc>
              <a:spcBef>
                <a:spcPts val="0"/>
              </a:spcBef>
              <a:spcAft>
                <a:spcPts val="0"/>
              </a:spcAft>
              <a:buClr>
                <a:schemeClr val="dk1"/>
              </a:buClr>
              <a:buSzPts val="1800"/>
              <a:buFont typeface="Baloo 2"/>
              <a:buNone/>
              <a:defRPr sz="1800" b="1" i="0" u="none" strike="noStrike" cap="none">
                <a:solidFill>
                  <a:schemeClr val="dk1"/>
                </a:solidFill>
                <a:latin typeface="Baloo 2"/>
                <a:ea typeface="Baloo 2"/>
                <a:cs typeface="Baloo 2"/>
                <a:sym typeface="Baloo 2"/>
              </a:defRPr>
            </a:lvl2pPr>
            <a:lvl3pPr marL="1371600" marR="0" lvl="2" indent="-330200" algn="ctr" rtl="0">
              <a:lnSpc>
                <a:spcPct val="100000"/>
              </a:lnSpc>
              <a:spcBef>
                <a:spcPts val="0"/>
              </a:spcBef>
              <a:spcAft>
                <a:spcPts val="0"/>
              </a:spcAft>
              <a:buClr>
                <a:schemeClr val="dk1"/>
              </a:buClr>
              <a:buSzPts val="1800"/>
              <a:buFont typeface="Baloo 2"/>
              <a:buNone/>
              <a:defRPr sz="1800" b="1" i="0" u="none" strike="noStrike" cap="none">
                <a:solidFill>
                  <a:schemeClr val="dk1"/>
                </a:solidFill>
                <a:latin typeface="Baloo 2"/>
                <a:ea typeface="Baloo 2"/>
                <a:cs typeface="Baloo 2"/>
                <a:sym typeface="Baloo 2"/>
              </a:defRPr>
            </a:lvl3pPr>
            <a:lvl4pPr marL="1828800" marR="0" lvl="3" indent="-330200" algn="ctr" rtl="0">
              <a:lnSpc>
                <a:spcPct val="100000"/>
              </a:lnSpc>
              <a:spcBef>
                <a:spcPts val="0"/>
              </a:spcBef>
              <a:spcAft>
                <a:spcPts val="0"/>
              </a:spcAft>
              <a:buClr>
                <a:schemeClr val="dk1"/>
              </a:buClr>
              <a:buSzPts val="1800"/>
              <a:buFont typeface="Baloo 2"/>
              <a:buNone/>
              <a:defRPr sz="1800" b="1" i="0" u="none" strike="noStrike" cap="none">
                <a:solidFill>
                  <a:schemeClr val="dk1"/>
                </a:solidFill>
                <a:latin typeface="Baloo 2"/>
                <a:ea typeface="Baloo 2"/>
                <a:cs typeface="Baloo 2"/>
                <a:sym typeface="Baloo 2"/>
              </a:defRPr>
            </a:lvl4pPr>
            <a:lvl5pPr marL="2286000" marR="0" lvl="4" indent="-330200" algn="ctr" rtl="0">
              <a:lnSpc>
                <a:spcPct val="100000"/>
              </a:lnSpc>
              <a:spcBef>
                <a:spcPts val="0"/>
              </a:spcBef>
              <a:spcAft>
                <a:spcPts val="0"/>
              </a:spcAft>
              <a:buClr>
                <a:schemeClr val="dk1"/>
              </a:buClr>
              <a:buSzPts val="1800"/>
              <a:buFont typeface="Baloo 2"/>
              <a:buNone/>
              <a:defRPr sz="1800" b="1" i="0" u="none" strike="noStrike" cap="none">
                <a:solidFill>
                  <a:schemeClr val="dk1"/>
                </a:solidFill>
                <a:latin typeface="Baloo 2"/>
                <a:ea typeface="Baloo 2"/>
                <a:cs typeface="Baloo 2"/>
                <a:sym typeface="Baloo 2"/>
              </a:defRPr>
            </a:lvl5pPr>
            <a:lvl6pPr marL="2743200" marR="0" lvl="5" indent="-330200" algn="ctr" rtl="0">
              <a:lnSpc>
                <a:spcPct val="100000"/>
              </a:lnSpc>
              <a:spcBef>
                <a:spcPts val="0"/>
              </a:spcBef>
              <a:spcAft>
                <a:spcPts val="0"/>
              </a:spcAft>
              <a:buClr>
                <a:schemeClr val="dk1"/>
              </a:buClr>
              <a:buSzPts val="1800"/>
              <a:buFont typeface="Baloo 2"/>
              <a:buNone/>
              <a:defRPr sz="1800" b="1" i="0" u="none" strike="noStrike" cap="none">
                <a:solidFill>
                  <a:schemeClr val="dk1"/>
                </a:solidFill>
                <a:latin typeface="Baloo 2"/>
                <a:ea typeface="Baloo 2"/>
                <a:cs typeface="Baloo 2"/>
                <a:sym typeface="Baloo 2"/>
              </a:defRPr>
            </a:lvl6pPr>
            <a:lvl7pPr marL="3200400" marR="0" lvl="6" indent="-330200" algn="ctr" rtl="0">
              <a:lnSpc>
                <a:spcPct val="100000"/>
              </a:lnSpc>
              <a:spcBef>
                <a:spcPts val="0"/>
              </a:spcBef>
              <a:spcAft>
                <a:spcPts val="0"/>
              </a:spcAft>
              <a:buClr>
                <a:schemeClr val="dk1"/>
              </a:buClr>
              <a:buSzPts val="1800"/>
              <a:buFont typeface="Baloo 2"/>
              <a:buNone/>
              <a:defRPr sz="1800" b="1" i="0" u="none" strike="noStrike" cap="none">
                <a:solidFill>
                  <a:schemeClr val="dk1"/>
                </a:solidFill>
                <a:latin typeface="Baloo 2"/>
                <a:ea typeface="Baloo 2"/>
                <a:cs typeface="Baloo 2"/>
                <a:sym typeface="Baloo 2"/>
              </a:defRPr>
            </a:lvl7pPr>
            <a:lvl8pPr marL="3657600" marR="0" lvl="7" indent="-330200" algn="ctr" rtl="0">
              <a:lnSpc>
                <a:spcPct val="100000"/>
              </a:lnSpc>
              <a:spcBef>
                <a:spcPts val="0"/>
              </a:spcBef>
              <a:spcAft>
                <a:spcPts val="0"/>
              </a:spcAft>
              <a:buClr>
                <a:schemeClr val="dk1"/>
              </a:buClr>
              <a:buSzPts val="1800"/>
              <a:buFont typeface="Baloo 2"/>
              <a:buNone/>
              <a:defRPr sz="1800" b="1" i="0" u="none" strike="noStrike" cap="none">
                <a:solidFill>
                  <a:schemeClr val="dk1"/>
                </a:solidFill>
                <a:latin typeface="Baloo 2"/>
                <a:ea typeface="Baloo 2"/>
                <a:cs typeface="Baloo 2"/>
                <a:sym typeface="Baloo 2"/>
              </a:defRPr>
            </a:lvl8pPr>
            <a:lvl9pPr marL="4114800" marR="0" lvl="8" indent="-330200" algn="ctr" rtl="0">
              <a:lnSpc>
                <a:spcPct val="100000"/>
              </a:lnSpc>
              <a:spcBef>
                <a:spcPts val="0"/>
              </a:spcBef>
              <a:spcAft>
                <a:spcPts val="0"/>
              </a:spcAft>
              <a:buClr>
                <a:schemeClr val="dk1"/>
              </a:buClr>
              <a:buSzPts val="1800"/>
              <a:buFont typeface="Baloo 2"/>
              <a:buNone/>
              <a:defRPr sz="1800" b="1" i="0" u="none" strike="noStrike" cap="none">
                <a:solidFill>
                  <a:schemeClr val="dk1"/>
                </a:solidFill>
                <a:latin typeface="Baloo 2"/>
                <a:ea typeface="Baloo 2"/>
                <a:cs typeface="Baloo 2"/>
                <a:sym typeface="Baloo 2"/>
              </a:defRPr>
            </a:lvl9pPr>
          </a:lstStyle>
          <a:p>
            <a:pPr marL="0" marR="0" lvl="0" indent="0" algn="ctr" defTabSz="914400" rtl="0" eaLnBrk="1" fontAlgn="auto" latinLnBrk="0" hangingPunct="1">
              <a:lnSpc>
                <a:spcPct val="100000"/>
              </a:lnSpc>
              <a:spcBef>
                <a:spcPts val="0"/>
              </a:spcBef>
              <a:spcAft>
                <a:spcPts val="0"/>
              </a:spcAft>
              <a:buClr>
                <a:srgbClr val="003849"/>
              </a:buClr>
              <a:buSzPts val="1800"/>
              <a:buFont typeface="Pangolin"/>
              <a:buNone/>
              <a:tabLst/>
              <a:defRPr/>
            </a:pPr>
            <a:r>
              <a:rPr kumimoji="0" lang="en-US" sz="1800" b="1" i="0" u="none" strike="noStrike" kern="0" cap="none" spc="0" normalizeH="0" baseline="0" noProof="0">
                <a:ln>
                  <a:noFill/>
                </a:ln>
                <a:solidFill>
                  <a:srgbClr val="003849"/>
                </a:solidFill>
                <a:effectLst/>
                <a:uLnTx/>
                <a:uFillTx/>
                <a:latin typeface="Times New Roman" pitchFamily="18" charset="0"/>
                <a:cs typeface="Times New Roman" pitchFamily="18" charset="0"/>
                <a:sym typeface="Pangolin"/>
              </a:rPr>
              <a:t>MERCURY</a:t>
            </a:r>
          </a:p>
        </p:txBody>
      </p:sp>
      <p:sp>
        <p:nvSpPr>
          <p:cNvPr id="50" name="Google Shape;470;p33">
            <a:extLst>
              <a:ext uri="{FF2B5EF4-FFF2-40B4-BE49-F238E27FC236}">
                <a16:creationId xmlns:a16="http://schemas.microsoft.com/office/drawing/2014/main" id="{33DF37D1-FE8A-4018-8B16-0B7C7814DB6D}"/>
              </a:ext>
            </a:extLst>
          </p:cNvPr>
          <p:cNvSpPr/>
          <p:nvPr/>
        </p:nvSpPr>
        <p:spPr>
          <a:xfrm rot="21430744">
            <a:off x="723316" y="2201410"/>
            <a:ext cx="3173780" cy="2303221"/>
          </a:xfrm>
          <a:prstGeom prst="roundRect">
            <a:avLst>
              <a:gd name="adj" fmla="val 24491"/>
            </a:avLst>
          </a:prstGeom>
          <a:solidFill>
            <a:schemeClr val="accent4">
              <a:lumMod val="20000"/>
              <a:lumOff val="80000"/>
            </a:schemeClr>
          </a:solidFill>
          <a:ln>
            <a:solidFill>
              <a:srgbClr val="002060"/>
            </a:solidFill>
          </a:ln>
        </p:spPr>
        <p:txBody>
          <a:bodyPr spcFirstLastPara="1" wrap="square" lIns="91425" tIns="91425" rIns="91425" bIns="91425" anchor="ctr" anchorCtr="0">
            <a:noAutofit/>
          </a:bodyPr>
          <a:lstStyle/>
          <a:p>
            <a:pPr marL="0" marR="0" lvl="0" indent="0" algn="just" defTabSz="914400" eaLnBrk="1" fontAlgn="auto" latinLnBrk="0" hangingPunct="1">
              <a:lnSpc>
                <a:spcPct val="130000"/>
              </a:lnSpc>
              <a:spcBef>
                <a:spcPts val="0"/>
              </a:spcBef>
              <a:spcAft>
                <a:spcPts val="0"/>
              </a:spcAft>
              <a:buClr>
                <a:srgbClr val="000000"/>
              </a:buClr>
              <a:buSzTx/>
              <a:buFont typeface="Arial"/>
              <a:buNone/>
              <a:tabLst/>
              <a:defRPr/>
            </a:pPr>
            <a:r>
              <a:rPr lang="en-US" b="1" kern="0" dirty="0" err="1">
                <a:solidFill>
                  <a:srgbClr val="000000"/>
                </a:solidFill>
                <a:latin typeface="Times New Roman" pitchFamily="18" charset="0"/>
                <a:cs typeface="Times New Roman" pitchFamily="18" charset="0"/>
                <a:sym typeface="Arial"/>
              </a:rPr>
              <a:t>Nêu</a:t>
            </a:r>
            <a:r>
              <a:rPr lang="en-US" b="1" kern="0" dirty="0">
                <a:solidFill>
                  <a:srgbClr val="000000"/>
                </a:solidFill>
                <a:latin typeface="Times New Roman" pitchFamily="18" charset="0"/>
                <a:cs typeface="Times New Roman" pitchFamily="18" charset="0"/>
                <a:sym typeface="Arial"/>
              </a:rPr>
              <a:t> </a:t>
            </a:r>
            <a:r>
              <a:rPr lang="en-US" b="1" kern="0" dirty="0" err="1">
                <a:solidFill>
                  <a:srgbClr val="000000"/>
                </a:solidFill>
                <a:latin typeface="Times New Roman" pitchFamily="18" charset="0"/>
                <a:cs typeface="Times New Roman" pitchFamily="18" charset="0"/>
                <a:sym typeface="Arial"/>
              </a:rPr>
              <a:t>được</a:t>
            </a:r>
            <a:r>
              <a:rPr lang="en-US" b="1" kern="0" dirty="0">
                <a:solidFill>
                  <a:srgbClr val="000000"/>
                </a:solidFill>
                <a:latin typeface="Times New Roman" pitchFamily="18" charset="0"/>
                <a:cs typeface="Times New Roman" pitchFamily="18" charset="0"/>
                <a:sym typeface="Arial"/>
              </a:rPr>
              <a:t> </a:t>
            </a:r>
            <a:r>
              <a:rPr lang="en-US" b="1" kern="0" dirty="0" err="1">
                <a:solidFill>
                  <a:srgbClr val="000000"/>
                </a:solidFill>
                <a:latin typeface="Times New Roman" pitchFamily="18" charset="0"/>
                <a:cs typeface="Times New Roman" pitchFamily="18" charset="0"/>
                <a:sym typeface="Arial"/>
              </a:rPr>
              <a:t>điều</a:t>
            </a:r>
            <a:r>
              <a:rPr lang="en-US" b="1" kern="0" dirty="0">
                <a:solidFill>
                  <a:srgbClr val="000000"/>
                </a:solidFill>
                <a:latin typeface="Times New Roman" pitchFamily="18" charset="0"/>
                <a:cs typeface="Times New Roman" pitchFamily="18" charset="0"/>
                <a:sym typeface="Arial"/>
              </a:rPr>
              <a:t> </a:t>
            </a:r>
            <a:r>
              <a:rPr lang="en-US" b="1" kern="0" dirty="0" err="1">
                <a:solidFill>
                  <a:srgbClr val="000000"/>
                </a:solidFill>
                <a:latin typeface="Times New Roman" pitchFamily="18" charset="0"/>
                <a:cs typeface="Times New Roman" pitchFamily="18" charset="0"/>
                <a:sym typeface="Arial"/>
              </a:rPr>
              <a:t>kiện</a:t>
            </a:r>
            <a:r>
              <a:rPr lang="en-US" b="1" kern="0" dirty="0">
                <a:solidFill>
                  <a:srgbClr val="000000"/>
                </a:solidFill>
                <a:latin typeface="Times New Roman" pitchFamily="18" charset="0"/>
                <a:cs typeface="Times New Roman" pitchFamily="18" charset="0"/>
                <a:sym typeface="Arial"/>
              </a:rPr>
              <a:t> </a:t>
            </a:r>
            <a:r>
              <a:rPr lang="en-US" b="1" kern="0" dirty="0" err="1">
                <a:solidFill>
                  <a:srgbClr val="000000"/>
                </a:solidFill>
                <a:latin typeface="Times New Roman" pitchFamily="18" charset="0"/>
                <a:cs typeface="Times New Roman" pitchFamily="18" charset="0"/>
                <a:sym typeface="Arial"/>
              </a:rPr>
              <a:t>tự</a:t>
            </a:r>
            <a:r>
              <a:rPr lang="en-US" b="1" kern="0" dirty="0">
                <a:solidFill>
                  <a:srgbClr val="000000"/>
                </a:solidFill>
                <a:latin typeface="Times New Roman" pitchFamily="18" charset="0"/>
                <a:cs typeface="Times New Roman" pitchFamily="18" charset="0"/>
                <a:sym typeface="Arial"/>
              </a:rPr>
              <a:t> </a:t>
            </a:r>
            <a:r>
              <a:rPr lang="en-US" b="1" kern="0" dirty="0" err="1">
                <a:solidFill>
                  <a:srgbClr val="000000"/>
                </a:solidFill>
                <a:latin typeface="Times New Roman" pitchFamily="18" charset="0"/>
                <a:cs typeface="Times New Roman" pitchFamily="18" charset="0"/>
                <a:sym typeface="Arial"/>
              </a:rPr>
              <a:t>nhiên</a:t>
            </a:r>
            <a:r>
              <a:rPr lang="en-US" b="1" kern="0" dirty="0">
                <a:solidFill>
                  <a:srgbClr val="000000"/>
                </a:solidFill>
                <a:latin typeface="Times New Roman" pitchFamily="18" charset="0"/>
                <a:cs typeface="Times New Roman" pitchFamily="18" charset="0"/>
                <a:sym typeface="Arial"/>
              </a:rPr>
              <a:t> </a:t>
            </a:r>
            <a:r>
              <a:rPr lang="en-US" b="1" kern="0" dirty="0" err="1">
                <a:solidFill>
                  <a:srgbClr val="000000"/>
                </a:solidFill>
                <a:latin typeface="Times New Roman" pitchFamily="18" charset="0"/>
                <a:cs typeface="Times New Roman" pitchFamily="18" charset="0"/>
                <a:sym typeface="Arial"/>
              </a:rPr>
              <a:t>của</a:t>
            </a:r>
            <a:r>
              <a:rPr lang="en-US" b="1" kern="0" dirty="0">
                <a:solidFill>
                  <a:srgbClr val="000000"/>
                </a:solidFill>
                <a:latin typeface="Times New Roman" pitchFamily="18" charset="0"/>
                <a:cs typeface="Times New Roman" pitchFamily="18" charset="0"/>
                <a:sym typeface="Arial"/>
              </a:rPr>
              <a:t> </a:t>
            </a:r>
            <a:r>
              <a:rPr lang="en-US" b="1" kern="0" dirty="0" err="1">
                <a:solidFill>
                  <a:srgbClr val="000000"/>
                </a:solidFill>
                <a:latin typeface="Times New Roman" pitchFamily="18" charset="0"/>
                <a:cs typeface="Times New Roman" pitchFamily="18" charset="0"/>
                <a:sym typeface="Arial"/>
              </a:rPr>
              <a:t>sông</a:t>
            </a:r>
            <a:r>
              <a:rPr lang="en-US" b="1" kern="0" dirty="0">
                <a:solidFill>
                  <a:srgbClr val="000000"/>
                </a:solidFill>
                <a:latin typeface="Times New Roman" pitchFamily="18" charset="0"/>
                <a:cs typeface="Times New Roman" pitchFamily="18" charset="0"/>
                <a:sym typeface="Arial"/>
              </a:rPr>
              <a:t> </a:t>
            </a:r>
            <a:r>
              <a:rPr lang="en-US" b="1" kern="0" dirty="0" err="1">
                <a:solidFill>
                  <a:srgbClr val="000000"/>
                </a:solidFill>
                <a:latin typeface="Times New Roman" pitchFamily="18" charset="0"/>
                <a:cs typeface="Times New Roman" pitchFamily="18" charset="0"/>
                <a:sym typeface="Arial"/>
              </a:rPr>
              <a:t>Ấn</a:t>
            </a:r>
            <a:r>
              <a:rPr lang="en-US" b="1" kern="0" dirty="0">
                <a:solidFill>
                  <a:srgbClr val="000000"/>
                </a:solidFill>
                <a:latin typeface="Times New Roman" pitchFamily="18" charset="0"/>
                <a:cs typeface="Times New Roman" pitchFamily="18" charset="0"/>
                <a:sym typeface="Arial"/>
              </a:rPr>
              <a:t>, </a:t>
            </a:r>
            <a:r>
              <a:rPr lang="en-US" b="1" kern="0" dirty="0" err="1">
                <a:solidFill>
                  <a:srgbClr val="000000"/>
                </a:solidFill>
                <a:latin typeface="Times New Roman" pitchFamily="18" charset="0"/>
                <a:cs typeface="Times New Roman" pitchFamily="18" charset="0"/>
                <a:sym typeface="Arial"/>
              </a:rPr>
              <a:t>sông</a:t>
            </a:r>
            <a:r>
              <a:rPr lang="en-US" b="1" kern="0" dirty="0">
                <a:solidFill>
                  <a:srgbClr val="000000"/>
                </a:solidFill>
                <a:latin typeface="Times New Roman" pitchFamily="18" charset="0"/>
                <a:cs typeface="Times New Roman" pitchFamily="18" charset="0"/>
                <a:sym typeface="Arial"/>
              </a:rPr>
              <a:t> </a:t>
            </a:r>
            <a:r>
              <a:rPr lang="en-US" b="1" kern="0" dirty="0" err="1">
                <a:solidFill>
                  <a:srgbClr val="000000"/>
                </a:solidFill>
                <a:latin typeface="Times New Roman" pitchFamily="18" charset="0"/>
                <a:cs typeface="Times New Roman" pitchFamily="18" charset="0"/>
                <a:sym typeface="Arial"/>
              </a:rPr>
              <a:t>Hằng</a:t>
            </a:r>
            <a:r>
              <a:rPr lang="en-US" b="1" kern="0" dirty="0">
                <a:solidFill>
                  <a:srgbClr val="000000"/>
                </a:solidFill>
                <a:latin typeface="Times New Roman" pitchFamily="18" charset="0"/>
                <a:cs typeface="Times New Roman" pitchFamily="18" charset="0"/>
                <a:sym typeface="Arial"/>
              </a:rPr>
              <a:t> </a:t>
            </a:r>
            <a:r>
              <a:rPr lang="en-US" b="1" kern="0" dirty="0" err="1">
                <a:solidFill>
                  <a:srgbClr val="000000"/>
                </a:solidFill>
                <a:latin typeface="Times New Roman" pitchFamily="18" charset="0"/>
                <a:cs typeface="Times New Roman" pitchFamily="18" charset="0"/>
                <a:sym typeface="Arial"/>
              </a:rPr>
              <a:t>ảnh</a:t>
            </a:r>
            <a:r>
              <a:rPr lang="en-US" b="1" kern="0" dirty="0">
                <a:solidFill>
                  <a:srgbClr val="000000"/>
                </a:solidFill>
                <a:latin typeface="Times New Roman" pitchFamily="18" charset="0"/>
                <a:cs typeface="Times New Roman" pitchFamily="18" charset="0"/>
                <a:sym typeface="Arial"/>
              </a:rPr>
              <a:t> </a:t>
            </a:r>
            <a:r>
              <a:rPr lang="en-US" b="1" kern="0" dirty="0" err="1">
                <a:solidFill>
                  <a:srgbClr val="000000"/>
                </a:solidFill>
                <a:latin typeface="Times New Roman" pitchFamily="18" charset="0"/>
                <a:cs typeface="Times New Roman" pitchFamily="18" charset="0"/>
                <a:sym typeface="Arial"/>
              </a:rPr>
              <a:t>hưởng</a:t>
            </a:r>
            <a:r>
              <a:rPr lang="en-US" b="1" kern="0" dirty="0">
                <a:solidFill>
                  <a:srgbClr val="000000"/>
                </a:solidFill>
                <a:latin typeface="Times New Roman" pitchFamily="18" charset="0"/>
                <a:cs typeface="Times New Roman" pitchFamily="18" charset="0"/>
                <a:sym typeface="Arial"/>
              </a:rPr>
              <a:t> </a:t>
            </a:r>
            <a:r>
              <a:rPr lang="en-US" b="1" kern="0" dirty="0" err="1">
                <a:solidFill>
                  <a:srgbClr val="000000"/>
                </a:solidFill>
                <a:latin typeface="Times New Roman" pitchFamily="18" charset="0"/>
                <a:cs typeface="Times New Roman" pitchFamily="18" charset="0"/>
                <a:sym typeface="Arial"/>
              </a:rPr>
              <a:t>đến</a:t>
            </a:r>
            <a:r>
              <a:rPr lang="en-US" b="1" kern="0" dirty="0">
                <a:solidFill>
                  <a:srgbClr val="000000"/>
                </a:solidFill>
                <a:latin typeface="Times New Roman" pitchFamily="18" charset="0"/>
                <a:cs typeface="Times New Roman" pitchFamily="18" charset="0"/>
                <a:sym typeface="Arial"/>
              </a:rPr>
              <a:t> </a:t>
            </a:r>
            <a:r>
              <a:rPr lang="en-US" b="1" kern="0" dirty="0" err="1">
                <a:solidFill>
                  <a:srgbClr val="000000"/>
                </a:solidFill>
                <a:latin typeface="Times New Roman" pitchFamily="18" charset="0"/>
                <a:cs typeface="Times New Roman" pitchFamily="18" charset="0"/>
                <a:sym typeface="Arial"/>
              </a:rPr>
              <a:t>sự</a:t>
            </a:r>
            <a:r>
              <a:rPr lang="en-US" b="1" kern="0" dirty="0">
                <a:solidFill>
                  <a:srgbClr val="000000"/>
                </a:solidFill>
                <a:latin typeface="Times New Roman" pitchFamily="18" charset="0"/>
                <a:cs typeface="Times New Roman" pitchFamily="18" charset="0"/>
                <a:sym typeface="Arial"/>
              </a:rPr>
              <a:t> </a:t>
            </a:r>
            <a:r>
              <a:rPr lang="en-US" b="1" kern="0" dirty="0" err="1">
                <a:solidFill>
                  <a:srgbClr val="000000"/>
                </a:solidFill>
                <a:latin typeface="Times New Roman" pitchFamily="18" charset="0"/>
                <a:cs typeface="Times New Roman" pitchFamily="18" charset="0"/>
                <a:sym typeface="Arial"/>
              </a:rPr>
              <a:t>hình</a:t>
            </a:r>
            <a:r>
              <a:rPr lang="en-US" b="1" kern="0" dirty="0">
                <a:solidFill>
                  <a:srgbClr val="000000"/>
                </a:solidFill>
                <a:latin typeface="Times New Roman" pitchFamily="18" charset="0"/>
                <a:cs typeface="Times New Roman" pitchFamily="18" charset="0"/>
                <a:sym typeface="Arial"/>
              </a:rPr>
              <a:t> </a:t>
            </a:r>
            <a:r>
              <a:rPr lang="en-US" b="1" kern="0" dirty="0" err="1">
                <a:solidFill>
                  <a:srgbClr val="000000"/>
                </a:solidFill>
                <a:latin typeface="Times New Roman" pitchFamily="18" charset="0"/>
                <a:cs typeface="Times New Roman" pitchFamily="18" charset="0"/>
                <a:sym typeface="Arial"/>
              </a:rPr>
              <a:t>thành</a:t>
            </a:r>
            <a:r>
              <a:rPr lang="en-US" b="1" kern="0" dirty="0">
                <a:solidFill>
                  <a:srgbClr val="000000"/>
                </a:solidFill>
                <a:latin typeface="Times New Roman" pitchFamily="18" charset="0"/>
                <a:cs typeface="Times New Roman" pitchFamily="18" charset="0"/>
                <a:sym typeface="Arial"/>
              </a:rPr>
              <a:t> </a:t>
            </a:r>
            <a:r>
              <a:rPr lang="en-US" b="1" kern="0" dirty="0" err="1">
                <a:solidFill>
                  <a:srgbClr val="000000"/>
                </a:solidFill>
                <a:latin typeface="Times New Roman" pitchFamily="18" charset="0"/>
                <a:cs typeface="Times New Roman" pitchFamily="18" charset="0"/>
                <a:sym typeface="Arial"/>
              </a:rPr>
              <a:t>của</a:t>
            </a:r>
            <a:r>
              <a:rPr lang="en-US" b="1" kern="0" dirty="0">
                <a:solidFill>
                  <a:srgbClr val="000000"/>
                </a:solidFill>
                <a:latin typeface="Times New Roman" pitchFamily="18" charset="0"/>
                <a:cs typeface="Times New Roman" pitchFamily="18" charset="0"/>
                <a:sym typeface="Arial"/>
              </a:rPr>
              <a:t> </a:t>
            </a:r>
            <a:r>
              <a:rPr lang="en-US" b="1" kern="0" dirty="0" err="1">
                <a:solidFill>
                  <a:srgbClr val="000000"/>
                </a:solidFill>
                <a:latin typeface="Times New Roman" pitchFamily="18" charset="0"/>
                <a:cs typeface="Times New Roman" pitchFamily="18" charset="0"/>
                <a:sym typeface="Arial"/>
              </a:rPr>
              <a:t>văn</a:t>
            </a:r>
            <a:r>
              <a:rPr lang="en-US" b="1" kern="0" dirty="0">
                <a:solidFill>
                  <a:srgbClr val="000000"/>
                </a:solidFill>
                <a:latin typeface="Times New Roman" pitchFamily="18" charset="0"/>
                <a:cs typeface="Times New Roman" pitchFamily="18" charset="0"/>
                <a:sym typeface="Arial"/>
              </a:rPr>
              <a:t> minh </a:t>
            </a:r>
            <a:r>
              <a:rPr lang="en-US" b="1" kern="0" dirty="0" err="1">
                <a:solidFill>
                  <a:srgbClr val="000000"/>
                </a:solidFill>
                <a:latin typeface="Times New Roman" pitchFamily="18" charset="0"/>
                <a:cs typeface="Times New Roman" pitchFamily="18" charset="0"/>
                <a:sym typeface="Arial"/>
              </a:rPr>
              <a:t>Ấn</a:t>
            </a:r>
            <a:r>
              <a:rPr lang="en-US" b="1" kern="0" dirty="0">
                <a:solidFill>
                  <a:srgbClr val="000000"/>
                </a:solidFill>
                <a:latin typeface="Times New Roman" pitchFamily="18" charset="0"/>
                <a:cs typeface="Times New Roman" pitchFamily="18" charset="0"/>
                <a:sym typeface="Arial"/>
              </a:rPr>
              <a:t> </a:t>
            </a:r>
            <a:r>
              <a:rPr lang="en-US" b="1" kern="0" dirty="0" err="1">
                <a:solidFill>
                  <a:srgbClr val="000000"/>
                </a:solidFill>
                <a:latin typeface="Times New Roman" pitchFamily="18" charset="0"/>
                <a:cs typeface="Times New Roman" pitchFamily="18" charset="0"/>
                <a:sym typeface="Arial"/>
              </a:rPr>
              <a:t>Độ</a:t>
            </a:r>
            <a:r>
              <a:rPr lang="en-US" b="1" kern="0" dirty="0">
                <a:solidFill>
                  <a:srgbClr val="000000"/>
                </a:solidFill>
                <a:latin typeface="Times New Roman" pitchFamily="18" charset="0"/>
                <a:cs typeface="Times New Roman" pitchFamily="18" charset="0"/>
                <a:sym typeface="Arial"/>
              </a:rPr>
              <a:t> (</a:t>
            </a:r>
            <a:r>
              <a:rPr lang="en-US" b="1" kern="0" dirty="0" err="1">
                <a:solidFill>
                  <a:srgbClr val="000000"/>
                </a:solidFill>
                <a:latin typeface="Times New Roman" pitchFamily="18" charset="0"/>
                <a:cs typeface="Times New Roman" pitchFamily="18" charset="0"/>
                <a:sym typeface="Arial"/>
              </a:rPr>
              <a:t>Học</a:t>
            </a:r>
            <a:r>
              <a:rPr lang="en-US" b="1" kern="0" dirty="0">
                <a:solidFill>
                  <a:srgbClr val="000000"/>
                </a:solidFill>
                <a:latin typeface="Times New Roman" pitchFamily="18" charset="0"/>
                <a:cs typeface="Times New Roman" pitchFamily="18" charset="0"/>
                <a:sym typeface="Arial"/>
              </a:rPr>
              <a:t> </a:t>
            </a:r>
            <a:r>
              <a:rPr lang="en-US" b="1" kern="0" dirty="0" err="1">
                <a:solidFill>
                  <a:srgbClr val="000000"/>
                </a:solidFill>
                <a:latin typeface="Times New Roman" pitchFamily="18" charset="0"/>
                <a:cs typeface="Times New Roman" pitchFamily="18" charset="0"/>
                <a:sym typeface="Arial"/>
              </a:rPr>
              <a:t>sinh</a:t>
            </a:r>
            <a:r>
              <a:rPr lang="en-US" b="1" kern="0" dirty="0">
                <a:solidFill>
                  <a:srgbClr val="000000"/>
                </a:solidFill>
                <a:latin typeface="Times New Roman" pitchFamily="18" charset="0"/>
                <a:cs typeface="Times New Roman" pitchFamily="18" charset="0"/>
                <a:sym typeface="Arial"/>
              </a:rPr>
              <a:t> </a:t>
            </a:r>
            <a:r>
              <a:rPr lang="en-US" b="1" kern="0" dirty="0" err="1">
                <a:solidFill>
                  <a:srgbClr val="000000"/>
                </a:solidFill>
                <a:latin typeface="Times New Roman" pitchFamily="18" charset="0"/>
                <a:cs typeface="Times New Roman" pitchFamily="18" charset="0"/>
                <a:sym typeface="Arial"/>
              </a:rPr>
              <a:t>tự</a:t>
            </a:r>
            <a:r>
              <a:rPr lang="en-US" b="1" kern="0" dirty="0">
                <a:solidFill>
                  <a:srgbClr val="000000"/>
                </a:solidFill>
                <a:latin typeface="Times New Roman" pitchFamily="18" charset="0"/>
                <a:cs typeface="Times New Roman" pitchFamily="18" charset="0"/>
                <a:sym typeface="Arial"/>
              </a:rPr>
              <a:t> </a:t>
            </a:r>
            <a:r>
              <a:rPr lang="en-US" b="1" kern="0" dirty="0" err="1">
                <a:solidFill>
                  <a:srgbClr val="000000"/>
                </a:solidFill>
                <a:latin typeface="Times New Roman" pitchFamily="18" charset="0"/>
                <a:cs typeface="Times New Roman" pitchFamily="18" charset="0"/>
                <a:sym typeface="Arial"/>
              </a:rPr>
              <a:t>học</a:t>
            </a:r>
            <a:r>
              <a:rPr lang="en-US" b="1" kern="0" dirty="0">
                <a:solidFill>
                  <a:srgbClr val="000000"/>
                </a:solidFill>
                <a:latin typeface="Times New Roman" pitchFamily="18" charset="0"/>
                <a:cs typeface="Times New Roman" pitchFamily="18" charset="0"/>
                <a:sym typeface="Arial"/>
              </a:rPr>
              <a:t>).</a:t>
            </a:r>
            <a:endParaRPr kumimoji="0" b="1"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Arial"/>
            </a:endParaRPr>
          </a:p>
        </p:txBody>
      </p:sp>
      <p:grpSp>
        <p:nvGrpSpPr>
          <p:cNvPr id="52" name="Google Shape;1410;p48">
            <a:extLst>
              <a:ext uri="{FF2B5EF4-FFF2-40B4-BE49-F238E27FC236}">
                <a16:creationId xmlns:a16="http://schemas.microsoft.com/office/drawing/2014/main" id="{92CB90F6-01E6-4CEF-836E-F0143169A932}"/>
              </a:ext>
            </a:extLst>
          </p:cNvPr>
          <p:cNvGrpSpPr/>
          <p:nvPr/>
        </p:nvGrpSpPr>
        <p:grpSpPr>
          <a:xfrm>
            <a:off x="3971499" y="1449134"/>
            <a:ext cx="4241138" cy="889793"/>
            <a:chOff x="7728915" y="1917859"/>
            <a:chExt cx="1034486" cy="222599"/>
          </a:xfrm>
        </p:grpSpPr>
        <p:sp>
          <p:nvSpPr>
            <p:cNvPr id="53" name="Google Shape;1411;p48">
              <a:extLst>
                <a:ext uri="{FF2B5EF4-FFF2-40B4-BE49-F238E27FC236}">
                  <a16:creationId xmlns:a16="http://schemas.microsoft.com/office/drawing/2014/main" id="{B691FF15-5AAD-4167-9B06-65B74FC75C2A}"/>
                </a:ext>
              </a:extLst>
            </p:cNvPr>
            <p:cNvSpPr/>
            <p:nvPr/>
          </p:nvSpPr>
          <p:spPr>
            <a:xfrm>
              <a:off x="8619035" y="1957671"/>
              <a:ext cx="135129" cy="175206"/>
            </a:xfrm>
            <a:custGeom>
              <a:avLst/>
              <a:gdLst/>
              <a:ahLst/>
              <a:cxnLst/>
              <a:rect l="l" t="t" r="r" b="b"/>
              <a:pathLst>
                <a:path w="2549" h="3305" extrusionOk="0">
                  <a:moveTo>
                    <a:pt x="2549" y="0"/>
                  </a:moveTo>
                  <a:cubicBezTo>
                    <a:pt x="2549" y="0"/>
                    <a:pt x="2548" y="0"/>
                    <a:pt x="2548" y="1"/>
                  </a:cubicBezTo>
                  <a:lnTo>
                    <a:pt x="2548" y="1"/>
                  </a:lnTo>
                  <a:cubicBezTo>
                    <a:pt x="2548" y="0"/>
                    <a:pt x="2549" y="0"/>
                    <a:pt x="2549" y="0"/>
                  </a:cubicBezTo>
                  <a:close/>
                  <a:moveTo>
                    <a:pt x="999" y="255"/>
                  </a:moveTo>
                  <a:cubicBezTo>
                    <a:pt x="1054" y="255"/>
                    <a:pt x="1109" y="256"/>
                    <a:pt x="1163" y="259"/>
                  </a:cubicBezTo>
                  <a:cubicBezTo>
                    <a:pt x="1206" y="261"/>
                    <a:pt x="1206" y="322"/>
                    <a:pt x="1163" y="325"/>
                  </a:cubicBezTo>
                  <a:cubicBezTo>
                    <a:pt x="1109" y="327"/>
                    <a:pt x="1054" y="328"/>
                    <a:pt x="999" y="328"/>
                  </a:cubicBezTo>
                  <a:cubicBezTo>
                    <a:pt x="889" y="328"/>
                    <a:pt x="778" y="325"/>
                    <a:pt x="668" y="322"/>
                  </a:cubicBezTo>
                  <a:cubicBezTo>
                    <a:pt x="628" y="321"/>
                    <a:pt x="629" y="263"/>
                    <a:pt x="668" y="262"/>
                  </a:cubicBezTo>
                  <a:cubicBezTo>
                    <a:pt x="778" y="259"/>
                    <a:pt x="889" y="255"/>
                    <a:pt x="999" y="255"/>
                  </a:cubicBezTo>
                  <a:close/>
                  <a:moveTo>
                    <a:pt x="1958" y="347"/>
                  </a:moveTo>
                  <a:cubicBezTo>
                    <a:pt x="2042" y="347"/>
                    <a:pt x="2125" y="350"/>
                    <a:pt x="2207" y="360"/>
                  </a:cubicBezTo>
                  <a:cubicBezTo>
                    <a:pt x="2247" y="366"/>
                    <a:pt x="2247" y="417"/>
                    <a:pt x="2207" y="422"/>
                  </a:cubicBezTo>
                  <a:cubicBezTo>
                    <a:pt x="2127" y="432"/>
                    <a:pt x="2045" y="435"/>
                    <a:pt x="1963" y="435"/>
                  </a:cubicBezTo>
                  <a:cubicBezTo>
                    <a:pt x="1829" y="435"/>
                    <a:pt x="1694" y="427"/>
                    <a:pt x="1562" y="425"/>
                  </a:cubicBezTo>
                  <a:cubicBezTo>
                    <a:pt x="1517" y="425"/>
                    <a:pt x="1517" y="357"/>
                    <a:pt x="1562" y="357"/>
                  </a:cubicBezTo>
                  <a:cubicBezTo>
                    <a:pt x="1692" y="355"/>
                    <a:pt x="1825" y="347"/>
                    <a:pt x="1958" y="347"/>
                  </a:cubicBezTo>
                  <a:close/>
                  <a:moveTo>
                    <a:pt x="1261" y="2801"/>
                  </a:moveTo>
                  <a:cubicBezTo>
                    <a:pt x="1263" y="2801"/>
                    <a:pt x="1266" y="2802"/>
                    <a:pt x="1269" y="2802"/>
                  </a:cubicBezTo>
                  <a:cubicBezTo>
                    <a:pt x="1481" y="2855"/>
                    <a:pt x="1692" y="2877"/>
                    <a:pt x="1909" y="2894"/>
                  </a:cubicBezTo>
                  <a:cubicBezTo>
                    <a:pt x="1949" y="2897"/>
                    <a:pt x="1950" y="2955"/>
                    <a:pt x="1909" y="2957"/>
                  </a:cubicBezTo>
                  <a:cubicBezTo>
                    <a:pt x="1891" y="2958"/>
                    <a:pt x="1873" y="2958"/>
                    <a:pt x="1855" y="2958"/>
                  </a:cubicBezTo>
                  <a:cubicBezTo>
                    <a:pt x="1652" y="2958"/>
                    <a:pt x="1447" y="2920"/>
                    <a:pt x="1253" y="2864"/>
                  </a:cubicBezTo>
                  <a:cubicBezTo>
                    <a:pt x="1216" y="2853"/>
                    <a:pt x="1227" y="2801"/>
                    <a:pt x="1261" y="2801"/>
                  </a:cubicBezTo>
                  <a:close/>
                  <a:moveTo>
                    <a:pt x="2548" y="1"/>
                  </a:moveTo>
                  <a:cubicBezTo>
                    <a:pt x="2390" y="75"/>
                    <a:pt x="2206" y="93"/>
                    <a:pt x="2020" y="93"/>
                  </a:cubicBezTo>
                  <a:cubicBezTo>
                    <a:pt x="1861" y="93"/>
                    <a:pt x="1699" y="80"/>
                    <a:pt x="1549" y="77"/>
                  </a:cubicBezTo>
                  <a:cubicBezTo>
                    <a:pt x="1232" y="74"/>
                    <a:pt x="916" y="70"/>
                    <a:pt x="599" y="48"/>
                  </a:cubicBezTo>
                  <a:lnTo>
                    <a:pt x="599" y="48"/>
                  </a:lnTo>
                  <a:cubicBezTo>
                    <a:pt x="661" y="876"/>
                    <a:pt x="712" y="1715"/>
                    <a:pt x="658" y="2537"/>
                  </a:cubicBezTo>
                  <a:cubicBezTo>
                    <a:pt x="663" y="2549"/>
                    <a:pt x="663" y="2564"/>
                    <a:pt x="652" y="2579"/>
                  </a:cubicBezTo>
                  <a:cubicBezTo>
                    <a:pt x="574" y="2685"/>
                    <a:pt x="489" y="2787"/>
                    <a:pt x="401" y="2889"/>
                  </a:cubicBezTo>
                  <a:cubicBezTo>
                    <a:pt x="554" y="2867"/>
                    <a:pt x="709" y="2844"/>
                    <a:pt x="865" y="2841"/>
                  </a:cubicBezTo>
                  <a:cubicBezTo>
                    <a:pt x="895" y="2841"/>
                    <a:pt x="903" y="2889"/>
                    <a:pt x="873" y="2895"/>
                  </a:cubicBezTo>
                  <a:cubicBezTo>
                    <a:pt x="707" y="2928"/>
                    <a:pt x="537" y="2940"/>
                    <a:pt x="370" y="2955"/>
                  </a:cubicBezTo>
                  <a:cubicBezTo>
                    <a:pt x="368" y="2955"/>
                    <a:pt x="367" y="2955"/>
                    <a:pt x="366" y="2955"/>
                  </a:cubicBezTo>
                  <a:cubicBezTo>
                    <a:pt x="358" y="2955"/>
                    <a:pt x="353" y="2952"/>
                    <a:pt x="348" y="2949"/>
                  </a:cubicBezTo>
                  <a:cubicBezTo>
                    <a:pt x="236" y="3073"/>
                    <a:pt x="120" y="3192"/>
                    <a:pt x="0" y="3304"/>
                  </a:cubicBezTo>
                  <a:cubicBezTo>
                    <a:pt x="511" y="3250"/>
                    <a:pt x="1027" y="3229"/>
                    <a:pt x="1542" y="3229"/>
                  </a:cubicBezTo>
                  <a:cubicBezTo>
                    <a:pt x="1872" y="3229"/>
                    <a:pt x="2202" y="3238"/>
                    <a:pt x="2530" y="3252"/>
                  </a:cubicBezTo>
                  <a:cubicBezTo>
                    <a:pt x="2365" y="3054"/>
                    <a:pt x="2233" y="2833"/>
                    <a:pt x="2080" y="2626"/>
                  </a:cubicBezTo>
                  <a:cubicBezTo>
                    <a:pt x="1864" y="2331"/>
                    <a:pt x="1625" y="2061"/>
                    <a:pt x="1376" y="1793"/>
                  </a:cubicBezTo>
                  <a:cubicBezTo>
                    <a:pt x="1336" y="1751"/>
                    <a:pt x="1365" y="1698"/>
                    <a:pt x="1407" y="1685"/>
                  </a:cubicBezTo>
                  <a:cubicBezTo>
                    <a:pt x="1379" y="1670"/>
                    <a:pt x="1363" y="1630"/>
                    <a:pt x="1391" y="1598"/>
                  </a:cubicBezTo>
                  <a:cubicBezTo>
                    <a:pt x="1796" y="1111"/>
                    <a:pt x="2189" y="625"/>
                    <a:pt x="2534" y="93"/>
                  </a:cubicBezTo>
                  <a:cubicBezTo>
                    <a:pt x="2511" y="64"/>
                    <a:pt x="2507" y="20"/>
                    <a:pt x="2548" y="1"/>
                  </a:cubicBezTo>
                  <a:close/>
                </a:path>
              </a:pathLst>
            </a:custGeom>
            <a:solidFill>
              <a:srgbClr val="FFE6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54" name="Google Shape;1412;p48">
              <a:extLst>
                <a:ext uri="{FF2B5EF4-FFF2-40B4-BE49-F238E27FC236}">
                  <a16:creationId xmlns:a16="http://schemas.microsoft.com/office/drawing/2014/main" id="{E5DC2960-284F-4745-8FB5-1637C7D73489}"/>
                </a:ext>
              </a:extLst>
            </p:cNvPr>
            <p:cNvSpPr/>
            <p:nvPr/>
          </p:nvSpPr>
          <p:spPr>
            <a:xfrm>
              <a:off x="8615165" y="2098841"/>
              <a:ext cx="25234" cy="25128"/>
            </a:xfrm>
            <a:custGeom>
              <a:avLst/>
              <a:gdLst/>
              <a:ahLst/>
              <a:cxnLst/>
              <a:rect l="l" t="t" r="r" b="b"/>
              <a:pathLst>
                <a:path w="476" h="474" extrusionOk="0">
                  <a:moveTo>
                    <a:pt x="476" y="0"/>
                  </a:moveTo>
                  <a:cubicBezTo>
                    <a:pt x="470" y="4"/>
                    <a:pt x="464" y="7"/>
                    <a:pt x="458" y="7"/>
                  </a:cubicBezTo>
                  <a:cubicBezTo>
                    <a:pt x="305" y="5"/>
                    <a:pt x="152" y="4"/>
                    <a:pt x="0" y="3"/>
                  </a:cubicBezTo>
                  <a:lnTo>
                    <a:pt x="0" y="3"/>
                  </a:lnTo>
                  <a:cubicBezTo>
                    <a:pt x="24" y="157"/>
                    <a:pt x="29" y="317"/>
                    <a:pt x="15" y="474"/>
                  </a:cubicBezTo>
                  <a:cubicBezTo>
                    <a:pt x="159" y="309"/>
                    <a:pt x="313" y="149"/>
                    <a:pt x="476" y="0"/>
                  </a:cubicBezTo>
                  <a:close/>
                </a:path>
              </a:pathLst>
            </a:custGeom>
            <a:solidFill>
              <a:srgbClr val="CCB1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55" name="Google Shape;1413;p48">
              <a:extLst>
                <a:ext uri="{FF2B5EF4-FFF2-40B4-BE49-F238E27FC236}">
                  <a16:creationId xmlns:a16="http://schemas.microsoft.com/office/drawing/2014/main" id="{CB16008B-7412-4408-AE47-DB7655CE3008}"/>
                </a:ext>
              </a:extLst>
            </p:cNvPr>
            <p:cNvSpPr/>
            <p:nvPr/>
          </p:nvSpPr>
          <p:spPr>
            <a:xfrm>
              <a:off x="7873160" y="2103135"/>
              <a:ext cx="41032" cy="27513"/>
            </a:xfrm>
            <a:custGeom>
              <a:avLst/>
              <a:gdLst/>
              <a:ahLst/>
              <a:cxnLst/>
              <a:rect l="l" t="t" r="r" b="b"/>
              <a:pathLst>
                <a:path w="774" h="519" extrusionOk="0">
                  <a:moveTo>
                    <a:pt x="1" y="1"/>
                  </a:moveTo>
                  <a:lnTo>
                    <a:pt x="1" y="1"/>
                  </a:lnTo>
                  <a:cubicBezTo>
                    <a:pt x="258" y="174"/>
                    <a:pt x="512" y="350"/>
                    <a:pt x="773" y="519"/>
                  </a:cubicBezTo>
                  <a:cubicBezTo>
                    <a:pt x="753" y="348"/>
                    <a:pt x="747" y="175"/>
                    <a:pt x="761" y="4"/>
                  </a:cubicBezTo>
                  <a:cubicBezTo>
                    <a:pt x="507" y="4"/>
                    <a:pt x="255" y="4"/>
                    <a:pt x="1" y="1"/>
                  </a:cubicBezTo>
                  <a:close/>
                </a:path>
              </a:pathLst>
            </a:custGeom>
            <a:solidFill>
              <a:srgbClr val="CCB1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56" name="Google Shape;1414;p48">
              <a:extLst>
                <a:ext uri="{FF2B5EF4-FFF2-40B4-BE49-F238E27FC236}">
                  <a16:creationId xmlns:a16="http://schemas.microsoft.com/office/drawing/2014/main" id="{3EE523B8-75F8-4F55-B398-E525FCC9B888}"/>
                </a:ext>
              </a:extLst>
            </p:cNvPr>
            <p:cNvSpPr/>
            <p:nvPr/>
          </p:nvSpPr>
          <p:spPr>
            <a:xfrm>
              <a:off x="7869820" y="1922736"/>
              <a:ext cx="779814" cy="175047"/>
            </a:xfrm>
            <a:custGeom>
              <a:avLst/>
              <a:gdLst/>
              <a:ahLst/>
              <a:cxnLst/>
              <a:rect l="l" t="t" r="r" b="b"/>
              <a:pathLst>
                <a:path w="14710" h="3302" extrusionOk="0">
                  <a:moveTo>
                    <a:pt x="1575" y="266"/>
                  </a:moveTo>
                  <a:cubicBezTo>
                    <a:pt x="1647" y="266"/>
                    <a:pt x="1718" y="267"/>
                    <a:pt x="1789" y="272"/>
                  </a:cubicBezTo>
                  <a:cubicBezTo>
                    <a:pt x="1832" y="276"/>
                    <a:pt x="1832" y="334"/>
                    <a:pt x="1789" y="338"/>
                  </a:cubicBezTo>
                  <a:cubicBezTo>
                    <a:pt x="1717" y="343"/>
                    <a:pt x="1644" y="344"/>
                    <a:pt x="1572" y="344"/>
                  </a:cubicBezTo>
                  <a:cubicBezTo>
                    <a:pt x="1462" y="344"/>
                    <a:pt x="1353" y="341"/>
                    <a:pt x="1243" y="339"/>
                  </a:cubicBezTo>
                  <a:cubicBezTo>
                    <a:pt x="1200" y="338"/>
                    <a:pt x="1200" y="272"/>
                    <a:pt x="1243" y="272"/>
                  </a:cubicBezTo>
                  <a:cubicBezTo>
                    <a:pt x="1353" y="270"/>
                    <a:pt x="1465" y="266"/>
                    <a:pt x="1575" y="266"/>
                  </a:cubicBezTo>
                  <a:close/>
                  <a:moveTo>
                    <a:pt x="4373" y="242"/>
                  </a:moveTo>
                  <a:cubicBezTo>
                    <a:pt x="4393" y="242"/>
                    <a:pt x="4409" y="273"/>
                    <a:pt x="4385" y="283"/>
                  </a:cubicBezTo>
                  <a:cubicBezTo>
                    <a:pt x="4284" y="328"/>
                    <a:pt x="4176" y="345"/>
                    <a:pt x="4067" y="345"/>
                  </a:cubicBezTo>
                  <a:cubicBezTo>
                    <a:pt x="4001" y="345"/>
                    <a:pt x="3934" y="338"/>
                    <a:pt x="3868" y="328"/>
                  </a:cubicBezTo>
                  <a:cubicBezTo>
                    <a:pt x="3834" y="323"/>
                    <a:pt x="3847" y="274"/>
                    <a:pt x="3878" y="274"/>
                  </a:cubicBezTo>
                  <a:cubicBezTo>
                    <a:pt x="3880" y="274"/>
                    <a:pt x="3881" y="274"/>
                    <a:pt x="3883" y="275"/>
                  </a:cubicBezTo>
                  <a:cubicBezTo>
                    <a:pt x="3928" y="281"/>
                    <a:pt x="3973" y="284"/>
                    <a:pt x="4017" y="284"/>
                  </a:cubicBezTo>
                  <a:cubicBezTo>
                    <a:pt x="4135" y="284"/>
                    <a:pt x="4250" y="264"/>
                    <a:pt x="4369" y="243"/>
                  </a:cubicBezTo>
                  <a:cubicBezTo>
                    <a:pt x="4370" y="242"/>
                    <a:pt x="4372" y="242"/>
                    <a:pt x="4373" y="242"/>
                  </a:cubicBezTo>
                  <a:close/>
                  <a:moveTo>
                    <a:pt x="2907" y="327"/>
                  </a:moveTo>
                  <a:cubicBezTo>
                    <a:pt x="2965" y="327"/>
                    <a:pt x="3023" y="328"/>
                    <a:pt x="3081" y="330"/>
                  </a:cubicBezTo>
                  <a:cubicBezTo>
                    <a:pt x="3113" y="331"/>
                    <a:pt x="3113" y="379"/>
                    <a:pt x="3081" y="379"/>
                  </a:cubicBezTo>
                  <a:cubicBezTo>
                    <a:pt x="3017" y="382"/>
                    <a:pt x="2955" y="383"/>
                    <a:pt x="2892" y="383"/>
                  </a:cubicBezTo>
                  <a:cubicBezTo>
                    <a:pt x="2806" y="383"/>
                    <a:pt x="2720" y="381"/>
                    <a:pt x="2634" y="379"/>
                  </a:cubicBezTo>
                  <a:cubicBezTo>
                    <a:pt x="2603" y="379"/>
                    <a:pt x="2603" y="331"/>
                    <a:pt x="2634" y="331"/>
                  </a:cubicBezTo>
                  <a:cubicBezTo>
                    <a:pt x="2726" y="329"/>
                    <a:pt x="2816" y="327"/>
                    <a:pt x="2907" y="327"/>
                  </a:cubicBezTo>
                  <a:close/>
                  <a:moveTo>
                    <a:pt x="5330" y="318"/>
                  </a:moveTo>
                  <a:cubicBezTo>
                    <a:pt x="5408" y="318"/>
                    <a:pt x="5486" y="320"/>
                    <a:pt x="5563" y="324"/>
                  </a:cubicBezTo>
                  <a:cubicBezTo>
                    <a:pt x="5605" y="325"/>
                    <a:pt x="5605" y="385"/>
                    <a:pt x="5563" y="387"/>
                  </a:cubicBezTo>
                  <a:cubicBezTo>
                    <a:pt x="5492" y="390"/>
                    <a:pt x="5421" y="392"/>
                    <a:pt x="5350" y="392"/>
                  </a:cubicBezTo>
                  <a:cubicBezTo>
                    <a:pt x="5273" y="392"/>
                    <a:pt x="5195" y="390"/>
                    <a:pt x="5117" y="388"/>
                  </a:cubicBezTo>
                  <a:cubicBezTo>
                    <a:pt x="5074" y="386"/>
                    <a:pt x="5074" y="324"/>
                    <a:pt x="5117" y="322"/>
                  </a:cubicBezTo>
                  <a:cubicBezTo>
                    <a:pt x="5188" y="320"/>
                    <a:pt x="5259" y="318"/>
                    <a:pt x="5330" y="318"/>
                  </a:cubicBezTo>
                  <a:close/>
                  <a:moveTo>
                    <a:pt x="9432" y="313"/>
                  </a:moveTo>
                  <a:cubicBezTo>
                    <a:pt x="9504" y="313"/>
                    <a:pt x="9577" y="318"/>
                    <a:pt x="9643" y="337"/>
                  </a:cubicBezTo>
                  <a:cubicBezTo>
                    <a:pt x="9668" y="343"/>
                    <a:pt x="9672" y="386"/>
                    <a:pt x="9643" y="389"/>
                  </a:cubicBezTo>
                  <a:cubicBezTo>
                    <a:pt x="9615" y="393"/>
                    <a:pt x="9586" y="395"/>
                    <a:pt x="9557" y="395"/>
                  </a:cubicBezTo>
                  <a:cubicBezTo>
                    <a:pt x="9449" y="395"/>
                    <a:pt x="9335" y="370"/>
                    <a:pt x="9231" y="356"/>
                  </a:cubicBezTo>
                  <a:cubicBezTo>
                    <a:pt x="9208" y="354"/>
                    <a:pt x="9215" y="317"/>
                    <a:pt x="9237" y="317"/>
                  </a:cubicBezTo>
                  <a:cubicBezTo>
                    <a:pt x="9299" y="317"/>
                    <a:pt x="9365" y="313"/>
                    <a:pt x="9432" y="313"/>
                  </a:cubicBezTo>
                  <a:close/>
                  <a:moveTo>
                    <a:pt x="8298" y="328"/>
                  </a:moveTo>
                  <a:cubicBezTo>
                    <a:pt x="8322" y="328"/>
                    <a:pt x="8327" y="371"/>
                    <a:pt x="8301" y="376"/>
                  </a:cubicBezTo>
                  <a:cubicBezTo>
                    <a:pt x="8135" y="402"/>
                    <a:pt x="7967" y="418"/>
                    <a:pt x="7799" y="435"/>
                  </a:cubicBezTo>
                  <a:cubicBezTo>
                    <a:pt x="7798" y="435"/>
                    <a:pt x="7797" y="435"/>
                    <a:pt x="7797" y="435"/>
                  </a:cubicBezTo>
                  <a:cubicBezTo>
                    <a:pt x="7772" y="435"/>
                    <a:pt x="7768" y="392"/>
                    <a:pt x="7793" y="388"/>
                  </a:cubicBezTo>
                  <a:cubicBezTo>
                    <a:pt x="7961" y="365"/>
                    <a:pt x="8127" y="341"/>
                    <a:pt x="8295" y="328"/>
                  </a:cubicBezTo>
                  <a:cubicBezTo>
                    <a:pt x="8296" y="328"/>
                    <a:pt x="8297" y="328"/>
                    <a:pt x="8298" y="328"/>
                  </a:cubicBezTo>
                  <a:close/>
                  <a:moveTo>
                    <a:pt x="10929" y="339"/>
                  </a:moveTo>
                  <a:cubicBezTo>
                    <a:pt x="10961" y="339"/>
                    <a:pt x="10968" y="392"/>
                    <a:pt x="10937" y="397"/>
                  </a:cubicBezTo>
                  <a:cubicBezTo>
                    <a:pt x="10770" y="424"/>
                    <a:pt x="10598" y="427"/>
                    <a:pt x="10431" y="440"/>
                  </a:cubicBezTo>
                  <a:cubicBezTo>
                    <a:pt x="10431" y="440"/>
                    <a:pt x="10430" y="440"/>
                    <a:pt x="10429" y="440"/>
                  </a:cubicBezTo>
                  <a:cubicBezTo>
                    <a:pt x="10399" y="440"/>
                    <a:pt x="10400" y="393"/>
                    <a:pt x="10431" y="389"/>
                  </a:cubicBezTo>
                  <a:cubicBezTo>
                    <a:pt x="10596" y="371"/>
                    <a:pt x="10763" y="343"/>
                    <a:pt x="10928" y="339"/>
                  </a:cubicBezTo>
                  <a:cubicBezTo>
                    <a:pt x="10929" y="339"/>
                    <a:pt x="10929" y="339"/>
                    <a:pt x="10929" y="339"/>
                  </a:cubicBezTo>
                  <a:close/>
                  <a:moveTo>
                    <a:pt x="11898" y="365"/>
                  </a:moveTo>
                  <a:cubicBezTo>
                    <a:pt x="11988" y="365"/>
                    <a:pt x="12078" y="367"/>
                    <a:pt x="12168" y="373"/>
                  </a:cubicBezTo>
                  <a:cubicBezTo>
                    <a:pt x="12209" y="376"/>
                    <a:pt x="12209" y="434"/>
                    <a:pt x="12168" y="436"/>
                  </a:cubicBezTo>
                  <a:cubicBezTo>
                    <a:pt x="12078" y="442"/>
                    <a:pt x="11988" y="444"/>
                    <a:pt x="11898" y="444"/>
                  </a:cubicBezTo>
                  <a:cubicBezTo>
                    <a:pt x="11790" y="444"/>
                    <a:pt x="11681" y="441"/>
                    <a:pt x="11572" y="440"/>
                  </a:cubicBezTo>
                  <a:cubicBezTo>
                    <a:pt x="11528" y="440"/>
                    <a:pt x="11528" y="370"/>
                    <a:pt x="11572" y="369"/>
                  </a:cubicBezTo>
                  <a:cubicBezTo>
                    <a:pt x="11681" y="367"/>
                    <a:pt x="11790" y="365"/>
                    <a:pt x="11898" y="365"/>
                  </a:cubicBezTo>
                  <a:close/>
                  <a:moveTo>
                    <a:pt x="6306" y="365"/>
                  </a:moveTo>
                  <a:cubicBezTo>
                    <a:pt x="6307" y="365"/>
                    <a:pt x="6308" y="365"/>
                    <a:pt x="6309" y="365"/>
                  </a:cubicBezTo>
                  <a:cubicBezTo>
                    <a:pt x="6510" y="378"/>
                    <a:pt x="6716" y="381"/>
                    <a:pt x="6915" y="409"/>
                  </a:cubicBezTo>
                  <a:cubicBezTo>
                    <a:pt x="6957" y="414"/>
                    <a:pt x="6947" y="482"/>
                    <a:pt x="6906" y="482"/>
                  </a:cubicBezTo>
                  <a:cubicBezTo>
                    <a:pt x="6906" y="482"/>
                    <a:pt x="6905" y="482"/>
                    <a:pt x="6905" y="482"/>
                  </a:cubicBezTo>
                  <a:cubicBezTo>
                    <a:pt x="6707" y="478"/>
                    <a:pt x="6507" y="447"/>
                    <a:pt x="6309" y="426"/>
                  </a:cubicBezTo>
                  <a:cubicBezTo>
                    <a:pt x="6271" y="422"/>
                    <a:pt x="6271" y="365"/>
                    <a:pt x="6306" y="365"/>
                  </a:cubicBezTo>
                  <a:close/>
                  <a:moveTo>
                    <a:pt x="14278" y="413"/>
                  </a:moveTo>
                  <a:cubicBezTo>
                    <a:pt x="14353" y="413"/>
                    <a:pt x="14428" y="415"/>
                    <a:pt x="14503" y="424"/>
                  </a:cubicBezTo>
                  <a:cubicBezTo>
                    <a:pt x="14541" y="428"/>
                    <a:pt x="14541" y="481"/>
                    <a:pt x="14503" y="485"/>
                  </a:cubicBezTo>
                  <a:cubicBezTo>
                    <a:pt x="14429" y="493"/>
                    <a:pt x="14355" y="496"/>
                    <a:pt x="14280" y="496"/>
                  </a:cubicBezTo>
                  <a:cubicBezTo>
                    <a:pt x="14188" y="496"/>
                    <a:pt x="14096" y="492"/>
                    <a:pt x="14006" y="491"/>
                  </a:cubicBezTo>
                  <a:cubicBezTo>
                    <a:pt x="13958" y="490"/>
                    <a:pt x="13958" y="418"/>
                    <a:pt x="14006" y="418"/>
                  </a:cubicBezTo>
                  <a:cubicBezTo>
                    <a:pt x="14096" y="417"/>
                    <a:pt x="14187" y="413"/>
                    <a:pt x="14278" y="413"/>
                  </a:cubicBezTo>
                  <a:close/>
                  <a:moveTo>
                    <a:pt x="12862" y="459"/>
                  </a:moveTo>
                  <a:cubicBezTo>
                    <a:pt x="12863" y="459"/>
                    <a:pt x="12863" y="459"/>
                    <a:pt x="12864" y="459"/>
                  </a:cubicBezTo>
                  <a:cubicBezTo>
                    <a:pt x="13066" y="474"/>
                    <a:pt x="13269" y="486"/>
                    <a:pt x="13469" y="515"/>
                  </a:cubicBezTo>
                  <a:cubicBezTo>
                    <a:pt x="13502" y="520"/>
                    <a:pt x="13494" y="575"/>
                    <a:pt x="13461" y="575"/>
                  </a:cubicBezTo>
                  <a:cubicBezTo>
                    <a:pt x="13461" y="575"/>
                    <a:pt x="13460" y="575"/>
                    <a:pt x="13460" y="575"/>
                  </a:cubicBezTo>
                  <a:cubicBezTo>
                    <a:pt x="13261" y="570"/>
                    <a:pt x="13063" y="549"/>
                    <a:pt x="12864" y="530"/>
                  </a:cubicBezTo>
                  <a:cubicBezTo>
                    <a:pt x="12822" y="525"/>
                    <a:pt x="12819" y="459"/>
                    <a:pt x="12862" y="459"/>
                  </a:cubicBezTo>
                  <a:close/>
                  <a:moveTo>
                    <a:pt x="12989" y="2701"/>
                  </a:moveTo>
                  <a:cubicBezTo>
                    <a:pt x="13063" y="2701"/>
                    <a:pt x="13137" y="2704"/>
                    <a:pt x="13211" y="2710"/>
                  </a:cubicBezTo>
                  <a:cubicBezTo>
                    <a:pt x="13247" y="2713"/>
                    <a:pt x="13247" y="2763"/>
                    <a:pt x="13211" y="2766"/>
                  </a:cubicBezTo>
                  <a:cubicBezTo>
                    <a:pt x="13139" y="2773"/>
                    <a:pt x="13066" y="2775"/>
                    <a:pt x="12993" y="2775"/>
                  </a:cubicBezTo>
                  <a:cubicBezTo>
                    <a:pt x="12901" y="2775"/>
                    <a:pt x="12808" y="2771"/>
                    <a:pt x="12715" y="2769"/>
                  </a:cubicBezTo>
                  <a:cubicBezTo>
                    <a:pt x="12674" y="2769"/>
                    <a:pt x="12675" y="2708"/>
                    <a:pt x="12715" y="2707"/>
                  </a:cubicBezTo>
                  <a:cubicBezTo>
                    <a:pt x="12806" y="2705"/>
                    <a:pt x="12898" y="2701"/>
                    <a:pt x="12989" y="2701"/>
                  </a:cubicBezTo>
                  <a:close/>
                  <a:moveTo>
                    <a:pt x="13704" y="2700"/>
                  </a:moveTo>
                  <a:cubicBezTo>
                    <a:pt x="13705" y="2700"/>
                    <a:pt x="13707" y="2701"/>
                    <a:pt x="13708" y="2701"/>
                  </a:cubicBezTo>
                  <a:cubicBezTo>
                    <a:pt x="13859" y="2716"/>
                    <a:pt x="14017" y="2724"/>
                    <a:pt x="14163" y="2764"/>
                  </a:cubicBezTo>
                  <a:cubicBezTo>
                    <a:pt x="14201" y="2773"/>
                    <a:pt x="14193" y="2831"/>
                    <a:pt x="14155" y="2831"/>
                  </a:cubicBezTo>
                  <a:cubicBezTo>
                    <a:pt x="14155" y="2831"/>
                    <a:pt x="14155" y="2831"/>
                    <a:pt x="14154" y="2831"/>
                  </a:cubicBezTo>
                  <a:cubicBezTo>
                    <a:pt x="14003" y="2830"/>
                    <a:pt x="13848" y="2796"/>
                    <a:pt x="13699" y="2770"/>
                  </a:cubicBezTo>
                  <a:cubicBezTo>
                    <a:pt x="13661" y="2764"/>
                    <a:pt x="13668" y="2700"/>
                    <a:pt x="13704" y="2700"/>
                  </a:cubicBezTo>
                  <a:close/>
                  <a:moveTo>
                    <a:pt x="7797" y="2812"/>
                  </a:moveTo>
                  <a:cubicBezTo>
                    <a:pt x="7831" y="2812"/>
                    <a:pt x="7864" y="2813"/>
                    <a:pt x="7897" y="2816"/>
                  </a:cubicBezTo>
                  <a:cubicBezTo>
                    <a:pt x="7925" y="2818"/>
                    <a:pt x="7925" y="2857"/>
                    <a:pt x="7897" y="2860"/>
                  </a:cubicBezTo>
                  <a:cubicBezTo>
                    <a:pt x="7863" y="2863"/>
                    <a:pt x="7828" y="2864"/>
                    <a:pt x="7792" y="2864"/>
                  </a:cubicBezTo>
                  <a:cubicBezTo>
                    <a:pt x="7695" y="2864"/>
                    <a:pt x="7596" y="2855"/>
                    <a:pt x="7500" y="2852"/>
                  </a:cubicBezTo>
                  <a:cubicBezTo>
                    <a:pt x="7483" y="2851"/>
                    <a:pt x="7483" y="2825"/>
                    <a:pt x="7500" y="2825"/>
                  </a:cubicBezTo>
                  <a:cubicBezTo>
                    <a:pt x="7598" y="2821"/>
                    <a:pt x="7698" y="2812"/>
                    <a:pt x="7797" y="2812"/>
                  </a:cubicBezTo>
                  <a:close/>
                  <a:moveTo>
                    <a:pt x="9936" y="2762"/>
                  </a:moveTo>
                  <a:cubicBezTo>
                    <a:pt x="9964" y="2762"/>
                    <a:pt x="9971" y="2804"/>
                    <a:pt x="9942" y="2816"/>
                  </a:cubicBezTo>
                  <a:cubicBezTo>
                    <a:pt x="9845" y="2857"/>
                    <a:pt x="9744" y="2873"/>
                    <a:pt x="9641" y="2873"/>
                  </a:cubicBezTo>
                  <a:cubicBezTo>
                    <a:pt x="9588" y="2873"/>
                    <a:pt x="9534" y="2869"/>
                    <a:pt x="9481" y="2861"/>
                  </a:cubicBezTo>
                  <a:cubicBezTo>
                    <a:pt x="9453" y="2857"/>
                    <a:pt x="9458" y="2809"/>
                    <a:pt x="9484" y="2809"/>
                  </a:cubicBezTo>
                  <a:cubicBezTo>
                    <a:pt x="9485" y="2809"/>
                    <a:pt x="9486" y="2810"/>
                    <a:pt x="9487" y="2810"/>
                  </a:cubicBezTo>
                  <a:cubicBezTo>
                    <a:pt x="9523" y="2814"/>
                    <a:pt x="9558" y="2816"/>
                    <a:pt x="9593" y="2816"/>
                  </a:cubicBezTo>
                  <a:cubicBezTo>
                    <a:pt x="9706" y="2816"/>
                    <a:pt x="9815" y="2795"/>
                    <a:pt x="9926" y="2764"/>
                  </a:cubicBezTo>
                  <a:cubicBezTo>
                    <a:pt x="9930" y="2763"/>
                    <a:pt x="9933" y="2762"/>
                    <a:pt x="9936" y="2762"/>
                  </a:cubicBezTo>
                  <a:close/>
                  <a:moveTo>
                    <a:pt x="11620" y="2766"/>
                  </a:moveTo>
                  <a:cubicBezTo>
                    <a:pt x="11622" y="2766"/>
                    <a:pt x="11625" y="2766"/>
                    <a:pt x="11628" y="2767"/>
                  </a:cubicBezTo>
                  <a:cubicBezTo>
                    <a:pt x="11742" y="2801"/>
                    <a:pt x="11857" y="2813"/>
                    <a:pt x="11974" y="2813"/>
                  </a:cubicBezTo>
                  <a:cubicBezTo>
                    <a:pt x="12021" y="2813"/>
                    <a:pt x="12070" y="2811"/>
                    <a:pt x="12118" y="2807"/>
                  </a:cubicBezTo>
                  <a:cubicBezTo>
                    <a:pt x="12119" y="2807"/>
                    <a:pt x="12120" y="2807"/>
                    <a:pt x="12120" y="2807"/>
                  </a:cubicBezTo>
                  <a:cubicBezTo>
                    <a:pt x="12148" y="2807"/>
                    <a:pt x="12154" y="2854"/>
                    <a:pt x="12126" y="2860"/>
                  </a:cubicBezTo>
                  <a:cubicBezTo>
                    <a:pt x="12063" y="2874"/>
                    <a:pt x="12000" y="2880"/>
                    <a:pt x="11937" y="2880"/>
                  </a:cubicBezTo>
                  <a:cubicBezTo>
                    <a:pt x="11827" y="2880"/>
                    <a:pt x="11718" y="2860"/>
                    <a:pt x="11611" y="2828"/>
                  </a:cubicBezTo>
                  <a:cubicBezTo>
                    <a:pt x="11575" y="2817"/>
                    <a:pt x="11587" y="2766"/>
                    <a:pt x="11620" y="2766"/>
                  </a:cubicBezTo>
                  <a:close/>
                  <a:moveTo>
                    <a:pt x="10709" y="2805"/>
                  </a:moveTo>
                  <a:cubicBezTo>
                    <a:pt x="10803" y="2805"/>
                    <a:pt x="10894" y="2823"/>
                    <a:pt x="10985" y="2860"/>
                  </a:cubicBezTo>
                  <a:cubicBezTo>
                    <a:pt x="11012" y="2870"/>
                    <a:pt x="11004" y="2910"/>
                    <a:pt x="10981" y="2910"/>
                  </a:cubicBezTo>
                  <a:cubicBezTo>
                    <a:pt x="10978" y="2910"/>
                    <a:pt x="10975" y="2909"/>
                    <a:pt x="10972" y="2908"/>
                  </a:cubicBezTo>
                  <a:cubicBezTo>
                    <a:pt x="10880" y="2873"/>
                    <a:pt x="10784" y="2856"/>
                    <a:pt x="10686" y="2856"/>
                  </a:cubicBezTo>
                  <a:cubicBezTo>
                    <a:pt x="10651" y="2856"/>
                    <a:pt x="10615" y="2858"/>
                    <a:pt x="10579" y="2863"/>
                  </a:cubicBezTo>
                  <a:cubicBezTo>
                    <a:pt x="10578" y="2863"/>
                    <a:pt x="10577" y="2863"/>
                    <a:pt x="10576" y="2863"/>
                  </a:cubicBezTo>
                  <a:cubicBezTo>
                    <a:pt x="10553" y="2863"/>
                    <a:pt x="10548" y="2820"/>
                    <a:pt x="10572" y="2817"/>
                  </a:cubicBezTo>
                  <a:cubicBezTo>
                    <a:pt x="10619" y="2809"/>
                    <a:pt x="10664" y="2805"/>
                    <a:pt x="10709" y="2805"/>
                  </a:cubicBezTo>
                  <a:close/>
                  <a:moveTo>
                    <a:pt x="2656" y="2863"/>
                  </a:moveTo>
                  <a:cubicBezTo>
                    <a:pt x="2682" y="2863"/>
                    <a:pt x="2708" y="2863"/>
                    <a:pt x="2733" y="2864"/>
                  </a:cubicBezTo>
                  <a:cubicBezTo>
                    <a:pt x="2763" y="2865"/>
                    <a:pt x="2763" y="2910"/>
                    <a:pt x="2733" y="2911"/>
                  </a:cubicBezTo>
                  <a:cubicBezTo>
                    <a:pt x="2707" y="2912"/>
                    <a:pt x="2681" y="2912"/>
                    <a:pt x="2655" y="2912"/>
                  </a:cubicBezTo>
                  <a:cubicBezTo>
                    <a:pt x="2548" y="2912"/>
                    <a:pt x="2442" y="2908"/>
                    <a:pt x="2336" y="2907"/>
                  </a:cubicBezTo>
                  <a:cubicBezTo>
                    <a:pt x="2311" y="2906"/>
                    <a:pt x="2311" y="2869"/>
                    <a:pt x="2336" y="2869"/>
                  </a:cubicBezTo>
                  <a:cubicBezTo>
                    <a:pt x="2442" y="2868"/>
                    <a:pt x="2549" y="2863"/>
                    <a:pt x="2656" y="2863"/>
                  </a:cubicBezTo>
                  <a:close/>
                  <a:moveTo>
                    <a:pt x="8732" y="2860"/>
                  </a:moveTo>
                  <a:cubicBezTo>
                    <a:pt x="8818" y="2860"/>
                    <a:pt x="8904" y="2862"/>
                    <a:pt x="8990" y="2868"/>
                  </a:cubicBezTo>
                  <a:cubicBezTo>
                    <a:pt x="9015" y="2869"/>
                    <a:pt x="9015" y="2905"/>
                    <a:pt x="8990" y="2907"/>
                  </a:cubicBezTo>
                  <a:cubicBezTo>
                    <a:pt x="8900" y="2913"/>
                    <a:pt x="8810" y="2914"/>
                    <a:pt x="8720" y="2914"/>
                  </a:cubicBezTo>
                  <a:cubicBezTo>
                    <a:pt x="8645" y="2914"/>
                    <a:pt x="8569" y="2913"/>
                    <a:pt x="8494" y="2912"/>
                  </a:cubicBezTo>
                  <a:cubicBezTo>
                    <a:pt x="8462" y="2912"/>
                    <a:pt x="8462" y="2863"/>
                    <a:pt x="8494" y="2863"/>
                  </a:cubicBezTo>
                  <a:cubicBezTo>
                    <a:pt x="8573" y="2862"/>
                    <a:pt x="8653" y="2860"/>
                    <a:pt x="8732" y="2860"/>
                  </a:cubicBezTo>
                  <a:close/>
                  <a:moveTo>
                    <a:pt x="3513" y="2854"/>
                  </a:moveTo>
                  <a:cubicBezTo>
                    <a:pt x="3584" y="2854"/>
                    <a:pt x="3655" y="2856"/>
                    <a:pt x="3726" y="2861"/>
                  </a:cubicBezTo>
                  <a:cubicBezTo>
                    <a:pt x="3761" y="2863"/>
                    <a:pt x="3761" y="2911"/>
                    <a:pt x="3726" y="2914"/>
                  </a:cubicBezTo>
                  <a:cubicBezTo>
                    <a:pt x="3657" y="2919"/>
                    <a:pt x="3589" y="2921"/>
                    <a:pt x="3521" y="2921"/>
                  </a:cubicBezTo>
                  <a:cubicBezTo>
                    <a:pt x="3440" y="2921"/>
                    <a:pt x="3360" y="2919"/>
                    <a:pt x="3279" y="2918"/>
                  </a:cubicBezTo>
                  <a:cubicBezTo>
                    <a:pt x="3241" y="2918"/>
                    <a:pt x="3241" y="2858"/>
                    <a:pt x="3279" y="2857"/>
                  </a:cubicBezTo>
                  <a:cubicBezTo>
                    <a:pt x="3357" y="2856"/>
                    <a:pt x="3435" y="2854"/>
                    <a:pt x="3513" y="2854"/>
                  </a:cubicBezTo>
                  <a:close/>
                  <a:moveTo>
                    <a:pt x="5734" y="2850"/>
                  </a:moveTo>
                  <a:cubicBezTo>
                    <a:pt x="5778" y="2850"/>
                    <a:pt x="5820" y="2851"/>
                    <a:pt x="5862" y="2857"/>
                  </a:cubicBezTo>
                  <a:cubicBezTo>
                    <a:pt x="5901" y="2862"/>
                    <a:pt x="5901" y="2913"/>
                    <a:pt x="5862" y="2918"/>
                  </a:cubicBezTo>
                  <a:cubicBezTo>
                    <a:pt x="5819" y="2923"/>
                    <a:pt x="5774" y="2925"/>
                    <a:pt x="5729" y="2925"/>
                  </a:cubicBezTo>
                  <a:cubicBezTo>
                    <a:pt x="5641" y="2925"/>
                    <a:pt x="5551" y="2918"/>
                    <a:pt x="5464" y="2915"/>
                  </a:cubicBezTo>
                  <a:cubicBezTo>
                    <a:pt x="5429" y="2914"/>
                    <a:pt x="5429" y="2860"/>
                    <a:pt x="5464" y="2860"/>
                  </a:cubicBezTo>
                  <a:cubicBezTo>
                    <a:pt x="5553" y="2858"/>
                    <a:pt x="5644" y="2850"/>
                    <a:pt x="5734" y="2850"/>
                  </a:cubicBezTo>
                  <a:close/>
                  <a:moveTo>
                    <a:pt x="4222" y="2815"/>
                  </a:moveTo>
                  <a:cubicBezTo>
                    <a:pt x="4224" y="2815"/>
                    <a:pt x="4226" y="2815"/>
                    <a:pt x="4229" y="2816"/>
                  </a:cubicBezTo>
                  <a:cubicBezTo>
                    <a:pt x="4351" y="2848"/>
                    <a:pt x="4472" y="2861"/>
                    <a:pt x="4596" y="2861"/>
                  </a:cubicBezTo>
                  <a:cubicBezTo>
                    <a:pt x="4653" y="2861"/>
                    <a:pt x="4710" y="2858"/>
                    <a:pt x="4768" y="2853"/>
                  </a:cubicBezTo>
                  <a:cubicBezTo>
                    <a:pt x="4769" y="2853"/>
                    <a:pt x="4770" y="2853"/>
                    <a:pt x="4771" y="2853"/>
                  </a:cubicBezTo>
                  <a:cubicBezTo>
                    <a:pt x="4804" y="2853"/>
                    <a:pt x="4811" y="2911"/>
                    <a:pt x="4777" y="2915"/>
                  </a:cubicBezTo>
                  <a:cubicBezTo>
                    <a:pt x="4719" y="2924"/>
                    <a:pt x="4661" y="2928"/>
                    <a:pt x="4603" y="2928"/>
                  </a:cubicBezTo>
                  <a:cubicBezTo>
                    <a:pt x="4472" y="2928"/>
                    <a:pt x="4342" y="2907"/>
                    <a:pt x="4214" y="2868"/>
                  </a:cubicBezTo>
                  <a:cubicBezTo>
                    <a:pt x="4183" y="2859"/>
                    <a:pt x="4193" y="2815"/>
                    <a:pt x="4222" y="2815"/>
                  </a:cubicBezTo>
                  <a:close/>
                  <a:moveTo>
                    <a:pt x="1378" y="2817"/>
                  </a:moveTo>
                  <a:cubicBezTo>
                    <a:pt x="1486" y="2817"/>
                    <a:pt x="1594" y="2834"/>
                    <a:pt x="1693" y="2874"/>
                  </a:cubicBezTo>
                  <a:cubicBezTo>
                    <a:pt x="1724" y="2885"/>
                    <a:pt x="1716" y="2928"/>
                    <a:pt x="1688" y="2928"/>
                  </a:cubicBezTo>
                  <a:cubicBezTo>
                    <a:pt x="1685" y="2928"/>
                    <a:pt x="1682" y="2928"/>
                    <a:pt x="1679" y="2927"/>
                  </a:cubicBezTo>
                  <a:cubicBezTo>
                    <a:pt x="1552" y="2898"/>
                    <a:pt x="1434" y="2880"/>
                    <a:pt x="1310" y="2880"/>
                  </a:cubicBezTo>
                  <a:cubicBezTo>
                    <a:pt x="1257" y="2880"/>
                    <a:pt x="1202" y="2883"/>
                    <a:pt x="1146" y="2891"/>
                  </a:cubicBezTo>
                  <a:cubicBezTo>
                    <a:pt x="1145" y="2891"/>
                    <a:pt x="1144" y="2891"/>
                    <a:pt x="1143" y="2891"/>
                  </a:cubicBezTo>
                  <a:cubicBezTo>
                    <a:pt x="1117" y="2891"/>
                    <a:pt x="1105" y="2853"/>
                    <a:pt x="1134" y="2846"/>
                  </a:cubicBezTo>
                  <a:cubicBezTo>
                    <a:pt x="1213" y="2827"/>
                    <a:pt x="1296" y="2817"/>
                    <a:pt x="1378" y="2817"/>
                  </a:cubicBezTo>
                  <a:close/>
                  <a:moveTo>
                    <a:pt x="6410" y="2856"/>
                  </a:moveTo>
                  <a:cubicBezTo>
                    <a:pt x="6412" y="2856"/>
                    <a:pt x="6414" y="2856"/>
                    <a:pt x="6416" y="2857"/>
                  </a:cubicBezTo>
                  <a:cubicBezTo>
                    <a:pt x="6595" y="2894"/>
                    <a:pt x="6773" y="2901"/>
                    <a:pt x="6954" y="2910"/>
                  </a:cubicBezTo>
                  <a:cubicBezTo>
                    <a:pt x="6992" y="2911"/>
                    <a:pt x="6991" y="2962"/>
                    <a:pt x="6954" y="2967"/>
                  </a:cubicBezTo>
                  <a:cubicBezTo>
                    <a:pt x="6911" y="2972"/>
                    <a:pt x="6869" y="2974"/>
                    <a:pt x="6826" y="2974"/>
                  </a:cubicBezTo>
                  <a:cubicBezTo>
                    <a:pt x="6683" y="2974"/>
                    <a:pt x="6540" y="2949"/>
                    <a:pt x="6401" y="2913"/>
                  </a:cubicBezTo>
                  <a:cubicBezTo>
                    <a:pt x="6367" y="2904"/>
                    <a:pt x="6379" y="2856"/>
                    <a:pt x="6410" y="2856"/>
                  </a:cubicBezTo>
                  <a:close/>
                  <a:moveTo>
                    <a:pt x="1" y="0"/>
                  </a:moveTo>
                  <a:lnTo>
                    <a:pt x="1" y="0"/>
                  </a:lnTo>
                  <a:cubicBezTo>
                    <a:pt x="4" y="6"/>
                    <a:pt x="7" y="12"/>
                    <a:pt x="7" y="20"/>
                  </a:cubicBezTo>
                  <a:cubicBezTo>
                    <a:pt x="16" y="90"/>
                    <a:pt x="23" y="160"/>
                    <a:pt x="31" y="231"/>
                  </a:cubicBezTo>
                  <a:cubicBezTo>
                    <a:pt x="35" y="220"/>
                    <a:pt x="43" y="214"/>
                    <a:pt x="55" y="214"/>
                  </a:cubicBezTo>
                  <a:cubicBezTo>
                    <a:pt x="58" y="214"/>
                    <a:pt x="61" y="214"/>
                    <a:pt x="64" y="215"/>
                  </a:cubicBezTo>
                  <a:cubicBezTo>
                    <a:pt x="186" y="248"/>
                    <a:pt x="309" y="265"/>
                    <a:pt x="432" y="265"/>
                  </a:cubicBezTo>
                  <a:cubicBezTo>
                    <a:pt x="518" y="265"/>
                    <a:pt x="605" y="257"/>
                    <a:pt x="692" y="240"/>
                  </a:cubicBezTo>
                  <a:cubicBezTo>
                    <a:pt x="695" y="240"/>
                    <a:pt x="697" y="240"/>
                    <a:pt x="700" y="240"/>
                  </a:cubicBezTo>
                  <a:cubicBezTo>
                    <a:pt x="735" y="240"/>
                    <a:pt x="747" y="291"/>
                    <a:pt x="709" y="301"/>
                  </a:cubicBezTo>
                  <a:cubicBezTo>
                    <a:pt x="615" y="326"/>
                    <a:pt x="520" y="339"/>
                    <a:pt x="426" y="339"/>
                  </a:cubicBezTo>
                  <a:cubicBezTo>
                    <a:pt x="299" y="339"/>
                    <a:pt x="173" y="316"/>
                    <a:pt x="49" y="271"/>
                  </a:cubicBezTo>
                  <a:cubicBezTo>
                    <a:pt x="42" y="269"/>
                    <a:pt x="37" y="266"/>
                    <a:pt x="34" y="261"/>
                  </a:cubicBezTo>
                  <a:lnTo>
                    <a:pt x="34" y="261"/>
                  </a:lnTo>
                  <a:cubicBezTo>
                    <a:pt x="126" y="1122"/>
                    <a:pt x="181" y="2046"/>
                    <a:pt x="66" y="2910"/>
                  </a:cubicBezTo>
                  <a:cubicBezTo>
                    <a:pt x="184" y="2907"/>
                    <a:pt x="301" y="2904"/>
                    <a:pt x="419" y="2904"/>
                  </a:cubicBezTo>
                  <a:cubicBezTo>
                    <a:pt x="495" y="2904"/>
                    <a:pt x="571" y="2905"/>
                    <a:pt x="647" y="2908"/>
                  </a:cubicBezTo>
                  <a:cubicBezTo>
                    <a:pt x="686" y="2908"/>
                    <a:pt x="686" y="2966"/>
                    <a:pt x="647" y="2968"/>
                  </a:cubicBezTo>
                  <a:cubicBezTo>
                    <a:pt x="575" y="2969"/>
                    <a:pt x="503" y="2970"/>
                    <a:pt x="431" y="2970"/>
                  </a:cubicBezTo>
                  <a:cubicBezTo>
                    <a:pt x="306" y="2970"/>
                    <a:pt x="182" y="2968"/>
                    <a:pt x="58" y="2965"/>
                  </a:cubicBezTo>
                  <a:cubicBezTo>
                    <a:pt x="42" y="3078"/>
                    <a:pt x="23" y="3191"/>
                    <a:pt x="1" y="3301"/>
                  </a:cubicBezTo>
                  <a:cubicBezTo>
                    <a:pt x="1465" y="3228"/>
                    <a:pt x="2933" y="3217"/>
                    <a:pt x="4402" y="3217"/>
                  </a:cubicBezTo>
                  <a:cubicBezTo>
                    <a:pt x="5078" y="3217"/>
                    <a:pt x="5753" y="3219"/>
                    <a:pt x="6429" y="3219"/>
                  </a:cubicBezTo>
                  <a:cubicBezTo>
                    <a:pt x="6697" y="3219"/>
                    <a:pt x="6964" y="3219"/>
                    <a:pt x="7232" y="3218"/>
                  </a:cubicBezTo>
                  <a:cubicBezTo>
                    <a:pt x="7778" y="3216"/>
                    <a:pt x="8323" y="3215"/>
                    <a:pt x="8869" y="3215"/>
                  </a:cubicBezTo>
                  <a:cubicBezTo>
                    <a:pt x="10559" y="3215"/>
                    <a:pt x="12249" y="3224"/>
                    <a:pt x="13939" y="3241"/>
                  </a:cubicBezTo>
                  <a:cubicBezTo>
                    <a:pt x="13952" y="3227"/>
                    <a:pt x="13972" y="3219"/>
                    <a:pt x="13992" y="3219"/>
                  </a:cubicBezTo>
                  <a:cubicBezTo>
                    <a:pt x="14012" y="3219"/>
                    <a:pt x="14031" y="3227"/>
                    <a:pt x="14042" y="3242"/>
                  </a:cubicBezTo>
                  <a:cubicBezTo>
                    <a:pt x="14185" y="3243"/>
                    <a:pt x="14330" y="3244"/>
                    <a:pt x="14474" y="3245"/>
                  </a:cubicBezTo>
                  <a:cubicBezTo>
                    <a:pt x="14477" y="3227"/>
                    <a:pt x="14492" y="3210"/>
                    <a:pt x="14518" y="3210"/>
                  </a:cubicBezTo>
                  <a:cubicBezTo>
                    <a:pt x="14559" y="3208"/>
                    <a:pt x="14601" y="3207"/>
                    <a:pt x="14642" y="3206"/>
                  </a:cubicBezTo>
                  <a:lnTo>
                    <a:pt x="14670" y="3206"/>
                  </a:lnTo>
                  <a:cubicBezTo>
                    <a:pt x="14682" y="3196"/>
                    <a:pt x="14693" y="3186"/>
                    <a:pt x="14705" y="3176"/>
                  </a:cubicBezTo>
                  <a:cubicBezTo>
                    <a:pt x="14707" y="3175"/>
                    <a:pt x="14708" y="3175"/>
                    <a:pt x="14710" y="3173"/>
                  </a:cubicBezTo>
                  <a:cubicBezTo>
                    <a:pt x="14632" y="2148"/>
                    <a:pt x="14635" y="1117"/>
                    <a:pt x="14546" y="92"/>
                  </a:cubicBezTo>
                  <a:lnTo>
                    <a:pt x="14543" y="92"/>
                  </a:lnTo>
                  <a:cubicBezTo>
                    <a:pt x="13978" y="99"/>
                    <a:pt x="13413" y="102"/>
                    <a:pt x="12848" y="102"/>
                  </a:cubicBezTo>
                  <a:cubicBezTo>
                    <a:pt x="10969" y="102"/>
                    <a:pt x="9088" y="71"/>
                    <a:pt x="7210" y="57"/>
                  </a:cubicBezTo>
                  <a:cubicBezTo>
                    <a:pt x="5992" y="47"/>
                    <a:pt x="4772" y="37"/>
                    <a:pt x="3553" y="30"/>
                  </a:cubicBezTo>
                  <a:cubicBezTo>
                    <a:pt x="3436" y="29"/>
                    <a:pt x="3319" y="29"/>
                    <a:pt x="3203" y="29"/>
                  </a:cubicBezTo>
                  <a:cubicBezTo>
                    <a:pt x="2689" y="29"/>
                    <a:pt x="2175" y="35"/>
                    <a:pt x="1660" y="35"/>
                  </a:cubicBezTo>
                  <a:cubicBezTo>
                    <a:pt x="1106" y="35"/>
                    <a:pt x="552" y="28"/>
                    <a:pt x="1" y="0"/>
                  </a:cubicBezTo>
                  <a:close/>
                </a:path>
              </a:pathLst>
            </a:custGeom>
            <a:solidFill>
              <a:srgbClr val="FFE652"/>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800" b="1" kern="0" dirty="0">
                  <a:solidFill>
                    <a:srgbClr val="000000"/>
                  </a:solidFill>
                  <a:latin typeface="Times New Roman" pitchFamily="18" charset="0"/>
                  <a:cs typeface="Times New Roman" pitchFamily="18" charset="0"/>
                  <a:sym typeface="Arial"/>
                </a:rPr>
                <a:t>I. MỤC TIÊU</a:t>
              </a:r>
              <a:endParaRPr kumimoji="0" sz="2800" b="1"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Arial"/>
              </a:endParaRPr>
            </a:p>
          </p:txBody>
        </p:sp>
        <p:sp>
          <p:nvSpPr>
            <p:cNvPr id="57" name="Google Shape;1415;p48">
              <a:extLst>
                <a:ext uri="{FF2B5EF4-FFF2-40B4-BE49-F238E27FC236}">
                  <a16:creationId xmlns:a16="http://schemas.microsoft.com/office/drawing/2014/main" id="{D25C81E1-3F16-4B2E-B47E-5E5BC6C37B54}"/>
                </a:ext>
              </a:extLst>
            </p:cNvPr>
            <p:cNvSpPr/>
            <p:nvPr/>
          </p:nvSpPr>
          <p:spPr>
            <a:xfrm>
              <a:off x="7737238" y="1961276"/>
              <a:ext cx="167201" cy="172927"/>
            </a:xfrm>
            <a:custGeom>
              <a:avLst/>
              <a:gdLst/>
              <a:ahLst/>
              <a:cxnLst/>
              <a:rect l="l" t="t" r="r" b="b"/>
              <a:pathLst>
                <a:path w="3154" h="3262" extrusionOk="0">
                  <a:moveTo>
                    <a:pt x="366" y="143"/>
                  </a:moveTo>
                  <a:cubicBezTo>
                    <a:pt x="369" y="143"/>
                    <a:pt x="372" y="143"/>
                    <a:pt x="376" y="144"/>
                  </a:cubicBezTo>
                  <a:cubicBezTo>
                    <a:pt x="514" y="178"/>
                    <a:pt x="652" y="186"/>
                    <a:pt x="792" y="186"/>
                  </a:cubicBezTo>
                  <a:cubicBezTo>
                    <a:pt x="832" y="186"/>
                    <a:pt x="872" y="185"/>
                    <a:pt x="913" y="184"/>
                  </a:cubicBezTo>
                  <a:cubicBezTo>
                    <a:pt x="914" y="184"/>
                    <a:pt x="914" y="184"/>
                    <a:pt x="914" y="184"/>
                  </a:cubicBezTo>
                  <a:cubicBezTo>
                    <a:pt x="955" y="184"/>
                    <a:pt x="963" y="248"/>
                    <a:pt x="924" y="257"/>
                  </a:cubicBezTo>
                  <a:cubicBezTo>
                    <a:pt x="859" y="271"/>
                    <a:pt x="795" y="277"/>
                    <a:pt x="730" y="277"/>
                  </a:cubicBezTo>
                  <a:cubicBezTo>
                    <a:pt x="604" y="277"/>
                    <a:pt x="478" y="253"/>
                    <a:pt x="357" y="214"/>
                  </a:cubicBezTo>
                  <a:cubicBezTo>
                    <a:pt x="316" y="200"/>
                    <a:pt x="328" y="143"/>
                    <a:pt x="366" y="143"/>
                  </a:cubicBezTo>
                  <a:close/>
                  <a:moveTo>
                    <a:pt x="1611" y="244"/>
                  </a:moveTo>
                  <a:cubicBezTo>
                    <a:pt x="1660" y="244"/>
                    <a:pt x="1709" y="246"/>
                    <a:pt x="1758" y="249"/>
                  </a:cubicBezTo>
                  <a:cubicBezTo>
                    <a:pt x="1790" y="252"/>
                    <a:pt x="1790" y="295"/>
                    <a:pt x="1758" y="299"/>
                  </a:cubicBezTo>
                  <a:cubicBezTo>
                    <a:pt x="1712" y="302"/>
                    <a:pt x="1667" y="303"/>
                    <a:pt x="1621" y="303"/>
                  </a:cubicBezTo>
                  <a:cubicBezTo>
                    <a:pt x="1517" y="303"/>
                    <a:pt x="1413" y="297"/>
                    <a:pt x="1311" y="293"/>
                  </a:cubicBezTo>
                  <a:cubicBezTo>
                    <a:pt x="1286" y="292"/>
                    <a:pt x="1286" y="255"/>
                    <a:pt x="1311" y="254"/>
                  </a:cubicBezTo>
                  <a:cubicBezTo>
                    <a:pt x="1410" y="250"/>
                    <a:pt x="1511" y="244"/>
                    <a:pt x="1611" y="244"/>
                  </a:cubicBezTo>
                  <a:close/>
                  <a:moveTo>
                    <a:pt x="2205" y="293"/>
                  </a:moveTo>
                  <a:cubicBezTo>
                    <a:pt x="2255" y="293"/>
                    <a:pt x="2304" y="295"/>
                    <a:pt x="2353" y="301"/>
                  </a:cubicBezTo>
                  <a:cubicBezTo>
                    <a:pt x="2382" y="305"/>
                    <a:pt x="2382" y="341"/>
                    <a:pt x="2353" y="346"/>
                  </a:cubicBezTo>
                  <a:cubicBezTo>
                    <a:pt x="2304" y="351"/>
                    <a:pt x="2255" y="353"/>
                    <a:pt x="2205" y="353"/>
                  </a:cubicBezTo>
                  <a:cubicBezTo>
                    <a:pt x="2156" y="353"/>
                    <a:pt x="2106" y="351"/>
                    <a:pt x="2056" y="351"/>
                  </a:cubicBezTo>
                  <a:cubicBezTo>
                    <a:pt x="2020" y="350"/>
                    <a:pt x="2020" y="295"/>
                    <a:pt x="2056" y="295"/>
                  </a:cubicBezTo>
                  <a:cubicBezTo>
                    <a:pt x="2106" y="295"/>
                    <a:pt x="2156" y="293"/>
                    <a:pt x="2205" y="293"/>
                  </a:cubicBezTo>
                  <a:close/>
                  <a:moveTo>
                    <a:pt x="1887" y="2866"/>
                  </a:moveTo>
                  <a:cubicBezTo>
                    <a:pt x="1927" y="2866"/>
                    <a:pt x="1967" y="2868"/>
                    <a:pt x="2006" y="2873"/>
                  </a:cubicBezTo>
                  <a:cubicBezTo>
                    <a:pt x="2048" y="2878"/>
                    <a:pt x="2048" y="2933"/>
                    <a:pt x="2006" y="2937"/>
                  </a:cubicBezTo>
                  <a:cubicBezTo>
                    <a:pt x="1965" y="2942"/>
                    <a:pt x="1924" y="2944"/>
                    <a:pt x="1883" y="2944"/>
                  </a:cubicBezTo>
                  <a:cubicBezTo>
                    <a:pt x="1792" y="2944"/>
                    <a:pt x="1699" y="2935"/>
                    <a:pt x="1610" y="2930"/>
                  </a:cubicBezTo>
                  <a:cubicBezTo>
                    <a:pt x="1578" y="2928"/>
                    <a:pt x="1578" y="2883"/>
                    <a:pt x="1610" y="2881"/>
                  </a:cubicBezTo>
                  <a:cubicBezTo>
                    <a:pt x="1701" y="2876"/>
                    <a:pt x="1794" y="2866"/>
                    <a:pt x="1887" y="2866"/>
                  </a:cubicBezTo>
                  <a:close/>
                  <a:moveTo>
                    <a:pt x="934" y="2918"/>
                  </a:moveTo>
                  <a:cubicBezTo>
                    <a:pt x="977" y="2918"/>
                    <a:pt x="1020" y="2920"/>
                    <a:pt x="1063" y="2923"/>
                  </a:cubicBezTo>
                  <a:cubicBezTo>
                    <a:pt x="1103" y="2928"/>
                    <a:pt x="1103" y="2983"/>
                    <a:pt x="1063" y="2986"/>
                  </a:cubicBezTo>
                  <a:cubicBezTo>
                    <a:pt x="1020" y="2990"/>
                    <a:pt x="977" y="2992"/>
                    <a:pt x="934" y="2992"/>
                  </a:cubicBezTo>
                  <a:cubicBezTo>
                    <a:pt x="844" y="2992"/>
                    <a:pt x="755" y="2985"/>
                    <a:pt x="665" y="2981"/>
                  </a:cubicBezTo>
                  <a:cubicBezTo>
                    <a:pt x="631" y="2980"/>
                    <a:pt x="631" y="2930"/>
                    <a:pt x="665" y="2929"/>
                  </a:cubicBezTo>
                  <a:cubicBezTo>
                    <a:pt x="755" y="2924"/>
                    <a:pt x="844" y="2918"/>
                    <a:pt x="934" y="2918"/>
                  </a:cubicBezTo>
                  <a:close/>
                  <a:moveTo>
                    <a:pt x="2588" y="2921"/>
                  </a:moveTo>
                  <a:cubicBezTo>
                    <a:pt x="2612" y="2921"/>
                    <a:pt x="2636" y="2925"/>
                    <a:pt x="2659" y="2933"/>
                  </a:cubicBezTo>
                  <a:cubicBezTo>
                    <a:pt x="2683" y="2942"/>
                    <a:pt x="2681" y="2982"/>
                    <a:pt x="2652" y="2982"/>
                  </a:cubicBezTo>
                  <a:cubicBezTo>
                    <a:pt x="2652" y="2982"/>
                    <a:pt x="2652" y="2982"/>
                    <a:pt x="2651" y="2982"/>
                  </a:cubicBezTo>
                  <a:cubicBezTo>
                    <a:pt x="2623" y="2982"/>
                    <a:pt x="2595" y="2978"/>
                    <a:pt x="2567" y="2978"/>
                  </a:cubicBezTo>
                  <a:cubicBezTo>
                    <a:pt x="2555" y="2978"/>
                    <a:pt x="2542" y="2979"/>
                    <a:pt x="2530" y="2981"/>
                  </a:cubicBezTo>
                  <a:cubicBezTo>
                    <a:pt x="2488" y="2989"/>
                    <a:pt x="2450" y="3003"/>
                    <a:pt x="2416" y="3026"/>
                  </a:cubicBezTo>
                  <a:cubicBezTo>
                    <a:pt x="2412" y="3028"/>
                    <a:pt x="2408" y="3030"/>
                    <a:pt x="2404" y="3030"/>
                  </a:cubicBezTo>
                  <a:cubicBezTo>
                    <a:pt x="2383" y="3030"/>
                    <a:pt x="2370" y="2999"/>
                    <a:pt x="2392" y="2985"/>
                  </a:cubicBezTo>
                  <a:cubicBezTo>
                    <a:pt x="2445" y="2950"/>
                    <a:pt x="2518" y="2921"/>
                    <a:pt x="2588" y="2921"/>
                  </a:cubicBezTo>
                  <a:close/>
                  <a:moveTo>
                    <a:pt x="2414" y="1"/>
                  </a:moveTo>
                  <a:lnTo>
                    <a:pt x="2396" y="2"/>
                  </a:lnTo>
                  <a:cubicBezTo>
                    <a:pt x="2396" y="27"/>
                    <a:pt x="2379" y="54"/>
                    <a:pt x="2341" y="56"/>
                  </a:cubicBezTo>
                  <a:cubicBezTo>
                    <a:pt x="2156" y="66"/>
                    <a:pt x="1968" y="70"/>
                    <a:pt x="1778" y="70"/>
                  </a:cubicBezTo>
                  <a:cubicBezTo>
                    <a:pt x="1257" y="70"/>
                    <a:pt x="728" y="39"/>
                    <a:pt x="217" y="5"/>
                  </a:cubicBezTo>
                  <a:lnTo>
                    <a:pt x="217" y="5"/>
                  </a:lnTo>
                  <a:cubicBezTo>
                    <a:pt x="557" y="614"/>
                    <a:pt x="989" y="1161"/>
                    <a:pt x="1436" y="1697"/>
                  </a:cubicBezTo>
                  <a:cubicBezTo>
                    <a:pt x="1452" y="1717"/>
                    <a:pt x="1453" y="1741"/>
                    <a:pt x="1445" y="1759"/>
                  </a:cubicBezTo>
                  <a:cubicBezTo>
                    <a:pt x="1459" y="1782"/>
                    <a:pt x="1461" y="1812"/>
                    <a:pt x="1437" y="1839"/>
                  </a:cubicBezTo>
                  <a:cubicBezTo>
                    <a:pt x="978" y="2327"/>
                    <a:pt x="493" y="2808"/>
                    <a:pt x="1" y="3262"/>
                  </a:cubicBezTo>
                  <a:cubicBezTo>
                    <a:pt x="1049" y="3216"/>
                    <a:pt x="2102" y="3225"/>
                    <a:pt x="3153" y="3218"/>
                  </a:cubicBezTo>
                  <a:cubicBezTo>
                    <a:pt x="2894" y="3064"/>
                    <a:pt x="2646" y="2893"/>
                    <a:pt x="2419" y="2690"/>
                  </a:cubicBezTo>
                  <a:cubicBezTo>
                    <a:pt x="2407" y="2680"/>
                    <a:pt x="2405" y="2666"/>
                    <a:pt x="2407" y="2652"/>
                  </a:cubicBezTo>
                  <a:cubicBezTo>
                    <a:pt x="2397" y="2634"/>
                    <a:pt x="2398" y="2610"/>
                    <a:pt x="2412" y="2594"/>
                  </a:cubicBezTo>
                  <a:cubicBezTo>
                    <a:pt x="2411" y="2590"/>
                    <a:pt x="2409" y="2586"/>
                    <a:pt x="2409" y="2580"/>
                  </a:cubicBezTo>
                  <a:cubicBezTo>
                    <a:pt x="2396" y="2033"/>
                    <a:pt x="2454" y="1485"/>
                    <a:pt x="2449" y="936"/>
                  </a:cubicBezTo>
                  <a:cubicBezTo>
                    <a:pt x="2448" y="623"/>
                    <a:pt x="2435" y="311"/>
                    <a:pt x="2414" y="1"/>
                  </a:cubicBezTo>
                  <a:close/>
                </a:path>
              </a:pathLst>
            </a:custGeom>
            <a:solidFill>
              <a:srgbClr val="FFE6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58" name="Google Shape;1416;p48">
              <a:extLst>
                <a:ext uri="{FF2B5EF4-FFF2-40B4-BE49-F238E27FC236}">
                  <a16:creationId xmlns:a16="http://schemas.microsoft.com/office/drawing/2014/main" id="{BD31354E-6657-4DEA-9AC7-9406F129D4A9}"/>
                </a:ext>
              </a:extLst>
            </p:cNvPr>
            <p:cNvSpPr/>
            <p:nvPr/>
          </p:nvSpPr>
          <p:spPr>
            <a:xfrm>
              <a:off x="7728915" y="1917859"/>
              <a:ext cx="1034486" cy="222599"/>
            </a:xfrm>
            <a:custGeom>
              <a:avLst/>
              <a:gdLst/>
              <a:ahLst/>
              <a:cxnLst/>
              <a:rect l="l" t="t" r="r" b="b"/>
              <a:pathLst>
                <a:path w="19514" h="4199" extrusionOk="0">
                  <a:moveTo>
                    <a:pt x="2659" y="92"/>
                  </a:moveTo>
                  <a:lnTo>
                    <a:pt x="2659" y="92"/>
                  </a:lnTo>
                  <a:cubicBezTo>
                    <a:pt x="3210" y="120"/>
                    <a:pt x="3764" y="127"/>
                    <a:pt x="4318" y="127"/>
                  </a:cubicBezTo>
                  <a:cubicBezTo>
                    <a:pt x="4833" y="127"/>
                    <a:pt x="5347" y="121"/>
                    <a:pt x="5861" y="121"/>
                  </a:cubicBezTo>
                  <a:cubicBezTo>
                    <a:pt x="5977" y="121"/>
                    <a:pt x="6094" y="121"/>
                    <a:pt x="6211" y="122"/>
                  </a:cubicBezTo>
                  <a:cubicBezTo>
                    <a:pt x="7430" y="129"/>
                    <a:pt x="8650" y="139"/>
                    <a:pt x="9868" y="149"/>
                  </a:cubicBezTo>
                  <a:cubicBezTo>
                    <a:pt x="11746" y="163"/>
                    <a:pt x="13627" y="194"/>
                    <a:pt x="15506" y="194"/>
                  </a:cubicBezTo>
                  <a:cubicBezTo>
                    <a:pt x="16071" y="194"/>
                    <a:pt x="16636" y="191"/>
                    <a:pt x="17201" y="184"/>
                  </a:cubicBezTo>
                  <a:lnTo>
                    <a:pt x="17204" y="184"/>
                  </a:lnTo>
                  <a:cubicBezTo>
                    <a:pt x="17293" y="1209"/>
                    <a:pt x="17290" y="2240"/>
                    <a:pt x="17368" y="3265"/>
                  </a:cubicBezTo>
                  <a:cubicBezTo>
                    <a:pt x="17366" y="3267"/>
                    <a:pt x="17365" y="3267"/>
                    <a:pt x="17363" y="3268"/>
                  </a:cubicBezTo>
                  <a:cubicBezTo>
                    <a:pt x="17351" y="3278"/>
                    <a:pt x="17339" y="3288"/>
                    <a:pt x="17328" y="3298"/>
                  </a:cubicBezTo>
                  <a:lnTo>
                    <a:pt x="17300" y="3298"/>
                  </a:lnTo>
                  <a:cubicBezTo>
                    <a:pt x="17259" y="3298"/>
                    <a:pt x="17217" y="3300"/>
                    <a:pt x="17176" y="3301"/>
                  </a:cubicBezTo>
                  <a:cubicBezTo>
                    <a:pt x="17150" y="3302"/>
                    <a:pt x="17135" y="3319"/>
                    <a:pt x="17132" y="3337"/>
                  </a:cubicBezTo>
                  <a:cubicBezTo>
                    <a:pt x="16988" y="3336"/>
                    <a:pt x="16843" y="3335"/>
                    <a:pt x="16699" y="3333"/>
                  </a:cubicBezTo>
                  <a:cubicBezTo>
                    <a:pt x="16688" y="3318"/>
                    <a:pt x="16670" y="3311"/>
                    <a:pt x="16651" y="3311"/>
                  </a:cubicBezTo>
                  <a:cubicBezTo>
                    <a:pt x="16631" y="3311"/>
                    <a:pt x="16610" y="3319"/>
                    <a:pt x="16597" y="3333"/>
                  </a:cubicBezTo>
                  <a:cubicBezTo>
                    <a:pt x="14907" y="3316"/>
                    <a:pt x="13217" y="3307"/>
                    <a:pt x="11527" y="3307"/>
                  </a:cubicBezTo>
                  <a:cubicBezTo>
                    <a:pt x="10981" y="3307"/>
                    <a:pt x="10436" y="3308"/>
                    <a:pt x="9890" y="3310"/>
                  </a:cubicBezTo>
                  <a:cubicBezTo>
                    <a:pt x="9622" y="3311"/>
                    <a:pt x="9355" y="3311"/>
                    <a:pt x="9087" y="3311"/>
                  </a:cubicBezTo>
                  <a:cubicBezTo>
                    <a:pt x="8412" y="3311"/>
                    <a:pt x="7736" y="3309"/>
                    <a:pt x="7060" y="3309"/>
                  </a:cubicBezTo>
                  <a:cubicBezTo>
                    <a:pt x="5592" y="3309"/>
                    <a:pt x="4124" y="3320"/>
                    <a:pt x="2659" y="3393"/>
                  </a:cubicBezTo>
                  <a:cubicBezTo>
                    <a:pt x="2681" y="3283"/>
                    <a:pt x="2700" y="3171"/>
                    <a:pt x="2716" y="3057"/>
                  </a:cubicBezTo>
                  <a:cubicBezTo>
                    <a:pt x="2840" y="3060"/>
                    <a:pt x="2964" y="3062"/>
                    <a:pt x="3089" y="3062"/>
                  </a:cubicBezTo>
                  <a:cubicBezTo>
                    <a:pt x="3161" y="3062"/>
                    <a:pt x="3233" y="3061"/>
                    <a:pt x="3305" y="3060"/>
                  </a:cubicBezTo>
                  <a:cubicBezTo>
                    <a:pt x="3344" y="3058"/>
                    <a:pt x="3344" y="3000"/>
                    <a:pt x="3305" y="3000"/>
                  </a:cubicBezTo>
                  <a:cubicBezTo>
                    <a:pt x="3229" y="2997"/>
                    <a:pt x="3153" y="2996"/>
                    <a:pt x="3077" y="2996"/>
                  </a:cubicBezTo>
                  <a:cubicBezTo>
                    <a:pt x="2959" y="2996"/>
                    <a:pt x="2842" y="2999"/>
                    <a:pt x="2724" y="3002"/>
                  </a:cubicBezTo>
                  <a:cubicBezTo>
                    <a:pt x="2839" y="2138"/>
                    <a:pt x="2784" y="1214"/>
                    <a:pt x="2692" y="353"/>
                  </a:cubicBezTo>
                  <a:lnTo>
                    <a:pt x="2692" y="353"/>
                  </a:lnTo>
                  <a:cubicBezTo>
                    <a:pt x="2695" y="358"/>
                    <a:pt x="2700" y="361"/>
                    <a:pt x="2707" y="363"/>
                  </a:cubicBezTo>
                  <a:cubicBezTo>
                    <a:pt x="2830" y="408"/>
                    <a:pt x="2957" y="430"/>
                    <a:pt x="3083" y="430"/>
                  </a:cubicBezTo>
                  <a:cubicBezTo>
                    <a:pt x="3178" y="430"/>
                    <a:pt x="3273" y="418"/>
                    <a:pt x="3367" y="393"/>
                  </a:cubicBezTo>
                  <a:cubicBezTo>
                    <a:pt x="3405" y="383"/>
                    <a:pt x="3393" y="332"/>
                    <a:pt x="3358" y="332"/>
                  </a:cubicBezTo>
                  <a:cubicBezTo>
                    <a:pt x="3355" y="332"/>
                    <a:pt x="3353" y="332"/>
                    <a:pt x="3350" y="332"/>
                  </a:cubicBezTo>
                  <a:cubicBezTo>
                    <a:pt x="3263" y="349"/>
                    <a:pt x="3176" y="357"/>
                    <a:pt x="3090" y="357"/>
                  </a:cubicBezTo>
                  <a:cubicBezTo>
                    <a:pt x="2967" y="357"/>
                    <a:pt x="2844" y="340"/>
                    <a:pt x="2722" y="307"/>
                  </a:cubicBezTo>
                  <a:cubicBezTo>
                    <a:pt x="2719" y="306"/>
                    <a:pt x="2716" y="306"/>
                    <a:pt x="2713" y="306"/>
                  </a:cubicBezTo>
                  <a:cubicBezTo>
                    <a:pt x="2701" y="306"/>
                    <a:pt x="2693" y="312"/>
                    <a:pt x="2689" y="323"/>
                  </a:cubicBezTo>
                  <a:cubicBezTo>
                    <a:pt x="2681" y="252"/>
                    <a:pt x="2674" y="182"/>
                    <a:pt x="2665" y="112"/>
                  </a:cubicBezTo>
                  <a:cubicBezTo>
                    <a:pt x="2665" y="104"/>
                    <a:pt x="2662" y="98"/>
                    <a:pt x="2659" y="92"/>
                  </a:cubicBezTo>
                  <a:close/>
                  <a:moveTo>
                    <a:pt x="17194" y="3414"/>
                  </a:moveTo>
                  <a:cubicBezTo>
                    <a:pt x="17031" y="3563"/>
                    <a:pt x="16877" y="3724"/>
                    <a:pt x="16733" y="3888"/>
                  </a:cubicBezTo>
                  <a:cubicBezTo>
                    <a:pt x="16747" y="3730"/>
                    <a:pt x="16742" y="3571"/>
                    <a:pt x="16718" y="3417"/>
                  </a:cubicBezTo>
                  <a:lnTo>
                    <a:pt x="16718" y="3417"/>
                  </a:lnTo>
                  <a:cubicBezTo>
                    <a:pt x="16870" y="3418"/>
                    <a:pt x="17023" y="3419"/>
                    <a:pt x="17176" y="3421"/>
                  </a:cubicBezTo>
                  <a:cubicBezTo>
                    <a:pt x="17182" y="3421"/>
                    <a:pt x="17188" y="3418"/>
                    <a:pt x="17194" y="3414"/>
                  </a:cubicBezTo>
                  <a:close/>
                  <a:moveTo>
                    <a:pt x="2722" y="3496"/>
                  </a:moveTo>
                  <a:cubicBezTo>
                    <a:pt x="2883" y="3498"/>
                    <a:pt x="3043" y="3498"/>
                    <a:pt x="3204" y="3498"/>
                  </a:cubicBezTo>
                  <a:cubicBezTo>
                    <a:pt x="3297" y="3498"/>
                    <a:pt x="3389" y="3498"/>
                    <a:pt x="3482" y="3498"/>
                  </a:cubicBezTo>
                  <a:lnTo>
                    <a:pt x="3482" y="3498"/>
                  </a:lnTo>
                  <a:cubicBezTo>
                    <a:pt x="3468" y="3670"/>
                    <a:pt x="3474" y="3843"/>
                    <a:pt x="3494" y="4014"/>
                  </a:cubicBezTo>
                  <a:cubicBezTo>
                    <a:pt x="3233" y="3845"/>
                    <a:pt x="2979" y="3669"/>
                    <a:pt x="2722" y="3496"/>
                  </a:cubicBezTo>
                  <a:close/>
                  <a:moveTo>
                    <a:pt x="19339" y="752"/>
                  </a:moveTo>
                  <a:cubicBezTo>
                    <a:pt x="19298" y="771"/>
                    <a:pt x="19302" y="815"/>
                    <a:pt x="19325" y="844"/>
                  </a:cubicBezTo>
                  <a:cubicBezTo>
                    <a:pt x="18980" y="1376"/>
                    <a:pt x="18587" y="1862"/>
                    <a:pt x="18182" y="2349"/>
                  </a:cubicBezTo>
                  <a:cubicBezTo>
                    <a:pt x="18154" y="2381"/>
                    <a:pt x="18169" y="2421"/>
                    <a:pt x="18198" y="2436"/>
                  </a:cubicBezTo>
                  <a:cubicBezTo>
                    <a:pt x="18156" y="2449"/>
                    <a:pt x="18127" y="2502"/>
                    <a:pt x="18166" y="2544"/>
                  </a:cubicBezTo>
                  <a:cubicBezTo>
                    <a:pt x="18416" y="2812"/>
                    <a:pt x="18655" y="3082"/>
                    <a:pt x="18871" y="3377"/>
                  </a:cubicBezTo>
                  <a:cubicBezTo>
                    <a:pt x="19024" y="3584"/>
                    <a:pt x="19156" y="3805"/>
                    <a:pt x="19321" y="4003"/>
                  </a:cubicBezTo>
                  <a:cubicBezTo>
                    <a:pt x="18993" y="3989"/>
                    <a:pt x="18663" y="3980"/>
                    <a:pt x="18333" y="3980"/>
                  </a:cubicBezTo>
                  <a:cubicBezTo>
                    <a:pt x="17818" y="3980"/>
                    <a:pt x="17302" y="4001"/>
                    <a:pt x="16791" y="4055"/>
                  </a:cubicBezTo>
                  <a:cubicBezTo>
                    <a:pt x="16911" y="3943"/>
                    <a:pt x="17027" y="3822"/>
                    <a:pt x="17139" y="3700"/>
                  </a:cubicBezTo>
                  <a:cubicBezTo>
                    <a:pt x="17144" y="3703"/>
                    <a:pt x="17149" y="3706"/>
                    <a:pt x="17157" y="3706"/>
                  </a:cubicBezTo>
                  <a:cubicBezTo>
                    <a:pt x="17158" y="3706"/>
                    <a:pt x="17159" y="3706"/>
                    <a:pt x="17161" y="3706"/>
                  </a:cubicBezTo>
                  <a:cubicBezTo>
                    <a:pt x="17328" y="3691"/>
                    <a:pt x="17498" y="3679"/>
                    <a:pt x="17664" y="3646"/>
                  </a:cubicBezTo>
                  <a:cubicBezTo>
                    <a:pt x="17694" y="3640"/>
                    <a:pt x="17686" y="3592"/>
                    <a:pt x="17656" y="3592"/>
                  </a:cubicBezTo>
                  <a:cubicBezTo>
                    <a:pt x="17500" y="3595"/>
                    <a:pt x="17345" y="3618"/>
                    <a:pt x="17192" y="3640"/>
                  </a:cubicBezTo>
                  <a:cubicBezTo>
                    <a:pt x="17280" y="3538"/>
                    <a:pt x="17365" y="3436"/>
                    <a:pt x="17443" y="3330"/>
                  </a:cubicBezTo>
                  <a:cubicBezTo>
                    <a:pt x="17454" y="3315"/>
                    <a:pt x="17454" y="3300"/>
                    <a:pt x="17449" y="3288"/>
                  </a:cubicBezTo>
                  <a:cubicBezTo>
                    <a:pt x="17503" y="2466"/>
                    <a:pt x="17452" y="1627"/>
                    <a:pt x="17390" y="799"/>
                  </a:cubicBezTo>
                  <a:lnTo>
                    <a:pt x="17390" y="799"/>
                  </a:lnTo>
                  <a:cubicBezTo>
                    <a:pt x="17707" y="821"/>
                    <a:pt x="18023" y="825"/>
                    <a:pt x="18340" y="828"/>
                  </a:cubicBezTo>
                  <a:cubicBezTo>
                    <a:pt x="18490" y="831"/>
                    <a:pt x="18652" y="844"/>
                    <a:pt x="18811" y="844"/>
                  </a:cubicBezTo>
                  <a:cubicBezTo>
                    <a:pt x="18997" y="844"/>
                    <a:pt x="19181" y="826"/>
                    <a:pt x="19339" y="752"/>
                  </a:cubicBezTo>
                  <a:close/>
                  <a:moveTo>
                    <a:pt x="3781" y="1"/>
                  </a:moveTo>
                  <a:cubicBezTo>
                    <a:pt x="3380" y="1"/>
                    <a:pt x="2979" y="7"/>
                    <a:pt x="2580" y="25"/>
                  </a:cubicBezTo>
                  <a:cubicBezTo>
                    <a:pt x="2563" y="26"/>
                    <a:pt x="2553" y="36"/>
                    <a:pt x="2550" y="49"/>
                  </a:cubicBezTo>
                  <a:cubicBezTo>
                    <a:pt x="2528" y="59"/>
                    <a:pt x="2513" y="79"/>
                    <a:pt x="2516" y="112"/>
                  </a:cubicBezTo>
                  <a:cubicBezTo>
                    <a:pt x="2537" y="347"/>
                    <a:pt x="2556" y="583"/>
                    <a:pt x="2572" y="820"/>
                  </a:cubicBezTo>
                  <a:cubicBezTo>
                    <a:pt x="2592" y="1130"/>
                    <a:pt x="2605" y="1442"/>
                    <a:pt x="2607" y="1755"/>
                  </a:cubicBezTo>
                  <a:cubicBezTo>
                    <a:pt x="2611" y="2304"/>
                    <a:pt x="2553" y="2852"/>
                    <a:pt x="2566" y="3399"/>
                  </a:cubicBezTo>
                  <a:cubicBezTo>
                    <a:pt x="2566" y="3405"/>
                    <a:pt x="2568" y="3409"/>
                    <a:pt x="2569" y="3413"/>
                  </a:cubicBezTo>
                  <a:cubicBezTo>
                    <a:pt x="2556" y="3429"/>
                    <a:pt x="2554" y="3453"/>
                    <a:pt x="2564" y="3471"/>
                  </a:cubicBezTo>
                  <a:cubicBezTo>
                    <a:pt x="2562" y="3485"/>
                    <a:pt x="2564" y="3499"/>
                    <a:pt x="2576" y="3509"/>
                  </a:cubicBezTo>
                  <a:cubicBezTo>
                    <a:pt x="2803" y="3712"/>
                    <a:pt x="3051" y="3883"/>
                    <a:pt x="3310" y="4037"/>
                  </a:cubicBezTo>
                  <a:cubicBezTo>
                    <a:pt x="2260" y="4044"/>
                    <a:pt x="1207" y="4035"/>
                    <a:pt x="158" y="4081"/>
                  </a:cubicBezTo>
                  <a:cubicBezTo>
                    <a:pt x="650" y="3626"/>
                    <a:pt x="1136" y="3146"/>
                    <a:pt x="1594" y="2657"/>
                  </a:cubicBezTo>
                  <a:cubicBezTo>
                    <a:pt x="1619" y="2631"/>
                    <a:pt x="1616" y="2601"/>
                    <a:pt x="1602" y="2578"/>
                  </a:cubicBezTo>
                  <a:cubicBezTo>
                    <a:pt x="1610" y="2560"/>
                    <a:pt x="1610" y="2536"/>
                    <a:pt x="1593" y="2516"/>
                  </a:cubicBezTo>
                  <a:cubicBezTo>
                    <a:pt x="1146" y="1980"/>
                    <a:pt x="716" y="1433"/>
                    <a:pt x="374" y="823"/>
                  </a:cubicBezTo>
                  <a:lnTo>
                    <a:pt x="374" y="823"/>
                  </a:lnTo>
                  <a:cubicBezTo>
                    <a:pt x="883" y="857"/>
                    <a:pt x="1409" y="888"/>
                    <a:pt x="1927" y="888"/>
                  </a:cubicBezTo>
                  <a:cubicBezTo>
                    <a:pt x="2119" y="888"/>
                    <a:pt x="2310" y="884"/>
                    <a:pt x="2498" y="874"/>
                  </a:cubicBezTo>
                  <a:cubicBezTo>
                    <a:pt x="2536" y="873"/>
                    <a:pt x="2553" y="846"/>
                    <a:pt x="2553" y="820"/>
                  </a:cubicBezTo>
                  <a:cubicBezTo>
                    <a:pt x="2553" y="793"/>
                    <a:pt x="2535" y="765"/>
                    <a:pt x="2498" y="762"/>
                  </a:cubicBezTo>
                  <a:cubicBezTo>
                    <a:pt x="2051" y="717"/>
                    <a:pt x="1588" y="704"/>
                    <a:pt x="1128" y="704"/>
                  </a:cubicBezTo>
                  <a:cubicBezTo>
                    <a:pt x="861" y="704"/>
                    <a:pt x="595" y="709"/>
                    <a:pt x="333" y="714"/>
                  </a:cubicBezTo>
                  <a:cubicBezTo>
                    <a:pt x="320" y="715"/>
                    <a:pt x="311" y="719"/>
                    <a:pt x="301" y="726"/>
                  </a:cubicBezTo>
                  <a:cubicBezTo>
                    <a:pt x="296" y="724"/>
                    <a:pt x="291" y="723"/>
                    <a:pt x="286" y="723"/>
                  </a:cubicBezTo>
                  <a:cubicBezTo>
                    <a:pt x="248" y="723"/>
                    <a:pt x="208" y="764"/>
                    <a:pt x="233" y="809"/>
                  </a:cubicBezTo>
                  <a:cubicBezTo>
                    <a:pt x="582" y="1448"/>
                    <a:pt x="973" y="2057"/>
                    <a:pt x="1487" y="2577"/>
                  </a:cubicBezTo>
                  <a:cubicBezTo>
                    <a:pt x="989" y="3022"/>
                    <a:pt x="505" y="3514"/>
                    <a:pt x="67" y="4018"/>
                  </a:cubicBezTo>
                  <a:cubicBezTo>
                    <a:pt x="47" y="4041"/>
                    <a:pt x="50" y="4067"/>
                    <a:pt x="63" y="4085"/>
                  </a:cubicBezTo>
                  <a:cubicBezTo>
                    <a:pt x="1" y="4092"/>
                    <a:pt x="1" y="4185"/>
                    <a:pt x="66" y="4187"/>
                  </a:cubicBezTo>
                  <a:cubicBezTo>
                    <a:pt x="379" y="4195"/>
                    <a:pt x="693" y="4199"/>
                    <a:pt x="1007" y="4199"/>
                  </a:cubicBezTo>
                  <a:cubicBezTo>
                    <a:pt x="1843" y="4199"/>
                    <a:pt x="2679" y="4175"/>
                    <a:pt x="3514" y="4164"/>
                  </a:cubicBezTo>
                  <a:cubicBezTo>
                    <a:pt x="3556" y="4164"/>
                    <a:pt x="3576" y="4131"/>
                    <a:pt x="3575" y="4098"/>
                  </a:cubicBezTo>
                  <a:cubicBezTo>
                    <a:pt x="3598" y="4094"/>
                    <a:pt x="3616" y="4077"/>
                    <a:pt x="3614" y="4045"/>
                  </a:cubicBezTo>
                  <a:cubicBezTo>
                    <a:pt x="3601" y="3862"/>
                    <a:pt x="3600" y="3681"/>
                    <a:pt x="3601" y="3499"/>
                  </a:cubicBezTo>
                  <a:cubicBezTo>
                    <a:pt x="5697" y="3493"/>
                    <a:pt x="7794" y="3412"/>
                    <a:pt x="9890" y="3402"/>
                  </a:cubicBezTo>
                  <a:cubicBezTo>
                    <a:pt x="10674" y="3397"/>
                    <a:pt x="11459" y="3395"/>
                    <a:pt x="12243" y="3395"/>
                  </a:cubicBezTo>
                  <a:cubicBezTo>
                    <a:pt x="13691" y="3395"/>
                    <a:pt x="15139" y="3402"/>
                    <a:pt x="16586" y="3415"/>
                  </a:cubicBezTo>
                  <a:cubicBezTo>
                    <a:pt x="16600" y="3637"/>
                    <a:pt x="16604" y="3856"/>
                    <a:pt x="16603" y="4078"/>
                  </a:cubicBezTo>
                  <a:cubicBezTo>
                    <a:pt x="16562" y="4094"/>
                    <a:pt x="16561" y="4159"/>
                    <a:pt x="16611" y="4159"/>
                  </a:cubicBezTo>
                  <a:cubicBezTo>
                    <a:pt x="16612" y="4159"/>
                    <a:pt x="16612" y="4159"/>
                    <a:pt x="16613" y="4159"/>
                  </a:cubicBezTo>
                  <a:cubicBezTo>
                    <a:pt x="17330" y="4140"/>
                    <a:pt x="18044" y="4114"/>
                    <a:pt x="18760" y="4114"/>
                  </a:cubicBezTo>
                  <a:cubicBezTo>
                    <a:pt x="18953" y="4114"/>
                    <a:pt x="19147" y="4116"/>
                    <a:pt x="19341" y="4121"/>
                  </a:cubicBezTo>
                  <a:cubicBezTo>
                    <a:pt x="19342" y="4121"/>
                    <a:pt x="19343" y="4121"/>
                    <a:pt x="19343" y="4121"/>
                  </a:cubicBezTo>
                  <a:cubicBezTo>
                    <a:pt x="19374" y="4121"/>
                    <a:pt x="19391" y="4101"/>
                    <a:pt x="19396" y="4077"/>
                  </a:cubicBezTo>
                  <a:cubicBezTo>
                    <a:pt x="19396" y="4077"/>
                    <a:pt x="19397" y="4077"/>
                    <a:pt x="19398" y="4077"/>
                  </a:cubicBezTo>
                  <a:cubicBezTo>
                    <a:pt x="19427" y="4077"/>
                    <a:pt x="19456" y="4044"/>
                    <a:pt x="19437" y="4014"/>
                  </a:cubicBezTo>
                  <a:cubicBezTo>
                    <a:pt x="19103" y="3446"/>
                    <a:pt x="18737" y="2909"/>
                    <a:pt x="18260" y="2451"/>
                  </a:cubicBezTo>
                  <a:cubicBezTo>
                    <a:pt x="18254" y="2444"/>
                    <a:pt x="18247" y="2440"/>
                    <a:pt x="18240" y="2437"/>
                  </a:cubicBezTo>
                  <a:cubicBezTo>
                    <a:pt x="18246" y="2435"/>
                    <a:pt x="18252" y="2432"/>
                    <a:pt x="18258" y="2426"/>
                  </a:cubicBezTo>
                  <a:cubicBezTo>
                    <a:pt x="18751" y="1988"/>
                    <a:pt x="19157" y="1443"/>
                    <a:pt x="19491" y="876"/>
                  </a:cubicBezTo>
                  <a:cubicBezTo>
                    <a:pt x="19513" y="838"/>
                    <a:pt x="19498" y="802"/>
                    <a:pt x="19472" y="780"/>
                  </a:cubicBezTo>
                  <a:cubicBezTo>
                    <a:pt x="19475" y="746"/>
                    <a:pt x="19450" y="715"/>
                    <a:pt x="19418" y="703"/>
                  </a:cubicBezTo>
                  <a:cubicBezTo>
                    <a:pt x="19313" y="666"/>
                    <a:pt x="19189" y="655"/>
                    <a:pt x="19059" y="655"/>
                  </a:cubicBezTo>
                  <a:cubicBezTo>
                    <a:pt x="18865" y="655"/>
                    <a:pt x="18661" y="680"/>
                    <a:pt x="18495" y="681"/>
                  </a:cubicBezTo>
                  <a:cubicBezTo>
                    <a:pt x="18123" y="682"/>
                    <a:pt x="17753" y="683"/>
                    <a:pt x="17383" y="705"/>
                  </a:cubicBezTo>
                  <a:cubicBezTo>
                    <a:pt x="17369" y="516"/>
                    <a:pt x="17353" y="327"/>
                    <a:pt x="17339" y="139"/>
                  </a:cubicBezTo>
                  <a:cubicBezTo>
                    <a:pt x="17335" y="95"/>
                    <a:pt x="17299" y="73"/>
                    <a:pt x="17265" y="73"/>
                  </a:cubicBezTo>
                  <a:cubicBezTo>
                    <a:pt x="17249" y="73"/>
                    <a:pt x="17233" y="78"/>
                    <a:pt x="17222" y="88"/>
                  </a:cubicBezTo>
                  <a:cubicBezTo>
                    <a:pt x="17215" y="86"/>
                    <a:pt x="17209" y="85"/>
                    <a:pt x="17202" y="85"/>
                  </a:cubicBezTo>
                  <a:cubicBezTo>
                    <a:pt x="15550" y="46"/>
                    <a:pt x="13897" y="44"/>
                    <a:pt x="12243" y="44"/>
                  </a:cubicBezTo>
                  <a:cubicBezTo>
                    <a:pt x="11980" y="44"/>
                    <a:pt x="11716" y="44"/>
                    <a:pt x="11453" y="44"/>
                  </a:cubicBezTo>
                  <a:cubicBezTo>
                    <a:pt x="10924" y="44"/>
                    <a:pt x="10396" y="43"/>
                    <a:pt x="9868" y="42"/>
                  </a:cubicBezTo>
                  <a:cubicBezTo>
                    <a:pt x="8650" y="38"/>
                    <a:pt x="7431" y="34"/>
                    <a:pt x="6211" y="30"/>
                  </a:cubicBezTo>
                  <a:cubicBezTo>
                    <a:pt x="5404" y="26"/>
                    <a:pt x="4591" y="1"/>
                    <a:pt x="378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59" name="Google Shape;1417;p48">
              <a:extLst>
                <a:ext uri="{FF2B5EF4-FFF2-40B4-BE49-F238E27FC236}">
                  <a16:creationId xmlns:a16="http://schemas.microsoft.com/office/drawing/2014/main" id="{D0C00F9F-B8F7-43BC-8C5F-39D5E16CC5B1}"/>
                </a:ext>
              </a:extLst>
            </p:cNvPr>
            <p:cNvSpPr/>
            <p:nvPr/>
          </p:nvSpPr>
          <p:spPr>
            <a:xfrm>
              <a:off x="8699454" y="1976013"/>
              <a:ext cx="38699" cy="4718"/>
            </a:xfrm>
            <a:custGeom>
              <a:avLst/>
              <a:gdLst/>
              <a:ahLst/>
              <a:cxnLst/>
              <a:rect l="l" t="t" r="r" b="b"/>
              <a:pathLst>
                <a:path w="730" h="89" extrusionOk="0">
                  <a:moveTo>
                    <a:pt x="438" y="1"/>
                  </a:moveTo>
                  <a:cubicBezTo>
                    <a:pt x="307" y="1"/>
                    <a:pt x="174" y="9"/>
                    <a:pt x="45" y="10"/>
                  </a:cubicBezTo>
                  <a:cubicBezTo>
                    <a:pt x="0" y="11"/>
                    <a:pt x="0" y="79"/>
                    <a:pt x="45" y="79"/>
                  </a:cubicBezTo>
                  <a:cubicBezTo>
                    <a:pt x="177" y="81"/>
                    <a:pt x="312" y="89"/>
                    <a:pt x="446" y="89"/>
                  </a:cubicBezTo>
                  <a:cubicBezTo>
                    <a:pt x="528" y="89"/>
                    <a:pt x="610" y="86"/>
                    <a:pt x="690" y="76"/>
                  </a:cubicBezTo>
                  <a:cubicBezTo>
                    <a:pt x="730" y="71"/>
                    <a:pt x="730" y="20"/>
                    <a:pt x="690" y="14"/>
                  </a:cubicBezTo>
                  <a:cubicBezTo>
                    <a:pt x="607" y="4"/>
                    <a:pt x="523" y="1"/>
                    <a:pt x="4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60" name="Google Shape;1418;p48">
              <a:extLst>
                <a:ext uri="{FF2B5EF4-FFF2-40B4-BE49-F238E27FC236}">
                  <a16:creationId xmlns:a16="http://schemas.microsoft.com/office/drawing/2014/main" id="{AFD30BCF-AFC1-4AE8-88B5-A3CD0F6F85D4}"/>
                </a:ext>
              </a:extLst>
            </p:cNvPr>
            <p:cNvSpPr/>
            <p:nvPr/>
          </p:nvSpPr>
          <p:spPr>
            <a:xfrm>
              <a:off x="8683444" y="2106157"/>
              <a:ext cx="38964" cy="8323"/>
            </a:xfrm>
            <a:custGeom>
              <a:avLst/>
              <a:gdLst/>
              <a:ahLst/>
              <a:cxnLst/>
              <a:rect l="l" t="t" r="r" b="b"/>
              <a:pathLst>
                <a:path w="735" h="157" extrusionOk="0">
                  <a:moveTo>
                    <a:pt x="45" y="0"/>
                  </a:moveTo>
                  <a:cubicBezTo>
                    <a:pt x="12" y="0"/>
                    <a:pt x="1" y="52"/>
                    <a:pt x="38" y="63"/>
                  </a:cubicBezTo>
                  <a:cubicBezTo>
                    <a:pt x="230" y="119"/>
                    <a:pt x="432" y="156"/>
                    <a:pt x="634" y="156"/>
                  </a:cubicBezTo>
                  <a:cubicBezTo>
                    <a:pt x="654" y="156"/>
                    <a:pt x="674" y="156"/>
                    <a:pt x="694" y="155"/>
                  </a:cubicBezTo>
                  <a:cubicBezTo>
                    <a:pt x="735" y="154"/>
                    <a:pt x="734" y="96"/>
                    <a:pt x="694" y="93"/>
                  </a:cubicBezTo>
                  <a:cubicBezTo>
                    <a:pt x="477" y="76"/>
                    <a:pt x="266" y="54"/>
                    <a:pt x="54" y="1"/>
                  </a:cubicBezTo>
                  <a:cubicBezTo>
                    <a:pt x="51" y="0"/>
                    <a:pt x="48" y="0"/>
                    <a:pt x="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61" name="Google Shape;1419;p48">
              <a:extLst>
                <a:ext uri="{FF2B5EF4-FFF2-40B4-BE49-F238E27FC236}">
                  <a16:creationId xmlns:a16="http://schemas.microsoft.com/office/drawing/2014/main" id="{CCC759FC-3D12-4A24-A51B-1A773C8AE60F}"/>
                </a:ext>
              </a:extLst>
            </p:cNvPr>
            <p:cNvSpPr/>
            <p:nvPr/>
          </p:nvSpPr>
          <p:spPr>
            <a:xfrm>
              <a:off x="8652326" y="1971136"/>
              <a:ext cx="30694" cy="3976"/>
            </a:xfrm>
            <a:custGeom>
              <a:avLst/>
              <a:gdLst/>
              <a:ahLst/>
              <a:cxnLst/>
              <a:rect l="l" t="t" r="r" b="b"/>
              <a:pathLst>
                <a:path w="579" h="75" extrusionOk="0">
                  <a:moveTo>
                    <a:pt x="371" y="1"/>
                  </a:moveTo>
                  <a:cubicBezTo>
                    <a:pt x="261" y="1"/>
                    <a:pt x="150" y="5"/>
                    <a:pt x="40" y="8"/>
                  </a:cubicBezTo>
                  <a:cubicBezTo>
                    <a:pt x="1" y="10"/>
                    <a:pt x="0" y="67"/>
                    <a:pt x="40" y="68"/>
                  </a:cubicBezTo>
                  <a:cubicBezTo>
                    <a:pt x="150" y="71"/>
                    <a:pt x="261" y="74"/>
                    <a:pt x="371" y="74"/>
                  </a:cubicBezTo>
                  <a:cubicBezTo>
                    <a:pt x="426" y="74"/>
                    <a:pt x="481" y="73"/>
                    <a:pt x="535" y="71"/>
                  </a:cubicBezTo>
                  <a:cubicBezTo>
                    <a:pt x="578" y="68"/>
                    <a:pt x="578" y="7"/>
                    <a:pt x="535" y="5"/>
                  </a:cubicBezTo>
                  <a:cubicBezTo>
                    <a:pt x="481" y="2"/>
                    <a:pt x="426" y="1"/>
                    <a:pt x="3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62" name="Google Shape;1420;p48">
              <a:extLst>
                <a:ext uri="{FF2B5EF4-FFF2-40B4-BE49-F238E27FC236}">
                  <a16:creationId xmlns:a16="http://schemas.microsoft.com/office/drawing/2014/main" id="{8C778712-0F34-4DFC-9854-7CDE750942B1}"/>
                </a:ext>
              </a:extLst>
            </p:cNvPr>
            <p:cNvSpPr/>
            <p:nvPr/>
          </p:nvSpPr>
          <p:spPr>
            <a:xfrm>
              <a:off x="8609705" y="1944577"/>
              <a:ext cx="31012" cy="4453"/>
            </a:xfrm>
            <a:custGeom>
              <a:avLst/>
              <a:gdLst/>
              <a:ahLst/>
              <a:cxnLst/>
              <a:rect l="l" t="t" r="r" b="b"/>
              <a:pathLst>
                <a:path w="585" h="84" extrusionOk="0">
                  <a:moveTo>
                    <a:pt x="316" y="1"/>
                  </a:moveTo>
                  <a:cubicBezTo>
                    <a:pt x="227" y="1"/>
                    <a:pt x="137" y="4"/>
                    <a:pt x="49" y="5"/>
                  </a:cubicBezTo>
                  <a:cubicBezTo>
                    <a:pt x="1" y="6"/>
                    <a:pt x="1" y="78"/>
                    <a:pt x="49" y="78"/>
                  </a:cubicBezTo>
                  <a:cubicBezTo>
                    <a:pt x="141" y="80"/>
                    <a:pt x="234" y="83"/>
                    <a:pt x="327" y="83"/>
                  </a:cubicBezTo>
                  <a:cubicBezTo>
                    <a:pt x="401" y="83"/>
                    <a:pt x="474" y="81"/>
                    <a:pt x="546" y="73"/>
                  </a:cubicBezTo>
                  <a:cubicBezTo>
                    <a:pt x="584" y="69"/>
                    <a:pt x="584" y="16"/>
                    <a:pt x="546" y="12"/>
                  </a:cubicBezTo>
                  <a:cubicBezTo>
                    <a:pt x="470" y="3"/>
                    <a:pt x="393" y="1"/>
                    <a:pt x="3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63" name="Google Shape;1421;p48">
              <a:extLst>
                <a:ext uri="{FF2B5EF4-FFF2-40B4-BE49-F238E27FC236}">
                  <a16:creationId xmlns:a16="http://schemas.microsoft.com/office/drawing/2014/main" id="{B6FBCABB-1070-470F-8D7B-55E4505392E4}"/>
                </a:ext>
              </a:extLst>
            </p:cNvPr>
            <p:cNvSpPr/>
            <p:nvPr/>
          </p:nvSpPr>
          <p:spPr>
            <a:xfrm>
              <a:off x="8594013" y="2065868"/>
              <a:ext cx="28680" cy="6945"/>
            </a:xfrm>
            <a:custGeom>
              <a:avLst/>
              <a:gdLst/>
              <a:ahLst/>
              <a:cxnLst/>
              <a:rect l="l" t="t" r="r" b="b"/>
              <a:pathLst>
                <a:path w="541" h="131" extrusionOk="0">
                  <a:moveTo>
                    <a:pt x="43" y="0"/>
                  </a:moveTo>
                  <a:cubicBezTo>
                    <a:pt x="7" y="0"/>
                    <a:pt x="0" y="63"/>
                    <a:pt x="38" y="70"/>
                  </a:cubicBezTo>
                  <a:cubicBezTo>
                    <a:pt x="187" y="95"/>
                    <a:pt x="342" y="130"/>
                    <a:pt x="493" y="131"/>
                  </a:cubicBezTo>
                  <a:cubicBezTo>
                    <a:pt x="494" y="131"/>
                    <a:pt x="494" y="131"/>
                    <a:pt x="494" y="131"/>
                  </a:cubicBezTo>
                  <a:cubicBezTo>
                    <a:pt x="532" y="131"/>
                    <a:pt x="540" y="72"/>
                    <a:pt x="502" y="63"/>
                  </a:cubicBezTo>
                  <a:cubicBezTo>
                    <a:pt x="356" y="24"/>
                    <a:pt x="198" y="16"/>
                    <a:pt x="47" y="1"/>
                  </a:cubicBezTo>
                  <a:cubicBezTo>
                    <a:pt x="46" y="1"/>
                    <a:pt x="4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64" name="Google Shape;1422;p48">
              <a:extLst>
                <a:ext uri="{FF2B5EF4-FFF2-40B4-BE49-F238E27FC236}">
                  <a16:creationId xmlns:a16="http://schemas.microsoft.com/office/drawing/2014/main" id="{614EDD09-B85E-44B1-8171-D8BF44CBC4E7}"/>
                </a:ext>
              </a:extLst>
            </p:cNvPr>
            <p:cNvSpPr/>
            <p:nvPr/>
          </p:nvSpPr>
          <p:spPr>
            <a:xfrm>
              <a:off x="8549378" y="1947069"/>
              <a:ext cx="36261" cy="6149"/>
            </a:xfrm>
            <a:custGeom>
              <a:avLst/>
              <a:gdLst/>
              <a:ahLst/>
              <a:cxnLst/>
              <a:rect l="l" t="t" r="r" b="b"/>
              <a:pathLst>
                <a:path w="684" h="116" extrusionOk="0">
                  <a:moveTo>
                    <a:pt x="43" y="0"/>
                  </a:moveTo>
                  <a:cubicBezTo>
                    <a:pt x="0" y="0"/>
                    <a:pt x="3" y="66"/>
                    <a:pt x="45" y="71"/>
                  </a:cubicBezTo>
                  <a:cubicBezTo>
                    <a:pt x="244" y="90"/>
                    <a:pt x="442" y="111"/>
                    <a:pt x="641" y="116"/>
                  </a:cubicBezTo>
                  <a:cubicBezTo>
                    <a:pt x="641" y="116"/>
                    <a:pt x="642" y="116"/>
                    <a:pt x="642" y="116"/>
                  </a:cubicBezTo>
                  <a:cubicBezTo>
                    <a:pt x="675" y="116"/>
                    <a:pt x="683" y="61"/>
                    <a:pt x="650" y="56"/>
                  </a:cubicBezTo>
                  <a:cubicBezTo>
                    <a:pt x="450" y="27"/>
                    <a:pt x="248" y="15"/>
                    <a:pt x="45" y="0"/>
                  </a:cubicBezTo>
                  <a:cubicBezTo>
                    <a:pt x="44" y="0"/>
                    <a:pt x="4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65" name="Google Shape;1423;p48">
              <a:extLst>
                <a:ext uri="{FF2B5EF4-FFF2-40B4-BE49-F238E27FC236}">
                  <a16:creationId xmlns:a16="http://schemas.microsoft.com/office/drawing/2014/main" id="{3E643834-5B7C-4690-8C83-9413E3E60BCE}"/>
                </a:ext>
              </a:extLst>
            </p:cNvPr>
            <p:cNvSpPr/>
            <p:nvPr/>
          </p:nvSpPr>
          <p:spPr>
            <a:xfrm>
              <a:off x="8541638" y="2065921"/>
              <a:ext cx="30482" cy="3976"/>
            </a:xfrm>
            <a:custGeom>
              <a:avLst/>
              <a:gdLst/>
              <a:ahLst/>
              <a:cxnLst/>
              <a:rect l="l" t="t" r="r" b="b"/>
              <a:pathLst>
                <a:path w="575" h="75" extrusionOk="0">
                  <a:moveTo>
                    <a:pt x="316" y="0"/>
                  </a:moveTo>
                  <a:cubicBezTo>
                    <a:pt x="225" y="0"/>
                    <a:pt x="133" y="4"/>
                    <a:pt x="42" y="6"/>
                  </a:cubicBezTo>
                  <a:cubicBezTo>
                    <a:pt x="2" y="7"/>
                    <a:pt x="1" y="68"/>
                    <a:pt x="42" y="68"/>
                  </a:cubicBezTo>
                  <a:cubicBezTo>
                    <a:pt x="135" y="70"/>
                    <a:pt x="228" y="74"/>
                    <a:pt x="320" y="74"/>
                  </a:cubicBezTo>
                  <a:cubicBezTo>
                    <a:pt x="393" y="74"/>
                    <a:pt x="466" y="72"/>
                    <a:pt x="538" y="65"/>
                  </a:cubicBezTo>
                  <a:cubicBezTo>
                    <a:pt x="574" y="62"/>
                    <a:pt x="574" y="12"/>
                    <a:pt x="538" y="9"/>
                  </a:cubicBezTo>
                  <a:cubicBezTo>
                    <a:pt x="464" y="3"/>
                    <a:pt x="390" y="0"/>
                    <a:pt x="3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66" name="Google Shape;1424;p48">
              <a:extLst>
                <a:ext uri="{FF2B5EF4-FFF2-40B4-BE49-F238E27FC236}">
                  <a16:creationId xmlns:a16="http://schemas.microsoft.com/office/drawing/2014/main" id="{7ECEB0EB-5783-4E1C-8648-5048C4434936}"/>
                </a:ext>
              </a:extLst>
            </p:cNvPr>
            <p:cNvSpPr/>
            <p:nvPr/>
          </p:nvSpPr>
          <p:spPr>
            <a:xfrm>
              <a:off x="8480886" y="1942032"/>
              <a:ext cx="36208" cy="4294"/>
            </a:xfrm>
            <a:custGeom>
              <a:avLst/>
              <a:gdLst/>
              <a:ahLst/>
              <a:cxnLst/>
              <a:rect l="l" t="t" r="r" b="b"/>
              <a:pathLst>
                <a:path w="683" h="81" extrusionOk="0">
                  <a:moveTo>
                    <a:pt x="378" y="1"/>
                  </a:moveTo>
                  <a:cubicBezTo>
                    <a:pt x="267" y="1"/>
                    <a:pt x="156" y="4"/>
                    <a:pt x="45" y="6"/>
                  </a:cubicBezTo>
                  <a:cubicBezTo>
                    <a:pt x="1" y="6"/>
                    <a:pt x="1" y="76"/>
                    <a:pt x="45" y="76"/>
                  </a:cubicBezTo>
                  <a:cubicBezTo>
                    <a:pt x="154" y="77"/>
                    <a:pt x="263" y="80"/>
                    <a:pt x="371" y="80"/>
                  </a:cubicBezTo>
                  <a:cubicBezTo>
                    <a:pt x="461" y="80"/>
                    <a:pt x="551" y="78"/>
                    <a:pt x="641" y="72"/>
                  </a:cubicBezTo>
                  <a:cubicBezTo>
                    <a:pt x="682" y="70"/>
                    <a:pt x="682" y="12"/>
                    <a:pt x="641" y="9"/>
                  </a:cubicBezTo>
                  <a:cubicBezTo>
                    <a:pt x="554" y="3"/>
                    <a:pt x="466" y="1"/>
                    <a:pt x="37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67" name="Google Shape;1425;p48">
              <a:extLst>
                <a:ext uri="{FF2B5EF4-FFF2-40B4-BE49-F238E27FC236}">
                  <a16:creationId xmlns:a16="http://schemas.microsoft.com/office/drawing/2014/main" id="{96A8BF29-0913-42DF-AC97-A815F422A351}"/>
                </a:ext>
              </a:extLst>
            </p:cNvPr>
            <p:cNvSpPr/>
            <p:nvPr/>
          </p:nvSpPr>
          <p:spPr>
            <a:xfrm>
              <a:off x="8483431" y="2069314"/>
              <a:ext cx="30694" cy="6096"/>
            </a:xfrm>
            <a:custGeom>
              <a:avLst/>
              <a:gdLst/>
              <a:ahLst/>
              <a:cxnLst/>
              <a:rect l="l" t="t" r="r" b="b"/>
              <a:pathLst>
                <a:path w="579" h="115" extrusionOk="0">
                  <a:moveTo>
                    <a:pt x="44" y="1"/>
                  </a:moveTo>
                  <a:cubicBezTo>
                    <a:pt x="12" y="1"/>
                    <a:pt x="1" y="52"/>
                    <a:pt x="36" y="63"/>
                  </a:cubicBezTo>
                  <a:cubicBezTo>
                    <a:pt x="143" y="95"/>
                    <a:pt x="254" y="114"/>
                    <a:pt x="365" y="114"/>
                  </a:cubicBezTo>
                  <a:cubicBezTo>
                    <a:pt x="427" y="114"/>
                    <a:pt x="489" y="108"/>
                    <a:pt x="551" y="95"/>
                  </a:cubicBezTo>
                  <a:cubicBezTo>
                    <a:pt x="579" y="89"/>
                    <a:pt x="573" y="42"/>
                    <a:pt x="545" y="42"/>
                  </a:cubicBezTo>
                  <a:cubicBezTo>
                    <a:pt x="545" y="42"/>
                    <a:pt x="544" y="42"/>
                    <a:pt x="543" y="42"/>
                  </a:cubicBezTo>
                  <a:cubicBezTo>
                    <a:pt x="495" y="46"/>
                    <a:pt x="446" y="48"/>
                    <a:pt x="399" y="48"/>
                  </a:cubicBezTo>
                  <a:cubicBezTo>
                    <a:pt x="282" y="48"/>
                    <a:pt x="167" y="36"/>
                    <a:pt x="53" y="2"/>
                  </a:cubicBezTo>
                  <a:cubicBezTo>
                    <a:pt x="50" y="1"/>
                    <a:pt x="47" y="1"/>
                    <a:pt x="4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68" name="Google Shape;1426;p48">
              <a:extLst>
                <a:ext uri="{FF2B5EF4-FFF2-40B4-BE49-F238E27FC236}">
                  <a16:creationId xmlns:a16="http://schemas.microsoft.com/office/drawing/2014/main" id="{FEECE981-E9A8-4C52-B28F-4189E880BB32}"/>
                </a:ext>
              </a:extLst>
            </p:cNvPr>
            <p:cNvSpPr/>
            <p:nvPr/>
          </p:nvSpPr>
          <p:spPr>
            <a:xfrm>
              <a:off x="8428935" y="2071434"/>
              <a:ext cx="24651" cy="5566"/>
            </a:xfrm>
            <a:custGeom>
              <a:avLst/>
              <a:gdLst/>
              <a:ahLst/>
              <a:cxnLst/>
              <a:rect l="l" t="t" r="r" b="b"/>
              <a:pathLst>
                <a:path w="465" h="105" extrusionOk="0">
                  <a:moveTo>
                    <a:pt x="162" y="0"/>
                  </a:moveTo>
                  <a:cubicBezTo>
                    <a:pt x="117" y="0"/>
                    <a:pt x="72" y="4"/>
                    <a:pt x="25" y="12"/>
                  </a:cubicBezTo>
                  <a:cubicBezTo>
                    <a:pt x="1" y="16"/>
                    <a:pt x="6" y="58"/>
                    <a:pt x="29" y="58"/>
                  </a:cubicBezTo>
                  <a:cubicBezTo>
                    <a:pt x="30" y="58"/>
                    <a:pt x="31" y="58"/>
                    <a:pt x="32" y="58"/>
                  </a:cubicBezTo>
                  <a:cubicBezTo>
                    <a:pt x="68" y="53"/>
                    <a:pt x="104" y="51"/>
                    <a:pt x="139" y="51"/>
                  </a:cubicBezTo>
                  <a:cubicBezTo>
                    <a:pt x="237" y="51"/>
                    <a:pt x="332" y="68"/>
                    <a:pt x="424" y="103"/>
                  </a:cubicBezTo>
                  <a:cubicBezTo>
                    <a:pt x="427" y="104"/>
                    <a:pt x="430" y="105"/>
                    <a:pt x="433" y="105"/>
                  </a:cubicBezTo>
                  <a:cubicBezTo>
                    <a:pt x="457" y="105"/>
                    <a:pt x="465" y="65"/>
                    <a:pt x="438" y="55"/>
                  </a:cubicBezTo>
                  <a:cubicBezTo>
                    <a:pt x="347" y="18"/>
                    <a:pt x="256" y="0"/>
                    <a:pt x="16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69" name="Google Shape;1427;p48">
              <a:extLst>
                <a:ext uri="{FF2B5EF4-FFF2-40B4-BE49-F238E27FC236}">
                  <a16:creationId xmlns:a16="http://schemas.microsoft.com/office/drawing/2014/main" id="{4D2119A2-042D-420D-BCF5-B175375930A7}"/>
                </a:ext>
              </a:extLst>
            </p:cNvPr>
            <p:cNvSpPr/>
            <p:nvPr/>
          </p:nvSpPr>
          <p:spPr>
            <a:xfrm>
              <a:off x="8421089" y="1940654"/>
              <a:ext cx="30217" cy="5407"/>
            </a:xfrm>
            <a:custGeom>
              <a:avLst/>
              <a:gdLst/>
              <a:ahLst/>
              <a:cxnLst/>
              <a:rect l="l" t="t" r="r" b="b"/>
              <a:pathLst>
                <a:path w="570" h="102" extrusionOk="0">
                  <a:moveTo>
                    <a:pt x="530" y="1"/>
                  </a:moveTo>
                  <a:cubicBezTo>
                    <a:pt x="530" y="1"/>
                    <a:pt x="530" y="1"/>
                    <a:pt x="529" y="1"/>
                  </a:cubicBezTo>
                  <a:cubicBezTo>
                    <a:pt x="364" y="5"/>
                    <a:pt x="197" y="33"/>
                    <a:pt x="32" y="51"/>
                  </a:cubicBezTo>
                  <a:cubicBezTo>
                    <a:pt x="1" y="55"/>
                    <a:pt x="0" y="101"/>
                    <a:pt x="30" y="101"/>
                  </a:cubicBezTo>
                  <a:cubicBezTo>
                    <a:pt x="30" y="101"/>
                    <a:pt x="31" y="101"/>
                    <a:pt x="32" y="101"/>
                  </a:cubicBezTo>
                  <a:cubicBezTo>
                    <a:pt x="200" y="89"/>
                    <a:pt x="371" y="85"/>
                    <a:pt x="538" y="59"/>
                  </a:cubicBezTo>
                  <a:cubicBezTo>
                    <a:pt x="569" y="53"/>
                    <a:pt x="562" y="1"/>
                    <a:pt x="5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70" name="Google Shape;1428;p48">
              <a:extLst>
                <a:ext uri="{FF2B5EF4-FFF2-40B4-BE49-F238E27FC236}">
                  <a16:creationId xmlns:a16="http://schemas.microsoft.com/office/drawing/2014/main" id="{2E9463BB-C744-45BA-861C-D732B4A3EC73}"/>
                </a:ext>
              </a:extLst>
            </p:cNvPr>
            <p:cNvSpPr/>
            <p:nvPr/>
          </p:nvSpPr>
          <p:spPr>
            <a:xfrm>
              <a:off x="8370887" y="2069101"/>
              <a:ext cx="27566" cy="5990"/>
            </a:xfrm>
            <a:custGeom>
              <a:avLst/>
              <a:gdLst/>
              <a:ahLst/>
              <a:cxnLst/>
              <a:rect l="l" t="t" r="r" b="b"/>
              <a:pathLst>
                <a:path w="520" h="113" extrusionOk="0">
                  <a:moveTo>
                    <a:pt x="483" y="0"/>
                  </a:moveTo>
                  <a:cubicBezTo>
                    <a:pt x="480" y="0"/>
                    <a:pt x="477" y="1"/>
                    <a:pt x="474" y="2"/>
                  </a:cubicBezTo>
                  <a:cubicBezTo>
                    <a:pt x="363" y="34"/>
                    <a:pt x="254" y="55"/>
                    <a:pt x="140" y="55"/>
                  </a:cubicBezTo>
                  <a:cubicBezTo>
                    <a:pt x="106" y="55"/>
                    <a:pt x="71" y="53"/>
                    <a:pt x="35" y="49"/>
                  </a:cubicBezTo>
                  <a:cubicBezTo>
                    <a:pt x="34" y="49"/>
                    <a:pt x="33" y="48"/>
                    <a:pt x="32" y="48"/>
                  </a:cubicBezTo>
                  <a:cubicBezTo>
                    <a:pt x="6" y="48"/>
                    <a:pt x="1" y="96"/>
                    <a:pt x="29" y="100"/>
                  </a:cubicBezTo>
                  <a:cubicBezTo>
                    <a:pt x="82" y="108"/>
                    <a:pt x="136" y="112"/>
                    <a:pt x="189" y="112"/>
                  </a:cubicBezTo>
                  <a:cubicBezTo>
                    <a:pt x="292" y="112"/>
                    <a:pt x="393" y="96"/>
                    <a:pt x="490" y="55"/>
                  </a:cubicBezTo>
                  <a:cubicBezTo>
                    <a:pt x="519" y="43"/>
                    <a:pt x="512" y="0"/>
                    <a:pt x="48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71" name="Google Shape;1429;p48">
              <a:extLst>
                <a:ext uri="{FF2B5EF4-FFF2-40B4-BE49-F238E27FC236}">
                  <a16:creationId xmlns:a16="http://schemas.microsoft.com/office/drawing/2014/main" id="{B8C32795-A854-4B30-9F61-47A50B558765}"/>
                </a:ext>
              </a:extLst>
            </p:cNvPr>
            <p:cNvSpPr/>
            <p:nvPr/>
          </p:nvSpPr>
          <p:spPr>
            <a:xfrm>
              <a:off x="8357952" y="1939276"/>
              <a:ext cx="24598" cy="4400"/>
            </a:xfrm>
            <a:custGeom>
              <a:avLst/>
              <a:gdLst/>
              <a:ahLst/>
              <a:cxnLst/>
              <a:rect l="l" t="t" r="r" b="b"/>
              <a:pathLst>
                <a:path w="464" h="83" extrusionOk="0">
                  <a:moveTo>
                    <a:pt x="224" y="1"/>
                  </a:moveTo>
                  <a:cubicBezTo>
                    <a:pt x="157" y="1"/>
                    <a:pt x="91" y="5"/>
                    <a:pt x="29" y="5"/>
                  </a:cubicBezTo>
                  <a:cubicBezTo>
                    <a:pt x="7" y="5"/>
                    <a:pt x="0" y="41"/>
                    <a:pt x="23" y="44"/>
                  </a:cubicBezTo>
                  <a:cubicBezTo>
                    <a:pt x="127" y="58"/>
                    <a:pt x="241" y="83"/>
                    <a:pt x="349" y="83"/>
                  </a:cubicBezTo>
                  <a:cubicBezTo>
                    <a:pt x="378" y="83"/>
                    <a:pt x="407" y="81"/>
                    <a:pt x="435" y="77"/>
                  </a:cubicBezTo>
                  <a:cubicBezTo>
                    <a:pt x="464" y="73"/>
                    <a:pt x="460" y="31"/>
                    <a:pt x="435" y="25"/>
                  </a:cubicBezTo>
                  <a:cubicBezTo>
                    <a:pt x="369" y="6"/>
                    <a:pt x="296" y="1"/>
                    <a:pt x="2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72" name="Google Shape;1430;p48">
              <a:extLst>
                <a:ext uri="{FF2B5EF4-FFF2-40B4-BE49-F238E27FC236}">
                  <a16:creationId xmlns:a16="http://schemas.microsoft.com/office/drawing/2014/main" id="{54DB93E1-295C-4C16-9C16-92FB33C7C314}"/>
                </a:ext>
              </a:extLst>
            </p:cNvPr>
            <p:cNvSpPr/>
            <p:nvPr/>
          </p:nvSpPr>
          <p:spPr>
            <a:xfrm>
              <a:off x="8318353" y="2074350"/>
              <a:ext cx="29369" cy="2916"/>
            </a:xfrm>
            <a:custGeom>
              <a:avLst/>
              <a:gdLst/>
              <a:ahLst/>
              <a:cxnLst/>
              <a:rect l="l" t="t" r="r" b="b"/>
              <a:pathLst>
                <a:path w="554" h="55" extrusionOk="0">
                  <a:moveTo>
                    <a:pt x="271" y="0"/>
                  </a:moveTo>
                  <a:cubicBezTo>
                    <a:pt x="192" y="0"/>
                    <a:pt x="112" y="2"/>
                    <a:pt x="33" y="3"/>
                  </a:cubicBezTo>
                  <a:cubicBezTo>
                    <a:pt x="1" y="3"/>
                    <a:pt x="1" y="52"/>
                    <a:pt x="33" y="52"/>
                  </a:cubicBezTo>
                  <a:cubicBezTo>
                    <a:pt x="108" y="53"/>
                    <a:pt x="184" y="54"/>
                    <a:pt x="259" y="54"/>
                  </a:cubicBezTo>
                  <a:cubicBezTo>
                    <a:pt x="349" y="54"/>
                    <a:pt x="439" y="53"/>
                    <a:pt x="529" y="47"/>
                  </a:cubicBezTo>
                  <a:cubicBezTo>
                    <a:pt x="554" y="45"/>
                    <a:pt x="554" y="9"/>
                    <a:pt x="529" y="8"/>
                  </a:cubicBezTo>
                  <a:cubicBezTo>
                    <a:pt x="443" y="2"/>
                    <a:pt x="357" y="0"/>
                    <a:pt x="2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73" name="Google Shape;1431;p48">
              <a:extLst>
                <a:ext uri="{FF2B5EF4-FFF2-40B4-BE49-F238E27FC236}">
                  <a16:creationId xmlns:a16="http://schemas.microsoft.com/office/drawing/2014/main" id="{CD019AF6-D85F-4BE9-8312-AF4CDF821743}"/>
                </a:ext>
              </a:extLst>
            </p:cNvPr>
            <p:cNvSpPr/>
            <p:nvPr/>
          </p:nvSpPr>
          <p:spPr>
            <a:xfrm>
              <a:off x="8281509" y="1940018"/>
              <a:ext cx="29793" cy="5778"/>
            </a:xfrm>
            <a:custGeom>
              <a:avLst/>
              <a:gdLst/>
              <a:ahLst/>
              <a:cxnLst/>
              <a:rect l="l" t="t" r="r" b="b"/>
              <a:pathLst>
                <a:path w="562" h="109" extrusionOk="0">
                  <a:moveTo>
                    <a:pt x="531" y="1"/>
                  </a:moveTo>
                  <a:cubicBezTo>
                    <a:pt x="530" y="1"/>
                    <a:pt x="529" y="1"/>
                    <a:pt x="529" y="1"/>
                  </a:cubicBezTo>
                  <a:cubicBezTo>
                    <a:pt x="361" y="15"/>
                    <a:pt x="195" y="39"/>
                    <a:pt x="27" y="62"/>
                  </a:cubicBezTo>
                  <a:cubicBezTo>
                    <a:pt x="1" y="66"/>
                    <a:pt x="6" y="109"/>
                    <a:pt x="31" y="109"/>
                  </a:cubicBezTo>
                  <a:cubicBezTo>
                    <a:pt x="31" y="109"/>
                    <a:pt x="32" y="109"/>
                    <a:pt x="33" y="109"/>
                  </a:cubicBezTo>
                  <a:cubicBezTo>
                    <a:pt x="201" y="92"/>
                    <a:pt x="369" y="75"/>
                    <a:pt x="534" y="49"/>
                  </a:cubicBezTo>
                  <a:cubicBezTo>
                    <a:pt x="561" y="45"/>
                    <a:pt x="556" y="1"/>
                    <a:pt x="53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74" name="Google Shape;1432;p48">
              <a:extLst>
                <a:ext uri="{FF2B5EF4-FFF2-40B4-BE49-F238E27FC236}">
                  <a16:creationId xmlns:a16="http://schemas.microsoft.com/office/drawing/2014/main" id="{C2A0FEE8-4A9C-4BBF-ADDD-2F84C37858A2}"/>
                </a:ext>
              </a:extLst>
            </p:cNvPr>
            <p:cNvSpPr/>
            <p:nvPr/>
          </p:nvSpPr>
          <p:spPr>
            <a:xfrm>
              <a:off x="8266454" y="2071805"/>
              <a:ext cx="23538" cy="2757"/>
            </a:xfrm>
            <a:custGeom>
              <a:avLst/>
              <a:gdLst/>
              <a:ahLst/>
              <a:cxnLst/>
              <a:rect l="l" t="t" r="r" b="b"/>
              <a:pathLst>
                <a:path w="444" h="52" extrusionOk="0">
                  <a:moveTo>
                    <a:pt x="314" y="0"/>
                  </a:moveTo>
                  <a:cubicBezTo>
                    <a:pt x="216" y="0"/>
                    <a:pt x="116" y="9"/>
                    <a:pt x="18" y="12"/>
                  </a:cubicBezTo>
                  <a:cubicBezTo>
                    <a:pt x="1" y="13"/>
                    <a:pt x="1" y="39"/>
                    <a:pt x="18" y="40"/>
                  </a:cubicBezTo>
                  <a:cubicBezTo>
                    <a:pt x="114" y="43"/>
                    <a:pt x="213" y="52"/>
                    <a:pt x="310" y="52"/>
                  </a:cubicBezTo>
                  <a:cubicBezTo>
                    <a:pt x="346" y="52"/>
                    <a:pt x="381" y="51"/>
                    <a:pt x="415" y="48"/>
                  </a:cubicBezTo>
                  <a:cubicBezTo>
                    <a:pt x="443" y="45"/>
                    <a:pt x="443" y="6"/>
                    <a:pt x="415" y="4"/>
                  </a:cubicBezTo>
                  <a:cubicBezTo>
                    <a:pt x="382" y="1"/>
                    <a:pt x="348" y="0"/>
                    <a:pt x="3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75" name="Google Shape;1433;p48">
              <a:extLst>
                <a:ext uri="{FF2B5EF4-FFF2-40B4-BE49-F238E27FC236}">
                  <a16:creationId xmlns:a16="http://schemas.microsoft.com/office/drawing/2014/main" id="{0CDF92DB-30B4-46E2-9454-7BB67C10281A}"/>
                </a:ext>
              </a:extLst>
            </p:cNvPr>
            <p:cNvSpPr/>
            <p:nvPr/>
          </p:nvSpPr>
          <p:spPr>
            <a:xfrm>
              <a:off x="8207293" y="2074138"/>
              <a:ext cx="33186" cy="6255"/>
            </a:xfrm>
            <a:custGeom>
              <a:avLst/>
              <a:gdLst/>
              <a:ahLst/>
              <a:cxnLst/>
              <a:rect l="l" t="t" r="r" b="b"/>
              <a:pathLst>
                <a:path w="626" h="118" extrusionOk="0">
                  <a:moveTo>
                    <a:pt x="44" y="0"/>
                  </a:moveTo>
                  <a:cubicBezTo>
                    <a:pt x="13" y="0"/>
                    <a:pt x="1" y="48"/>
                    <a:pt x="35" y="57"/>
                  </a:cubicBezTo>
                  <a:cubicBezTo>
                    <a:pt x="174" y="93"/>
                    <a:pt x="317" y="118"/>
                    <a:pt x="460" y="118"/>
                  </a:cubicBezTo>
                  <a:cubicBezTo>
                    <a:pt x="503" y="118"/>
                    <a:pt x="545" y="116"/>
                    <a:pt x="588" y="111"/>
                  </a:cubicBezTo>
                  <a:cubicBezTo>
                    <a:pt x="625" y="106"/>
                    <a:pt x="626" y="55"/>
                    <a:pt x="588" y="54"/>
                  </a:cubicBezTo>
                  <a:cubicBezTo>
                    <a:pt x="407" y="45"/>
                    <a:pt x="229" y="38"/>
                    <a:pt x="50" y="1"/>
                  </a:cubicBezTo>
                  <a:cubicBezTo>
                    <a:pt x="48" y="0"/>
                    <a:pt x="46"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76" name="Google Shape;1434;p48">
              <a:extLst>
                <a:ext uri="{FF2B5EF4-FFF2-40B4-BE49-F238E27FC236}">
                  <a16:creationId xmlns:a16="http://schemas.microsoft.com/office/drawing/2014/main" id="{71AD551B-E6EC-449E-8415-D1FE2E14DD49}"/>
                </a:ext>
              </a:extLst>
            </p:cNvPr>
            <p:cNvSpPr/>
            <p:nvPr/>
          </p:nvSpPr>
          <p:spPr>
            <a:xfrm>
              <a:off x="8202204" y="1942085"/>
              <a:ext cx="36473" cy="6202"/>
            </a:xfrm>
            <a:custGeom>
              <a:avLst/>
              <a:gdLst/>
              <a:ahLst/>
              <a:cxnLst/>
              <a:rect l="l" t="t" r="r" b="b"/>
              <a:pathLst>
                <a:path w="688" h="117" extrusionOk="0">
                  <a:moveTo>
                    <a:pt x="37" y="0"/>
                  </a:moveTo>
                  <a:cubicBezTo>
                    <a:pt x="1" y="0"/>
                    <a:pt x="3" y="57"/>
                    <a:pt x="40" y="61"/>
                  </a:cubicBezTo>
                  <a:cubicBezTo>
                    <a:pt x="237" y="82"/>
                    <a:pt x="437" y="113"/>
                    <a:pt x="635" y="117"/>
                  </a:cubicBezTo>
                  <a:cubicBezTo>
                    <a:pt x="635" y="117"/>
                    <a:pt x="636" y="117"/>
                    <a:pt x="636" y="117"/>
                  </a:cubicBezTo>
                  <a:cubicBezTo>
                    <a:pt x="677" y="117"/>
                    <a:pt x="687" y="49"/>
                    <a:pt x="645" y="44"/>
                  </a:cubicBezTo>
                  <a:cubicBezTo>
                    <a:pt x="446" y="16"/>
                    <a:pt x="240" y="13"/>
                    <a:pt x="40" y="0"/>
                  </a:cubicBezTo>
                  <a:cubicBezTo>
                    <a:pt x="39" y="0"/>
                    <a:pt x="38" y="0"/>
                    <a:pt x="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77" name="Google Shape;1435;p48">
              <a:extLst>
                <a:ext uri="{FF2B5EF4-FFF2-40B4-BE49-F238E27FC236}">
                  <a16:creationId xmlns:a16="http://schemas.microsoft.com/office/drawing/2014/main" id="{6721C2B2-186E-4099-AB49-AD2842DFA20B}"/>
                </a:ext>
              </a:extLst>
            </p:cNvPr>
            <p:cNvSpPr/>
            <p:nvPr/>
          </p:nvSpPr>
          <p:spPr>
            <a:xfrm>
              <a:off x="8157568" y="2073767"/>
              <a:ext cx="25075" cy="4082"/>
            </a:xfrm>
            <a:custGeom>
              <a:avLst/>
              <a:gdLst/>
              <a:ahLst/>
              <a:cxnLst/>
              <a:rect l="l" t="t" r="r" b="b"/>
              <a:pathLst>
                <a:path w="473" h="77" extrusionOk="0">
                  <a:moveTo>
                    <a:pt x="306" y="1"/>
                  </a:moveTo>
                  <a:cubicBezTo>
                    <a:pt x="216" y="1"/>
                    <a:pt x="125" y="9"/>
                    <a:pt x="36" y="11"/>
                  </a:cubicBezTo>
                  <a:cubicBezTo>
                    <a:pt x="1" y="11"/>
                    <a:pt x="1" y="65"/>
                    <a:pt x="36" y="66"/>
                  </a:cubicBezTo>
                  <a:cubicBezTo>
                    <a:pt x="123" y="69"/>
                    <a:pt x="213" y="76"/>
                    <a:pt x="301" y="76"/>
                  </a:cubicBezTo>
                  <a:cubicBezTo>
                    <a:pt x="346" y="76"/>
                    <a:pt x="391" y="74"/>
                    <a:pt x="434" y="69"/>
                  </a:cubicBezTo>
                  <a:cubicBezTo>
                    <a:pt x="473" y="64"/>
                    <a:pt x="473" y="13"/>
                    <a:pt x="434" y="8"/>
                  </a:cubicBezTo>
                  <a:cubicBezTo>
                    <a:pt x="392" y="2"/>
                    <a:pt x="350" y="1"/>
                    <a:pt x="30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78" name="Google Shape;1436;p48">
              <a:extLst>
                <a:ext uri="{FF2B5EF4-FFF2-40B4-BE49-F238E27FC236}">
                  <a16:creationId xmlns:a16="http://schemas.microsoft.com/office/drawing/2014/main" id="{3F16D749-D100-4AA3-A216-4190F4EBA396}"/>
                </a:ext>
              </a:extLst>
            </p:cNvPr>
            <p:cNvSpPr/>
            <p:nvPr/>
          </p:nvSpPr>
          <p:spPr>
            <a:xfrm>
              <a:off x="8138802" y="1939594"/>
              <a:ext cx="28150" cy="3923"/>
            </a:xfrm>
            <a:custGeom>
              <a:avLst/>
              <a:gdLst/>
              <a:ahLst/>
              <a:cxnLst/>
              <a:rect l="l" t="t" r="r" b="b"/>
              <a:pathLst>
                <a:path w="531" h="74" extrusionOk="0">
                  <a:moveTo>
                    <a:pt x="256" y="0"/>
                  </a:moveTo>
                  <a:cubicBezTo>
                    <a:pt x="185" y="0"/>
                    <a:pt x="114" y="2"/>
                    <a:pt x="43" y="4"/>
                  </a:cubicBezTo>
                  <a:cubicBezTo>
                    <a:pt x="0" y="6"/>
                    <a:pt x="0" y="68"/>
                    <a:pt x="43" y="70"/>
                  </a:cubicBezTo>
                  <a:cubicBezTo>
                    <a:pt x="121" y="72"/>
                    <a:pt x="199" y="74"/>
                    <a:pt x="276" y="74"/>
                  </a:cubicBezTo>
                  <a:cubicBezTo>
                    <a:pt x="347" y="74"/>
                    <a:pt x="418" y="72"/>
                    <a:pt x="489" y="69"/>
                  </a:cubicBezTo>
                  <a:cubicBezTo>
                    <a:pt x="531" y="67"/>
                    <a:pt x="531" y="7"/>
                    <a:pt x="489" y="6"/>
                  </a:cubicBezTo>
                  <a:cubicBezTo>
                    <a:pt x="412" y="2"/>
                    <a:pt x="334" y="0"/>
                    <a:pt x="25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79" name="Google Shape;1437;p48">
              <a:extLst>
                <a:ext uri="{FF2B5EF4-FFF2-40B4-BE49-F238E27FC236}">
                  <a16:creationId xmlns:a16="http://schemas.microsoft.com/office/drawing/2014/main" id="{DA00F512-23E5-45C6-B651-69A4F1E4C7FC}"/>
                </a:ext>
              </a:extLst>
            </p:cNvPr>
            <p:cNvSpPr/>
            <p:nvPr/>
          </p:nvSpPr>
          <p:spPr>
            <a:xfrm>
              <a:off x="8091568" y="2071964"/>
              <a:ext cx="33345" cy="5990"/>
            </a:xfrm>
            <a:custGeom>
              <a:avLst/>
              <a:gdLst/>
              <a:ahLst/>
              <a:cxnLst/>
              <a:rect l="l" t="t" r="r" b="b"/>
              <a:pathLst>
                <a:path w="629" h="113" extrusionOk="0">
                  <a:moveTo>
                    <a:pt x="39" y="0"/>
                  </a:moveTo>
                  <a:cubicBezTo>
                    <a:pt x="10" y="0"/>
                    <a:pt x="1" y="45"/>
                    <a:pt x="32" y="54"/>
                  </a:cubicBezTo>
                  <a:cubicBezTo>
                    <a:pt x="159" y="92"/>
                    <a:pt x="288" y="113"/>
                    <a:pt x="419" y="113"/>
                  </a:cubicBezTo>
                  <a:cubicBezTo>
                    <a:pt x="477" y="113"/>
                    <a:pt x="536" y="109"/>
                    <a:pt x="594" y="100"/>
                  </a:cubicBezTo>
                  <a:cubicBezTo>
                    <a:pt x="628" y="96"/>
                    <a:pt x="621" y="38"/>
                    <a:pt x="588" y="38"/>
                  </a:cubicBezTo>
                  <a:cubicBezTo>
                    <a:pt x="587" y="38"/>
                    <a:pt x="586" y="38"/>
                    <a:pt x="585" y="38"/>
                  </a:cubicBezTo>
                  <a:cubicBezTo>
                    <a:pt x="527" y="43"/>
                    <a:pt x="470" y="46"/>
                    <a:pt x="413" y="46"/>
                  </a:cubicBezTo>
                  <a:cubicBezTo>
                    <a:pt x="290" y="46"/>
                    <a:pt x="169" y="33"/>
                    <a:pt x="46" y="1"/>
                  </a:cubicBezTo>
                  <a:cubicBezTo>
                    <a:pt x="43" y="0"/>
                    <a:pt x="41"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80" name="Google Shape;1438;p48">
              <a:extLst>
                <a:ext uri="{FF2B5EF4-FFF2-40B4-BE49-F238E27FC236}">
                  <a16:creationId xmlns:a16="http://schemas.microsoft.com/office/drawing/2014/main" id="{D6FF07B6-96F7-41DB-B289-B94BA4D7A6EB}"/>
                </a:ext>
              </a:extLst>
            </p:cNvPr>
            <p:cNvSpPr/>
            <p:nvPr/>
          </p:nvSpPr>
          <p:spPr>
            <a:xfrm>
              <a:off x="8073067" y="1935565"/>
              <a:ext cx="30535" cy="5460"/>
            </a:xfrm>
            <a:custGeom>
              <a:avLst/>
              <a:gdLst/>
              <a:ahLst/>
              <a:cxnLst/>
              <a:rect l="l" t="t" r="r" b="b"/>
              <a:pathLst>
                <a:path w="576" h="103" extrusionOk="0">
                  <a:moveTo>
                    <a:pt x="539" y="0"/>
                  </a:moveTo>
                  <a:cubicBezTo>
                    <a:pt x="538" y="0"/>
                    <a:pt x="536" y="0"/>
                    <a:pt x="535" y="1"/>
                  </a:cubicBezTo>
                  <a:cubicBezTo>
                    <a:pt x="416" y="22"/>
                    <a:pt x="301" y="42"/>
                    <a:pt x="183" y="42"/>
                  </a:cubicBezTo>
                  <a:cubicBezTo>
                    <a:pt x="139" y="42"/>
                    <a:pt x="94" y="39"/>
                    <a:pt x="49" y="33"/>
                  </a:cubicBezTo>
                  <a:cubicBezTo>
                    <a:pt x="47" y="32"/>
                    <a:pt x="46" y="32"/>
                    <a:pt x="44" y="32"/>
                  </a:cubicBezTo>
                  <a:cubicBezTo>
                    <a:pt x="13" y="32"/>
                    <a:pt x="0" y="81"/>
                    <a:pt x="34" y="86"/>
                  </a:cubicBezTo>
                  <a:cubicBezTo>
                    <a:pt x="100" y="96"/>
                    <a:pt x="167" y="103"/>
                    <a:pt x="233" y="103"/>
                  </a:cubicBezTo>
                  <a:cubicBezTo>
                    <a:pt x="342" y="103"/>
                    <a:pt x="450" y="86"/>
                    <a:pt x="551" y="41"/>
                  </a:cubicBezTo>
                  <a:cubicBezTo>
                    <a:pt x="575" y="31"/>
                    <a:pt x="559" y="0"/>
                    <a:pt x="5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81" name="Google Shape;1439;p48">
              <a:extLst>
                <a:ext uri="{FF2B5EF4-FFF2-40B4-BE49-F238E27FC236}">
                  <a16:creationId xmlns:a16="http://schemas.microsoft.com/office/drawing/2014/main" id="{6B487E11-809F-4BB5-B05A-469D538D828B}"/>
                </a:ext>
              </a:extLst>
            </p:cNvPr>
            <p:cNvSpPr/>
            <p:nvPr/>
          </p:nvSpPr>
          <p:spPr>
            <a:xfrm>
              <a:off x="8041578" y="2074032"/>
              <a:ext cx="27673" cy="3552"/>
            </a:xfrm>
            <a:custGeom>
              <a:avLst/>
              <a:gdLst/>
              <a:ahLst/>
              <a:cxnLst/>
              <a:rect l="l" t="t" r="r" b="b"/>
              <a:pathLst>
                <a:path w="522" h="67" extrusionOk="0">
                  <a:moveTo>
                    <a:pt x="273" y="0"/>
                  </a:moveTo>
                  <a:cubicBezTo>
                    <a:pt x="195" y="0"/>
                    <a:pt x="117" y="2"/>
                    <a:pt x="39" y="3"/>
                  </a:cubicBezTo>
                  <a:cubicBezTo>
                    <a:pt x="1" y="4"/>
                    <a:pt x="1" y="64"/>
                    <a:pt x="39" y="64"/>
                  </a:cubicBezTo>
                  <a:cubicBezTo>
                    <a:pt x="120" y="65"/>
                    <a:pt x="201" y="67"/>
                    <a:pt x="281" y="67"/>
                  </a:cubicBezTo>
                  <a:cubicBezTo>
                    <a:pt x="350" y="67"/>
                    <a:pt x="418" y="65"/>
                    <a:pt x="486" y="60"/>
                  </a:cubicBezTo>
                  <a:cubicBezTo>
                    <a:pt x="521" y="57"/>
                    <a:pt x="521" y="9"/>
                    <a:pt x="486" y="7"/>
                  </a:cubicBezTo>
                  <a:cubicBezTo>
                    <a:pt x="415" y="2"/>
                    <a:pt x="344" y="0"/>
                    <a:pt x="27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82" name="Google Shape;1440;p48">
              <a:extLst>
                <a:ext uri="{FF2B5EF4-FFF2-40B4-BE49-F238E27FC236}">
                  <a16:creationId xmlns:a16="http://schemas.microsoft.com/office/drawing/2014/main" id="{CBBD5E91-C4B0-4D65-8F9F-2D4C8163D475}"/>
                </a:ext>
              </a:extLst>
            </p:cNvPr>
            <p:cNvSpPr/>
            <p:nvPr/>
          </p:nvSpPr>
          <p:spPr>
            <a:xfrm>
              <a:off x="8007810" y="1940018"/>
              <a:ext cx="27036" cy="3022"/>
            </a:xfrm>
            <a:custGeom>
              <a:avLst/>
              <a:gdLst/>
              <a:ahLst/>
              <a:cxnLst/>
              <a:rect l="l" t="t" r="r" b="b"/>
              <a:pathLst>
                <a:path w="510" h="57" extrusionOk="0">
                  <a:moveTo>
                    <a:pt x="289" y="0"/>
                  </a:moveTo>
                  <a:cubicBezTo>
                    <a:pt x="203" y="0"/>
                    <a:pt x="117" y="2"/>
                    <a:pt x="31" y="4"/>
                  </a:cubicBezTo>
                  <a:cubicBezTo>
                    <a:pt x="0" y="4"/>
                    <a:pt x="0" y="52"/>
                    <a:pt x="31" y="53"/>
                  </a:cubicBezTo>
                  <a:cubicBezTo>
                    <a:pt x="122" y="55"/>
                    <a:pt x="212" y="57"/>
                    <a:pt x="302" y="57"/>
                  </a:cubicBezTo>
                  <a:cubicBezTo>
                    <a:pt x="361" y="57"/>
                    <a:pt x="419" y="56"/>
                    <a:pt x="478" y="53"/>
                  </a:cubicBezTo>
                  <a:cubicBezTo>
                    <a:pt x="510" y="52"/>
                    <a:pt x="510" y="5"/>
                    <a:pt x="478" y="4"/>
                  </a:cubicBezTo>
                  <a:cubicBezTo>
                    <a:pt x="414" y="1"/>
                    <a:pt x="352" y="0"/>
                    <a:pt x="2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83" name="Google Shape;1441;p48">
              <a:extLst>
                <a:ext uri="{FF2B5EF4-FFF2-40B4-BE49-F238E27FC236}">
                  <a16:creationId xmlns:a16="http://schemas.microsoft.com/office/drawing/2014/main" id="{116475E5-72FF-4604-BEF0-2C6554D849B8}"/>
                </a:ext>
              </a:extLst>
            </p:cNvPr>
            <p:cNvSpPr/>
            <p:nvPr/>
          </p:nvSpPr>
          <p:spPr>
            <a:xfrm>
              <a:off x="7992331" y="2074509"/>
              <a:ext cx="24015" cy="2598"/>
            </a:xfrm>
            <a:custGeom>
              <a:avLst/>
              <a:gdLst/>
              <a:ahLst/>
              <a:cxnLst/>
              <a:rect l="l" t="t" r="r" b="b"/>
              <a:pathLst>
                <a:path w="453" h="49" extrusionOk="0">
                  <a:moveTo>
                    <a:pt x="345" y="0"/>
                  </a:moveTo>
                  <a:cubicBezTo>
                    <a:pt x="238" y="0"/>
                    <a:pt x="131" y="5"/>
                    <a:pt x="25" y="6"/>
                  </a:cubicBezTo>
                  <a:cubicBezTo>
                    <a:pt x="0" y="6"/>
                    <a:pt x="0" y="43"/>
                    <a:pt x="25" y="44"/>
                  </a:cubicBezTo>
                  <a:cubicBezTo>
                    <a:pt x="131" y="45"/>
                    <a:pt x="237" y="49"/>
                    <a:pt x="344" y="49"/>
                  </a:cubicBezTo>
                  <a:cubicBezTo>
                    <a:pt x="370" y="49"/>
                    <a:pt x="396" y="49"/>
                    <a:pt x="422" y="48"/>
                  </a:cubicBezTo>
                  <a:cubicBezTo>
                    <a:pt x="452" y="47"/>
                    <a:pt x="452" y="2"/>
                    <a:pt x="422" y="1"/>
                  </a:cubicBezTo>
                  <a:cubicBezTo>
                    <a:pt x="397" y="0"/>
                    <a:pt x="371" y="0"/>
                    <a:pt x="3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84" name="Google Shape;1442;p48">
              <a:extLst>
                <a:ext uri="{FF2B5EF4-FFF2-40B4-BE49-F238E27FC236}">
                  <a16:creationId xmlns:a16="http://schemas.microsoft.com/office/drawing/2014/main" id="{9FDF5AD2-464B-4EEC-985E-4A080DDCDB71}"/>
                </a:ext>
              </a:extLst>
            </p:cNvPr>
            <p:cNvSpPr/>
            <p:nvPr/>
          </p:nvSpPr>
          <p:spPr>
            <a:xfrm>
              <a:off x="7933435" y="1936784"/>
              <a:ext cx="33504" cy="4241"/>
            </a:xfrm>
            <a:custGeom>
              <a:avLst/>
              <a:gdLst/>
              <a:ahLst/>
              <a:cxnLst/>
              <a:rect l="l" t="t" r="r" b="b"/>
              <a:pathLst>
                <a:path w="632" h="80" extrusionOk="0">
                  <a:moveTo>
                    <a:pt x="376" y="1"/>
                  </a:moveTo>
                  <a:cubicBezTo>
                    <a:pt x="265" y="1"/>
                    <a:pt x="154" y="5"/>
                    <a:pt x="43" y="7"/>
                  </a:cubicBezTo>
                  <a:cubicBezTo>
                    <a:pt x="0" y="7"/>
                    <a:pt x="0" y="73"/>
                    <a:pt x="43" y="74"/>
                  </a:cubicBezTo>
                  <a:cubicBezTo>
                    <a:pt x="152" y="76"/>
                    <a:pt x="262" y="79"/>
                    <a:pt x="371" y="79"/>
                  </a:cubicBezTo>
                  <a:cubicBezTo>
                    <a:pt x="444" y="79"/>
                    <a:pt x="517" y="78"/>
                    <a:pt x="589" y="73"/>
                  </a:cubicBezTo>
                  <a:cubicBezTo>
                    <a:pt x="632" y="69"/>
                    <a:pt x="632" y="11"/>
                    <a:pt x="589" y="7"/>
                  </a:cubicBezTo>
                  <a:cubicBezTo>
                    <a:pt x="518" y="2"/>
                    <a:pt x="447" y="1"/>
                    <a:pt x="3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85" name="Google Shape;1443;p48">
              <a:extLst>
                <a:ext uri="{FF2B5EF4-FFF2-40B4-BE49-F238E27FC236}">
                  <a16:creationId xmlns:a16="http://schemas.microsoft.com/office/drawing/2014/main" id="{C44BC005-D7CD-4BA4-AF7C-10A807CA946C}"/>
                </a:ext>
              </a:extLst>
            </p:cNvPr>
            <p:cNvSpPr/>
            <p:nvPr/>
          </p:nvSpPr>
          <p:spPr>
            <a:xfrm>
              <a:off x="7928398" y="2072017"/>
              <a:ext cx="32868" cy="5990"/>
            </a:xfrm>
            <a:custGeom>
              <a:avLst/>
              <a:gdLst/>
              <a:ahLst/>
              <a:cxnLst/>
              <a:rect l="l" t="t" r="r" b="b"/>
              <a:pathLst>
                <a:path w="620" h="113" extrusionOk="0">
                  <a:moveTo>
                    <a:pt x="275" y="1"/>
                  </a:moveTo>
                  <a:cubicBezTo>
                    <a:pt x="192" y="1"/>
                    <a:pt x="108" y="11"/>
                    <a:pt x="29" y="31"/>
                  </a:cubicBezTo>
                  <a:cubicBezTo>
                    <a:pt x="0" y="37"/>
                    <a:pt x="12" y="75"/>
                    <a:pt x="38" y="75"/>
                  </a:cubicBezTo>
                  <a:cubicBezTo>
                    <a:pt x="39" y="75"/>
                    <a:pt x="40" y="75"/>
                    <a:pt x="41" y="75"/>
                  </a:cubicBezTo>
                  <a:cubicBezTo>
                    <a:pt x="97" y="67"/>
                    <a:pt x="152" y="64"/>
                    <a:pt x="205" y="64"/>
                  </a:cubicBezTo>
                  <a:cubicBezTo>
                    <a:pt x="329" y="64"/>
                    <a:pt x="447" y="82"/>
                    <a:pt x="574" y="111"/>
                  </a:cubicBezTo>
                  <a:cubicBezTo>
                    <a:pt x="577" y="112"/>
                    <a:pt x="580" y="112"/>
                    <a:pt x="583" y="112"/>
                  </a:cubicBezTo>
                  <a:cubicBezTo>
                    <a:pt x="612" y="112"/>
                    <a:pt x="619" y="69"/>
                    <a:pt x="588" y="58"/>
                  </a:cubicBezTo>
                  <a:cubicBezTo>
                    <a:pt x="490" y="19"/>
                    <a:pt x="382" y="1"/>
                    <a:pt x="27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86" name="Google Shape;1444;p48">
              <a:extLst>
                <a:ext uri="{FF2B5EF4-FFF2-40B4-BE49-F238E27FC236}">
                  <a16:creationId xmlns:a16="http://schemas.microsoft.com/office/drawing/2014/main" id="{78D4E713-0FC9-45CA-A888-7A49F71141D4}"/>
                </a:ext>
              </a:extLst>
            </p:cNvPr>
            <p:cNvSpPr/>
            <p:nvPr/>
          </p:nvSpPr>
          <p:spPr>
            <a:xfrm>
              <a:off x="7862876" y="2116123"/>
              <a:ext cx="16646" cy="5778"/>
            </a:xfrm>
            <a:custGeom>
              <a:avLst/>
              <a:gdLst/>
              <a:ahLst/>
              <a:cxnLst/>
              <a:rect l="l" t="t" r="r" b="b"/>
              <a:pathLst>
                <a:path w="314" h="109" extrusionOk="0">
                  <a:moveTo>
                    <a:pt x="218" y="0"/>
                  </a:moveTo>
                  <a:cubicBezTo>
                    <a:pt x="148" y="0"/>
                    <a:pt x="75" y="29"/>
                    <a:pt x="22" y="64"/>
                  </a:cubicBezTo>
                  <a:cubicBezTo>
                    <a:pt x="0" y="78"/>
                    <a:pt x="13" y="109"/>
                    <a:pt x="34" y="109"/>
                  </a:cubicBezTo>
                  <a:cubicBezTo>
                    <a:pt x="38" y="109"/>
                    <a:pt x="42" y="107"/>
                    <a:pt x="46" y="105"/>
                  </a:cubicBezTo>
                  <a:cubicBezTo>
                    <a:pt x="80" y="82"/>
                    <a:pt x="118" y="68"/>
                    <a:pt x="160" y="60"/>
                  </a:cubicBezTo>
                  <a:cubicBezTo>
                    <a:pt x="172" y="58"/>
                    <a:pt x="185" y="57"/>
                    <a:pt x="197" y="57"/>
                  </a:cubicBezTo>
                  <a:cubicBezTo>
                    <a:pt x="225" y="57"/>
                    <a:pt x="253" y="61"/>
                    <a:pt x="281" y="61"/>
                  </a:cubicBezTo>
                  <a:cubicBezTo>
                    <a:pt x="282" y="61"/>
                    <a:pt x="282" y="61"/>
                    <a:pt x="282" y="61"/>
                  </a:cubicBezTo>
                  <a:cubicBezTo>
                    <a:pt x="311" y="61"/>
                    <a:pt x="313" y="21"/>
                    <a:pt x="289" y="12"/>
                  </a:cubicBezTo>
                  <a:cubicBezTo>
                    <a:pt x="266" y="4"/>
                    <a:pt x="242"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87" name="Google Shape;1445;p48">
              <a:extLst>
                <a:ext uri="{FF2B5EF4-FFF2-40B4-BE49-F238E27FC236}">
                  <a16:creationId xmlns:a16="http://schemas.microsoft.com/office/drawing/2014/main" id="{DA2F4E79-E0E8-4024-8457-562B30A98FA7}"/>
                </a:ext>
              </a:extLst>
            </p:cNvPr>
            <p:cNvSpPr/>
            <p:nvPr/>
          </p:nvSpPr>
          <p:spPr>
            <a:xfrm>
              <a:off x="7844269" y="1976808"/>
              <a:ext cx="19297" cy="3234"/>
            </a:xfrm>
            <a:custGeom>
              <a:avLst/>
              <a:gdLst/>
              <a:ahLst/>
              <a:cxnLst/>
              <a:rect l="l" t="t" r="r" b="b"/>
              <a:pathLst>
                <a:path w="364" h="61" extrusionOk="0">
                  <a:moveTo>
                    <a:pt x="186" y="0"/>
                  </a:moveTo>
                  <a:cubicBezTo>
                    <a:pt x="137" y="0"/>
                    <a:pt x="87" y="2"/>
                    <a:pt x="37" y="2"/>
                  </a:cubicBezTo>
                  <a:cubicBezTo>
                    <a:pt x="1" y="2"/>
                    <a:pt x="1" y="57"/>
                    <a:pt x="37" y="58"/>
                  </a:cubicBezTo>
                  <a:cubicBezTo>
                    <a:pt x="87" y="58"/>
                    <a:pt x="137" y="60"/>
                    <a:pt x="186" y="60"/>
                  </a:cubicBezTo>
                  <a:cubicBezTo>
                    <a:pt x="236" y="60"/>
                    <a:pt x="285" y="58"/>
                    <a:pt x="334" y="53"/>
                  </a:cubicBezTo>
                  <a:cubicBezTo>
                    <a:pt x="363" y="48"/>
                    <a:pt x="363" y="12"/>
                    <a:pt x="334" y="8"/>
                  </a:cubicBezTo>
                  <a:cubicBezTo>
                    <a:pt x="285" y="2"/>
                    <a:pt x="236"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88" name="Google Shape;1446;p48">
              <a:extLst>
                <a:ext uri="{FF2B5EF4-FFF2-40B4-BE49-F238E27FC236}">
                  <a16:creationId xmlns:a16="http://schemas.microsoft.com/office/drawing/2014/main" id="{760C435A-54FE-4FD7-A78C-F82007079790}"/>
                </a:ext>
              </a:extLst>
            </p:cNvPr>
            <p:cNvSpPr/>
            <p:nvPr/>
          </p:nvSpPr>
          <p:spPr>
            <a:xfrm>
              <a:off x="7820838" y="2113207"/>
              <a:ext cx="24969" cy="4135"/>
            </a:xfrm>
            <a:custGeom>
              <a:avLst/>
              <a:gdLst/>
              <a:ahLst/>
              <a:cxnLst/>
              <a:rect l="l" t="t" r="r" b="b"/>
              <a:pathLst>
                <a:path w="471" h="78" extrusionOk="0">
                  <a:moveTo>
                    <a:pt x="310" y="0"/>
                  </a:moveTo>
                  <a:cubicBezTo>
                    <a:pt x="217" y="0"/>
                    <a:pt x="124" y="10"/>
                    <a:pt x="33" y="15"/>
                  </a:cubicBezTo>
                  <a:cubicBezTo>
                    <a:pt x="1" y="16"/>
                    <a:pt x="1" y="62"/>
                    <a:pt x="33" y="64"/>
                  </a:cubicBezTo>
                  <a:cubicBezTo>
                    <a:pt x="124" y="68"/>
                    <a:pt x="217" y="78"/>
                    <a:pt x="310" y="78"/>
                  </a:cubicBezTo>
                  <a:cubicBezTo>
                    <a:pt x="350" y="78"/>
                    <a:pt x="390" y="76"/>
                    <a:pt x="429" y="71"/>
                  </a:cubicBezTo>
                  <a:cubicBezTo>
                    <a:pt x="471" y="67"/>
                    <a:pt x="471" y="12"/>
                    <a:pt x="429" y="7"/>
                  </a:cubicBezTo>
                  <a:cubicBezTo>
                    <a:pt x="390" y="2"/>
                    <a:pt x="350" y="0"/>
                    <a:pt x="31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89" name="Google Shape;1447;p48">
              <a:extLst>
                <a:ext uri="{FF2B5EF4-FFF2-40B4-BE49-F238E27FC236}">
                  <a16:creationId xmlns:a16="http://schemas.microsoft.com/office/drawing/2014/main" id="{EC8A63E8-C871-4340-8A79-1DB7E6546ED5}"/>
                </a:ext>
              </a:extLst>
            </p:cNvPr>
            <p:cNvSpPr/>
            <p:nvPr/>
          </p:nvSpPr>
          <p:spPr>
            <a:xfrm>
              <a:off x="7805411" y="1974211"/>
              <a:ext cx="26771" cy="3128"/>
            </a:xfrm>
            <a:custGeom>
              <a:avLst/>
              <a:gdLst/>
              <a:ahLst/>
              <a:cxnLst/>
              <a:rect l="l" t="t" r="r" b="b"/>
              <a:pathLst>
                <a:path w="505" h="59" extrusionOk="0">
                  <a:moveTo>
                    <a:pt x="325" y="0"/>
                  </a:moveTo>
                  <a:cubicBezTo>
                    <a:pt x="225" y="0"/>
                    <a:pt x="124" y="6"/>
                    <a:pt x="25" y="10"/>
                  </a:cubicBezTo>
                  <a:cubicBezTo>
                    <a:pt x="0" y="11"/>
                    <a:pt x="0" y="48"/>
                    <a:pt x="25" y="49"/>
                  </a:cubicBezTo>
                  <a:cubicBezTo>
                    <a:pt x="127" y="53"/>
                    <a:pt x="231" y="59"/>
                    <a:pt x="335" y="59"/>
                  </a:cubicBezTo>
                  <a:cubicBezTo>
                    <a:pt x="381" y="59"/>
                    <a:pt x="426" y="58"/>
                    <a:pt x="472" y="55"/>
                  </a:cubicBezTo>
                  <a:cubicBezTo>
                    <a:pt x="504" y="51"/>
                    <a:pt x="504" y="8"/>
                    <a:pt x="472" y="5"/>
                  </a:cubicBezTo>
                  <a:cubicBezTo>
                    <a:pt x="423" y="2"/>
                    <a:pt x="374" y="0"/>
                    <a:pt x="32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90" name="Google Shape;1448;p48">
              <a:extLst>
                <a:ext uri="{FF2B5EF4-FFF2-40B4-BE49-F238E27FC236}">
                  <a16:creationId xmlns:a16="http://schemas.microsoft.com/office/drawing/2014/main" id="{1F5326F5-4493-4AD9-81A0-4A5D33D7EE85}"/>
                </a:ext>
              </a:extLst>
            </p:cNvPr>
            <p:cNvSpPr/>
            <p:nvPr/>
          </p:nvSpPr>
          <p:spPr>
            <a:xfrm>
              <a:off x="7770689" y="2115964"/>
              <a:ext cx="25075" cy="3923"/>
            </a:xfrm>
            <a:custGeom>
              <a:avLst/>
              <a:gdLst/>
              <a:ahLst/>
              <a:cxnLst/>
              <a:rect l="l" t="t" r="r" b="b"/>
              <a:pathLst>
                <a:path w="473" h="74" extrusionOk="0">
                  <a:moveTo>
                    <a:pt x="303" y="0"/>
                  </a:moveTo>
                  <a:cubicBezTo>
                    <a:pt x="213" y="0"/>
                    <a:pt x="124" y="6"/>
                    <a:pt x="34" y="11"/>
                  </a:cubicBezTo>
                  <a:cubicBezTo>
                    <a:pt x="0" y="12"/>
                    <a:pt x="0" y="62"/>
                    <a:pt x="34" y="64"/>
                  </a:cubicBezTo>
                  <a:cubicBezTo>
                    <a:pt x="123" y="68"/>
                    <a:pt x="212" y="74"/>
                    <a:pt x="301" y="74"/>
                  </a:cubicBezTo>
                  <a:cubicBezTo>
                    <a:pt x="345" y="74"/>
                    <a:pt x="388" y="72"/>
                    <a:pt x="432" y="68"/>
                  </a:cubicBezTo>
                  <a:cubicBezTo>
                    <a:pt x="472" y="65"/>
                    <a:pt x="472" y="10"/>
                    <a:pt x="432" y="5"/>
                  </a:cubicBezTo>
                  <a:cubicBezTo>
                    <a:pt x="389" y="2"/>
                    <a:pt x="346"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91" name="Google Shape;1449;p48">
              <a:extLst>
                <a:ext uri="{FF2B5EF4-FFF2-40B4-BE49-F238E27FC236}">
                  <a16:creationId xmlns:a16="http://schemas.microsoft.com/office/drawing/2014/main" id="{AA31BD7F-AE97-46D4-B8C2-9A381B2289DA}"/>
                </a:ext>
              </a:extLst>
            </p:cNvPr>
            <p:cNvSpPr/>
            <p:nvPr/>
          </p:nvSpPr>
          <p:spPr>
            <a:xfrm>
              <a:off x="7753990" y="1968856"/>
              <a:ext cx="34352" cy="7104"/>
            </a:xfrm>
            <a:custGeom>
              <a:avLst/>
              <a:gdLst/>
              <a:ahLst/>
              <a:cxnLst/>
              <a:rect l="l" t="t" r="r" b="b"/>
              <a:pathLst>
                <a:path w="648" h="134" extrusionOk="0">
                  <a:moveTo>
                    <a:pt x="49" y="0"/>
                  </a:moveTo>
                  <a:cubicBezTo>
                    <a:pt x="12" y="0"/>
                    <a:pt x="0" y="57"/>
                    <a:pt x="41" y="71"/>
                  </a:cubicBezTo>
                  <a:cubicBezTo>
                    <a:pt x="162" y="110"/>
                    <a:pt x="288" y="134"/>
                    <a:pt x="414" y="134"/>
                  </a:cubicBezTo>
                  <a:cubicBezTo>
                    <a:pt x="479" y="134"/>
                    <a:pt x="543" y="128"/>
                    <a:pt x="608" y="114"/>
                  </a:cubicBezTo>
                  <a:cubicBezTo>
                    <a:pt x="647" y="105"/>
                    <a:pt x="639" y="41"/>
                    <a:pt x="598" y="41"/>
                  </a:cubicBezTo>
                  <a:cubicBezTo>
                    <a:pt x="598" y="41"/>
                    <a:pt x="598" y="41"/>
                    <a:pt x="597" y="41"/>
                  </a:cubicBezTo>
                  <a:cubicBezTo>
                    <a:pt x="555" y="43"/>
                    <a:pt x="512" y="43"/>
                    <a:pt x="470" y="43"/>
                  </a:cubicBezTo>
                  <a:cubicBezTo>
                    <a:pt x="332" y="43"/>
                    <a:pt x="196" y="34"/>
                    <a:pt x="60" y="2"/>
                  </a:cubicBezTo>
                  <a:cubicBezTo>
                    <a:pt x="56" y="1"/>
                    <a:pt x="53" y="0"/>
                    <a:pt x="4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grpSp>
      <p:sp>
        <p:nvSpPr>
          <p:cNvPr id="92" name="Google Shape;470;p33">
            <a:extLst>
              <a:ext uri="{FF2B5EF4-FFF2-40B4-BE49-F238E27FC236}">
                <a16:creationId xmlns:a16="http://schemas.microsoft.com/office/drawing/2014/main" id="{5C11F10A-214A-4E93-8105-97C3CCBB4E39}"/>
              </a:ext>
            </a:extLst>
          </p:cNvPr>
          <p:cNvSpPr/>
          <p:nvPr/>
        </p:nvSpPr>
        <p:spPr>
          <a:xfrm rot="21430744">
            <a:off x="4428350" y="3925834"/>
            <a:ext cx="3050955" cy="2245219"/>
          </a:xfrm>
          <a:prstGeom prst="roundRect">
            <a:avLst>
              <a:gd name="adj" fmla="val 24491"/>
            </a:avLst>
          </a:prstGeom>
          <a:solidFill>
            <a:schemeClr val="accent5">
              <a:lumMod val="40000"/>
              <a:lumOff val="60000"/>
            </a:schemeClr>
          </a:solidFill>
          <a:ln>
            <a:solidFill>
              <a:srgbClr val="002060"/>
            </a:solidFill>
          </a:ln>
        </p:spPr>
        <p:txBody>
          <a:bodyPr spcFirstLastPara="1" wrap="square" lIns="91425" tIns="91425" rIns="91425" bIns="91425" anchor="ctr" anchorCtr="0">
            <a:noAutofit/>
          </a:bodyPr>
          <a:lstStyle/>
          <a:p>
            <a:pPr marL="0" marR="0" lvl="0" indent="0" algn="just" defTabSz="914400" eaLnBrk="1" fontAlgn="auto" latinLnBrk="0" hangingPunct="1">
              <a:lnSpc>
                <a:spcPct val="130000"/>
              </a:lnSpc>
              <a:spcBef>
                <a:spcPts val="0"/>
              </a:spcBef>
              <a:spcAft>
                <a:spcPts val="0"/>
              </a:spcAft>
              <a:buClr>
                <a:srgbClr val="000000"/>
              </a:buClr>
              <a:buSzTx/>
              <a:buFont typeface="Arial"/>
              <a:buNone/>
              <a:tabLst/>
              <a:defRPr/>
            </a:pPr>
            <a:r>
              <a:rPr kumimoji="0" lang="en-US" b="1" i="0" u="none" strike="noStrike" kern="0" cap="none" spc="0" normalizeH="0" baseline="0" noProof="0" dirty="0" err="1">
                <a:ln>
                  <a:noFill/>
                </a:ln>
                <a:solidFill>
                  <a:srgbClr val="000000"/>
                </a:solidFill>
                <a:effectLst/>
                <a:uLnTx/>
                <a:uFillTx/>
                <a:latin typeface="Times New Roman" pitchFamily="18" charset="0"/>
                <a:cs typeface="Times New Roman" pitchFamily="18" charset="0"/>
                <a:sym typeface="Arial"/>
              </a:rPr>
              <a:t>Trình</a:t>
            </a:r>
            <a:r>
              <a:rPr kumimoji="0" lang="en-US" b="1" i="0" u="none" strike="noStrike" kern="0" cap="none" spc="0" normalizeH="0" noProof="0" dirty="0">
                <a:ln>
                  <a:noFill/>
                </a:ln>
                <a:solidFill>
                  <a:srgbClr val="000000"/>
                </a:solidFill>
                <a:effectLst/>
                <a:uLnTx/>
                <a:uFillTx/>
                <a:latin typeface="Times New Roman" pitchFamily="18" charset="0"/>
                <a:cs typeface="Times New Roman" pitchFamily="18" charset="0"/>
                <a:sym typeface="Arial"/>
              </a:rPr>
              <a:t> </a:t>
            </a:r>
            <a:r>
              <a:rPr kumimoji="0" lang="en-US" b="1" i="0" u="none" strike="noStrike" kern="0" cap="none" spc="0" normalizeH="0" noProof="0" dirty="0" err="1">
                <a:ln>
                  <a:noFill/>
                </a:ln>
                <a:solidFill>
                  <a:srgbClr val="000000"/>
                </a:solidFill>
                <a:effectLst/>
                <a:uLnTx/>
                <a:uFillTx/>
                <a:latin typeface="Times New Roman" pitchFamily="18" charset="0"/>
                <a:cs typeface="Times New Roman" pitchFamily="18" charset="0"/>
                <a:sym typeface="Arial"/>
              </a:rPr>
              <a:t>bày</a:t>
            </a:r>
            <a:r>
              <a:rPr kumimoji="0" lang="en-US" b="1" i="0" u="none" strike="noStrike" kern="0" cap="none" spc="0" normalizeH="0" noProof="0" dirty="0">
                <a:ln>
                  <a:noFill/>
                </a:ln>
                <a:solidFill>
                  <a:srgbClr val="000000"/>
                </a:solidFill>
                <a:effectLst/>
                <a:uLnTx/>
                <a:uFillTx/>
                <a:latin typeface="Times New Roman" pitchFamily="18" charset="0"/>
                <a:cs typeface="Times New Roman" pitchFamily="18" charset="0"/>
                <a:sym typeface="Arial"/>
              </a:rPr>
              <a:t> </a:t>
            </a:r>
            <a:r>
              <a:rPr kumimoji="0" lang="en-US" b="1" i="0" u="none" strike="noStrike" kern="0" cap="none" spc="0" normalizeH="0" noProof="0" dirty="0" err="1">
                <a:ln>
                  <a:noFill/>
                </a:ln>
                <a:solidFill>
                  <a:srgbClr val="000000"/>
                </a:solidFill>
                <a:effectLst/>
                <a:uLnTx/>
                <a:uFillTx/>
                <a:latin typeface="Times New Roman" pitchFamily="18" charset="0"/>
                <a:cs typeface="Times New Roman" pitchFamily="18" charset="0"/>
                <a:sym typeface="Arial"/>
              </a:rPr>
              <a:t>được</a:t>
            </a:r>
            <a:r>
              <a:rPr kumimoji="0" lang="en-US" b="1" i="0" u="none" strike="noStrike" kern="0" cap="none" spc="0" normalizeH="0" noProof="0" dirty="0">
                <a:ln>
                  <a:noFill/>
                </a:ln>
                <a:solidFill>
                  <a:srgbClr val="000000"/>
                </a:solidFill>
                <a:effectLst/>
                <a:uLnTx/>
                <a:uFillTx/>
                <a:latin typeface="Times New Roman" pitchFamily="18" charset="0"/>
                <a:cs typeface="Times New Roman" pitchFamily="18" charset="0"/>
                <a:sym typeface="Arial"/>
              </a:rPr>
              <a:t> </a:t>
            </a:r>
            <a:r>
              <a:rPr kumimoji="0" lang="en-US" b="1" i="0" u="none" strike="noStrike" kern="0" cap="none" spc="0" normalizeH="0" noProof="0" dirty="0" err="1">
                <a:ln>
                  <a:noFill/>
                </a:ln>
                <a:solidFill>
                  <a:srgbClr val="000000"/>
                </a:solidFill>
                <a:effectLst/>
                <a:uLnTx/>
                <a:uFillTx/>
                <a:latin typeface="Times New Roman" pitchFamily="18" charset="0"/>
                <a:cs typeface="Times New Roman" pitchFamily="18" charset="0"/>
                <a:sym typeface="Arial"/>
              </a:rPr>
              <a:t>những</a:t>
            </a:r>
            <a:r>
              <a:rPr kumimoji="0" lang="en-US" b="1" i="0" u="none" strike="noStrike" kern="0" cap="none" spc="0" normalizeH="0" noProof="0" dirty="0">
                <a:ln>
                  <a:noFill/>
                </a:ln>
                <a:solidFill>
                  <a:srgbClr val="000000"/>
                </a:solidFill>
                <a:effectLst/>
                <a:uLnTx/>
                <a:uFillTx/>
                <a:latin typeface="Times New Roman" pitchFamily="18" charset="0"/>
                <a:cs typeface="Times New Roman" pitchFamily="18" charset="0"/>
                <a:sym typeface="Arial"/>
              </a:rPr>
              <a:t> </a:t>
            </a:r>
            <a:r>
              <a:rPr kumimoji="0" lang="en-US" b="1" i="0" u="none" strike="noStrike" kern="0" cap="none" spc="0" normalizeH="0" noProof="0" dirty="0" err="1">
                <a:ln>
                  <a:noFill/>
                </a:ln>
                <a:solidFill>
                  <a:srgbClr val="000000"/>
                </a:solidFill>
                <a:effectLst/>
                <a:uLnTx/>
                <a:uFillTx/>
                <a:latin typeface="Times New Roman" pitchFamily="18" charset="0"/>
                <a:cs typeface="Times New Roman" pitchFamily="18" charset="0"/>
                <a:sym typeface="Arial"/>
              </a:rPr>
              <a:t>điểm</a:t>
            </a:r>
            <a:r>
              <a:rPr kumimoji="0" lang="en-US" b="1" i="0" u="none" strike="noStrike" kern="0" cap="none" spc="0" normalizeH="0" noProof="0" dirty="0">
                <a:ln>
                  <a:noFill/>
                </a:ln>
                <a:solidFill>
                  <a:srgbClr val="000000"/>
                </a:solidFill>
                <a:effectLst/>
                <a:uLnTx/>
                <a:uFillTx/>
                <a:latin typeface="Times New Roman" pitchFamily="18" charset="0"/>
                <a:cs typeface="Times New Roman" pitchFamily="18" charset="0"/>
                <a:sym typeface="Arial"/>
              </a:rPr>
              <a:t> </a:t>
            </a:r>
            <a:r>
              <a:rPr kumimoji="0" lang="en-US" b="1" i="0" u="none" strike="noStrike" kern="0" cap="none" spc="0" normalizeH="0" noProof="0" dirty="0" err="1">
                <a:ln>
                  <a:noFill/>
                </a:ln>
                <a:solidFill>
                  <a:srgbClr val="000000"/>
                </a:solidFill>
                <a:effectLst/>
                <a:uLnTx/>
                <a:uFillTx/>
                <a:latin typeface="Times New Roman" pitchFamily="18" charset="0"/>
                <a:cs typeface="Times New Roman" pitchFamily="18" charset="0"/>
                <a:sym typeface="Arial"/>
              </a:rPr>
              <a:t>chính</a:t>
            </a:r>
            <a:r>
              <a:rPr kumimoji="0" lang="en-US" b="1" i="0" u="none" strike="noStrike" kern="0" cap="none" spc="0" normalizeH="0" noProof="0" dirty="0">
                <a:ln>
                  <a:noFill/>
                </a:ln>
                <a:solidFill>
                  <a:srgbClr val="000000"/>
                </a:solidFill>
                <a:effectLst/>
                <a:uLnTx/>
                <a:uFillTx/>
                <a:latin typeface="Times New Roman" pitchFamily="18" charset="0"/>
                <a:cs typeface="Times New Roman" pitchFamily="18" charset="0"/>
                <a:sym typeface="Arial"/>
              </a:rPr>
              <a:t> </a:t>
            </a:r>
            <a:r>
              <a:rPr kumimoji="0" lang="en-US" b="1" i="0" u="none" strike="noStrike" kern="0" cap="none" spc="0" normalizeH="0" noProof="0" dirty="0" err="1">
                <a:ln>
                  <a:noFill/>
                </a:ln>
                <a:solidFill>
                  <a:srgbClr val="000000"/>
                </a:solidFill>
                <a:effectLst/>
                <a:uLnTx/>
                <a:uFillTx/>
                <a:latin typeface="Times New Roman" pitchFamily="18" charset="0"/>
                <a:cs typeface="Times New Roman" pitchFamily="18" charset="0"/>
                <a:sym typeface="Arial"/>
              </a:rPr>
              <a:t>về</a:t>
            </a:r>
            <a:r>
              <a:rPr kumimoji="0" lang="en-US" b="1" i="0" u="none" strike="noStrike" kern="0" cap="none" spc="0" normalizeH="0" noProof="0" dirty="0">
                <a:ln>
                  <a:noFill/>
                </a:ln>
                <a:solidFill>
                  <a:srgbClr val="000000"/>
                </a:solidFill>
                <a:effectLst/>
                <a:uLnTx/>
                <a:uFillTx/>
                <a:latin typeface="Times New Roman" pitchFamily="18" charset="0"/>
                <a:cs typeface="Times New Roman" pitchFamily="18" charset="0"/>
                <a:sym typeface="Arial"/>
              </a:rPr>
              <a:t> </a:t>
            </a:r>
            <a:r>
              <a:rPr kumimoji="0" lang="en-US" b="1" i="0" u="none" strike="noStrike" kern="0" cap="none" spc="0" normalizeH="0" noProof="0" dirty="0" err="1">
                <a:ln>
                  <a:noFill/>
                </a:ln>
                <a:solidFill>
                  <a:srgbClr val="000000"/>
                </a:solidFill>
                <a:effectLst/>
                <a:uLnTx/>
                <a:uFillTx/>
                <a:latin typeface="Times New Roman" pitchFamily="18" charset="0"/>
                <a:cs typeface="Times New Roman" pitchFamily="18" charset="0"/>
                <a:sym typeface="Arial"/>
              </a:rPr>
              <a:t>xã</a:t>
            </a:r>
            <a:r>
              <a:rPr kumimoji="0" lang="en-US" b="1" i="0" u="none" strike="noStrike" kern="0" cap="none" spc="0" normalizeH="0" noProof="0" dirty="0">
                <a:ln>
                  <a:noFill/>
                </a:ln>
                <a:solidFill>
                  <a:srgbClr val="000000"/>
                </a:solidFill>
                <a:effectLst/>
                <a:uLnTx/>
                <a:uFillTx/>
                <a:latin typeface="Times New Roman" pitchFamily="18" charset="0"/>
                <a:cs typeface="Times New Roman" pitchFamily="18" charset="0"/>
                <a:sym typeface="Arial"/>
              </a:rPr>
              <a:t> </a:t>
            </a:r>
            <a:r>
              <a:rPr kumimoji="0" lang="en-US" b="1" i="0" u="none" strike="noStrike" kern="0" cap="none" spc="0" normalizeH="0" noProof="0" dirty="0" err="1">
                <a:ln>
                  <a:noFill/>
                </a:ln>
                <a:solidFill>
                  <a:srgbClr val="000000"/>
                </a:solidFill>
                <a:effectLst/>
                <a:uLnTx/>
                <a:uFillTx/>
                <a:latin typeface="Times New Roman" pitchFamily="18" charset="0"/>
                <a:cs typeface="Times New Roman" pitchFamily="18" charset="0"/>
                <a:sym typeface="Arial"/>
              </a:rPr>
              <a:t>hội</a:t>
            </a:r>
            <a:r>
              <a:rPr kumimoji="0" lang="en-US" b="1" i="0" u="none" strike="noStrike" kern="0" cap="none" spc="0" normalizeH="0" noProof="0" dirty="0">
                <a:ln>
                  <a:noFill/>
                </a:ln>
                <a:solidFill>
                  <a:srgbClr val="000000"/>
                </a:solidFill>
                <a:effectLst/>
                <a:uLnTx/>
                <a:uFillTx/>
                <a:latin typeface="Times New Roman" pitchFamily="18" charset="0"/>
                <a:cs typeface="Times New Roman" pitchFamily="18" charset="0"/>
                <a:sym typeface="Arial"/>
              </a:rPr>
              <a:t> </a:t>
            </a:r>
            <a:r>
              <a:rPr kumimoji="0" lang="en-US" b="1" i="0" u="none" strike="noStrike" kern="0" cap="none" spc="0" normalizeH="0" noProof="0" dirty="0" err="1">
                <a:ln>
                  <a:noFill/>
                </a:ln>
                <a:solidFill>
                  <a:srgbClr val="000000"/>
                </a:solidFill>
                <a:effectLst/>
                <a:uLnTx/>
                <a:uFillTx/>
                <a:latin typeface="Times New Roman" pitchFamily="18" charset="0"/>
                <a:cs typeface="Times New Roman" pitchFamily="18" charset="0"/>
                <a:sym typeface="Arial"/>
              </a:rPr>
              <a:t>của</a:t>
            </a:r>
            <a:r>
              <a:rPr kumimoji="0" lang="en-US" b="1" i="0" u="none" strike="noStrike" kern="0" cap="none" spc="0" normalizeH="0" noProof="0" dirty="0">
                <a:ln>
                  <a:noFill/>
                </a:ln>
                <a:solidFill>
                  <a:srgbClr val="000000"/>
                </a:solidFill>
                <a:effectLst/>
                <a:uLnTx/>
                <a:uFillTx/>
                <a:latin typeface="Times New Roman" pitchFamily="18" charset="0"/>
                <a:cs typeface="Times New Roman" pitchFamily="18" charset="0"/>
                <a:sym typeface="Arial"/>
              </a:rPr>
              <a:t> </a:t>
            </a:r>
            <a:r>
              <a:rPr kumimoji="0" lang="en-US" b="1" i="0" u="none" strike="noStrike" kern="0" cap="none" spc="0" normalizeH="0" noProof="0" dirty="0" err="1">
                <a:ln>
                  <a:noFill/>
                </a:ln>
                <a:solidFill>
                  <a:srgbClr val="000000"/>
                </a:solidFill>
                <a:effectLst/>
                <a:uLnTx/>
                <a:uFillTx/>
                <a:latin typeface="Times New Roman" pitchFamily="18" charset="0"/>
                <a:cs typeface="Times New Roman" pitchFamily="18" charset="0"/>
                <a:sym typeface="Arial"/>
              </a:rPr>
              <a:t>Ấn</a:t>
            </a:r>
            <a:r>
              <a:rPr kumimoji="0" lang="en-US" b="1" i="0" u="none" strike="noStrike" kern="0" cap="none" spc="0" normalizeH="0" noProof="0" dirty="0">
                <a:ln>
                  <a:noFill/>
                </a:ln>
                <a:solidFill>
                  <a:srgbClr val="000000"/>
                </a:solidFill>
                <a:effectLst/>
                <a:uLnTx/>
                <a:uFillTx/>
                <a:latin typeface="Times New Roman" pitchFamily="18" charset="0"/>
                <a:cs typeface="Times New Roman" pitchFamily="18" charset="0"/>
                <a:sym typeface="Arial"/>
              </a:rPr>
              <a:t> </a:t>
            </a:r>
            <a:r>
              <a:rPr kumimoji="0" lang="en-US" b="1" i="0" u="none" strike="noStrike" kern="0" cap="none" spc="0" normalizeH="0" noProof="0" dirty="0" err="1">
                <a:ln>
                  <a:noFill/>
                </a:ln>
                <a:solidFill>
                  <a:srgbClr val="000000"/>
                </a:solidFill>
                <a:effectLst/>
                <a:uLnTx/>
                <a:uFillTx/>
                <a:latin typeface="Times New Roman" pitchFamily="18" charset="0"/>
                <a:cs typeface="Times New Roman" pitchFamily="18" charset="0"/>
                <a:sym typeface="Arial"/>
              </a:rPr>
              <a:t>Độ</a:t>
            </a:r>
            <a:r>
              <a:rPr kumimoji="0" lang="en-US" b="1" i="0" u="none" strike="noStrike" kern="0" cap="none" spc="0" normalizeH="0" noProof="0" dirty="0">
                <a:ln>
                  <a:noFill/>
                </a:ln>
                <a:solidFill>
                  <a:srgbClr val="000000"/>
                </a:solidFill>
                <a:effectLst/>
                <a:uLnTx/>
                <a:uFillTx/>
                <a:latin typeface="Times New Roman" pitchFamily="18" charset="0"/>
                <a:cs typeface="Times New Roman" pitchFamily="18" charset="0"/>
                <a:sym typeface="Arial"/>
              </a:rPr>
              <a:t> </a:t>
            </a:r>
            <a:r>
              <a:rPr kumimoji="0" lang="en-US" b="1" i="0" u="none" strike="noStrike" kern="0" cap="none" spc="0" normalizeH="0" noProof="0" dirty="0" err="1">
                <a:ln>
                  <a:noFill/>
                </a:ln>
                <a:solidFill>
                  <a:srgbClr val="000000"/>
                </a:solidFill>
                <a:effectLst/>
                <a:uLnTx/>
                <a:uFillTx/>
                <a:latin typeface="Times New Roman" pitchFamily="18" charset="0"/>
                <a:cs typeface="Times New Roman" pitchFamily="18" charset="0"/>
                <a:sym typeface="Arial"/>
              </a:rPr>
              <a:t>cổ</a:t>
            </a:r>
            <a:r>
              <a:rPr kumimoji="0" lang="en-US" b="1" i="0" u="none" strike="noStrike" kern="0" cap="none" spc="0" normalizeH="0" noProof="0" dirty="0">
                <a:ln>
                  <a:noFill/>
                </a:ln>
                <a:solidFill>
                  <a:srgbClr val="000000"/>
                </a:solidFill>
                <a:effectLst/>
                <a:uLnTx/>
                <a:uFillTx/>
                <a:latin typeface="Times New Roman" pitchFamily="18" charset="0"/>
                <a:cs typeface="Times New Roman" pitchFamily="18" charset="0"/>
                <a:sym typeface="Arial"/>
              </a:rPr>
              <a:t> </a:t>
            </a:r>
            <a:r>
              <a:rPr kumimoji="0" lang="en-US" b="1" i="0" u="none" strike="noStrike" kern="0" cap="none" spc="0" normalizeH="0" noProof="0" dirty="0" err="1">
                <a:ln>
                  <a:noFill/>
                </a:ln>
                <a:solidFill>
                  <a:srgbClr val="000000"/>
                </a:solidFill>
                <a:effectLst/>
                <a:uLnTx/>
                <a:uFillTx/>
                <a:latin typeface="Times New Roman" pitchFamily="18" charset="0"/>
                <a:cs typeface="Times New Roman" pitchFamily="18" charset="0"/>
                <a:sym typeface="Arial"/>
              </a:rPr>
              <a:t>đại</a:t>
            </a:r>
            <a:r>
              <a:rPr kumimoji="0" lang="en-US" b="1" i="0" u="none" strike="noStrike" kern="0" cap="none" spc="0" normalizeH="0" noProof="0" dirty="0">
                <a:ln>
                  <a:noFill/>
                </a:ln>
                <a:solidFill>
                  <a:srgbClr val="000000"/>
                </a:solidFill>
                <a:effectLst/>
                <a:uLnTx/>
                <a:uFillTx/>
                <a:latin typeface="Times New Roman" pitchFamily="18" charset="0"/>
                <a:cs typeface="Times New Roman" pitchFamily="18" charset="0"/>
                <a:sym typeface="Arial"/>
              </a:rPr>
              <a:t>.</a:t>
            </a:r>
            <a:endParaRPr kumimoji="0" b="1"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Arial"/>
            </a:endParaRPr>
          </a:p>
        </p:txBody>
      </p:sp>
      <p:sp>
        <p:nvSpPr>
          <p:cNvPr id="93" name="Google Shape;402;p31">
            <a:extLst>
              <a:ext uri="{FF2B5EF4-FFF2-40B4-BE49-F238E27FC236}">
                <a16:creationId xmlns:a16="http://schemas.microsoft.com/office/drawing/2014/main" id="{6BC8C748-B6BB-41C1-BE6B-520E95E08BBC}"/>
              </a:ext>
            </a:extLst>
          </p:cNvPr>
          <p:cNvSpPr/>
          <p:nvPr/>
        </p:nvSpPr>
        <p:spPr>
          <a:xfrm>
            <a:off x="7041589" y="3379590"/>
            <a:ext cx="867284" cy="86728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9FE4F5"/>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Arial"/>
              </a:rPr>
              <a:t>02</a:t>
            </a:r>
            <a:endParaRPr kumimoji="0" sz="3200" b="1"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Arial"/>
            </a:endParaRPr>
          </a:p>
        </p:txBody>
      </p:sp>
      <p:sp>
        <p:nvSpPr>
          <p:cNvPr id="94" name="Google Shape;417;p31">
            <a:extLst>
              <a:ext uri="{FF2B5EF4-FFF2-40B4-BE49-F238E27FC236}">
                <a16:creationId xmlns:a16="http://schemas.microsoft.com/office/drawing/2014/main" id="{1F943A0A-2A0A-458F-84DA-FD664587AB58}"/>
              </a:ext>
            </a:extLst>
          </p:cNvPr>
          <p:cNvSpPr/>
          <p:nvPr/>
        </p:nvSpPr>
        <p:spPr>
          <a:xfrm>
            <a:off x="10602803" y="3547911"/>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ln>
            <a:headEnd type="none" w="sm" len="sm"/>
            <a:tailEnd type="none" w="sm" len="sm"/>
          </a:ln>
        </p:spPr>
        <p:style>
          <a:lnRef idx="1">
            <a:schemeClr val="accent2"/>
          </a:lnRef>
          <a:fillRef idx="3">
            <a:schemeClr val="accent2"/>
          </a:fillRef>
          <a:effectRef idx="2">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95" name="Google Shape;470;p33">
            <a:extLst>
              <a:ext uri="{FF2B5EF4-FFF2-40B4-BE49-F238E27FC236}">
                <a16:creationId xmlns:a16="http://schemas.microsoft.com/office/drawing/2014/main" id="{5C11F10A-214A-4E93-8105-97C3CCBB4E39}"/>
              </a:ext>
            </a:extLst>
          </p:cNvPr>
          <p:cNvSpPr/>
          <p:nvPr/>
        </p:nvSpPr>
        <p:spPr>
          <a:xfrm rot="21430744">
            <a:off x="8060350" y="2306640"/>
            <a:ext cx="3393584" cy="2245219"/>
          </a:xfrm>
          <a:prstGeom prst="roundRect">
            <a:avLst>
              <a:gd name="adj" fmla="val 24491"/>
            </a:avLst>
          </a:prstGeom>
          <a:ln/>
        </p:spPr>
        <p:style>
          <a:lnRef idx="1">
            <a:schemeClr val="accent2"/>
          </a:lnRef>
          <a:fillRef idx="2">
            <a:schemeClr val="accent2"/>
          </a:fillRef>
          <a:effectRef idx="1">
            <a:schemeClr val="accent2"/>
          </a:effectRef>
          <a:fontRef idx="minor">
            <a:schemeClr val="dk1"/>
          </a:fontRef>
        </p:style>
        <p:txBody>
          <a:bodyPr spcFirstLastPara="1" wrap="square" lIns="91425" tIns="91425" rIns="91425" bIns="91425" anchor="ctr" anchorCtr="0">
            <a:noAutofit/>
          </a:bodyPr>
          <a:lstStyle/>
          <a:p>
            <a:pPr algn="just"/>
            <a:r>
              <a:rPr lang="en-US" b="1" dirty="0" err="1">
                <a:latin typeface="Times New Roman" pitchFamily="18" charset="0"/>
                <a:cs typeface="Times New Roman" pitchFamily="18" charset="0"/>
              </a:rPr>
              <a:t>Nêu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được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những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thành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tựu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văn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hóa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tiêu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biểu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của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Ấn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Độ</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cổ</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đại</a:t>
            </a:r>
            <a:r>
              <a:rPr lang="en-US" b="1" dirty="0">
                <a:latin typeface="Times New Roman" pitchFamily="18" charset="0"/>
                <a:cs typeface="Times New Roman" pitchFamily="18" charset="0"/>
              </a:rPr>
              <a:t>.</a:t>
            </a:r>
          </a:p>
        </p:txBody>
      </p:sp>
      <p:sp>
        <p:nvSpPr>
          <p:cNvPr id="96" name="Google Shape;416;p31">
            <a:extLst>
              <a:ext uri="{FF2B5EF4-FFF2-40B4-BE49-F238E27FC236}">
                <a16:creationId xmlns:a16="http://schemas.microsoft.com/office/drawing/2014/main" id="{141A06DC-8D10-4B87-94BD-4D2D64AE3525}"/>
              </a:ext>
            </a:extLst>
          </p:cNvPr>
          <p:cNvSpPr/>
          <p:nvPr/>
        </p:nvSpPr>
        <p:spPr>
          <a:xfrm rot="2006702">
            <a:off x="11405792" y="3858054"/>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ln>
            <a:headEnd type="none" w="sm" len="sm"/>
            <a:tailEnd type="none" w="sm" len="sm"/>
          </a:ln>
        </p:spPr>
        <p:style>
          <a:lnRef idx="3">
            <a:schemeClr val="lt1"/>
          </a:lnRef>
          <a:fillRef idx="1">
            <a:schemeClr val="accent4"/>
          </a:fillRef>
          <a:effectRef idx="1">
            <a:schemeClr val="accent4"/>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97" name="Google Shape;402;p31">
            <a:extLst>
              <a:ext uri="{FF2B5EF4-FFF2-40B4-BE49-F238E27FC236}">
                <a16:creationId xmlns:a16="http://schemas.microsoft.com/office/drawing/2014/main" id="{6BC8C748-B6BB-41C1-BE6B-520E95E08BBC}"/>
              </a:ext>
            </a:extLst>
          </p:cNvPr>
          <p:cNvSpPr/>
          <p:nvPr/>
        </p:nvSpPr>
        <p:spPr>
          <a:xfrm>
            <a:off x="10864902" y="1590474"/>
            <a:ext cx="867284" cy="86728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9FE4F5"/>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Arial"/>
              </a:rPr>
              <a:t>03</a:t>
            </a:r>
            <a:endParaRPr kumimoji="0" sz="3200" b="1"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241935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anim calcmode="lin" valueType="num">
                                      <p:cBhvr additive="base">
                                        <p:cTn id="15" dur="500" fill="hold"/>
                                        <p:tgtEl>
                                          <p:spTgt spid="52"/>
                                        </p:tgtEl>
                                        <p:attrNameLst>
                                          <p:attrName>ppt_x</p:attrName>
                                        </p:attrNameLst>
                                      </p:cBhvr>
                                      <p:tavLst>
                                        <p:tav tm="0">
                                          <p:val>
                                            <p:strVal val="#ppt_x"/>
                                          </p:val>
                                        </p:tav>
                                        <p:tav tm="100000">
                                          <p:val>
                                            <p:strVal val="#ppt_x"/>
                                          </p:val>
                                        </p:tav>
                                      </p:tavLst>
                                    </p:anim>
                                    <p:anim calcmode="lin" valueType="num">
                                      <p:cBhvr additive="base">
                                        <p:cTn id="1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ipe(down)">
                                      <p:cBhvr>
                                        <p:cTn id="27" dur="500"/>
                                        <p:tgtEl>
                                          <p:spTgt spid="4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wipe(down)">
                                      <p:cBhvr>
                                        <p:cTn id="30" dur="500"/>
                                        <p:tgtEl>
                                          <p:spTgt spid="4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wipe(down)">
                                      <p:cBhvr>
                                        <p:cTn id="33" dur="500"/>
                                        <p:tgtEl>
                                          <p:spTgt spid="50"/>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1000" fill="hold"/>
                                        <p:tgtEl>
                                          <p:spTgt spid="18"/>
                                        </p:tgtEl>
                                        <p:attrNameLst>
                                          <p:attrName>ppt_w</p:attrName>
                                        </p:attrNameLst>
                                      </p:cBhvr>
                                      <p:tavLst>
                                        <p:tav tm="0">
                                          <p:val>
                                            <p:fltVal val="0"/>
                                          </p:val>
                                        </p:tav>
                                        <p:tav tm="100000">
                                          <p:val>
                                            <p:strVal val="#ppt_w"/>
                                          </p:val>
                                        </p:tav>
                                      </p:tavLst>
                                    </p:anim>
                                    <p:anim calcmode="lin" valueType="num">
                                      <p:cBhvr>
                                        <p:cTn id="39" dur="1000" fill="hold"/>
                                        <p:tgtEl>
                                          <p:spTgt spid="18"/>
                                        </p:tgtEl>
                                        <p:attrNameLst>
                                          <p:attrName>ppt_h</p:attrName>
                                        </p:attrNameLst>
                                      </p:cBhvr>
                                      <p:tavLst>
                                        <p:tav tm="0">
                                          <p:val>
                                            <p:fltVal val="0"/>
                                          </p:val>
                                        </p:tav>
                                        <p:tav tm="100000">
                                          <p:val>
                                            <p:strVal val="#ppt_h"/>
                                          </p:val>
                                        </p:tav>
                                      </p:tavLst>
                                    </p:anim>
                                    <p:anim calcmode="lin" valueType="num">
                                      <p:cBhvr>
                                        <p:cTn id="40" dur="1000" fill="hold"/>
                                        <p:tgtEl>
                                          <p:spTgt spid="18"/>
                                        </p:tgtEl>
                                        <p:attrNameLst>
                                          <p:attrName>style.rotation</p:attrName>
                                        </p:attrNameLst>
                                      </p:cBhvr>
                                      <p:tavLst>
                                        <p:tav tm="0">
                                          <p:val>
                                            <p:fltVal val="90"/>
                                          </p:val>
                                        </p:tav>
                                        <p:tav tm="100000">
                                          <p:val>
                                            <p:fltVal val="0"/>
                                          </p:val>
                                        </p:tav>
                                      </p:tavLst>
                                    </p:anim>
                                    <p:animEffect transition="in" filter="fade">
                                      <p:cBhvr>
                                        <p:cTn id="41" dur="1000"/>
                                        <p:tgtEl>
                                          <p:spTgt spid="18"/>
                                        </p:tgtEl>
                                      </p:cBhvr>
                                    </p:animEffect>
                                  </p:childTnLst>
                                </p:cTn>
                              </p:par>
                              <p:par>
                                <p:cTn id="42" presetID="31" presetClass="entr" presetSubtype="0" fill="hold" grpId="0" nodeType="withEffect">
                                  <p:stCondLst>
                                    <p:cond delay="0"/>
                                  </p:stCondLst>
                                  <p:childTnLst>
                                    <p:set>
                                      <p:cBhvr>
                                        <p:cTn id="43" dur="1" fill="hold">
                                          <p:stCondLst>
                                            <p:cond delay="0"/>
                                          </p:stCondLst>
                                        </p:cTn>
                                        <p:tgtEl>
                                          <p:spTgt spid="45"/>
                                        </p:tgtEl>
                                        <p:attrNameLst>
                                          <p:attrName>style.visibility</p:attrName>
                                        </p:attrNameLst>
                                      </p:cBhvr>
                                      <p:to>
                                        <p:strVal val="visible"/>
                                      </p:to>
                                    </p:set>
                                    <p:anim calcmode="lin" valueType="num">
                                      <p:cBhvr>
                                        <p:cTn id="44" dur="1000" fill="hold"/>
                                        <p:tgtEl>
                                          <p:spTgt spid="45"/>
                                        </p:tgtEl>
                                        <p:attrNameLst>
                                          <p:attrName>ppt_w</p:attrName>
                                        </p:attrNameLst>
                                      </p:cBhvr>
                                      <p:tavLst>
                                        <p:tav tm="0">
                                          <p:val>
                                            <p:fltVal val="0"/>
                                          </p:val>
                                        </p:tav>
                                        <p:tav tm="100000">
                                          <p:val>
                                            <p:strVal val="#ppt_w"/>
                                          </p:val>
                                        </p:tav>
                                      </p:tavLst>
                                    </p:anim>
                                    <p:anim calcmode="lin" valueType="num">
                                      <p:cBhvr>
                                        <p:cTn id="45" dur="1000" fill="hold"/>
                                        <p:tgtEl>
                                          <p:spTgt spid="45"/>
                                        </p:tgtEl>
                                        <p:attrNameLst>
                                          <p:attrName>ppt_h</p:attrName>
                                        </p:attrNameLst>
                                      </p:cBhvr>
                                      <p:tavLst>
                                        <p:tav tm="0">
                                          <p:val>
                                            <p:fltVal val="0"/>
                                          </p:val>
                                        </p:tav>
                                        <p:tav tm="100000">
                                          <p:val>
                                            <p:strVal val="#ppt_h"/>
                                          </p:val>
                                        </p:tav>
                                      </p:tavLst>
                                    </p:anim>
                                    <p:anim calcmode="lin" valueType="num">
                                      <p:cBhvr>
                                        <p:cTn id="46" dur="1000" fill="hold"/>
                                        <p:tgtEl>
                                          <p:spTgt spid="45"/>
                                        </p:tgtEl>
                                        <p:attrNameLst>
                                          <p:attrName>style.rotation</p:attrName>
                                        </p:attrNameLst>
                                      </p:cBhvr>
                                      <p:tavLst>
                                        <p:tav tm="0">
                                          <p:val>
                                            <p:fltVal val="90"/>
                                          </p:val>
                                        </p:tav>
                                        <p:tav tm="100000">
                                          <p:val>
                                            <p:fltVal val="0"/>
                                          </p:val>
                                        </p:tav>
                                      </p:tavLst>
                                    </p:anim>
                                    <p:animEffect transition="in" filter="fade">
                                      <p:cBhvr>
                                        <p:cTn id="47" dur="1000"/>
                                        <p:tgtEl>
                                          <p:spTgt spid="45"/>
                                        </p:tgtEl>
                                      </p:cBhvr>
                                    </p:animEffect>
                                  </p:childTnLst>
                                </p:cTn>
                              </p:par>
                              <p:par>
                                <p:cTn id="48" presetID="31" presetClass="entr" presetSubtype="0" fill="hold" grpId="0" nodeType="withEffect">
                                  <p:stCondLst>
                                    <p:cond delay="0"/>
                                  </p:stCondLst>
                                  <p:childTnLst>
                                    <p:set>
                                      <p:cBhvr>
                                        <p:cTn id="49" dur="1" fill="hold">
                                          <p:stCondLst>
                                            <p:cond delay="0"/>
                                          </p:stCondLst>
                                        </p:cTn>
                                        <p:tgtEl>
                                          <p:spTgt spid="92"/>
                                        </p:tgtEl>
                                        <p:attrNameLst>
                                          <p:attrName>style.visibility</p:attrName>
                                        </p:attrNameLst>
                                      </p:cBhvr>
                                      <p:to>
                                        <p:strVal val="visible"/>
                                      </p:to>
                                    </p:set>
                                    <p:anim calcmode="lin" valueType="num">
                                      <p:cBhvr>
                                        <p:cTn id="50" dur="1000" fill="hold"/>
                                        <p:tgtEl>
                                          <p:spTgt spid="92"/>
                                        </p:tgtEl>
                                        <p:attrNameLst>
                                          <p:attrName>ppt_w</p:attrName>
                                        </p:attrNameLst>
                                      </p:cBhvr>
                                      <p:tavLst>
                                        <p:tav tm="0">
                                          <p:val>
                                            <p:fltVal val="0"/>
                                          </p:val>
                                        </p:tav>
                                        <p:tav tm="100000">
                                          <p:val>
                                            <p:strVal val="#ppt_w"/>
                                          </p:val>
                                        </p:tav>
                                      </p:tavLst>
                                    </p:anim>
                                    <p:anim calcmode="lin" valueType="num">
                                      <p:cBhvr>
                                        <p:cTn id="51" dur="1000" fill="hold"/>
                                        <p:tgtEl>
                                          <p:spTgt spid="92"/>
                                        </p:tgtEl>
                                        <p:attrNameLst>
                                          <p:attrName>ppt_h</p:attrName>
                                        </p:attrNameLst>
                                      </p:cBhvr>
                                      <p:tavLst>
                                        <p:tav tm="0">
                                          <p:val>
                                            <p:fltVal val="0"/>
                                          </p:val>
                                        </p:tav>
                                        <p:tav tm="100000">
                                          <p:val>
                                            <p:strVal val="#ppt_h"/>
                                          </p:val>
                                        </p:tav>
                                      </p:tavLst>
                                    </p:anim>
                                    <p:anim calcmode="lin" valueType="num">
                                      <p:cBhvr>
                                        <p:cTn id="52" dur="1000" fill="hold"/>
                                        <p:tgtEl>
                                          <p:spTgt spid="92"/>
                                        </p:tgtEl>
                                        <p:attrNameLst>
                                          <p:attrName>style.rotation</p:attrName>
                                        </p:attrNameLst>
                                      </p:cBhvr>
                                      <p:tavLst>
                                        <p:tav tm="0">
                                          <p:val>
                                            <p:fltVal val="90"/>
                                          </p:val>
                                        </p:tav>
                                        <p:tav tm="100000">
                                          <p:val>
                                            <p:fltVal val="0"/>
                                          </p:val>
                                        </p:tav>
                                      </p:tavLst>
                                    </p:anim>
                                    <p:animEffect transition="in" filter="fade">
                                      <p:cBhvr>
                                        <p:cTn id="53" dur="1000"/>
                                        <p:tgtEl>
                                          <p:spTgt spid="92"/>
                                        </p:tgtEl>
                                      </p:cBhvr>
                                    </p:animEffect>
                                  </p:childTnLst>
                                </p:cTn>
                              </p:par>
                              <p:par>
                                <p:cTn id="54" presetID="31" presetClass="entr" presetSubtype="0" fill="hold" grpId="0" nodeType="withEffect">
                                  <p:stCondLst>
                                    <p:cond delay="0"/>
                                  </p:stCondLst>
                                  <p:childTnLst>
                                    <p:set>
                                      <p:cBhvr>
                                        <p:cTn id="55" dur="1" fill="hold">
                                          <p:stCondLst>
                                            <p:cond delay="0"/>
                                          </p:stCondLst>
                                        </p:cTn>
                                        <p:tgtEl>
                                          <p:spTgt spid="93"/>
                                        </p:tgtEl>
                                        <p:attrNameLst>
                                          <p:attrName>style.visibility</p:attrName>
                                        </p:attrNameLst>
                                      </p:cBhvr>
                                      <p:to>
                                        <p:strVal val="visible"/>
                                      </p:to>
                                    </p:set>
                                    <p:anim calcmode="lin" valueType="num">
                                      <p:cBhvr>
                                        <p:cTn id="56" dur="1000" fill="hold"/>
                                        <p:tgtEl>
                                          <p:spTgt spid="93"/>
                                        </p:tgtEl>
                                        <p:attrNameLst>
                                          <p:attrName>ppt_w</p:attrName>
                                        </p:attrNameLst>
                                      </p:cBhvr>
                                      <p:tavLst>
                                        <p:tav tm="0">
                                          <p:val>
                                            <p:fltVal val="0"/>
                                          </p:val>
                                        </p:tav>
                                        <p:tav tm="100000">
                                          <p:val>
                                            <p:strVal val="#ppt_w"/>
                                          </p:val>
                                        </p:tav>
                                      </p:tavLst>
                                    </p:anim>
                                    <p:anim calcmode="lin" valueType="num">
                                      <p:cBhvr>
                                        <p:cTn id="57" dur="1000" fill="hold"/>
                                        <p:tgtEl>
                                          <p:spTgt spid="93"/>
                                        </p:tgtEl>
                                        <p:attrNameLst>
                                          <p:attrName>ppt_h</p:attrName>
                                        </p:attrNameLst>
                                      </p:cBhvr>
                                      <p:tavLst>
                                        <p:tav tm="0">
                                          <p:val>
                                            <p:fltVal val="0"/>
                                          </p:val>
                                        </p:tav>
                                        <p:tav tm="100000">
                                          <p:val>
                                            <p:strVal val="#ppt_h"/>
                                          </p:val>
                                        </p:tav>
                                      </p:tavLst>
                                    </p:anim>
                                    <p:anim calcmode="lin" valueType="num">
                                      <p:cBhvr>
                                        <p:cTn id="58" dur="1000" fill="hold"/>
                                        <p:tgtEl>
                                          <p:spTgt spid="93"/>
                                        </p:tgtEl>
                                        <p:attrNameLst>
                                          <p:attrName>style.rotation</p:attrName>
                                        </p:attrNameLst>
                                      </p:cBhvr>
                                      <p:tavLst>
                                        <p:tav tm="0">
                                          <p:val>
                                            <p:fltVal val="90"/>
                                          </p:val>
                                        </p:tav>
                                        <p:tav tm="100000">
                                          <p:val>
                                            <p:fltVal val="0"/>
                                          </p:val>
                                        </p:tav>
                                      </p:tavLst>
                                    </p:anim>
                                    <p:animEffect transition="in" filter="fade">
                                      <p:cBhvr>
                                        <p:cTn id="59" dur="1000"/>
                                        <p:tgtEl>
                                          <p:spTgt spid="93"/>
                                        </p:tgtEl>
                                      </p:cBhvr>
                                    </p:animEffect>
                                  </p:childTnLst>
                                </p:cTn>
                              </p:par>
                            </p:childTnLst>
                          </p:cTn>
                        </p:par>
                      </p:childTnLst>
                    </p:cTn>
                  </p:par>
                  <p:par>
                    <p:cTn id="60" fill="hold">
                      <p:stCondLst>
                        <p:cond delay="indefinite"/>
                      </p:stCondLst>
                      <p:childTnLst>
                        <p:par>
                          <p:cTn id="61" fill="hold">
                            <p:stCondLst>
                              <p:cond delay="0"/>
                            </p:stCondLst>
                            <p:childTnLst>
                              <p:par>
                                <p:cTn id="62" presetID="26" presetClass="entr" presetSubtype="0" fill="hold" grpId="0" nodeType="clickEffect">
                                  <p:stCondLst>
                                    <p:cond delay="0"/>
                                  </p:stCondLst>
                                  <p:childTnLst>
                                    <p:set>
                                      <p:cBhvr>
                                        <p:cTn id="63" dur="1" fill="hold">
                                          <p:stCondLst>
                                            <p:cond delay="0"/>
                                          </p:stCondLst>
                                        </p:cTn>
                                        <p:tgtEl>
                                          <p:spTgt spid="94"/>
                                        </p:tgtEl>
                                        <p:attrNameLst>
                                          <p:attrName>style.visibility</p:attrName>
                                        </p:attrNameLst>
                                      </p:cBhvr>
                                      <p:to>
                                        <p:strVal val="visible"/>
                                      </p:to>
                                    </p:set>
                                    <p:animEffect transition="in" filter="wipe(down)">
                                      <p:cBhvr>
                                        <p:cTn id="64" dur="580">
                                          <p:stCondLst>
                                            <p:cond delay="0"/>
                                          </p:stCondLst>
                                        </p:cTn>
                                        <p:tgtEl>
                                          <p:spTgt spid="94"/>
                                        </p:tgtEl>
                                      </p:cBhvr>
                                    </p:animEffect>
                                    <p:anim calcmode="lin" valueType="num">
                                      <p:cBhvr>
                                        <p:cTn id="65" dur="182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94"/>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94"/>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94"/>
                                        </p:tgtEl>
                                        <p:attrNameLst>
                                          <p:attrName>ppt_y</p:attrName>
                                        </p:attrNameLst>
                                      </p:cBhvr>
                                      <p:tavLst>
                                        <p:tav tm="0" fmla="#ppt_y-sin(pi*$)/81">
                                          <p:val>
                                            <p:fltVal val="0"/>
                                          </p:val>
                                        </p:tav>
                                        <p:tav tm="100000">
                                          <p:val>
                                            <p:fltVal val="1"/>
                                          </p:val>
                                        </p:tav>
                                      </p:tavLst>
                                    </p:anim>
                                    <p:animScale>
                                      <p:cBhvr>
                                        <p:cTn id="70" dur="26">
                                          <p:stCondLst>
                                            <p:cond delay="650"/>
                                          </p:stCondLst>
                                        </p:cTn>
                                        <p:tgtEl>
                                          <p:spTgt spid="94"/>
                                        </p:tgtEl>
                                      </p:cBhvr>
                                      <p:to x="100000" y="60000"/>
                                    </p:animScale>
                                    <p:animScale>
                                      <p:cBhvr>
                                        <p:cTn id="71" dur="166" decel="50000">
                                          <p:stCondLst>
                                            <p:cond delay="676"/>
                                          </p:stCondLst>
                                        </p:cTn>
                                        <p:tgtEl>
                                          <p:spTgt spid="94"/>
                                        </p:tgtEl>
                                      </p:cBhvr>
                                      <p:to x="100000" y="100000"/>
                                    </p:animScale>
                                    <p:animScale>
                                      <p:cBhvr>
                                        <p:cTn id="72" dur="26">
                                          <p:stCondLst>
                                            <p:cond delay="1312"/>
                                          </p:stCondLst>
                                        </p:cTn>
                                        <p:tgtEl>
                                          <p:spTgt spid="94"/>
                                        </p:tgtEl>
                                      </p:cBhvr>
                                      <p:to x="100000" y="80000"/>
                                    </p:animScale>
                                    <p:animScale>
                                      <p:cBhvr>
                                        <p:cTn id="73" dur="166" decel="50000">
                                          <p:stCondLst>
                                            <p:cond delay="1338"/>
                                          </p:stCondLst>
                                        </p:cTn>
                                        <p:tgtEl>
                                          <p:spTgt spid="94"/>
                                        </p:tgtEl>
                                      </p:cBhvr>
                                      <p:to x="100000" y="100000"/>
                                    </p:animScale>
                                    <p:animScale>
                                      <p:cBhvr>
                                        <p:cTn id="74" dur="26">
                                          <p:stCondLst>
                                            <p:cond delay="1642"/>
                                          </p:stCondLst>
                                        </p:cTn>
                                        <p:tgtEl>
                                          <p:spTgt spid="94"/>
                                        </p:tgtEl>
                                      </p:cBhvr>
                                      <p:to x="100000" y="90000"/>
                                    </p:animScale>
                                    <p:animScale>
                                      <p:cBhvr>
                                        <p:cTn id="75" dur="166" decel="50000">
                                          <p:stCondLst>
                                            <p:cond delay="1668"/>
                                          </p:stCondLst>
                                        </p:cTn>
                                        <p:tgtEl>
                                          <p:spTgt spid="94"/>
                                        </p:tgtEl>
                                      </p:cBhvr>
                                      <p:to x="100000" y="100000"/>
                                    </p:animScale>
                                    <p:animScale>
                                      <p:cBhvr>
                                        <p:cTn id="76" dur="26">
                                          <p:stCondLst>
                                            <p:cond delay="1808"/>
                                          </p:stCondLst>
                                        </p:cTn>
                                        <p:tgtEl>
                                          <p:spTgt spid="94"/>
                                        </p:tgtEl>
                                      </p:cBhvr>
                                      <p:to x="100000" y="95000"/>
                                    </p:animScale>
                                    <p:animScale>
                                      <p:cBhvr>
                                        <p:cTn id="77" dur="166" decel="50000">
                                          <p:stCondLst>
                                            <p:cond delay="1834"/>
                                          </p:stCondLst>
                                        </p:cTn>
                                        <p:tgtEl>
                                          <p:spTgt spid="94"/>
                                        </p:tgtEl>
                                      </p:cBhvr>
                                      <p:to x="100000" y="100000"/>
                                    </p:animScale>
                                  </p:childTnLst>
                                </p:cTn>
                              </p:par>
                              <p:par>
                                <p:cTn id="78" presetID="26" presetClass="entr" presetSubtype="0" fill="hold" grpId="0" nodeType="withEffect">
                                  <p:stCondLst>
                                    <p:cond delay="0"/>
                                  </p:stCondLst>
                                  <p:childTnLst>
                                    <p:set>
                                      <p:cBhvr>
                                        <p:cTn id="79" dur="1" fill="hold">
                                          <p:stCondLst>
                                            <p:cond delay="0"/>
                                          </p:stCondLst>
                                        </p:cTn>
                                        <p:tgtEl>
                                          <p:spTgt spid="95"/>
                                        </p:tgtEl>
                                        <p:attrNameLst>
                                          <p:attrName>style.visibility</p:attrName>
                                        </p:attrNameLst>
                                      </p:cBhvr>
                                      <p:to>
                                        <p:strVal val="visible"/>
                                      </p:to>
                                    </p:set>
                                    <p:animEffect transition="in" filter="wipe(down)">
                                      <p:cBhvr>
                                        <p:cTn id="80" dur="580">
                                          <p:stCondLst>
                                            <p:cond delay="0"/>
                                          </p:stCondLst>
                                        </p:cTn>
                                        <p:tgtEl>
                                          <p:spTgt spid="95"/>
                                        </p:tgtEl>
                                      </p:cBhvr>
                                    </p:animEffect>
                                    <p:anim calcmode="lin" valueType="num">
                                      <p:cBhvr>
                                        <p:cTn id="81" dur="1822" tmFilter="0,0; 0.14,0.36; 0.43,0.73; 0.71,0.91; 1.0,1.0">
                                          <p:stCondLst>
                                            <p:cond delay="0"/>
                                          </p:stCondLst>
                                        </p:cTn>
                                        <p:tgtEl>
                                          <p:spTgt spid="95"/>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95"/>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95"/>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95"/>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95"/>
                                        </p:tgtEl>
                                        <p:attrNameLst>
                                          <p:attrName>ppt_y</p:attrName>
                                        </p:attrNameLst>
                                      </p:cBhvr>
                                      <p:tavLst>
                                        <p:tav tm="0" fmla="#ppt_y-sin(pi*$)/81">
                                          <p:val>
                                            <p:fltVal val="0"/>
                                          </p:val>
                                        </p:tav>
                                        <p:tav tm="100000">
                                          <p:val>
                                            <p:fltVal val="1"/>
                                          </p:val>
                                        </p:tav>
                                      </p:tavLst>
                                    </p:anim>
                                    <p:animScale>
                                      <p:cBhvr>
                                        <p:cTn id="86" dur="26">
                                          <p:stCondLst>
                                            <p:cond delay="650"/>
                                          </p:stCondLst>
                                        </p:cTn>
                                        <p:tgtEl>
                                          <p:spTgt spid="95"/>
                                        </p:tgtEl>
                                      </p:cBhvr>
                                      <p:to x="100000" y="60000"/>
                                    </p:animScale>
                                    <p:animScale>
                                      <p:cBhvr>
                                        <p:cTn id="87" dur="166" decel="50000">
                                          <p:stCondLst>
                                            <p:cond delay="676"/>
                                          </p:stCondLst>
                                        </p:cTn>
                                        <p:tgtEl>
                                          <p:spTgt spid="95"/>
                                        </p:tgtEl>
                                      </p:cBhvr>
                                      <p:to x="100000" y="100000"/>
                                    </p:animScale>
                                    <p:animScale>
                                      <p:cBhvr>
                                        <p:cTn id="88" dur="26">
                                          <p:stCondLst>
                                            <p:cond delay="1312"/>
                                          </p:stCondLst>
                                        </p:cTn>
                                        <p:tgtEl>
                                          <p:spTgt spid="95"/>
                                        </p:tgtEl>
                                      </p:cBhvr>
                                      <p:to x="100000" y="80000"/>
                                    </p:animScale>
                                    <p:animScale>
                                      <p:cBhvr>
                                        <p:cTn id="89" dur="166" decel="50000">
                                          <p:stCondLst>
                                            <p:cond delay="1338"/>
                                          </p:stCondLst>
                                        </p:cTn>
                                        <p:tgtEl>
                                          <p:spTgt spid="95"/>
                                        </p:tgtEl>
                                      </p:cBhvr>
                                      <p:to x="100000" y="100000"/>
                                    </p:animScale>
                                    <p:animScale>
                                      <p:cBhvr>
                                        <p:cTn id="90" dur="26">
                                          <p:stCondLst>
                                            <p:cond delay="1642"/>
                                          </p:stCondLst>
                                        </p:cTn>
                                        <p:tgtEl>
                                          <p:spTgt spid="95"/>
                                        </p:tgtEl>
                                      </p:cBhvr>
                                      <p:to x="100000" y="90000"/>
                                    </p:animScale>
                                    <p:animScale>
                                      <p:cBhvr>
                                        <p:cTn id="91" dur="166" decel="50000">
                                          <p:stCondLst>
                                            <p:cond delay="1668"/>
                                          </p:stCondLst>
                                        </p:cTn>
                                        <p:tgtEl>
                                          <p:spTgt spid="95"/>
                                        </p:tgtEl>
                                      </p:cBhvr>
                                      <p:to x="100000" y="100000"/>
                                    </p:animScale>
                                    <p:animScale>
                                      <p:cBhvr>
                                        <p:cTn id="92" dur="26">
                                          <p:stCondLst>
                                            <p:cond delay="1808"/>
                                          </p:stCondLst>
                                        </p:cTn>
                                        <p:tgtEl>
                                          <p:spTgt spid="95"/>
                                        </p:tgtEl>
                                      </p:cBhvr>
                                      <p:to x="100000" y="95000"/>
                                    </p:animScale>
                                    <p:animScale>
                                      <p:cBhvr>
                                        <p:cTn id="93" dur="166" decel="50000">
                                          <p:stCondLst>
                                            <p:cond delay="1834"/>
                                          </p:stCondLst>
                                        </p:cTn>
                                        <p:tgtEl>
                                          <p:spTgt spid="95"/>
                                        </p:tgtEl>
                                      </p:cBhvr>
                                      <p:to x="100000" y="100000"/>
                                    </p:animScale>
                                  </p:childTnLst>
                                </p:cTn>
                              </p:par>
                              <p:par>
                                <p:cTn id="94" presetID="26" presetClass="entr" presetSubtype="0" fill="hold" grpId="0" nodeType="withEffect">
                                  <p:stCondLst>
                                    <p:cond delay="0"/>
                                  </p:stCondLst>
                                  <p:childTnLst>
                                    <p:set>
                                      <p:cBhvr>
                                        <p:cTn id="95" dur="1" fill="hold">
                                          <p:stCondLst>
                                            <p:cond delay="0"/>
                                          </p:stCondLst>
                                        </p:cTn>
                                        <p:tgtEl>
                                          <p:spTgt spid="96"/>
                                        </p:tgtEl>
                                        <p:attrNameLst>
                                          <p:attrName>style.visibility</p:attrName>
                                        </p:attrNameLst>
                                      </p:cBhvr>
                                      <p:to>
                                        <p:strVal val="visible"/>
                                      </p:to>
                                    </p:set>
                                    <p:animEffect transition="in" filter="wipe(down)">
                                      <p:cBhvr>
                                        <p:cTn id="96" dur="580">
                                          <p:stCondLst>
                                            <p:cond delay="0"/>
                                          </p:stCondLst>
                                        </p:cTn>
                                        <p:tgtEl>
                                          <p:spTgt spid="96"/>
                                        </p:tgtEl>
                                      </p:cBhvr>
                                    </p:animEffect>
                                    <p:anim calcmode="lin" valueType="num">
                                      <p:cBhvr>
                                        <p:cTn id="97" dur="1822" tmFilter="0,0; 0.14,0.36; 0.43,0.73; 0.71,0.91; 1.0,1.0">
                                          <p:stCondLst>
                                            <p:cond delay="0"/>
                                          </p:stCondLst>
                                        </p:cTn>
                                        <p:tgtEl>
                                          <p:spTgt spid="96"/>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96"/>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96"/>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96"/>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96"/>
                                        </p:tgtEl>
                                        <p:attrNameLst>
                                          <p:attrName>ppt_y</p:attrName>
                                        </p:attrNameLst>
                                      </p:cBhvr>
                                      <p:tavLst>
                                        <p:tav tm="0" fmla="#ppt_y-sin(pi*$)/81">
                                          <p:val>
                                            <p:fltVal val="0"/>
                                          </p:val>
                                        </p:tav>
                                        <p:tav tm="100000">
                                          <p:val>
                                            <p:fltVal val="1"/>
                                          </p:val>
                                        </p:tav>
                                      </p:tavLst>
                                    </p:anim>
                                    <p:animScale>
                                      <p:cBhvr>
                                        <p:cTn id="102" dur="26">
                                          <p:stCondLst>
                                            <p:cond delay="650"/>
                                          </p:stCondLst>
                                        </p:cTn>
                                        <p:tgtEl>
                                          <p:spTgt spid="96"/>
                                        </p:tgtEl>
                                      </p:cBhvr>
                                      <p:to x="100000" y="60000"/>
                                    </p:animScale>
                                    <p:animScale>
                                      <p:cBhvr>
                                        <p:cTn id="103" dur="166" decel="50000">
                                          <p:stCondLst>
                                            <p:cond delay="676"/>
                                          </p:stCondLst>
                                        </p:cTn>
                                        <p:tgtEl>
                                          <p:spTgt spid="96"/>
                                        </p:tgtEl>
                                      </p:cBhvr>
                                      <p:to x="100000" y="100000"/>
                                    </p:animScale>
                                    <p:animScale>
                                      <p:cBhvr>
                                        <p:cTn id="104" dur="26">
                                          <p:stCondLst>
                                            <p:cond delay="1312"/>
                                          </p:stCondLst>
                                        </p:cTn>
                                        <p:tgtEl>
                                          <p:spTgt spid="96"/>
                                        </p:tgtEl>
                                      </p:cBhvr>
                                      <p:to x="100000" y="80000"/>
                                    </p:animScale>
                                    <p:animScale>
                                      <p:cBhvr>
                                        <p:cTn id="105" dur="166" decel="50000">
                                          <p:stCondLst>
                                            <p:cond delay="1338"/>
                                          </p:stCondLst>
                                        </p:cTn>
                                        <p:tgtEl>
                                          <p:spTgt spid="96"/>
                                        </p:tgtEl>
                                      </p:cBhvr>
                                      <p:to x="100000" y="100000"/>
                                    </p:animScale>
                                    <p:animScale>
                                      <p:cBhvr>
                                        <p:cTn id="106" dur="26">
                                          <p:stCondLst>
                                            <p:cond delay="1642"/>
                                          </p:stCondLst>
                                        </p:cTn>
                                        <p:tgtEl>
                                          <p:spTgt spid="96"/>
                                        </p:tgtEl>
                                      </p:cBhvr>
                                      <p:to x="100000" y="90000"/>
                                    </p:animScale>
                                    <p:animScale>
                                      <p:cBhvr>
                                        <p:cTn id="107" dur="166" decel="50000">
                                          <p:stCondLst>
                                            <p:cond delay="1668"/>
                                          </p:stCondLst>
                                        </p:cTn>
                                        <p:tgtEl>
                                          <p:spTgt spid="96"/>
                                        </p:tgtEl>
                                      </p:cBhvr>
                                      <p:to x="100000" y="100000"/>
                                    </p:animScale>
                                    <p:animScale>
                                      <p:cBhvr>
                                        <p:cTn id="108" dur="26">
                                          <p:stCondLst>
                                            <p:cond delay="1808"/>
                                          </p:stCondLst>
                                        </p:cTn>
                                        <p:tgtEl>
                                          <p:spTgt spid="96"/>
                                        </p:tgtEl>
                                      </p:cBhvr>
                                      <p:to x="100000" y="95000"/>
                                    </p:animScale>
                                    <p:animScale>
                                      <p:cBhvr>
                                        <p:cTn id="109" dur="166" decel="50000">
                                          <p:stCondLst>
                                            <p:cond delay="1834"/>
                                          </p:stCondLst>
                                        </p:cTn>
                                        <p:tgtEl>
                                          <p:spTgt spid="96"/>
                                        </p:tgtEl>
                                      </p:cBhvr>
                                      <p:to x="100000" y="100000"/>
                                    </p:animScale>
                                  </p:childTnLst>
                                </p:cTn>
                              </p:par>
                              <p:par>
                                <p:cTn id="110" presetID="26" presetClass="entr" presetSubtype="0" fill="hold" grpId="0" nodeType="withEffect">
                                  <p:stCondLst>
                                    <p:cond delay="0"/>
                                  </p:stCondLst>
                                  <p:childTnLst>
                                    <p:set>
                                      <p:cBhvr>
                                        <p:cTn id="111" dur="1" fill="hold">
                                          <p:stCondLst>
                                            <p:cond delay="0"/>
                                          </p:stCondLst>
                                        </p:cTn>
                                        <p:tgtEl>
                                          <p:spTgt spid="97"/>
                                        </p:tgtEl>
                                        <p:attrNameLst>
                                          <p:attrName>style.visibility</p:attrName>
                                        </p:attrNameLst>
                                      </p:cBhvr>
                                      <p:to>
                                        <p:strVal val="visible"/>
                                      </p:to>
                                    </p:set>
                                    <p:animEffect transition="in" filter="wipe(down)">
                                      <p:cBhvr>
                                        <p:cTn id="112" dur="580">
                                          <p:stCondLst>
                                            <p:cond delay="0"/>
                                          </p:stCondLst>
                                        </p:cTn>
                                        <p:tgtEl>
                                          <p:spTgt spid="97"/>
                                        </p:tgtEl>
                                      </p:cBhvr>
                                    </p:animEffect>
                                    <p:anim calcmode="lin" valueType="num">
                                      <p:cBhvr>
                                        <p:cTn id="113" dur="1822" tmFilter="0,0; 0.14,0.36; 0.43,0.73; 0.71,0.91; 1.0,1.0">
                                          <p:stCondLst>
                                            <p:cond delay="0"/>
                                          </p:stCondLst>
                                        </p:cTn>
                                        <p:tgtEl>
                                          <p:spTgt spid="97"/>
                                        </p:tgtEl>
                                        <p:attrNameLst>
                                          <p:attrName>ppt_x</p:attrName>
                                        </p:attrNameLst>
                                      </p:cBhvr>
                                      <p:tavLst>
                                        <p:tav tm="0">
                                          <p:val>
                                            <p:strVal val="#ppt_x-0.25"/>
                                          </p:val>
                                        </p:tav>
                                        <p:tav tm="100000">
                                          <p:val>
                                            <p:strVal val="#ppt_x"/>
                                          </p:val>
                                        </p:tav>
                                      </p:tavLst>
                                    </p:anim>
                                    <p:anim calcmode="lin" valueType="num">
                                      <p:cBhvr>
                                        <p:cTn id="114" dur="664" tmFilter="0.0,0.0; 0.25,0.07; 0.50,0.2; 0.75,0.467; 1.0,1.0">
                                          <p:stCondLst>
                                            <p:cond delay="0"/>
                                          </p:stCondLst>
                                        </p:cTn>
                                        <p:tgtEl>
                                          <p:spTgt spid="97"/>
                                        </p:tgtEl>
                                        <p:attrNameLst>
                                          <p:attrName>ppt_y</p:attrName>
                                        </p:attrNameLst>
                                      </p:cBhvr>
                                      <p:tavLst>
                                        <p:tav tm="0" fmla="#ppt_y-sin(pi*$)/3">
                                          <p:val>
                                            <p:fltVal val="0.5"/>
                                          </p:val>
                                        </p:tav>
                                        <p:tav tm="100000">
                                          <p:val>
                                            <p:fltVal val="1"/>
                                          </p:val>
                                        </p:tav>
                                      </p:tavLst>
                                    </p:anim>
                                    <p:anim calcmode="lin" valueType="num">
                                      <p:cBhvr>
                                        <p:cTn id="115" dur="664" tmFilter="0, 0; 0.125,0.2665; 0.25,0.4; 0.375,0.465; 0.5,0.5;  0.625,0.535; 0.75,0.6; 0.875,0.7335; 1,1">
                                          <p:stCondLst>
                                            <p:cond delay="664"/>
                                          </p:stCondLst>
                                        </p:cTn>
                                        <p:tgtEl>
                                          <p:spTgt spid="97"/>
                                        </p:tgtEl>
                                        <p:attrNameLst>
                                          <p:attrName>ppt_y</p:attrName>
                                        </p:attrNameLst>
                                      </p:cBhvr>
                                      <p:tavLst>
                                        <p:tav tm="0" fmla="#ppt_y-sin(pi*$)/9">
                                          <p:val>
                                            <p:fltVal val="0"/>
                                          </p:val>
                                        </p:tav>
                                        <p:tav tm="100000">
                                          <p:val>
                                            <p:fltVal val="1"/>
                                          </p:val>
                                        </p:tav>
                                      </p:tavLst>
                                    </p:anim>
                                    <p:anim calcmode="lin" valueType="num">
                                      <p:cBhvr>
                                        <p:cTn id="116" dur="332" tmFilter="0, 0; 0.125,0.2665; 0.25,0.4; 0.375,0.465; 0.5,0.5;  0.625,0.535; 0.75,0.6; 0.875,0.7335; 1,1">
                                          <p:stCondLst>
                                            <p:cond delay="1324"/>
                                          </p:stCondLst>
                                        </p:cTn>
                                        <p:tgtEl>
                                          <p:spTgt spid="97"/>
                                        </p:tgtEl>
                                        <p:attrNameLst>
                                          <p:attrName>ppt_y</p:attrName>
                                        </p:attrNameLst>
                                      </p:cBhvr>
                                      <p:tavLst>
                                        <p:tav tm="0" fmla="#ppt_y-sin(pi*$)/27">
                                          <p:val>
                                            <p:fltVal val="0"/>
                                          </p:val>
                                        </p:tav>
                                        <p:tav tm="100000">
                                          <p:val>
                                            <p:fltVal val="1"/>
                                          </p:val>
                                        </p:tav>
                                      </p:tavLst>
                                    </p:anim>
                                    <p:anim calcmode="lin" valueType="num">
                                      <p:cBhvr>
                                        <p:cTn id="117" dur="164" tmFilter="0, 0; 0.125,0.2665; 0.25,0.4; 0.375,0.465; 0.5,0.5;  0.625,0.535; 0.75,0.6; 0.875,0.7335; 1,1">
                                          <p:stCondLst>
                                            <p:cond delay="1656"/>
                                          </p:stCondLst>
                                        </p:cTn>
                                        <p:tgtEl>
                                          <p:spTgt spid="97"/>
                                        </p:tgtEl>
                                        <p:attrNameLst>
                                          <p:attrName>ppt_y</p:attrName>
                                        </p:attrNameLst>
                                      </p:cBhvr>
                                      <p:tavLst>
                                        <p:tav tm="0" fmla="#ppt_y-sin(pi*$)/81">
                                          <p:val>
                                            <p:fltVal val="0"/>
                                          </p:val>
                                        </p:tav>
                                        <p:tav tm="100000">
                                          <p:val>
                                            <p:fltVal val="1"/>
                                          </p:val>
                                        </p:tav>
                                      </p:tavLst>
                                    </p:anim>
                                    <p:animScale>
                                      <p:cBhvr>
                                        <p:cTn id="118" dur="26">
                                          <p:stCondLst>
                                            <p:cond delay="650"/>
                                          </p:stCondLst>
                                        </p:cTn>
                                        <p:tgtEl>
                                          <p:spTgt spid="97"/>
                                        </p:tgtEl>
                                      </p:cBhvr>
                                      <p:to x="100000" y="60000"/>
                                    </p:animScale>
                                    <p:animScale>
                                      <p:cBhvr>
                                        <p:cTn id="119" dur="166" decel="50000">
                                          <p:stCondLst>
                                            <p:cond delay="676"/>
                                          </p:stCondLst>
                                        </p:cTn>
                                        <p:tgtEl>
                                          <p:spTgt spid="97"/>
                                        </p:tgtEl>
                                      </p:cBhvr>
                                      <p:to x="100000" y="100000"/>
                                    </p:animScale>
                                    <p:animScale>
                                      <p:cBhvr>
                                        <p:cTn id="120" dur="26">
                                          <p:stCondLst>
                                            <p:cond delay="1312"/>
                                          </p:stCondLst>
                                        </p:cTn>
                                        <p:tgtEl>
                                          <p:spTgt spid="97"/>
                                        </p:tgtEl>
                                      </p:cBhvr>
                                      <p:to x="100000" y="80000"/>
                                    </p:animScale>
                                    <p:animScale>
                                      <p:cBhvr>
                                        <p:cTn id="121" dur="166" decel="50000">
                                          <p:stCondLst>
                                            <p:cond delay="1338"/>
                                          </p:stCondLst>
                                        </p:cTn>
                                        <p:tgtEl>
                                          <p:spTgt spid="97"/>
                                        </p:tgtEl>
                                      </p:cBhvr>
                                      <p:to x="100000" y="100000"/>
                                    </p:animScale>
                                    <p:animScale>
                                      <p:cBhvr>
                                        <p:cTn id="122" dur="26">
                                          <p:stCondLst>
                                            <p:cond delay="1642"/>
                                          </p:stCondLst>
                                        </p:cTn>
                                        <p:tgtEl>
                                          <p:spTgt spid="97"/>
                                        </p:tgtEl>
                                      </p:cBhvr>
                                      <p:to x="100000" y="90000"/>
                                    </p:animScale>
                                    <p:animScale>
                                      <p:cBhvr>
                                        <p:cTn id="123" dur="166" decel="50000">
                                          <p:stCondLst>
                                            <p:cond delay="1668"/>
                                          </p:stCondLst>
                                        </p:cTn>
                                        <p:tgtEl>
                                          <p:spTgt spid="97"/>
                                        </p:tgtEl>
                                      </p:cBhvr>
                                      <p:to x="100000" y="100000"/>
                                    </p:animScale>
                                    <p:animScale>
                                      <p:cBhvr>
                                        <p:cTn id="124" dur="26">
                                          <p:stCondLst>
                                            <p:cond delay="1808"/>
                                          </p:stCondLst>
                                        </p:cTn>
                                        <p:tgtEl>
                                          <p:spTgt spid="97"/>
                                        </p:tgtEl>
                                      </p:cBhvr>
                                      <p:to x="100000" y="95000"/>
                                    </p:animScale>
                                    <p:animScale>
                                      <p:cBhvr>
                                        <p:cTn id="125" dur="166" decel="50000">
                                          <p:stCondLst>
                                            <p:cond delay="1834"/>
                                          </p:stCondLst>
                                        </p:cTn>
                                        <p:tgtEl>
                                          <p:spTgt spid="9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1" grpId="0" animBg="1"/>
      <p:bldP spid="44" grpId="0" animBg="1"/>
      <p:bldP spid="45" grpId="0" animBg="1"/>
      <p:bldP spid="46" grpId="0"/>
      <p:bldP spid="50" grpId="0" animBg="1"/>
      <p:bldP spid="92" grpId="0" animBg="1"/>
      <p:bldP spid="93" grpId="0" animBg="1"/>
      <p:bldP spid="94" grpId="0" animBg="1"/>
      <p:bldP spid="95" grpId="0" animBg="1"/>
      <p:bldP spid="96" grpId="0" animBg="1"/>
      <p:bldP spid="9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t2.gstatic.com/images?q=tbn:ANd9GcSHqlazP_ddEuOyc9TXYDoEoXYimEaUwtUQm9G83F-fr6zdicQ&amp;t=1&amp;usg=__F-Kk1NlMMpX7c5SIt04TQdxTKlM="/>
          <p:cNvPicPr>
            <a:picLocks noChangeAspect="1"/>
          </p:cNvPicPr>
          <p:nvPr/>
        </p:nvPicPr>
        <p:blipFill>
          <a:blip r:embed="rId2"/>
          <a:stretch>
            <a:fillRect/>
          </a:stretch>
        </p:blipFill>
        <p:spPr>
          <a:xfrm>
            <a:off x="1524000" y="232027"/>
            <a:ext cx="4572000" cy="4221163"/>
          </a:xfrm>
          <a:prstGeom prst="rect">
            <a:avLst/>
          </a:prstGeom>
          <a:noFill/>
          <a:ln w="9525">
            <a:noFill/>
          </a:ln>
        </p:spPr>
      </p:pic>
      <p:pic>
        <p:nvPicPr>
          <p:cNvPr id="3" name="Picture 2"/>
          <p:cNvPicPr>
            <a:picLocks noChangeAspect="1"/>
          </p:cNvPicPr>
          <p:nvPr/>
        </p:nvPicPr>
        <p:blipFill>
          <a:blip r:embed="rId3"/>
          <a:stretch>
            <a:fillRect/>
          </a:stretch>
        </p:blipFill>
        <p:spPr>
          <a:xfrm>
            <a:off x="6096000" y="232027"/>
            <a:ext cx="4572000" cy="4221163"/>
          </a:xfrm>
          <a:prstGeom prst="rect">
            <a:avLst/>
          </a:prstGeom>
          <a:noFill/>
          <a:ln w="9525">
            <a:noFill/>
          </a:ln>
        </p:spPr>
      </p:pic>
      <p:sp>
        <p:nvSpPr>
          <p:cNvPr id="4" name="Rectangles 93189"/>
          <p:cNvSpPr/>
          <p:nvPr/>
        </p:nvSpPr>
        <p:spPr>
          <a:xfrm>
            <a:off x="1" y="4584949"/>
            <a:ext cx="11842954" cy="2246769"/>
          </a:xfrm>
          <a:prstGeom prst="rect">
            <a:avLst/>
          </a:prstGeom>
          <a:solidFill>
            <a:srgbClr val="92D050"/>
          </a:solidFill>
          <a:ln w="9525">
            <a:noFill/>
          </a:ln>
        </p:spPr>
        <p:txBody>
          <a:bodyPr wrap="square" anchor="ctr" anchorCtr="0">
            <a:spAutoFit/>
          </a:bodyPr>
          <a:lstStyle>
            <a:defPPr>
              <a:defRPr lang="en-GB"/>
            </a:defPPr>
            <a:lvl1pPr marL="0" lvl="0" indent="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1pPr>
            <a:lvl2pPr marL="742950" lvl="1" indent="-28575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5pPr>
            <a:lvl6pPr marL="2286000" lvl="5" indent="-22860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6pPr>
            <a:lvl7pPr marL="2743200" lvl="6" indent="-22860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7pPr>
            <a:lvl8pPr marL="3200400" lvl="7" indent="-22860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8pPr>
            <a:lvl9pPr marL="3657600" lvl="8" indent="-228600" algn="l" defTabSz="449580" rtl="0" eaLnBrk="1" fontAlgn="base" latinLnBrk="0" hangingPunct="1">
              <a:lnSpc>
                <a:spcPct val="100000"/>
              </a:lnSpc>
              <a:spcBef>
                <a:spcPct val="0"/>
              </a:spcBef>
              <a:spcAft>
                <a:spcPct val="0"/>
              </a:spcAft>
              <a:buSzPct val="100000"/>
              <a:buFont typeface="Times New Roman" panose="02020603050405020304" pitchFamily="18" charset="0"/>
              <a:buNone/>
              <a:defRPr b="0" i="0" u="none" kern="1200" baseline="0">
                <a:solidFill>
                  <a:schemeClr val="bg1"/>
                </a:solidFill>
                <a:latin typeface="Arial" panose="020B0604020202020204" pitchFamily="34" charset="0"/>
                <a:ea typeface="+mn-ea"/>
                <a:cs typeface="+mn-cs"/>
              </a:defRPr>
            </a:lvl9pPr>
          </a:lstStyle>
          <a:p>
            <a:pPr algn="just" eaLnBrk="0" hangingPunct="0"/>
            <a:r>
              <a:rPr lang="vi-VN" altLang="x-none" sz="2800" dirty="0">
                <a:solidFill>
                  <a:schemeClr val="tx1"/>
                </a:solidFill>
                <a:latin typeface="Times New Roman(heading)"/>
                <a:cs typeface="Arial" panose="020B0604020202020204" pitchFamily="34" charset="0"/>
              </a:rPr>
              <a:t>Người Ấn Độ tạo ra chữ viết từ rất sớm. Chữ viết c</a:t>
            </a:r>
            <a:r>
              <a:rPr lang="en-US" altLang="vi-VN" sz="2800" dirty="0">
                <a:solidFill>
                  <a:schemeClr val="tx1"/>
                </a:solidFill>
                <a:latin typeface="Times New Roman(heading)"/>
                <a:cs typeface="Arial" panose="020B0604020202020204" pitchFamily="34" charset="0"/>
              </a:rPr>
              <a:t>ổ</a:t>
            </a:r>
            <a:r>
              <a:rPr lang="vi-VN" altLang="x-none" sz="2800" dirty="0">
                <a:solidFill>
                  <a:schemeClr val="tx1"/>
                </a:solidFill>
                <a:latin typeface="Times New Roman(heading)"/>
                <a:cs typeface="Arial" panose="020B0604020202020204" pitchFamily="34" charset="0"/>
              </a:rPr>
              <a:t> nhất của họ khắc trên các con dấu, được phát hiện ở lưu vực sông Ấn, có từ hơn 2000 năm TCN. Vào khoảng thế kỉ II TCN, chữ Phạn ra đời dựa trên việc cải biên những chữ viết có đã có trước đó. Đây là cơ sở của nhiều loại chữ viết ở Ấn Độ và Đông Nam Á sau này.</a:t>
            </a:r>
            <a:r>
              <a:rPr lang="en-GB" altLang="en-US" sz="2800" dirty="0">
                <a:solidFill>
                  <a:schemeClr val="tx1"/>
                </a:solidFill>
                <a:latin typeface="Times New Roman(heading)"/>
                <a:cs typeface="Arial" panose="020B0604020202020204" pitchFamily="34" charset="0"/>
              </a:rPr>
              <a:t> </a:t>
            </a:r>
          </a:p>
        </p:txBody>
      </p:sp>
    </p:spTree>
    <p:extLst>
      <p:ext uri="{BB962C8B-B14F-4D97-AF65-F5344CB8AC3E}">
        <p14:creationId xmlns:p14="http://schemas.microsoft.com/office/powerpoint/2010/main" val="408014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rgbClr val="333300"/>
          </a:solidFill>
          <a:ln w="152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2" name="BÀI 8_ LỊCH SỬ  6. ẤN ĐỘ CỔ ĐẠI_1.mp4">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703389" y="134939"/>
            <a:ext cx="8785225" cy="660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9" y="134939"/>
            <a:ext cx="8785225" cy="6607175"/>
          </a:xfrm>
          <a:prstGeom prst="rect">
            <a:avLst/>
          </a:prstGeom>
          <a:noFill/>
          <a:ln w="762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1" y="3133725"/>
            <a:ext cx="3960813" cy="3163888"/>
          </a:xfrm>
          <a:prstGeom prst="rect">
            <a:avLst/>
          </a:prstGeom>
          <a:noFill/>
          <a:ln w="952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448300" y="260350"/>
            <a:ext cx="2808288"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2400" b="1" dirty="0">
                <a:solidFill>
                  <a:srgbClr val="FF0000"/>
                </a:solidFill>
                <a:latin typeface="+mj-lt"/>
              </a:rPr>
              <a:t>Chữ viết - Văn học </a:t>
            </a:r>
            <a:endParaRPr lang="en-US" sz="2400" b="1" dirty="0">
              <a:solidFill>
                <a:srgbClr val="FF0000"/>
              </a:solidFill>
              <a:latin typeface="+mj-lt"/>
            </a:endParaRPr>
          </a:p>
        </p:txBody>
      </p:sp>
      <p:sp>
        <p:nvSpPr>
          <p:cNvPr id="8" name="Rectangle 7"/>
          <p:cNvSpPr/>
          <p:nvPr/>
        </p:nvSpPr>
        <p:spPr>
          <a:xfrm>
            <a:off x="2252664" y="6308725"/>
            <a:ext cx="2808287" cy="433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2400" b="1" dirty="0">
                <a:solidFill>
                  <a:srgbClr val="FF0000"/>
                </a:solidFill>
                <a:latin typeface="+mj-lt"/>
              </a:rPr>
              <a:t>Chữ Phạn  </a:t>
            </a:r>
            <a:endParaRPr lang="en-US" sz="2400" b="1" dirty="0">
              <a:solidFill>
                <a:srgbClr val="FF0000"/>
              </a:solidFill>
              <a:latin typeface="+mj-lt"/>
            </a:endParaRPr>
          </a:p>
        </p:txBody>
      </p:sp>
    </p:spTree>
    <p:extLst>
      <p:ext uri="{BB962C8B-B14F-4D97-AF65-F5344CB8AC3E}">
        <p14:creationId xmlns:p14="http://schemas.microsoft.com/office/powerpoint/2010/main" val="3095869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barn(inVertical)">
                                      <p:cBhvr>
                                        <p:cTn id="7"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p:cNvSpPr/>
          <p:nvPr/>
        </p:nvSpPr>
        <p:spPr>
          <a:xfrm>
            <a:off x="2386447" y="333922"/>
            <a:ext cx="7386451" cy="755139"/>
          </a:xfrm>
          <a:prstGeom prst="roundRect">
            <a:avLst>
              <a:gd name="adj" fmla="val 1205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b="1" dirty="0">
                <a:latin typeface="Times New Roman" pitchFamily="18" charset="0"/>
                <a:cs typeface="Times New Roman" pitchFamily="18" charset="0"/>
              </a:rPr>
              <a:t>CHỮ VIẾT VÀ VĂN HỌC</a:t>
            </a:r>
            <a:endParaRPr lang="en-US" sz="24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TextBox 5"/>
          <p:cNvSpPr txBox="1"/>
          <p:nvPr/>
        </p:nvSpPr>
        <p:spPr>
          <a:xfrm>
            <a:off x="486696" y="1898402"/>
            <a:ext cx="9688935" cy="1326664"/>
          </a:xfrm>
          <a:prstGeom prst="roundRect">
            <a:avLst>
              <a:gd name="adj" fmla="val 8512"/>
            </a:avLst>
          </a:prstGeom>
          <a:solidFill>
            <a:schemeClr val="accent6">
              <a:lumMod val="20000"/>
              <a:lumOff val="80000"/>
            </a:schemeClr>
          </a:solidFill>
          <a:ln>
            <a:noFill/>
            <a:prstDash val="dash"/>
          </a:ln>
          <a:effectLst>
            <a:outerShdw blurRad="50800" dist="38100" dir="2700000" algn="tl" rotWithShape="0">
              <a:prstClr val="black">
                <a:alpha val="40000"/>
              </a:prstClr>
            </a:outerShdw>
          </a:effectLst>
        </p:spPr>
        <p:txBody>
          <a:bodyPr wrap="square" lIns="288000" tIns="432000" rIns="252000" bIns="108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30000"/>
              </a:lnSpc>
              <a:spcBef>
                <a:spcPct val="0"/>
              </a:spcBef>
              <a:buFontTx/>
              <a:buNone/>
            </a:pPr>
            <a:r>
              <a:rPr lang="en-US" altLang="en-US" sz="3600" dirty="0" err="1">
                <a:latin typeface="Times New Roman" pitchFamily="18" charset="0"/>
                <a:cs typeface="Times New Roman" pitchFamily="18" charset="0"/>
              </a:rPr>
              <a:t>Chữ</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viết</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là</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chữ</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Phạn</a:t>
            </a:r>
            <a:endParaRPr lang="en-US" altLang="en-US" sz="3600" dirty="0">
              <a:latin typeface="Times New Roman" pitchFamily="18" charset="0"/>
              <a:cs typeface="Times New Roman" pitchFamily="18" charset="0"/>
            </a:endParaRPr>
          </a:p>
        </p:txBody>
      </p:sp>
      <p:sp>
        <p:nvSpPr>
          <p:cNvPr id="5" name="Rectangle: Rounded Corners 4"/>
          <p:cNvSpPr/>
          <p:nvPr/>
        </p:nvSpPr>
        <p:spPr>
          <a:xfrm>
            <a:off x="486696" y="1298750"/>
            <a:ext cx="3516923" cy="518746"/>
          </a:xfrm>
          <a:prstGeom prst="round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ct val="130000"/>
              </a:lnSpc>
              <a:spcBef>
                <a:spcPct val="0"/>
              </a:spcBef>
            </a:pPr>
            <a:r>
              <a:rPr lang="en-US" sz="3200" b="1" dirty="0">
                <a:solidFill>
                  <a:schemeClr val="bg1"/>
                </a:solidFill>
                <a:latin typeface="Times New Roman" pitchFamily="18" charset="0"/>
                <a:cs typeface="Times New Roman" pitchFamily="18" charset="0"/>
              </a:rPr>
              <a:t>CHỮ VIẾT</a:t>
            </a:r>
          </a:p>
        </p:txBody>
      </p:sp>
      <p:sp>
        <p:nvSpPr>
          <p:cNvPr id="6" name="TextBox 7"/>
          <p:cNvSpPr txBox="1"/>
          <p:nvPr/>
        </p:nvSpPr>
        <p:spPr>
          <a:xfrm>
            <a:off x="486696" y="3775035"/>
            <a:ext cx="11474245" cy="2969117"/>
          </a:xfrm>
          <a:prstGeom prst="roundRect">
            <a:avLst>
              <a:gd name="adj" fmla="val 5034"/>
            </a:avLst>
          </a:prstGeom>
          <a:solidFill>
            <a:schemeClr val="accent4">
              <a:lumMod val="20000"/>
              <a:lumOff val="80000"/>
            </a:schemeClr>
          </a:solidFill>
          <a:ln>
            <a:noFill/>
            <a:prstDash val="dash"/>
          </a:ln>
          <a:effectLst>
            <a:outerShdw blurRad="50800" dist="38100" dir="2700000" algn="tl" rotWithShape="0">
              <a:prstClr val="black">
                <a:alpha val="40000"/>
              </a:prstClr>
            </a:outerShdw>
          </a:effectLst>
        </p:spPr>
        <p:txBody>
          <a:bodyPr wrap="square" lIns="288000" tIns="432000" rIns="252000" bIns="108000">
            <a:spAutoFit/>
          </a:bodyPr>
          <a:lstStyle>
            <a:defPPr>
              <a:defRPr lang="en-US"/>
            </a:defPPr>
            <a:lvl1pPr indent="180340" algn="just">
              <a:spcAft>
                <a:spcPts val="720"/>
              </a:spcAft>
              <a:defRPr sz="2000">
                <a:solidFill>
                  <a:schemeClr val="tx1">
                    <a:lumMod val="95000"/>
                    <a:lumOff val="5000"/>
                  </a:schemeClr>
                </a:solidFill>
                <a:effectLst/>
                <a:latin typeface="+mj-lt"/>
                <a:ea typeface="Calibri" panose="020F0502020204030204" pitchFamily="34" charset="0"/>
              </a:defRPr>
            </a:lvl1pPr>
          </a:lstStyle>
          <a:p>
            <a:pPr>
              <a:lnSpc>
                <a:spcPct val="130000"/>
              </a:lnSpc>
              <a:spcBef>
                <a:spcPct val="0"/>
              </a:spcBef>
            </a:pPr>
            <a:r>
              <a:rPr lang="en-US" altLang="en-US" sz="3600" dirty="0">
                <a:solidFill>
                  <a:schemeClr val="tx1"/>
                </a:solidFill>
                <a:latin typeface="Times New Roman" pitchFamily="18" charset="0"/>
                <a:ea typeface="+mn-ea"/>
                <a:cs typeface="Times New Roman" pitchFamily="18" charset="0"/>
              </a:rPr>
              <a:t>- </a:t>
            </a:r>
            <a:r>
              <a:rPr lang="en-US" altLang="en-US" sz="3600" dirty="0" err="1">
                <a:solidFill>
                  <a:schemeClr val="tx1"/>
                </a:solidFill>
                <a:latin typeface="Times New Roman" pitchFamily="18" charset="0"/>
                <a:ea typeface="+mn-ea"/>
                <a:cs typeface="Times New Roman" pitchFamily="18" charset="0"/>
              </a:rPr>
              <a:t>Kinh</a:t>
            </a:r>
            <a:r>
              <a:rPr lang="en-US" altLang="en-US" sz="3600" dirty="0">
                <a:solidFill>
                  <a:schemeClr val="tx1"/>
                </a:solidFill>
                <a:latin typeface="Times New Roman" pitchFamily="18" charset="0"/>
                <a:ea typeface="+mn-ea"/>
                <a:cs typeface="Times New Roman" pitchFamily="18" charset="0"/>
              </a:rPr>
              <a:t> </a:t>
            </a:r>
            <a:r>
              <a:rPr lang="en-US" altLang="en-US" sz="3600" dirty="0" err="1">
                <a:solidFill>
                  <a:schemeClr val="tx1"/>
                </a:solidFill>
                <a:latin typeface="Times New Roman" pitchFamily="18" charset="0"/>
                <a:ea typeface="+mn-ea"/>
                <a:cs typeface="Times New Roman" pitchFamily="18" charset="0"/>
              </a:rPr>
              <a:t>Vê-đa</a:t>
            </a:r>
            <a:r>
              <a:rPr lang="en-US" altLang="en-US" sz="3600" dirty="0">
                <a:solidFill>
                  <a:schemeClr val="tx1"/>
                </a:solidFill>
                <a:latin typeface="Times New Roman" pitchFamily="18" charset="0"/>
                <a:ea typeface="+mn-ea"/>
                <a:cs typeface="Times New Roman" pitchFamily="18" charset="0"/>
              </a:rPr>
              <a:t>.</a:t>
            </a:r>
          </a:p>
          <a:p>
            <a:pPr>
              <a:lnSpc>
                <a:spcPct val="130000"/>
              </a:lnSpc>
              <a:spcBef>
                <a:spcPct val="0"/>
              </a:spcBef>
            </a:pPr>
            <a:r>
              <a:rPr lang="en-US" altLang="en-US" sz="3600" dirty="0">
                <a:solidFill>
                  <a:schemeClr val="tx1"/>
                </a:solidFill>
                <a:latin typeface="Times New Roman" pitchFamily="18" charset="0"/>
                <a:ea typeface="+mn-ea"/>
                <a:cs typeface="Times New Roman" pitchFamily="18" charset="0"/>
              </a:rPr>
              <a:t>- </a:t>
            </a:r>
            <a:r>
              <a:rPr lang="en-US" altLang="en-US" sz="3600" dirty="0" err="1">
                <a:solidFill>
                  <a:schemeClr val="tx1"/>
                </a:solidFill>
                <a:latin typeface="Times New Roman" pitchFamily="18" charset="0"/>
                <a:ea typeface="+mn-ea"/>
                <a:cs typeface="Times New Roman" pitchFamily="18" charset="0"/>
              </a:rPr>
              <a:t>Sử</a:t>
            </a:r>
            <a:r>
              <a:rPr lang="en-US" altLang="en-US" sz="3600" dirty="0">
                <a:solidFill>
                  <a:schemeClr val="tx1"/>
                </a:solidFill>
                <a:latin typeface="Times New Roman" pitchFamily="18" charset="0"/>
                <a:ea typeface="+mn-ea"/>
                <a:cs typeface="Times New Roman" pitchFamily="18" charset="0"/>
              </a:rPr>
              <a:t> </a:t>
            </a:r>
            <a:r>
              <a:rPr lang="en-US" altLang="en-US" sz="3600" dirty="0" err="1">
                <a:solidFill>
                  <a:schemeClr val="tx1"/>
                </a:solidFill>
                <a:latin typeface="Times New Roman" pitchFamily="18" charset="0"/>
                <a:ea typeface="+mn-ea"/>
                <a:cs typeface="Times New Roman" pitchFamily="18" charset="0"/>
              </a:rPr>
              <a:t>thi</a:t>
            </a:r>
            <a:r>
              <a:rPr lang="en-US" altLang="en-US" sz="3600" dirty="0">
                <a:solidFill>
                  <a:schemeClr val="tx1"/>
                </a:solidFill>
                <a:latin typeface="Times New Roman" pitchFamily="18" charset="0"/>
                <a:ea typeface="+mn-ea"/>
                <a:cs typeface="Times New Roman" pitchFamily="18" charset="0"/>
              </a:rPr>
              <a:t>: Ra-ma-y-a-</a:t>
            </a:r>
            <a:r>
              <a:rPr lang="en-US" altLang="en-US" sz="3600" dirty="0" err="1">
                <a:solidFill>
                  <a:schemeClr val="tx1"/>
                </a:solidFill>
                <a:latin typeface="Times New Roman" pitchFamily="18" charset="0"/>
                <a:ea typeface="+mn-ea"/>
                <a:cs typeface="Times New Roman" pitchFamily="18" charset="0"/>
              </a:rPr>
              <a:t>na</a:t>
            </a:r>
            <a:r>
              <a:rPr lang="en-US" altLang="en-US" sz="3600" dirty="0">
                <a:solidFill>
                  <a:schemeClr val="tx1"/>
                </a:solidFill>
                <a:latin typeface="Times New Roman" pitchFamily="18" charset="0"/>
                <a:ea typeface="+mn-ea"/>
                <a:cs typeface="Times New Roman" pitchFamily="18" charset="0"/>
              </a:rPr>
              <a:t> </a:t>
            </a:r>
            <a:r>
              <a:rPr lang="en-US" altLang="en-US" sz="3600" dirty="0" err="1">
                <a:solidFill>
                  <a:schemeClr val="tx1"/>
                </a:solidFill>
                <a:latin typeface="Times New Roman" pitchFamily="18" charset="0"/>
                <a:ea typeface="+mn-ea"/>
                <a:cs typeface="Times New Roman" pitchFamily="18" charset="0"/>
              </a:rPr>
              <a:t>và</a:t>
            </a:r>
            <a:r>
              <a:rPr lang="en-US" altLang="en-US" sz="3600" dirty="0">
                <a:solidFill>
                  <a:schemeClr val="tx1"/>
                </a:solidFill>
                <a:latin typeface="Times New Roman" pitchFamily="18" charset="0"/>
                <a:ea typeface="+mn-ea"/>
                <a:cs typeface="Times New Roman" pitchFamily="18" charset="0"/>
              </a:rPr>
              <a:t> Ma-ha-</a:t>
            </a:r>
            <a:r>
              <a:rPr lang="en-US" altLang="en-US" sz="3600" dirty="0" err="1">
                <a:solidFill>
                  <a:schemeClr val="tx1"/>
                </a:solidFill>
                <a:latin typeface="Times New Roman" pitchFamily="18" charset="0"/>
                <a:ea typeface="+mn-ea"/>
                <a:cs typeface="Times New Roman" pitchFamily="18" charset="0"/>
              </a:rPr>
              <a:t>bha</a:t>
            </a:r>
            <a:r>
              <a:rPr lang="en-US" altLang="en-US" sz="3600" dirty="0">
                <a:solidFill>
                  <a:schemeClr val="tx1"/>
                </a:solidFill>
                <a:latin typeface="Times New Roman" pitchFamily="18" charset="0"/>
                <a:ea typeface="+mn-ea"/>
                <a:cs typeface="Times New Roman" pitchFamily="18" charset="0"/>
              </a:rPr>
              <a:t>-</a:t>
            </a:r>
            <a:r>
              <a:rPr lang="en-US" altLang="en-US" sz="3600" dirty="0" err="1">
                <a:solidFill>
                  <a:schemeClr val="tx1"/>
                </a:solidFill>
                <a:latin typeface="Times New Roman" pitchFamily="18" charset="0"/>
                <a:ea typeface="+mn-ea"/>
                <a:cs typeface="Times New Roman" pitchFamily="18" charset="0"/>
              </a:rPr>
              <a:t>ra</a:t>
            </a:r>
            <a:r>
              <a:rPr lang="en-US" altLang="en-US" sz="3600" dirty="0">
                <a:solidFill>
                  <a:schemeClr val="tx1"/>
                </a:solidFill>
                <a:latin typeface="Times New Roman" pitchFamily="18" charset="0"/>
                <a:ea typeface="+mn-ea"/>
                <a:cs typeface="Times New Roman" pitchFamily="18" charset="0"/>
              </a:rPr>
              <a:t>-ta.</a:t>
            </a:r>
          </a:p>
          <a:p>
            <a:pPr>
              <a:lnSpc>
                <a:spcPct val="130000"/>
              </a:lnSpc>
              <a:spcBef>
                <a:spcPct val="0"/>
              </a:spcBef>
            </a:pPr>
            <a:r>
              <a:rPr lang="en-US" altLang="en-US" sz="3600" dirty="0">
                <a:solidFill>
                  <a:schemeClr val="tx1"/>
                </a:solidFill>
                <a:latin typeface="Times New Roman" pitchFamily="18" charset="0"/>
                <a:ea typeface="+mn-ea"/>
                <a:cs typeface="Times New Roman" pitchFamily="18" charset="0"/>
              </a:rPr>
              <a:t>- </a:t>
            </a:r>
            <a:r>
              <a:rPr lang="en-US" altLang="en-US" sz="3600" dirty="0" err="1">
                <a:solidFill>
                  <a:schemeClr val="tx1"/>
                </a:solidFill>
                <a:latin typeface="Times New Roman" pitchFamily="18" charset="0"/>
                <a:ea typeface="+mn-ea"/>
                <a:cs typeface="Times New Roman" pitchFamily="18" charset="0"/>
              </a:rPr>
              <a:t>Truyện</a:t>
            </a:r>
            <a:r>
              <a:rPr lang="en-US" altLang="en-US" sz="3600" dirty="0">
                <a:solidFill>
                  <a:schemeClr val="tx1"/>
                </a:solidFill>
                <a:latin typeface="Times New Roman" pitchFamily="18" charset="0"/>
                <a:ea typeface="+mn-ea"/>
                <a:cs typeface="Times New Roman" pitchFamily="18" charset="0"/>
              </a:rPr>
              <a:t> </a:t>
            </a:r>
            <a:r>
              <a:rPr lang="en-US" altLang="en-US" sz="3600" dirty="0" err="1">
                <a:solidFill>
                  <a:schemeClr val="tx1"/>
                </a:solidFill>
                <a:latin typeface="Times New Roman" pitchFamily="18" charset="0"/>
                <a:ea typeface="+mn-ea"/>
                <a:cs typeface="Times New Roman" pitchFamily="18" charset="0"/>
              </a:rPr>
              <a:t>ngụ</a:t>
            </a:r>
            <a:r>
              <a:rPr lang="en-US" altLang="en-US" sz="3600" dirty="0">
                <a:solidFill>
                  <a:schemeClr val="tx1"/>
                </a:solidFill>
                <a:latin typeface="Times New Roman" pitchFamily="18" charset="0"/>
                <a:ea typeface="+mn-ea"/>
                <a:cs typeface="Times New Roman" pitchFamily="18" charset="0"/>
              </a:rPr>
              <a:t> </a:t>
            </a:r>
            <a:r>
              <a:rPr lang="en-US" altLang="en-US" sz="3600" dirty="0" err="1">
                <a:solidFill>
                  <a:schemeClr val="tx1"/>
                </a:solidFill>
                <a:latin typeface="Times New Roman" pitchFamily="18" charset="0"/>
                <a:ea typeface="+mn-ea"/>
                <a:cs typeface="Times New Roman" pitchFamily="18" charset="0"/>
              </a:rPr>
              <a:t>ngôn</a:t>
            </a:r>
            <a:r>
              <a:rPr lang="en-US" altLang="en-US" sz="3600" dirty="0">
                <a:solidFill>
                  <a:schemeClr val="tx1"/>
                </a:solidFill>
                <a:latin typeface="Times New Roman" pitchFamily="18" charset="0"/>
                <a:ea typeface="+mn-ea"/>
                <a:cs typeface="Times New Roman" pitchFamily="18" charset="0"/>
              </a:rPr>
              <a:t>: Pan-cha-tan-</a:t>
            </a:r>
            <a:r>
              <a:rPr lang="en-US" altLang="en-US" sz="3600" dirty="0" err="1">
                <a:solidFill>
                  <a:schemeClr val="tx1"/>
                </a:solidFill>
                <a:latin typeface="Times New Roman" pitchFamily="18" charset="0"/>
                <a:ea typeface="+mn-ea"/>
                <a:cs typeface="Times New Roman" pitchFamily="18" charset="0"/>
              </a:rPr>
              <a:t>tra</a:t>
            </a:r>
            <a:r>
              <a:rPr lang="en-US" altLang="en-US" sz="3600" dirty="0">
                <a:solidFill>
                  <a:schemeClr val="tx1"/>
                </a:solidFill>
                <a:latin typeface="Times New Roman" pitchFamily="18" charset="0"/>
                <a:ea typeface="+mn-ea"/>
                <a:cs typeface="Times New Roman" pitchFamily="18" charset="0"/>
              </a:rPr>
              <a:t>.</a:t>
            </a:r>
          </a:p>
        </p:txBody>
      </p:sp>
      <p:sp>
        <p:nvSpPr>
          <p:cNvPr id="7" name="Rectangle: Rounded Corners 6"/>
          <p:cNvSpPr/>
          <p:nvPr/>
        </p:nvSpPr>
        <p:spPr>
          <a:xfrm>
            <a:off x="627985" y="3305973"/>
            <a:ext cx="3516924" cy="518746"/>
          </a:xfrm>
          <a:prstGeom prst="roundRect">
            <a:avLst/>
          </a:prstGeom>
          <a:solidFill>
            <a:srgbClr val="0099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ct val="130000"/>
              </a:lnSpc>
              <a:spcBef>
                <a:spcPct val="0"/>
              </a:spcBef>
              <a:buFontTx/>
              <a:buNone/>
            </a:pPr>
            <a:r>
              <a:rPr lang="en-US" altLang="en-US" sz="3600" b="1" dirty="0">
                <a:solidFill>
                  <a:schemeClr val="bg1"/>
                </a:solidFill>
                <a:latin typeface="Times New Roman" pitchFamily="18" charset="0"/>
                <a:cs typeface="Times New Roman" pitchFamily="18" charset="0"/>
              </a:rPr>
              <a:t>VĂN HỌC</a:t>
            </a:r>
          </a:p>
        </p:txBody>
      </p:sp>
    </p:spTree>
    <p:extLst>
      <p:ext uri="{BB962C8B-B14F-4D97-AF65-F5344CB8AC3E}">
        <p14:creationId xmlns:p14="http://schemas.microsoft.com/office/powerpoint/2010/main" val="235524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nvSpPr>
        <p:spPr>
          <a:xfrm>
            <a:off x="1420981" y="1215497"/>
            <a:ext cx="9298114" cy="2928135"/>
          </a:xfrm>
          <a:prstGeom prst="rect">
            <a:avLst/>
          </a:prstGeom>
          <a:solidFill>
            <a:srgbClr val="0070C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600" b="1"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Kinh</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Vê-đa</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là</a:t>
            </a:r>
            <a:r>
              <a:rPr lang="en-US" sz="3600" dirty="0">
                <a:solidFill>
                  <a:schemeClr val="bg1"/>
                </a:solidFill>
                <a:latin typeface="Times New Roman" pitchFamily="18" charset="0"/>
                <a:cs typeface="Times New Roman" pitchFamily="18" charset="0"/>
              </a:rPr>
              <a:t> 4 </a:t>
            </a:r>
            <a:r>
              <a:rPr lang="en-US" sz="3600" dirty="0" err="1">
                <a:solidFill>
                  <a:schemeClr val="bg1"/>
                </a:solidFill>
                <a:latin typeface="Times New Roman" pitchFamily="18" charset="0"/>
                <a:cs typeface="Times New Roman" pitchFamily="18" charset="0"/>
              </a:rPr>
              <a:t>tài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liệu</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được</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viết</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cách</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đây</a:t>
            </a:r>
            <a:r>
              <a:rPr lang="en-US" sz="3600" dirty="0">
                <a:solidFill>
                  <a:schemeClr val="bg1"/>
                </a:solidFill>
                <a:latin typeface="Times New Roman" pitchFamily="18" charset="0"/>
                <a:cs typeface="Times New Roman" pitchFamily="18" charset="0"/>
              </a:rPr>
              <a:t> 2500 </a:t>
            </a:r>
            <a:r>
              <a:rPr lang="en-US" sz="3600" dirty="0" err="1">
                <a:solidFill>
                  <a:schemeClr val="bg1"/>
                </a:solidFill>
                <a:latin typeface="Times New Roman" pitchFamily="18" charset="0"/>
                <a:cs typeface="Times New Roman" pitchFamily="18" charset="0"/>
              </a:rPr>
              <a:t>năm</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Chúng</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bao</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gồm</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các</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câu</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thần</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chú</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về</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nhiều</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vị</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thần</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và</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giai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điệu</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khác</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nhau</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được</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ca</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tụng</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trong</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các</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nghi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lễ</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tôn</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giáo</a:t>
            </a:r>
            <a:r>
              <a:rPr lang="en-US" sz="3600" dirty="0">
                <a:solidFill>
                  <a:schemeClr val="bg1"/>
                </a:solidFill>
                <a:latin typeface="Times New Roman" pitchFamily="18" charset="0"/>
                <a:cs typeface="Times New Roman" pitchFamily="18" charset="0"/>
              </a:rPr>
              <a:t>. </a:t>
            </a:r>
          </a:p>
        </p:txBody>
      </p:sp>
      <p:sp>
        <p:nvSpPr>
          <p:cNvPr id="3" name="Rectangle: Rounded Corners 2"/>
          <p:cNvSpPr/>
          <p:nvPr/>
        </p:nvSpPr>
        <p:spPr>
          <a:xfrm>
            <a:off x="2386447" y="580498"/>
            <a:ext cx="7386451" cy="755139"/>
          </a:xfrm>
          <a:prstGeom prst="roundRect">
            <a:avLst>
              <a:gd name="adj" fmla="val 1205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800" b="1" dirty="0">
                <a:latin typeface="Times New Roman" pitchFamily="18" charset="0"/>
                <a:cs typeface="Times New Roman" pitchFamily="18" charset="0"/>
              </a:rPr>
              <a:t>KINH VÊ-ĐA</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254717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ề quan niệm nhân vật anh hùng trong sử thi Ấn Độ nhìn từ góc độ so sánh |  Nghiên Cứu Lịch Sử"/>
          <p:cNvPicPr>
            <a:picLocks noChangeAspect="1"/>
          </p:cNvPicPr>
          <p:nvPr/>
        </p:nvPicPr>
        <p:blipFill>
          <a:blip r:embed="rId2"/>
          <a:stretch>
            <a:fillRect/>
          </a:stretch>
        </p:blipFill>
        <p:spPr>
          <a:xfrm>
            <a:off x="4949733" y="154465"/>
            <a:ext cx="6448369" cy="6570359"/>
          </a:xfrm>
          <a:prstGeom prst="rect">
            <a:avLst/>
          </a:prstGeom>
          <a:noFill/>
          <a:ln w="9525">
            <a:noFill/>
          </a:ln>
        </p:spPr>
      </p:pic>
      <p:sp>
        <p:nvSpPr>
          <p:cNvPr id="4" name="TextBox 3"/>
          <p:cNvSpPr txBox="1"/>
          <p:nvPr/>
        </p:nvSpPr>
        <p:spPr>
          <a:xfrm>
            <a:off x="327895" y="1175070"/>
            <a:ext cx="4263655" cy="5016758"/>
          </a:xfrm>
          <a:prstGeom prst="rect">
            <a:avLst/>
          </a:prstGeom>
          <a:solidFill>
            <a:schemeClr val="accent6">
              <a:lumMod val="40000"/>
              <a:lumOff val="60000"/>
            </a:schemeClr>
          </a:solidFill>
        </p:spPr>
        <p:txBody>
          <a:bodyPr wrap="square" rtlCol="0">
            <a:spAutoFit/>
          </a:bodyPr>
          <a:lstStyle/>
          <a:p>
            <a:pPr algn="just"/>
            <a:r>
              <a:rPr lang="en-US" sz="4000" dirty="0">
                <a:latin typeface="Times New Roman" pitchFamily="18" charset="0"/>
                <a:cs typeface="Times New Roman" pitchFamily="18" charset="0"/>
              </a:rPr>
              <a:t>Ra-ma-y-a-</a:t>
            </a:r>
            <a:r>
              <a:rPr lang="en-US" sz="4000" dirty="0" err="1">
                <a:latin typeface="Times New Roman" pitchFamily="18" charset="0"/>
                <a:cs typeface="Times New Roman" pitchFamily="18" charset="0"/>
              </a:rPr>
              <a:t>na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một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bộ</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sử</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dài</a:t>
            </a:r>
            <a:r>
              <a:rPr lang="en-US" sz="4000" dirty="0">
                <a:latin typeface="Times New Roman" pitchFamily="18" charset="0"/>
                <a:cs typeface="Times New Roman" pitchFamily="18" charset="0"/>
              </a:rPr>
              <a:t> 48000 </a:t>
            </a:r>
            <a:r>
              <a:rPr lang="en-US" sz="4000" dirty="0" err="1">
                <a:latin typeface="Times New Roman" pitchFamily="18" charset="0"/>
                <a:cs typeface="Times New Roman" pitchFamily="18" charset="0"/>
              </a:rPr>
              <a:t>câu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mô</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tả</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một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cuộc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giữa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chàng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hoàng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tử</a:t>
            </a:r>
            <a:r>
              <a:rPr lang="en-US" sz="4000" dirty="0">
                <a:latin typeface="Times New Roman" pitchFamily="18" charset="0"/>
                <a:cs typeface="Times New Roman" pitchFamily="18" charset="0"/>
              </a:rPr>
              <a:t> Ra-ma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chúa</a:t>
            </a:r>
            <a:r>
              <a:rPr lang="en-US" sz="4000" dirty="0">
                <a:latin typeface="Times New Roman" pitchFamily="18" charset="0"/>
                <a:cs typeface="Times New Roman" pitchFamily="18" charset="0"/>
              </a:rPr>
              <a:t> Xi-ta (con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nữ</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thần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Mẹ</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Đất</a:t>
            </a:r>
            <a:r>
              <a:rPr lang="en-US" sz="4000" dirty="0">
                <a:latin typeface="Times New Roman" pitchFamily="18" charset="0"/>
                <a:cs typeface="Times New Roman" pitchFamily="18" charset="0"/>
              </a:rPr>
              <a:t>).</a:t>
            </a:r>
          </a:p>
        </p:txBody>
      </p:sp>
    </p:spTree>
    <p:extLst>
      <p:ext uri="{BB962C8B-B14F-4D97-AF65-F5344CB8AC3E}">
        <p14:creationId xmlns:p14="http://schemas.microsoft.com/office/powerpoint/2010/main" val="408014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nvSpPr>
        <p:spPr>
          <a:xfrm>
            <a:off x="0" y="945225"/>
            <a:ext cx="11926529" cy="5856270"/>
          </a:xfrm>
          <a:prstGeom prst="rect">
            <a:avLst/>
          </a:prstGeom>
          <a:solidFill>
            <a:schemeClr val="accent2">
              <a:lumMod val="20000"/>
              <a:lumOff val="8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200" b="1" dirty="0">
                <a:solidFill>
                  <a:schemeClr val="bg1"/>
                </a:solidFill>
                <a:latin typeface="Times New Roman" pitchFamily="18" charset="0"/>
                <a:cs typeface="Times New Roman" pitchFamily="18" charset="0"/>
              </a:rPr>
              <a:t> </a:t>
            </a:r>
            <a:r>
              <a:rPr lang="vi-VN" sz="3200" dirty="0">
                <a:latin typeface="Times New Roman" pitchFamily="18" charset="0"/>
                <a:cs typeface="Times New Roman" pitchFamily="18" charset="0"/>
              </a:rPr>
              <a:t>Câu chuyện diễn ra ở vương quốc Kô-sa-la. Vua Đa-xa-ra-tha có bốn người con trai do ba bà vợ sinh ra. Ra-ma là con cả, hơn hẳn các em về tài đức. Vua cha có ý định nhường ngôi cho chàng nhưng vì lời hứa với bà vợ thứ Ka-kêy-i xinh đẹp nên đã đày Ra-ma vào rừng và trao ngôi lại cho Bha-ra-ta, con của Ka-kêy-i. Ra-ma cùng vợ là Xi-ta và em trai Lắc-ma-na vào rừng sống ẩn đật. Quỷ vương Ra-va-na lập mưu cướp Xi-ta đem về làm vợ. Mặc quỷ vư</a:t>
            </a:r>
            <a:r>
              <a:rPr lang="en-US" sz="3200" dirty="0">
                <a:latin typeface="Times New Roman" pitchFamily="18" charset="0"/>
                <a:cs typeface="Times New Roman" pitchFamily="18" charset="0"/>
              </a:rPr>
              <a:t>ơ</a:t>
            </a:r>
            <a:r>
              <a:rPr lang="vi-VN" sz="3200" dirty="0">
                <a:latin typeface="Times New Roman" pitchFamily="18" charset="0"/>
                <a:cs typeface="Times New Roman" pitchFamily="18" charset="0"/>
              </a:rPr>
              <a:t>ng dụ dỗ và ép buộc, Xi-ta vẫn kịch liệt chống cự. Được tướng khỉ Ha-nu-man giúp đỡ, Ra-ma đã cứu được Xi-ta. Nhưng sau đó, Ra-ma nghi ngờ tiết hạnh của Xi-ta và không muốn nhận lại nàng làm vợ. Để chứng tỏ lòng chung th</a:t>
            </a:r>
            <a:r>
              <a:rPr lang="en-US" sz="3200" dirty="0" err="1">
                <a:latin typeface="Times New Roman" pitchFamily="18" charset="0"/>
                <a:cs typeface="Times New Roman" pitchFamily="18" charset="0"/>
              </a:rPr>
              <a:t>ủy</a:t>
            </a:r>
            <a:r>
              <a:rPr lang="vi-VN" sz="3200" dirty="0">
                <a:latin typeface="Times New Roman" pitchFamily="18" charset="0"/>
                <a:cs typeface="Times New Roman" pitchFamily="18" charset="0"/>
              </a:rPr>
              <a:t> của mình, Xi-ta đã nhảy vào lửa. Thần Lửa biết Xi-ta trong sạch nên đã cứu nàng. Ra-ma và Xi-ta trở về kinh đô.</a:t>
            </a:r>
            <a:r>
              <a:rPr lang="en-US" sz="3200" dirty="0">
                <a:latin typeface="Times New Roman" pitchFamily="18" charset="0"/>
                <a:cs typeface="Times New Roman" pitchFamily="18" charset="0"/>
              </a:rPr>
              <a:t> </a:t>
            </a:r>
          </a:p>
        </p:txBody>
      </p:sp>
      <p:sp>
        <p:nvSpPr>
          <p:cNvPr id="3" name="Rectangle: Rounded Corners 2"/>
          <p:cNvSpPr/>
          <p:nvPr/>
        </p:nvSpPr>
        <p:spPr>
          <a:xfrm>
            <a:off x="2386447" y="190086"/>
            <a:ext cx="7386451" cy="755139"/>
          </a:xfrm>
          <a:prstGeom prst="roundRect">
            <a:avLst>
              <a:gd name="adj" fmla="val 12055"/>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pl-PL" sz="2800" b="1" dirty="0">
                <a:latin typeface="Times New Roman" pitchFamily="18" charset="0"/>
                <a:cs typeface="Times New Roman" pitchFamily="18" charset="0"/>
              </a:rPr>
              <a:t>Tóm tắt sử thi Ra-ma-y</a:t>
            </a:r>
            <a:r>
              <a:rPr lang="en-US" sz="2800" b="1" dirty="0">
                <a:latin typeface="Times New Roman" pitchFamily="18" charset="0"/>
                <a:cs typeface="Times New Roman" pitchFamily="18" charset="0"/>
              </a:rPr>
              <a:t>-</a:t>
            </a:r>
            <a:r>
              <a:rPr lang="pl-PL" sz="2800" b="1" dirty="0">
                <a:latin typeface="Times New Roman" pitchFamily="18" charset="0"/>
                <a:cs typeface="Times New Roman" pitchFamily="18" charset="0"/>
              </a:rPr>
              <a:t>a-na</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29941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ũ Như Văn: Chiến Tranh Và Tôn Giáo Trong Mahabharata"/>
          <p:cNvPicPr>
            <a:picLocks noChangeAspect="1"/>
          </p:cNvPicPr>
          <p:nvPr/>
        </p:nvPicPr>
        <p:blipFill>
          <a:blip r:embed="rId2"/>
          <a:stretch>
            <a:fillRect/>
          </a:stretch>
        </p:blipFill>
        <p:spPr>
          <a:xfrm>
            <a:off x="5202147" y="0"/>
            <a:ext cx="5795963" cy="6858000"/>
          </a:xfrm>
          <a:prstGeom prst="rect">
            <a:avLst/>
          </a:prstGeom>
          <a:noFill/>
          <a:ln w="9525">
            <a:noFill/>
          </a:ln>
        </p:spPr>
      </p:pic>
      <p:sp>
        <p:nvSpPr>
          <p:cNvPr id="4" name="TextBox 3"/>
          <p:cNvSpPr txBox="1"/>
          <p:nvPr/>
        </p:nvSpPr>
        <p:spPr>
          <a:xfrm>
            <a:off x="254980" y="106889"/>
            <a:ext cx="4700478" cy="6247864"/>
          </a:xfrm>
          <a:prstGeom prst="rect">
            <a:avLst/>
          </a:prstGeom>
          <a:solidFill>
            <a:schemeClr val="accent6">
              <a:lumMod val="40000"/>
              <a:lumOff val="60000"/>
            </a:schemeClr>
          </a:solidFill>
        </p:spPr>
        <p:txBody>
          <a:bodyPr wrap="square" rtlCol="0">
            <a:spAutoFit/>
          </a:bodyPr>
          <a:lstStyle/>
          <a:p>
            <a:pPr algn="just"/>
            <a:r>
              <a:rPr lang="en-US" sz="4000" dirty="0">
                <a:latin typeface="Times New Roman" pitchFamily="18" charset="0"/>
                <a:cs typeface="Times New Roman" pitchFamily="18" charset="0"/>
              </a:rPr>
              <a:t>Ma-ha-</a:t>
            </a:r>
            <a:r>
              <a:rPr lang="en-US" sz="4000" dirty="0" err="1">
                <a:latin typeface="Times New Roman" pitchFamily="18" charset="0"/>
                <a:cs typeface="Times New Roman" pitchFamily="18" charset="0"/>
              </a:rPr>
              <a:t>bha</a:t>
            </a:r>
            <a:r>
              <a:rPr lang="en-US" sz="4000" dirty="0">
                <a:latin typeface="Times New Roman" pitchFamily="18" charset="0"/>
                <a:cs typeface="Times New Roman" pitchFamily="18" charset="0"/>
              </a:rPr>
              <a:t>-</a:t>
            </a:r>
            <a:r>
              <a:rPr lang="en-US" sz="4000" dirty="0" err="1">
                <a:latin typeface="Times New Roman" pitchFamily="18" charset="0"/>
                <a:cs typeface="Times New Roman" pitchFamily="18" charset="0"/>
              </a:rPr>
              <a:t>ra</a:t>
            </a:r>
            <a:r>
              <a:rPr lang="en-US" sz="4000" dirty="0">
                <a:latin typeface="Times New Roman" pitchFamily="18" charset="0"/>
                <a:cs typeface="Times New Roman" pitchFamily="18" charset="0"/>
              </a:rPr>
              <a:t>-ta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bản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trường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gồm</a:t>
            </a:r>
            <a:r>
              <a:rPr lang="en-US" sz="4000" dirty="0">
                <a:latin typeface="Times New Roman" pitchFamily="18" charset="0"/>
                <a:cs typeface="Times New Roman" pitchFamily="18" charset="0"/>
              </a:rPr>
              <a:t> 220000 </a:t>
            </a:r>
            <a:r>
              <a:rPr lang="en-US" sz="4000" dirty="0" err="1">
                <a:latin typeface="Times New Roman" pitchFamily="18" charset="0"/>
                <a:cs typeface="Times New Roman" pitchFamily="18" charset="0"/>
              </a:rPr>
              <a:t>câu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nói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về</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cuộc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chiến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tranh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giữa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con </a:t>
            </a:r>
            <a:r>
              <a:rPr lang="en-US" sz="4000" dirty="0" err="1">
                <a:latin typeface="Times New Roman" pitchFamily="18" charset="0"/>
                <a:cs typeface="Times New Roman" pitchFamily="18" charset="0"/>
              </a:rPr>
              <a:t>cháu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Bharata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Đây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được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coi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bộ</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khoa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toàn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thư</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phản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ánh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mọi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mặt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về</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đời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xã</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hội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Ấn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thời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đó</a:t>
            </a:r>
            <a:r>
              <a:rPr lang="en-US" sz="4000" dirty="0">
                <a:latin typeface="Times New Roman" pitchFamily="18" charset="0"/>
                <a:cs typeface="Times New Roman" pitchFamily="18" charset="0"/>
              </a:rPr>
              <a:t>.</a:t>
            </a:r>
          </a:p>
        </p:txBody>
      </p:sp>
    </p:spTree>
    <p:extLst>
      <p:ext uri="{BB962C8B-B14F-4D97-AF65-F5344CB8AC3E}">
        <p14:creationId xmlns:p14="http://schemas.microsoft.com/office/powerpoint/2010/main" val="408014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485" y="0"/>
            <a:ext cx="3389974" cy="6370975"/>
          </a:xfrm>
          <a:prstGeom prst="rect">
            <a:avLst/>
          </a:prstGeom>
          <a:solidFill>
            <a:schemeClr val="accent2">
              <a:lumMod val="40000"/>
              <a:lumOff val="60000"/>
            </a:schemeClr>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400" dirty="0" err="1">
                <a:solidFill>
                  <a:schemeClr val="tx1"/>
                </a:solidFill>
                <a:latin typeface="Times New Roman" panose="02020603050405020304" pitchFamily="18" charset="0"/>
                <a:cs typeface="Times New Roman" panose="02020603050405020304" pitchFamily="18" charset="0"/>
              </a:rPr>
              <a:t>Truyện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ngụ</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ngôn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Ấn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a:t>
            </a:r>
            <a:r>
              <a:rPr lang="en-US" sz="2400" dirty="0">
                <a:solidFill>
                  <a:schemeClr val="tx1"/>
                </a:solidFill>
                <a:latin typeface="Times New Roman" panose="02020603050405020304" pitchFamily="18" charset="0"/>
                <a:cs typeface="Times New Roman" panose="02020603050405020304" pitchFamily="18" charset="0"/>
              </a:rPr>
              <a:t>  Pan-cha-tan-</a:t>
            </a:r>
            <a:r>
              <a:rPr lang="en-US" sz="2400" dirty="0" err="1">
                <a:solidFill>
                  <a:schemeClr val="tx1"/>
                </a:solidFill>
                <a:latin typeface="Times New Roman" panose="02020603050405020304" pitchFamily="18" charset="0"/>
                <a:cs typeface="Times New Roman" panose="02020603050405020304" pitchFamily="18" charset="0"/>
              </a:rPr>
              <a:t>tra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khoảng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năm</a:t>
            </a:r>
            <a:r>
              <a:rPr lang="en-US" sz="2400" dirty="0">
                <a:solidFill>
                  <a:schemeClr val="tx1"/>
                </a:solidFill>
                <a:latin typeface="Times New Roman" panose="02020603050405020304" pitchFamily="18" charset="0"/>
                <a:cs typeface="Times New Roman" panose="02020603050405020304" pitchFamily="18" charset="0"/>
              </a:rPr>
              <a:t> 200, </a:t>
            </a:r>
            <a:r>
              <a:rPr lang="en-US" sz="2400" dirty="0" err="1">
                <a:solidFill>
                  <a:schemeClr val="tx1"/>
                </a:solidFill>
                <a:latin typeface="Times New Roman" panose="02020603050405020304" pitchFamily="18" charset="0"/>
                <a:cs typeface="Times New Roman" panose="02020603050405020304" pitchFamily="18" charset="0"/>
              </a:rPr>
              <a:t>thuộc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loại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thiếu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nhi</a:t>
            </a:r>
            <a:r>
              <a:rPr lang="en-US" sz="2400" dirty="0">
                <a:latin typeface="Times New Roman" panose="02020603050405020304" pitchFamily="18" charset="0"/>
                <a:cs typeface="Times New Roman" panose="02020603050405020304" pitchFamily="18" charset="0"/>
              </a:rPr>
              <a: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Truyện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gồm</a:t>
            </a:r>
            <a:r>
              <a:rPr lang="en-US" sz="2400" dirty="0">
                <a:solidFill>
                  <a:schemeClr val="tx1"/>
                </a:solidFill>
                <a:latin typeface="Times New Roman" panose="02020603050405020304" pitchFamily="18" charset="0"/>
                <a:cs typeface="Times New Roman" panose="02020603050405020304" pitchFamily="18" charset="0"/>
              </a:rPr>
              <a:t> 5 </a:t>
            </a:r>
            <a:r>
              <a:rPr lang="en-US" sz="2400" dirty="0" err="1">
                <a:solidFill>
                  <a:schemeClr val="tx1"/>
                </a:solidFill>
                <a:latin typeface="Times New Roman" panose="02020603050405020304" pitchFamily="18" charset="0"/>
                <a:cs typeface="Times New Roman" panose="02020603050405020304" pitchFamily="18" charset="0"/>
              </a:rPr>
              <a:t>tập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nhiều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Thông</a:t>
            </a:r>
            <a:r>
              <a:rPr lang="en-US" sz="2400" dirty="0">
                <a:solidFill>
                  <a:schemeClr val="tx1"/>
                </a:solidFill>
                <a:latin typeface="Times New Roman" panose="02020603050405020304" pitchFamily="18" charset="0"/>
                <a:cs typeface="Times New Roman" panose="02020603050405020304" pitchFamily="18" charset="0"/>
              </a:rPr>
              <a:t> qua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truyện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con </a:t>
            </a:r>
            <a:r>
              <a:rPr lang="en-US" sz="2400" dirty="0" err="1">
                <a:solidFill>
                  <a:schemeClr val="tx1"/>
                </a:solidFill>
                <a:latin typeface="Times New Roman" panose="02020603050405020304" pitchFamily="18" charset="0"/>
                <a:cs typeface="Times New Roman" panose="02020603050405020304" pitchFamily="18" charset="0"/>
              </a:rPr>
              <a:t>vật</a:t>
            </a:r>
            <a:r>
              <a:rPr lang="en-US"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được xây dựng như một giáo trình dùng để dạy dỗ ba hoàng tử ngu đần của một vị vua trở thành những bậc hiền minh chỉ trong một thời gian ngắn. </a:t>
            </a:r>
            <a:r>
              <a:rPr lang="en-US" sz="2400" dirty="0" err="1">
                <a:solidFill>
                  <a:schemeClr val="tx1"/>
                </a:solidFill>
                <a:latin typeface="Times New Roman" panose="02020603050405020304" pitchFamily="18" charset="0"/>
                <a:cs typeface="Times New Roman" panose="02020603050405020304" pitchFamily="18" charset="0"/>
              </a:rPr>
              <a:t>Truyện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thú</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vị, mang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giáo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dục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gũi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quen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thuộc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thiếu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nhi</a:t>
            </a:r>
            <a:r>
              <a:rPr lang="en-US" sz="2400" dirty="0">
                <a:solidFill>
                  <a:schemeClr val="tx1"/>
                </a:solidFill>
                <a:latin typeface="Times New Roman" panose="02020603050405020304" pitchFamily="18" charset="0"/>
                <a:cs typeface="Times New Roman" panose="02020603050405020304" pitchFamily="18" charset="0"/>
              </a:rPr>
              <a:t>.</a:t>
            </a:r>
            <a:endParaRPr lang="vi-VN" sz="2400" dirty="0">
              <a:solidFill>
                <a:schemeClr val="tx1"/>
              </a:solidFill>
              <a:latin typeface="Times New Roman" panose="02020603050405020304" pitchFamily="18" charset="0"/>
              <a:cs typeface="Times New Roman" panose="02020603050405020304" pitchFamily="18" charset="0"/>
            </a:endParaRPr>
          </a:p>
        </p:txBody>
      </p:sp>
      <p:pic>
        <p:nvPicPr>
          <p:cNvPr id="3" name="Picture 2" descr="Thăm Iran, Thủ tướng Modi dùng Panchatantra làm “vũ khí mềm”"/>
          <p:cNvPicPr>
            <a:picLocks noChangeAspect="1"/>
          </p:cNvPicPr>
          <p:nvPr/>
        </p:nvPicPr>
        <p:blipFill>
          <a:blip r:embed="rId2"/>
          <a:stretch>
            <a:fillRect/>
          </a:stretch>
        </p:blipFill>
        <p:spPr>
          <a:xfrm>
            <a:off x="3688422" y="583058"/>
            <a:ext cx="8161106" cy="6120830"/>
          </a:xfrm>
          <a:prstGeom prst="rect">
            <a:avLst/>
          </a:prstGeom>
          <a:noFill/>
          <a:ln w="9525">
            <a:noFill/>
          </a:ln>
        </p:spPr>
      </p:pic>
    </p:spTree>
    <p:extLst>
      <p:ext uri="{BB962C8B-B14F-4D97-AF65-F5344CB8AC3E}">
        <p14:creationId xmlns:p14="http://schemas.microsoft.com/office/powerpoint/2010/main" val="229367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58926" y="71438"/>
            <a:ext cx="9109075" cy="6742112"/>
          </a:xfrm>
          <a:prstGeom prst="rect">
            <a:avLst/>
          </a:prstGeom>
          <a:solidFill>
            <a:srgbClr val="333300"/>
          </a:solidFill>
          <a:ln w="152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8435" name="Picture 4" descr="C:\Users\sony\Downloads\Screenshot_20231007_160141_YouT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88913"/>
            <a:ext cx="8856662" cy="6553200"/>
          </a:xfrm>
          <a:prstGeom prst="rect">
            <a:avLst/>
          </a:prstGeom>
          <a:noFill/>
          <a:ln w="5715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703389" y="188913"/>
            <a:ext cx="396875" cy="576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 name="Rectangle 2"/>
          <p:cNvSpPr/>
          <p:nvPr/>
        </p:nvSpPr>
        <p:spPr>
          <a:xfrm>
            <a:off x="1992313" y="765176"/>
            <a:ext cx="215900" cy="360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ectangle 6"/>
          <p:cNvSpPr/>
          <p:nvPr/>
        </p:nvSpPr>
        <p:spPr>
          <a:xfrm>
            <a:off x="2063750" y="917576"/>
            <a:ext cx="215900" cy="360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ectangle 4"/>
          <p:cNvSpPr/>
          <p:nvPr/>
        </p:nvSpPr>
        <p:spPr>
          <a:xfrm>
            <a:off x="2640013" y="1412875"/>
            <a:ext cx="360362" cy="28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30780581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805" y="120411"/>
            <a:ext cx="11788129" cy="6619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367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EEA6FC91-0F8D-4C45-A6AE-7B5376BC6904}"/>
              </a:ext>
            </a:extLst>
          </p:cNvPr>
          <p:cNvGrpSpPr/>
          <p:nvPr/>
        </p:nvGrpSpPr>
        <p:grpSpPr>
          <a:xfrm>
            <a:off x="-1" y="-95511"/>
            <a:ext cx="4240721" cy="1530488"/>
            <a:chOff x="-1057112" y="-106078"/>
            <a:chExt cx="4439504" cy="1530488"/>
          </a:xfrm>
        </p:grpSpPr>
        <p:grpSp>
          <p:nvGrpSpPr>
            <p:cNvPr id="24" name="Group 23">
              <a:extLst>
                <a:ext uri="{FF2B5EF4-FFF2-40B4-BE49-F238E27FC236}">
                  <a16:creationId xmlns:a16="http://schemas.microsoft.com/office/drawing/2014/main" id="{28E95A3E-A8BE-472D-901A-AB56C1F86064}"/>
                </a:ext>
              </a:extLst>
            </p:cNvPr>
            <p:cNvGrpSpPr/>
            <p:nvPr/>
          </p:nvGrpSpPr>
          <p:grpSpPr>
            <a:xfrm>
              <a:off x="-812308" y="0"/>
              <a:ext cx="4194700" cy="1074198"/>
              <a:chOff x="-1176292" y="0"/>
              <a:chExt cx="4194700" cy="1074198"/>
            </a:xfrm>
          </p:grpSpPr>
          <p:sp>
            <p:nvSpPr>
              <p:cNvPr id="27" name="Flowchart: Delay 26">
                <a:extLst>
                  <a:ext uri="{FF2B5EF4-FFF2-40B4-BE49-F238E27FC236}">
                    <a16:creationId xmlns:a16="http://schemas.microsoft.com/office/drawing/2014/main" id="{B65B1754-4E1E-46AA-9E8B-485C33C25A32}"/>
                  </a:ext>
                </a:extLst>
              </p:cNvPr>
              <p:cNvSpPr/>
              <p:nvPr/>
            </p:nvSpPr>
            <p:spPr>
              <a:xfrm rot="16200000">
                <a:off x="539317" y="-1404893"/>
                <a:ext cx="763481" cy="4194700"/>
              </a:xfrm>
              <a:prstGeom prst="flowChartDelay">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28" name="Oval 27">
                <a:extLst>
                  <a:ext uri="{FF2B5EF4-FFF2-40B4-BE49-F238E27FC236}">
                    <a16:creationId xmlns:a16="http://schemas.microsoft.com/office/drawing/2014/main" id="{E80C3099-DF37-4045-B0FE-FA4EC342B782}"/>
                  </a:ext>
                </a:extLst>
              </p:cNvPr>
              <p:cNvSpPr/>
              <p:nvPr/>
            </p:nvSpPr>
            <p:spPr>
              <a:xfrm>
                <a:off x="1711602" y="0"/>
                <a:ext cx="1118586" cy="10741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grpSp>
        <p:sp>
          <p:nvSpPr>
            <p:cNvPr id="25" name="TextBox 24">
              <a:extLst>
                <a:ext uri="{FF2B5EF4-FFF2-40B4-BE49-F238E27FC236}">
                  <a16:creationId xmlns:a16="http://schemas.microsoft.com/office/drawing/2014/main" id="{15084731-3335-4465-A2E9-E6643F49965B}"/>
                </a:ext>
              </a:extLst>
            </p:cNvPr>
            <p:cNvSpPr txBox="1"/>
            <p:nvPr/>
          </p:nvSpPr>
          <p:spPr>
            <a:xfrm>
              <a:off x="-1057112" y="138056"/>
              <a:ext cx="2904055" cy="1286354"/>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Bài</a:t>
              </a:r>
              <a:r>
                <a:rPr kumimoji="0" lang="en-US" sz="3600" b="1"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 </a:t>
              </a:r>
            </a:p>
          </p:txBody>
        </p:sp>
        <p:sp>
          <p:nvSpPr>
            <p:cNvPr id="26" name="TextBox 25">
              <a:extLst>
                <a:ext uri="{FF2B5EF4-FFF2-40B4-BE49-F238E27FC236}">
                  <a16:creationId xmlns:a16="http://schemas.microsoft.com/office/drawing/2014/main" id="{0F767137-0798-4474-8395-87DF66C6E469}"/>
                </a:ext>
              </a:extLst>
            </p:cNvPr>
            <p:cNvSpPr txBox="1"/>
            <p:nvPr/>
          </p:nvSpPr>
          <p:spPr>
            <a:xfrm>
              <a:off x="2183774" y="-106078"/>
              <a:ext cx="777922" cy="1286354"/>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lang="en-US" sz="6600" b="1" dirty="0">
                  <a:solidFill>
                    <a:prstClr val="black"/>
                  </a:solidFill>
                  <a:latin typeface="Times New Roman" pitchFamily="18" charset="0"/>
                  <a:cs typeface="Times New Roman" pitchFamily="18" charset="0"/>
                </a:rPr>
                <a:t>8</a:t>
              </a:r>
              <a:endParaRPr kumimoji="0" lang="en-US" sz="6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grpSp>
      <p:sp>
        <p:nvSpPr>
          <p:cNvPr id="29" name="Rectangle 28">
            <a:extLst>
              <a:ext uri="{FF2B5EF4-FFF2-40B4-BE49-F238E27FC236}">
                <a16:creationId xmlns:a16="http://schemas.microsoft.com/office/drawing/2014/main" id="{FCAEA610-5F63-496C-A09F-7A3C8370A3BE}"/>
              </a:ext>
            </a:extLst>
          </p:cNvPr>
          <p:cNvSpPr/>
          <p:nvPr/>
        </p:nvSpPr>
        <p:spPr>
          <a:xfrm>
            <a:off x="4836604" y="407224"/>
            <a:ext cx="4507965"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Times New Roman" pitchFamily="18" charset="0"/>
                <a:cs typeface="Times New Roman" pitchFamily="18" charset="0"/>
              </a:rPr>
              <a:t>ẤN ĐỘ CỔ ĐẠI</a:t>
            </a:r>
            <a:endParaRPr kumimoji="0" lang="en-US" sz="48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Times New Roman" pitchFamily="18" charset="0"/>
              <a:cs typeface="Times New Roman" pitchFamily="18" charset="0"/>
            </a:endParaRPr>
          </a:p>
        </p:txBody>
      </p:sp>
      <p:sp>
        <p:nvSpPr>
          <p:cNvPr id="52" name="Rectangle: Rounded Corners 2"/>
          <p:cNvSpPr/>
          <p:nvPr/>
        </p:nvSpPr>
        <p:spPr>
          <a:xfrm>
            <a:off x="466678" y="1434977"/>
            <a:ext cx="6119999" cy="616656"/>
          </a:xfrm>
          <a:prstGeom prst="roundRect">
            <a:avLst>
              <a:gd name="adj" fmla="val 16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2400" b="1" dirty="0">
                <a:effectLst>
                  <a:outerShdw blurRad="38100" dist="38100" dir="2700000" algn="tl">
                    <a:srgbClr val="000000">
                      <a:alpha val="43137"/>
                    </a:srgbClr>
                  </a:outerShdw>
                </a:effectLst>
                <a:latin typeface="Times New Roman" pitchFamily="18" charset="0"/>
                <a:cs typeface="Times New Roman" pitchFamily="18" charset="0"/>
              </a:rPr>
              <a:t>I.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Điều</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kiện</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tự</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nhiên</a:t>
            </a:r>
            <a:endParaRPr lang="en-US" sz="24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67781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8_ LỊCH SỬ  6. ẤN ĐỘ CỔ ĐẠI_1.mp4">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703389" y="134939"/>
            <a:ext cx="8785225" cy="660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C:\Users\sony\Downloads\Screenshot_20231007_155949_YouTub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46051"/>
            <a:ext cx="12049432" cy="6607175"/>
          </a:xfrm>
          <a:prstGeom prst="rect">
            <a:avLst/>
          </a:prstGeom>
          <a:noFill/>
          <a:ln w="7620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1703388" y="206375"/>
            <a:ext cx="431800" cy="414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ectangle 4"/>
          <p:cNvSpPr/>
          <p:nvPr/>
        </p:nvSpPr>
        <p:spPr>
          <a:xfrm>
            <a:off x="1919288" y="765175"/>
            <a:ext cx="360362"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ectangle 5"/>
          <p:cNvSpPr/>
          <p:nvPr/>
        </p:nvSpPr>
        <p:spPr>
          <a:xfrm>
            <a:off x="2279650" y="1484313"/>
            <a:ext cx="431800"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42886578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p:cNvSpPr/>
          <p:nvPr/>
        </p:nvSpPr>
        <p:spPr>
          <a:xfrm>
            <a:off x="2386447" y="304985"/>
            <a:ext cx="8698115" cy="755139"/>
          </a:xfrm>
          <a:prstGeom prst="roundRect">
            <a:avLst>
              <a:gd name="adj" fmla="val 1205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4000" b="1" dirty="0">
                <a:latin typeface="Times New Roman" pitchFamily="18" charset="0"/>
                <a:cs typeface="Times New Roman" pitchFamily="18" charset="0"/>
              </a:rPr>
              <a:t>KHOA HỌC TỰ NHIÊN</a:t>
            </a:r>
            <a:endParaRPr lang="en-US" sz="40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TextBox 5"/>
          <p:cNvSpPr txBox="1"/>
          <p:nvPr/>
        </p:nvSpPr>
        <p:spPr>
          <a:xfrm>
            <a:off x="789453" y="2013412"/>
            <a:ext cx="9608160" cy="1410555"/>
          </a:xfrm>
          <a:prstGeom prst="roundRect">
            <a:avLst>
              <a:gd name="adj" fmla="val 8512"/>
            </a:avLst>
          </a:prstGeom>
          <a:solidFill>
            <a:schemeClr val="accent6">
              <a:lumMod val="20000"/>
              <a:lumOff val="80000"/>
            </a:schemeClr>
          </a:solidFill>
          <a:ln>
            <a:noFill/>
            <a:prstDash val="dash"/>
          </a:ln>
          <a:effectLst>
            <a:outerShdw blurRad="50800" dist="38100" dir="2700000" algn="tl" rotWithShape="0">
              <a:prstClr val="black">
                <a:alpha val="40000"/>
              </a:prstClr>
            </a:outerShdw>
          </a:effectLst>
        </p:spPr>
        <p:txBody>
          <a:bodyPr wrap="square" lIns="288000" tIns="432000" rIns="252000" bIns="108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30000"/>
              </a:lnSpc>
              <a:spcBef>
                <a:spcPct val="0"/>
              </a:spcBef>
              <a:buFontTx/>
              <a:buNone/>
            </a:pPr>
            <a:r>
              <a:rPr lang="en-US" sz="4000" dirty="0" err="1">
                <a:latin typeface="Times New Roman" panose="02020603050405020304" pitchFamily="18" charset="0"/>
                <a:cs typeface="Times New Roman" panose="02020603050405020304" pitchFamily="18" charset="0"/>
              </a:rPr>
              <a:t>Phát</a:t>
            </a:r>
            <a:r>
              <a:rPr lang="en-US" sz="4000" dirty="0">
                <a:latin typeface="Times New Roman" panose="02020603050405020304" pitchFamily="18" charset="0"/>
                <a:cs typeface="Times New Roman" panose="02020603050405020304" pitchFamily="18" charset="0"/>
              </a:rPr>
              <a:t> minh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thống</a:t>
            </a:r>
            <a:r>
              <a:rPr lang="en-US" sz="4000" dirty="0">
                <a:latin typeface="Times New Roman" panose="02020603050405020304" pitchFamily="18" charset="0"/>
                <a:cs typeface="Times New Roman" panose="02020603050405020304" pitchFamily="18" charset="0"/>
              </a:rPr>
              <a:t> 10 </a:t>
            </a:r>
            <a:r>
              <a:rPr lang="en-US" sz="4000" dirty="0" err="1">
                <a:latin typeface="Times New Roman" panose="02020603050405020304" pitchFamily="18" charset="0"/>
                <a:cs typeface="Times New Roman" panose="02020603050405020304" pitchFamily="18" charset="0"/>
              </a:rPr>
              <a:t>chữ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0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9.</a:t>
            </a:r>
            <a:endParaRPr lang="en-US" altLang="en-US" sz="4000" dirty="0">
              <a:latin typeface="Times New Roman" pitchFamily="18" charset="0"/>
              <a:cs typeface="Times New Roman" pitchFamily="18" charset="0"/>
            </a:endParaRPr>
          </a:p>
        </p:txBody>
      </p:sp>
      <p:sp>
        <p:nvSpPr>
          <p:cNvPr id="5" name="Rectangle: Rounded Corners 4"/>
          <p:cNvSpPr/>
          <p:nvPr/>
        </p:nvSpPr>
        <p:spPr>
          <a:xfrm>
            <a:off x="379999" y="1352291"/>
            <a:ext cx="4141448" cy="518746"/>
          </a:xfrm>
          <a:prstGeom prst="round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ct val="130000"/>
              </a:lnSpc>
              <a:spcBef>
                <a:spcPct val="0"/>
              </a:spcBef>
            </a:pPr>
            <a:r>
              <a:rPr lang="en-US" sz="4000" b="1" dirty="0">
                <a:solidFill>
                  <a:schemeClr val="bg1"/>
                </a:solidFill>
                <a:latin typeface="Times New Roman" pitchFamily="18" charset="0"/>
                <a:cs typeface="Times New Roman" pitchFamily="18" charset="0"/>
              </a:rPr>
              <a:t>TOÁN HỌC</a:t>
            </a:r>
          </a:p>
        </p:txBody>
      </p:sp>
      <p:sp>
        <p:nvSpPr>
          <p:cNvPr id="6" name="TextBox 7"/>
          <p:cNvSpPr txBox="1"/>
          <p:nvPr/>
        </p:nvSpPr>
        <p:spPr>
          <a:xfrm>
            <a:off x="132735" y="4510027"/>
            <a:ext cx="12059265" cy="2300339"/>
          </a:xfrm>
          <a:prstGeom prst="roundRect">
            <a:avLst>
              <a:gd name="adj" fmla="val 5034"/>
            </a:avLst>
          </a:prstGeom>
          <a:solidFill>
            <a:schemeClr val="accent4">
              <a:lumMod val="20000"/>
              <a:lumOff val="80000"/>
            </a:schemeClr>
          </a:solidFill>
          <a:ln>
            <a:noFill/>
            <a:prstDash val="dash"/>
          </a:ln>
          <a:effectLst>
            <a:outerShdw blurRad="50800" dist="38100" dir="2700000" algn="tl" rotWithShape="0">
              <a:prstClr val="black">
                <a:alpha val="40000"/>
              </a:prstClr>
            </a:outerShdw>
          </a:effectLst>
        </p:spPr>
        <p:txBody>
          <a:bodyPr wrap="square" lIns="288000" tIns="432000" rIns="252000" bIns="108000">
            <a:spAutoFit/>
          </a:bodyPr>
          <a:lstStyle>
            <a:defPPr>
              <a:defRPr lang="en-US"/>
            </a:defPPr>
            <a:lvl1pPr indent="180340" algn="just">
              <a:spcAft>
                <a:spcPts val="720"/>
              </a:spcAft>
              <a:defRPr sz="2000">
                <a:solidFill>
                  <a:schemeClr val="tx1">
                    <a:lumMod val="95000"/>
                    <a:lumOff val="5000"/>
                  </a:schemeClr>
                </a:solidFill>
                <a:effectLst/>
                <a:latin typeface="+mj-lt"/>
                <a:ea typeface="Calibri" panose="020F0502020204030204" pitchFamily="34" charset="0"/>
              </a:defRPr>
            </a:lvl1pPr>
          </a:lstStyle>
          <a:p>
            <a:pPr>
              <a:lnSpc>
                <a:spcPct val="130000"/>
              </a:lnSpc>
              <a:spcBef>
                <a:spcPct val="0"/>
              </a:spcBef>
            </a:pPr>
            <a:r>
              <a:rPr lang="en-US" altLang="en-US" sz="4000" dirty="0">
                <a:solidFill>
                  <a:schemeClr val="tx1"/>
                </a:solidFill>
                <a:latin typeface="Times New Roman" pitchFamily="18" charset="0"/>
                <a:ea typeface="+mn-ea"/>
                <a:cs typeface="Times New Roman" pitchFamily="18" charset="0"/>
              </a:rPr>
              <a:t>- </a:t>
            </a:r>
            <a:r>
              <a:rPr lang="en-US" altLang="en-US" sz="4000" dirty="0" err="1">
                <a:solidFill>
                  <a:schemeClr val="tx1"/>
                </a:solidFill>
                <a:latin typeface="Times New Roman" pitchFamily="18" charset="0"/>
                <a:ea typeface="+mn-ea"/>
                <a:cs typeface="Times New Roman" pitchFamily="18" charset="0"/>
              </a:rPr>
              <a:t>Biết</a:t>
            </a:r>
            <a:r>
              <a:rPr lang="en-US" altLang="en-US" sz="4000" dirty="0">
                <a:solidFill>
                  <a:schemeClr val="tx1"/>
                </a:solidFill>
                <a:latin typeface="Times New Roman" pitchFamily="18" charset="0"/>
                <a:ea typeface="+mn-ea"/>
                <a:cs typeface="Times New Roman" pitchFamily="18" charset="0"/>
              </a:rPr>
              <a:t> </a:t>
            </a:r>
            <a:r>
              <a:rPr lang="en-US" altLang="en-US" sz="4000" dirty="0" err="1">
                <a:solidFill>
                  <a:schemeClr val="tx1"/>
                </a:solidFill>
                <a:latin typeface="Times New Roman" pitchFamily="18" charset="0"/>
                <a:ea typeface="+mn-ea"/>
                <a:cs typeface="Times New Roman" pitchFamily="18" charset="0"/>
              </a:rPr>
              <a:t>sử</a:t>
            </a:r>
            <a:r>
              <a:rPr lang="en-US" altLang="en-US" sz="4000" dirty="0">
                <a:solidFill>
                  <a:schemeClr val="tx1"/>
                </a:solidFill>
                <a:latin typeface="Times New Roman" pitchFamily="18" charset="0"/>
                <a:ea typeface="+mn-ea"/>
                <a:cs typeface="Times New Roman" pitchFamily="18" charset="0"/>
              </a:rPr>
              <a:t> </a:t>
            </a:r>
            <a:r>
              <a:rPr lang="en-US" altLang="en-US" sz="4000" dirty="0" err="1">
                <a:solidFill>
                  <a:schemeClr val="tx1"/>
                </a:solidFill>
                <a:latin typeface="Times New Roman" pitchFamily="18" charset="0"/>
                <a:ea typeface="+mn-ea"/>
                <a:cs typeface="Times New Roman" pitchFamily="18" charset="0"/>
              </a:rPr>
              <a:t>dụng</a:t>
            </a:r>
            <a:r>
              <a:rPr lang="en-US" altLang="en-US" sz="4000" dirty="0">
                <a:solidFill>
                  <a:schemeClr val="tx1"/>
                </a:solidFill>
                <a:latin typeface="Times New Roman" pitchFamily="18" charset="0"/>
                <a:ea typeface="+mn-ea"/>
                <a:cs typeface="Times New Roman" pitchFamily="18" charset="0"/>
              </a:rPr>
              <a:t> </a:t>
            </a:r>
            <a:r>
              <a:rPr lang="en-US" altLang="en-US" sz="4000" dirty="0" err="1">
                <a:solidFill>
                  <a:schemeClr val="tx1"/>
                </a:solidFill>
                <a:latin typeface="Times New Roman" pitchFamily="18" charset="0"/>
                <a:ea typeface="+mn-ea"/>
                <a:cs typeface="Times New Roman" pitchFamily="18" charset="0"/>
              </a:rPr>
              <a:t>thuốc</a:t>
            </a:r>
            <a:r>
              <a:rPr lang="en-US" altLang="en-US" sz="4000" dirty="0">
                <a:solidFill>
                  <a:schemeClr val="tx1"/>
                </a:solidFill>
                <a:latin typeface="Times New Roman" pitchFamily="18" charset="0"/>
                <a:ea typeface="+mn-ea"/>
                <a:cs typeface="Times New Roman" pitchFamily="18" charset="0"/>
              </a:rPr>
              <a:t> </a:t>
            </a:r>
            <a:r>
              <a:rPr lang="en-US" altLang="en-US" sz="4000" dirty="0" err="1">
                <a:solidFill>
                  <a:schemeClr val="tx1"/>
                </a:solidFill>
                <a:latin typeface="Times New Roman" pitchFamily="18" charset="0"/>
                <a:ea typeface="+mn-ea"/>
                <a:cs typeface="Times New Roman" pitchFamily="18" charset="0"/>
              </a:rPr>
              <a:t>tê</a:t>
            </a:r>
            <a:r>
              <a:rPr lang="en-US" altLang="en-US" sz="4000" dirty="0">
                <a:solidFill>
                  <a:schemeClr val="tx1"/>
                </a:solidFill>
                <a:latin typeface="Times New Roman" pitchFamily="18" charset="0"/>
                <a:ea typeface="+mn-ea"/>
                <a:cs typeface="Times New Roman" pitchFamily="18" charset="0"/>
              </a:rPr>
              <a:t>, </a:t>
            </a:r>
            <a:r>
              <a:rPr lang="en-US" altLang="en-US" sz="4000" dirty="0" err="1">
                <a:solidFill>
                  <a:schemeClr val="tx1"/>
                </a:solidFill>
                <a:latin typeface="Times New Roman" pitchFamily="18" charset="0"/>
                <a:ea typeface="+mn-ea"/>
                <a:cs typeface="Times New Roman" pitchFamily="18" charset="0"/>
              </a:rPr>
              <a:t>thuốc</a:t>
            </a:r>
            <a:r>
              <a:rPr lang="en-US" altLang="en-US" sz="4000" dirty="0">
                <a:solidFill>
                  <a:schemeClr val="tx1"/>
                </a:solidFill>
                <a:latin typeface="Times New Roman" pitchFamily="18" charset="0"/>
                <a:ea typeface="+mn-ea"/>
                <a:cs typeface="Times New Roman" pitchFamily="18" charset="0"/>
              </a:rPr>
              <a:t> </a:t>
            </a:r>
            <a:r>
              <a:rPr lang="en-US" altLang="en-US" sz="4000" dirty="0" err="1">
                <a:solidFill>
                  <a:schemeClr val="tx1"/>
                </a:solidFill>
                <a:latin typeface="Times New Roman" pitchFamily="18" charset="0"/>
                <a:ea typeface="+mn-ea"/>
                <a:cs typeface="Times New Roman" pitchFamily="18" charset="0"/>
              </a:rPr>
              <a:t>mê</a:t>
            </a:r>
            <a:r>
              <a:rPr lang="en-US" altLang="en-US" sz="4000" dirty="0">
                <a:solidFill>
                  <a:schemeClr val="tx1"/>
                </a:solidFill>
                <a:latin typeface="Times New Roman" pitchFamily="18" charset="0"/>
                <a:ea typeface="+mn-ea"/>
                <a:cs typeface="Times New Roman" pitchFamily="18" charset="0"/>
              </a:rPr>
              <a:t>.</a:t>
            </a:r>
          </a:p>
          <a:p>
            <a:pPr>
              <a:lnSpc>
                <a:spcPct val="130000"/>
              </a:lnSpc>
              <a:spcBef>
                <a:spcPct val="0"/>
              </a:spcBef>
            </a:pPr>
            <a:r>
              <a:rPr lang="en-US" altLang="en-US" sz="4000" dirty="0">
                <a:solidFill>
                  <a:schemeClr val="tx1"/>
                </a:solidFill>
                <a:latin typeface="Times New Roman" pitchFamily="18" charset="0"/>
                <a:ea typeface="+mn-ea"/>
                <a:cs typeface="Times New Roman" pitchFamily="18" charset="0"/>
              </a:rPr>
              <a:t>- </a:t>
            </a:r>
            <a:r>
              <a:rPr lang="en-US" altLang="en-US" sz="4000" dirty="0" err="1">
                <a:solidFill>
                  <a:schemeClr val="tx1"/>
                </a:solidFill>
                <a:latin typeface="Times New Roman" pitchFamily="18" charset="0"/>
                <a:ea typeface="+mn-ea"/>
                <a:cs typeface="Times New Roman" pitchFamily="18" charset="0"/>
              </a:rPr>
              <a:t>Biết</a:t>
            </a:r>
            <a:r>
              <a:rPr lang="en-US" altLang="en-US" sz="4000" dirty="0">
                <a:solidFill>
                  <a:schemeClr val="tx1"/>
                </a:solidFill>
                <a:latin typeface="Times New Roman" pitchFamily="18" charset="0"/>
                <a:ea typeface="+mn-ea"/>
                <a:cs typeface="Times New Roman" pitchFamily="18" charset="0"/>
              </a:rPr>
              <a:t> </a:t>
            </a:r>
            <a:r>
              <a:rPr lang="en-US" altLang="en-US" sz="4000" dirty="0" err="1">
                <a:solidFill>
                  <a:schemeClr val="tx1"/>
                </a:solidFill>
                <a:latin typeface="Times New Roman" pitchFamily="18" charset="0"/>
                <a:ea typeface="+mn-ea"/>
                <a:cs typeface="Times New Roman" pitchFamily="18" charset="0"/>
              </a:rPr>
              <a:t>sử</a:t>
            </a:r>
            <a:r>
              <a:rPr lang="en-US" altLang="en-US" sz="4000" dirty="0">
                <a:solidFill>
                  <a:schemeClr val="tx1"/>
                </a:solidFill>
                <a:latin typeface="Times New Roman" pitchFamily="18" charset="0"/>
                <a:ea typeface="+mn-ea"/>
                <a:cs typeface="Times New Roman" pitchFamily="18" charset="0"/>
              </a:rPr>
              <a:t> </a:t>
            </a:r>
            <a:r>
              <a:rPr lang="en-US" altLang="en-US" sz="4000" dirty="0" err="1">
                <a:solidFill>
                  <a:schemeClr val="tx1"/>
                </a:solidFill>
                <a:latin typeface="Times New Roman" pitchFamily="18" charset="0"/>
                <a:ea typeface="+mn-ea"/>
                <a:cs typeface="Times New Roman" pitchFamily="18" charset="0"/>
              </a:rPr>
              <a:t>dụng</a:t>
            </a:r>
            <a:r>
              <a:rPr lang="en-US" altLang="en-US" sz="4000" dirty="0">
                <a:solidFill>
                  <a:schemeClr val="tx1"/>
                </a:solidFill>
                <a:latin typeface="Times New Roman" pitchFamily="18" charset="0"/>
                <a:ea typeface="+mn-ea"/>
                <a:cs typeface="Times New Roman" pitchFamily="18" charset="0"/>
              </a:rPr>
              <a:t> </a:t>
            </a:r>
            <a:r>
              <a:rPr lang="en-US" altLang="en-US" sz="4000" dirty="0" err="1">
                <a:solidFill>
                  <a:schemeClr val="tx1"/>
                </a:solidFill>
                <a:latin typeface="Times New Roman" pitchFamily="18" charset="0"/>
                <a:ea typeface="+mn-ea"/>
                <a:cs typeface="Times New Roman" pitchFamily="18" charset="0"/>
              </a:rPr>
              <a:t>thảo</a:t>
            </a:r>
            <a:r>
              <a:rPr lang="en-US" altLang="en-US" sz="4000" dirty="0">
                <a:solidFill>
                  <a:schemeClr val="tx1"/>
                </a:solidFill>
                <a:latin typeface="Times New Roman" pitchFamily="18" charset="0"/>
                <a:ea typeface="+mn-ea"/>
                <a:cs typeface="Times New Roman" pitchFamily="18" charset="0"/>
              </a:rPr>
              <a:t> </a:t>
            </a:r>
            <a:r>
              <a:rPr lang="en-US" altLang="en-US" sz="4000" dirty="0" err="1">
                <a:solidFill>
                  <a:schemeClr val="tx1"/>
                </a:solidFill>
                <a:latin typeface="Times New Roman" pitchFamily="18" charset="0"/>
                <a:ea typeface="+mn-ea"/>
                <a:cs typeface="Times New Roman" pitchFamily="18" charset="0"/>
              </a:rPr>
              <a:t>mộc</a:t>
            </a:r>
            <a:r>
              <a:rPr lang="en-US" altLang="en-US" sz="4000" dirty="0">
                <a:solidFill>
                  <a:schemeClr val="tx1"/>
                </a:solidFill>
                <a:latin typeface="Times New Roman" pitchFamily="18" charset="0"/>
                <a:ea typeface="+mn-ea"/>
                <a:cs typeface="Times New Roman" pitchFamily="18" charset="0"/>
              </a:rPr>
              <a:t> </a:t>
            </a:r>
            <a:r>
              <a:rPr lang="en-US" altLang="en-US" sz="4000" dirty="0" err="1">
                <a:solidFill>
                  <a:schemeClr val="tx1"/>
                </a:solidFill>
                <a:latin typeface="Times New Roman" pitchFamily="18" charset="0"/>
                <a:ea typeface="+mn-ea"/>
                <a:cs typeface="Times New Roman" pitchFamily="18" charset="0"/>
              </a:rPr>
              <a:t>trong</a:t>
            </a:r>
            <a:r>
              <a:rPr lang="en-US" altLang="en-US" sz="4000" dirty="0">
                <a:solidFill>
                  <a:schemeClr val="tx1"/>
                </a:solidFill>
                <a:latin typeface="Times New Roman" pitchFamily="18" charset="0"/>
                <a:ea typeface="+mn-ea"/>
                <a:cs typeface="Times New Roman" pitchFamily="18" charset="0"/>
              </a:rPr>
              <a:t> </a:t>
            </a:r>
            <a:r>
              <a:rPr lang="en-US" altLang="en-US" sz="4000" dirty="0" err="1">
                <a:solidFill>
                  <a:schemeClr val="tx1"/>
                </a:solidFill>
                <a:latin typeface="Times New Roman" pitchFamily="18" charset="0"/>
                <a:ea typeface="+mn-ea"/>
                <a:cs typeface="Times New Roman" pitchFamily="18" charset="0"/>
              </a:rPr>
              <a:t>chữa</a:t>
            </a:r>
            <a:r>
              <a:rPr lang="en-US" altLang="en-US" sz="4000" dirty="0">
                <a:solidFill>
                  <a:schemeClr val="tx1"/>
                </a:solidFill>
                <a:latin typeface="Times New Roman" pitchFamily="18" charset="0"/>
                <a:ea typeface="+mn-ea"/>
                <a:cs typeface="Times New Roman" pitchFamily="18" charset="0"/>
              </a:rPr>
              <a:t> </a:t>
            </a:r>
            <a:r>
              <a:rPr lang="en-US" altLang="en-US" sz="4000" dirty="0" err="1">
                <a:solidFill>
                  <a:schemeClr val="tx1"/>
                </a:solidFill>
                <a:latin typeface="Times New Roman" pitchFamily="18" charset="0"/>
                <a:ea typeface="+mn-ea"/>
                <a:cs typeface="Times New Roman" pitchFamily="18" charset="0"/>
              </a:rPr>
              <a:t>bệnh</a:t>
            </a:r>
            <a:r>
              <a:rPr lang="en-US" altLang="en-US" sz="4000" dirty="0">
                <a:solidFill>
                  <a:schemeClr val="tx1"/>
                </a:solidFill>
                <a:latin typeface="Times New Roman" pitchFamily="18" charset="0"/>
                <a:ea typeface="+mn-ea"/>
                <a:cs typeface="Times New Roman" pitchFamily="18" charset="0"/>
              </a:rPr>
              <a:t>.</a:t>
            </a:r>
          </a:p>
        </p:txBody>
      </p:sp>
      <p:sp>
        <p:nvSpPr>
          <p:cNvPr id="7" name="Rectangle: Rounded Corners 6"/>
          <p:cNvSpPr/>
          <p:nvPr/>
        </p:nvSpPr>
        <p:spPr>
          <a:xfrm>
            <a:off x="132735" y="3807591"/>
            <a:ext cx="3516924" cy="518746"/>
          </a:xfrm>
          <a:prstGeom prst="roundRect">
            <a:avLst/>
          </a:prstGeom>
          <a:solidFill>
            <a:srgbClr val="0099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ct val="130000"/>
              </a:lnSpc>
              <a:spcBef>
                <a:spcPct val="0"/>
              </a:spcBef>
              <a:buFontTx/>
              <a:buNone/>
            </a:pPr>
            <a:r>
              <a:rPr lang="en-US" altLang="en-US" sz="4000" b="1" dirty="0">
                <a:solidFill>
                  <a:schemeClr val="bg1"/>
                </a:solidFill>
                <a:latin typeface="Times New Roman" pitchFamily="18" charset="0"/>
                <a:cs typeface="Times New Roman" pitchFamily="18" charset="0"/>
              </a:rPr>
              <a:t>Y HỌC</a:t>
            </a:r>
          </a:p>
        </p:txBody>
      </p:sp>
    </p:spTree>
    <p:extLst>
      <p:ext uri="{BB962C8B-B14F-4D97-AF65-F5344CB8AC3E}">
        <p14:creationId xmlns:p14="http://schemas.microsoft.com/office/powerpoint/2010/main" val="304216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541" y="10272"/>
            <a:ext cx="983276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402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483" y="164384"/>
            <a:ext cx="9042690" cy="6525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367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9723" y="0"/>
            <a:ext cx="9368546" cy="6534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367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sony\Downloads\Screenshot_20231004_170720_YouT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6050" y="0"/>
            <a:ext cx="9251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4" descr="Củng cố, mở rộng kiến thức về câu - Bồi dưỡng HSG Ngữ Văn 6 ..."/>
          <p:cNvPicPr>
            <a:picLocks noChangeAspect="1" noChangeArrowheads="1"/>
          </p:cNvPicPr>
          <p:nvPr/>
        </p:nvPicPr>
        <p:blipFill>
          <a:blip r:embed="rId3">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9542464" y="282575"/>
            <a:ext cx="688975" cy="668338"/>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1740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rgbClr val="333300"/>
          </a:solidFill>
          <a:ln w="152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30723" name="Picture 3" descr="C:\Users\sony\Downloads\Screenshot_20231007_155839_YouT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488" y="115889"/>
            <a:ext cx="9072563" cy="6626225"/>
          </a:xfrm>
          <a:prstGeom prst="rect">
            <a:avLst/>
          </a:prstGeom>
          <a:noFill/>
          <a:ln w="57150">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30724" name="Picture 2" descr="C:\Users\sony\Downloads\Screenshot_20230921_061906_Goog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926" y="115888"/>
            <a:ext cx="3241675" cy="5257800"/>
          </a:xfrm>
          <a:prstGeom prst="rect">
            <a:avLst/>
          </a:prstGeom>
          <a:noFill/>
          <a:ln w="5715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0831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58926" y="71438"/>
            <a:ext cx="9109075" cy="6742112"/>
          </a:xfrm>
          <a:prstGeom prst="rect">
            <a:avLst/>
          </a:prstGeom>
          <a:solidFill>
            <a:srgbClr val="333300"/>
          </a:solidFill>
          <a:ln w="152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31747" name="Picture 3" descr="C:\Users\sony\Downloads\Screenshot_20230921_055918_YouT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925" y="231775"/>
            <a:ext cx="8929688" cy="6553200"/>
          </a:xfrm>
          <a:prstGeom prst="rect">
            <a:avLst/>
          </a:prstGeom>
          <a:noFill/>
          <a:ln w="7620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5632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rgbClr val="333300"/>
          </a:solidFill>
          <a:ln w="152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34819" name="Picture 2" descr="C:\Users\sony\Downloads\Screenshot_20230921_061343_Goog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1" y="160339"/>
            <a:ext cx="3592513" cy="597693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71537" y="6103939"/>
            <a:ext cx="5545138" cy="585787"/>
          </a:xfrm>
          <a:prstGeom prst="rect">
            <a:avLst/>
          </a:prstGeom>
          <a:noFill/>
        </p:spPr>
        <p:txBody>
          <a:bodyPr>
            <a:spAutoFit/>
          </a:bodyPr>
          <a:lstStyle/>
          <a:p>
            <a:pPr algn="ctr" eaLnBrk="1" hangingPunct="1">
              <a:defRPr/>
            </a:pPr>
            <a:r>
              <a:rPr lang="vi-VN" sz="3200" b="1" dirty="0">
                <a:solidFill>
                  <a:srgbClr val="FFFF00"/>
                </a:solidFill>
                <a:latin typeface="+mj-lt"/>
                <a:cs typeface="Arial" charset="0"/>
              </a:rPr>
              <a:t>Trên quốc huy Ấn Độ </a:t>
            </a:r>
            <a:endParaRPr lang="en-US" sz="3200" b="1" dirty="0">
              <a:solidFill>
                <a:srgbClr val="FFFF00"/>
              </a:solidFill>
              <a:latin typeface="+mj-lt"/>
              <a:cs typeface="Arial" charset="0"/>
            </a:endParaRPr>
          </a:p>
        </p:txBody>
      </p:sp>
      <p:pic>
        <p:nvPicPr>
          <p:cNvPr id="34821" name="Picture 2" descr="C:\Users\sony\Downloads\Screenshot_20230921_061944_Goog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825" y="260350"/>
            <a:ext cx="3479800" cy="5111750"/>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664201" y="5372100"/>
            <a:ext cx="5065713" cy="1200150"/>
          </a:xfrm>
          <a:prstGeom prst="rect">
            <a:avLst/>
          </a:prstGeom>
          <a:noFill/>
        </p:spPr>
        <p:txBody>
          <a:bodyPr>
            <a:spAutoFit/>
          </a:bodyPr>
          <a:lstStyle/>
          <a:p>
            <a:pPr algn="ctr" eaLnBrk="1" hangingPunct="1">
              <a:defRPr/>
            </a:pPr>
            <a:r>
              <a:rPr lang="vi-VN" sz="2400" b="1" dirty="0">
                <a:solidFill>
                  <a:schemeClr val="bg1"/>
                </a:solidFill>
                <a:latin typeface="+mj-lt"/>
                <a:cs typeface="Arial" charset="0"/>
              </a:rPr>
              <a:t>Trên cơ sở của các tổ chức              chính quyền và các cơ sở ngoại giao của Ấn Độ ở nước ngoài  </a:t>
            </a:r>
            <a:endParaRPr lang="en-US" sz="2400" b="1" dirty="0">
              <a:solidFill>
                <a:schemeClr val="bg1"/>
              </a:solidFill>
              <a:latin typeface="+mj-lt"/>
              <a:cs typeface="Arial" charset="0"/>
            </a:endParaRPr>
          </a:p>
        </p:txBody>
      </p:sp>
    </p:spTree>
    <p:extLst>
      <p:ext uri="{BB962C8B-B14F-4D97-AF65-F5344CB8AC3E}">
        <p14:creationId xmlns:p14="http://schemas.microsoft.com/office/powerpoint/2010/main" val="33326363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p:cNvSpPr/>
          <p:nvPr/>
        </p:nvSpPr>
        <p:spPr>
          <a:xfrm>
            <a:off x="2374017" y="262430"/>
            <a:ext cx="7949854" cy="755139"/>
          </a:xfrm>
          <a:prstGeom prst="roundRect">
            <a:avLst>
              <a:gd name="adj" fmla="val 1205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4400" b="1" dirty="0">
                <a:latin typeface="Times New Roman" pitchFamily="18" charset="0"/>
                <a:cs typeface="Times New Roman" pitchFamily="18" charset="0"/>
              </a:rPr>
              <a:t>KIẾN TRÚC VÀ ĐIÊU KHẮC</a:t>
            </a:r>
            <a:endParaRPr lang="en-US" sz="44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TextBox 5"/>
          <p:cNvSpPr txBox="1"/>
          <p:nvPr/>
        </p:nvSpPr>
        <p:spPr>
          <a:xfrm>
            <a:off x="265471" y="1900367"/>
            <a:ext cx="10417456" cy="2325228"/>
          </a:xfrm>
          <a:prstGeom prst="roundRect">
            <a:avLst>
              <a:gd name="adj" fmla="val 8512"/>
            </a:avLst>
          </a:prstGeom>
          <a:solidFill>
            <a:schemeClr val="accent6">
              <a:lumMod val="20000"/>
              <a:lumOff val="80000"/>
            </a:schemeClr>
          </a:solidFill>
          <a:ln>
            <a:noFill/>
            <a:prstDash val="dash"/>
          </a:ln>
          <a:effectLst>
            <a:outerShdw blurRad="50800" dist="38100" dir="2700000" algn="tl" rotWithShape="0">
              <a:prstClr val="black">
                <a:alpha val="40000"/>
              </a:prstClr>
            </a:outerShdw>
          </a:effectLst>
        </p:spPr>
        <p:txBody>
          <a:bodyPr wrap="square" lIns="288000" tIns="432000" rIns="252000" bIns="108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30000"/>
              </a:lnSpc>
              <a:spcBef>
                <a:spcPct val="0"/>
              </a:spcBef>
              <a:buFontTx/>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Chùa</a:t>
            </a:r>
            <a:r>
              <a:rPr lang="en-US" sz="4400" dirty="0">
                <a:latin typeface="Times New Roman" panose="02020603050405020304" pitchFamily="18" charset="0"/>
                <a:cs typeface="Times New Roman" panose="02020603050405020304" pitchFamily="18" charset="0"/>
              </a:rPr>
              <a:t> hang A-</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-ta.</a:t>
            </a:r>
          </a:p>
          <a:p>
            <a:pPr algn="just">
              <a:lnSpc>
                <a:spcPct val="130000"/>
              </a:lnSpc>
              <a:spcBef>
                <a:spcPct val="0"/>
              </a:spcBef>
              <a:buFontTx/>
              <a:buNone/>
            </a:pPr>
            <a:r>
              <a:rPr lang="en-US" altLang="en-US" sz="4400" dirty="0">
                <a:latin typeface="Times New Roman" pitchFamily="18" charset="0"/>
                <a:cs typeface="Times New Roman" pitchFamily="18" charset="0"/>
              </a:rPr>
              <a:t>- </a:t>
            </a:r>
            <a:r>
              <a:rPr lang="en-US" altLang="en-US" sz="4400" dirty="0" err="1">
                <a:latin typeface="Times New Roman" pitchFamily="18" charset="0"/>
                <a:cs typeface="Times New Roman" pitchFamily="18" charset="0"/>
              </a:rPr>
              <a:t>Đại</a:t>
            </a:r>
            <a:r>
              <a:rPr lang="en-US" altLang="en-US" sz="4400" dirty="0">
                <a:latin typeface="Times New Roman" pitchFamily="18" charset="0"/>
                <a:cs typeface="Times New Roman" pitchFamily="18" charset="0"/>
              </a:rPr>
              <a:t> </a:t>
            </a:r>
            <a:r>
              <a:rPr lang="en-US" altLang="en-US" sz="4400" dirty="0" err="1">
                <a:latin typeface="Times New Roman" pitchFamily="18" charset="0"/>
                <a:cs typeface="Times New Roman" pitchFamily="18" charset="0"/>
              </a:rPr>
              <a:t>bảo</a:t>
            </a:r>
            <a:r>
              <a:rPr lang="en-US" altLang="en-US" sz="4400" dirty="0">
                <a:latin typeface="Times New Roman" pitchFamily="18" charset="0"/>
                <a:cs typeface="Times New Roman" pitchFamily="18" charset="0"/>
              </a:rPr>
              <a:t> </a:t>
            </a:r>
            <a:r>
              <a:rPr lang="en-US" altLang="en-US" sz="4400" dirty="0" err="1">
                <a:latin typeface="Times New Roman" pitchFamily="18" charset="0"/>
                <a:cs typeface="Times New Roman" pitchFamily="18" charset="0"/>
              </a:rPr>
              <a:t>tháp</a:t>
            </a:r>
            <a:r>
              <a:rPr lang="en-US" altLang="en-US" sz="4400" dirty="0">
                <a:latin typeface="Times New Roman" pitchFamily="18" charset="0"/>
                <a:cs typeface="Times New Roman" pitchFamily="18" charset="0"/>
              </a:rPr>
              <a:t> San-chi</a:t>
            </a:r>
          </a:p>
        </p:txBody>
      </p:sp>
      <p:sp>
        <p:nvSpPr>
          <p:cNvPr id="5" name="Rectangle: Rounded Corners 4"/>
          <p:cNvSpPr/>
          <p:nvPr/>
        </p:nvSpPr>
        <p:spPr>
          <a:xfrm>
            <a:off x="265471" y="1199595"/>
            <a:ext cx="3516923" cy="518746"/>
          </a:xfrm>
          <a:prstGeom prst="round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ct val="130000"/>
              </a:lnSpc>
              <a:spcBef>
                <a:spcPct val="0"/>
              </a:spcBef>
            </a:pPr>
            <a:r>
              <a:rPr lang="en-US" sz="4400" b="1" dirty="0">
                <a:solidFill>
                  <a:schemeClr val="bg1"/>
                </a:solidFill>
                <a:latin typeface="Times New Roman" pitchFamily="18" charset="0"/>
                <a:cs typeface="Times New Roman" pitchFamily="18" charset="0"/>
              </a:rPr>
              <a:t>KIẾN TRÚC</a:t>
            </a:r>
          </a:p>
        </p:txBody>
      </p:sp>
      <p:sp>
        <p:nvSpPr>
          <p:cNvPr id="6" name="TextBox 7"/>
          <p:cNvSpPr txBox="1"/>
          <p:nvPr/>
        </p:nvSpPr>
        <p:spPr>
          <a:xfrm>
            <a:off x="265471" y="5241409"/>
            <a:ext cx="8584859" cy="1466874"/>
          </a:xfrm>
          <a:prstGeom prst="roundRect">
            <a:avLst>
              <a:gd name="adj" fmla="val 5034"/>
            </a:avLst>
          </a:prstGeom>
          <a:solidFill>
            <a:schemeClr val="accent4">
              <a:lumMod val="20000"/>
              <a:lumOff val="80000"/>
            </a:schemeClr>
          </a:solidFill>
          <a:ln>
            <a:noFill/>
            <a:prstDash val="dash"/>
          </a:ln>
          <a:effectLst>
            <a:outerShdw blurRad="50800" dist="38100" dir="2700000" algn="tl" rotWithShape="0">
              <a:prstClr val="black">
                <a:alpha val="40000"/>
              </a:prstClr>
            </a:outerShdw>
          </a:effectLst>
        </p:spPr>
        <p:txBody>
          <a:bodyPr wrap="square" lIns="288000" tIns="432000" rIns="252000" bIns="108000">
            <a:spAutoFit/>
          </a:bodyPr>
          <a:lstStyle>
            <a:defPPr>
              <a:defRPr lang="en-US"/>
            </a:defPPr>
            <a:lvl1pPr indent="180340" algn="just">
              <a:spcAft>
                <a:spcPts val="720"/>
              </a:spcAft>
              <a:defRPr sz="2000">
                <a:solidFill>
                  <a:schemeClr val="tx1">
                    <a:lumMod val="95000"/>
                    <a:lumOff val="5000"/>
                  </a:schemeClr>
                </a:solidFill>
                <a:effectLst/>
                <a:latin typeface="+mj-lt"/>
                <a:ea typeface="Calibri" panose="020F0502020204030204" pitchFamily="34" charset="0"/>
              </a:defRPr>
            </a:lvl1pPr>
          </a:lstStyle>
          <a:p>
            <a:pPr>
              <a:lnSpc>
                <a:spcPct val="130000"/>
              </a:lnSpc>
              <a:spcBef>
                <a:spcPct val="0"/>
              </a:spcBef>
            </a:pPr>
            <a:r>
              <a:rPr lang="en-US" altLang="en-US" sz="4400" dirty="0" err="1">
                <a:solidFill>
                  <a:schemeClr val="tx1"/>
                </a:solidFill>
                <a:latin typeface="Times New Roman" pitchFamily="18" charset="0"/>
                <a:ea typeface="+mn-ea"/>
                <a:cs typeface="Times New Roman" pitchFamily="18" charset="0"/>
              </a:rPr>
              <a:t>Cột</a:t>
            </a:r>
            <a:r>
              <a:rPr lang="en-US" altLang="en-US" sz="4400" dirty="0">
                <a:solidFill>
                  <a:schemeClr val="tx1"/>
                </a:solidFill>
                <a:latin typeface="Times New Roman" pitchFamily="18" charset="0"/>
                <a:ea typeface="+mn-ea"/>
                <a:cs typeface="Times New Roman" pitchFamily="18" charset="0"/>
              </a:rPr>
              <a:t> </a:t>
            </a:r>
            <a:r>
              <a:rPr lang="en-US" altLang="en-US" sz="4400" dirty="0" err="1">
                <a:solidFill>
                  <a:schemeClr val="tx1"/>
                </a:solidFill>
                <a:latin typeface="Times New Roman" pitchFamily="18" charset="0"/>
                <a:ea typeface="+mn-ea"/>
                <a:cs typeface="Times New Roman" pitchFamily="18" charset="0"/>
              </a:rPr>
              <a:t>đá</a:t>
            </a:r>
            <a:r>
              <a:rPr lang="en-US" altLang="en-US" sz="4400" dirty="0">
                <a:solidFill>
                  <a:schemeClr val="tx1"/>
                </a:solidFill>
                <a:latin typeface="Times New Roman" pitchFamily="18" charset="0"/>
                <a:ea typeface="+mn-ea"/>
                <a:cs typeface="Times New Roman" pitchFamily="18" charset="0"/>
              </a:rPr>
              <a:t> </a:t>
            </a:r>
            <a:r>
              <a:rPr lang="en-US" altLang="en-US" sz="4400" dirty="0" err="1">
                <a:solidFill>
                  <a:schemeClr val="tx1"/>
                </a:solidFill>
                <a:latin typeface="Times New Roman" pitchFamily="18" charset="0"/>
                <a:ea typeface="+mn-ea"/>
                <a:cs typeface="Times New Roman" pitchFamily="18" charset="0"/>
              </a:rPr>
              <a:t>sư</a:t>
            </a:r>
            <a:r>
              <a:rPr lang="en-US" altLang="en-US" sz="4400" dirty="0">
                <a:solidFill>
                  <a:schemeClr val="tx1"/>
                </a:solidFill>
                <a:latin typeface="Times New Roman" pitchFamily="18" charset="0"/>
                <a:ea typeface="+mn-ea"/>
                <a:cs typeface="Times New Roman" pitchFamily="18" charset="0"/>
              </a:rPr>
              <a:t> </a:t>
            </a:r>
            <a:r>
              <a:rPr lang="en-US" altLang="en-US" sz="4400" dirty="0" err="1">
                <a:solidFill>
                  <a:schemeClr val="tx1"/>
                </a:solidFill>
                <a:latin typeface="Times New Roman" pitchFamily="18" charset="0"/>
                <a:ea typeface="+mn-ea"/>
                <a:cs typeface="Times New Roman" pitchFamily="18" charset="0"/>
              </a:rPr>
              <a:t>tử</a:t>
            </a:r>
            <a:r>
              <a:rPr lang="en-US" altLang="en-US" sz="4400" dirty="0">
                <a:solidFill>
                  <a:schemeClr val="tx1"/>
                </a:solidFill>
                <a:latin typeface="Times New Roman" pitchFamily="18" charset="0"/>
                <a:ea typeface="+mn-ea"/>
                <a:cs typeface="Times New Roman" pitchFamily="18" charset="0"/>
              </a:rPr>
              <a:t> </a:t>
            </a:r>
            <a:r>
              <a:rPr lang="en-US" altLang="en-US" sz="4400" dirty="0" err="1">
                <a:solidFill>
                  <a:schemeClr val="tx1"/>
                </a:solidFill>
                <a:latin typeface="Times New Roman" pitchFamily="18" charset="0"/>
                <a:ea typeface="+mn-ea"/>
                <a:cs typeface="Times New Roman" pitchFamily="18" charset="0"/>
              </a:rPr>
              <a:t>của</a:t>
            </a:r>
            <a:r>
              <a:rPr lang="en-US" altLang="en-US" sz="4400" dirty="0">
                <a:solidFill>
                  <a:schemeClr val="tx1"/>
                </a:solidFill>
                <a:latin typeface="Times New Roman" pitchFamily="18" charset="0"/>
                <a:ea typeface="+mn-ea"/>
                <a:cs typeface="Times New Roman" pitchFamily="18" charset="0"/>
              </a:rPr>
              <a:t> </a:t>
            </a:r>
            <a:r>
              <a:rPr lang="en-US" altLang="en-US" sz="4400" dirty="0" err="1">
                <a:solidFill>
                  <a:schemeClr val="tx1"/>
                </a:solidFill>
                <a:latin typeface="Times New Roman" pitchFamily="18" charset="0"/>
                <a:ea typeface="+mn-ea"/>
                <a:cs typeface="Times New Roman" pitchFamily="18" charset="0"/>
              </a:rPr>
              <a:t>vua</a:t>
            </a:r>
            <a:r>
              <a:rPr lang="en-US" altLang="en-US" sz="4400" dirty="0">
                <a:solidFill>
                  <a:schemeClr val="tx1"/>
                </a:solidFill>
                <a:latin typeface="Times New Roman" pitchFamily="18" charset="0"/>
                <a:ea typeface="+mn-ea"/>
                <a:cs typeface="Times New Roman" pitchFamily="18" charset="0"/>
              </a:rPr>
              <a:t> A-</a:t>
            </a:r>
            <a:r>
              <a:rPr lang="en-US" altLang="en-US" sz="4400" dirty="0" err="1">
                <a:solidFill>
                  <a:schemeClr val="tx1"/>
                </a:solidFill>
                <a:latin typeface="Times New Roman" pitchFamily="18" charset="0"/>
                <a:ea typeface="+mn-ea"/>
                <a:cs typeface="Times New Roman" pitchFamily="18" charset="0"/>
              </a:rPr>
              <a:t>sô</a:t>
            </a:r>
            <a:r>
              <a:rPr lang="en-US" altLang="en-US" sz="4400" dirty="0">
                <a:solidFill>
                  <a:schemeClr val="tx1"/>
                </a:solidFill>
                <a:latin typeface="Times New Roman" pitchFamily="18" charset="0"/>
                <a:ea typeface="+mn-ea"/>
                <a:cs typeface="Times New Roman" pitchFamily="18" charset="0"/>
              </a:rPr>
              <a:t>-ca.</a:t>
            </a:r>
          </a:p>
        </p:txBody>
      </p:sp>
      <p:sp>
        <p:nvSpPr>
          <p:cNvPr id="7" name="Rectangle: Rounded Corners 6"/>
          <p:cNvSpPr/>
          <p:nvPr/>
        </p:nvSpPr>
        <p:spPr>
          <a:xfrm>
            <a:off x="385786" y="4501575"/>
            <a:ext cx="3516924" cy="518746"/>
          </a:xfrm>
          <a:prstGeom prst="roundRect">
            <a:avLst/>
          </a:prstGeom>
          <a:solidFill>
            <a:srgbClr val="0099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ct val="130000"/>
              </a:lnSpc>
              <a:spcBef>
                <a:spcPct val="0"/>
              </a:spcBef>
              <a:buFontTx/>
              <a:buNone/>
            </a:pPr>
            <a:r>
              <a:rPr lang="en-US" altLang="en-US" sz="4400" b="1" dirty="0">
                <a:solidFill>
                  <a:schemeClr val="bg1"/>
                </a:solidFill>
                <a:latin typeface="Times New Roman" pitchFamily="18" charset="0"/>
                <a:cs typeface="Times New Roman" pitchFamily="18" charset="0"/>
              </a:rPr>
              <a:t>ĐIÊU KHẮC</a:t>
            </a:r>
          </a:p>
        </p:txBody>
      </p:sp>
    </p:spTree>
    <p:extLst>
      <p:ext uri="{BB962C8B-B14F-4D97-AF65-F5344CB8AC3E}">
        <p14:creationId xmlns:p14="http://schemas.microsoft.com/office/powerpoint/2010/main" val="278770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5375" y="95250"/>
            <a:ext cx="5621198" cy="659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oogle Shape;1410;p48">
            <a:extLst>
              <a:ext uri="{FF2B5EF4-FFF2-40B4-BE49-F238E27FC236}">
                <a16:creationId xmlns:a16="http://schemas.microsoft.com/office/drawing/2014/main" id="{92CB90F6-01E6-4CEF-836E-F0143169A932}"/>
              </a:ext>
            </a:extLst>
          </p:cNvPr>
          <p:cNvGrpSpPr/>
          <p:nvPr/>
        </p:nvGrpSpPr>
        <p:grpSpPr>
          <a:xfrm>
            <a:off x="1292894" y="238192"/>
            <a:ext cx="4241138" cy="889793"/>
            <a:chOff x="7728915" y="1917859"/>
            <a:chExt cx="1034486" cy="222599"/>
          </a:xfrm>
        </p:grpSpPr>
        <p:sp>
          <p:nvSpPr>
            <p:cNvPr id="6" name="Google Shape;1411;p48">
              <a:extLst>
                <a:ext uri="{FF2B5EF4-FFF2-40B4-BE49-F238E27FC236}">
                  <a16:creationId xmlns:a16="http://schemas.microsoft.com/office/drawing/2014/main" id="{B691FF15-5AAD-4167-9B06-65B74FC75C2A}"/>
                </a:ext>
              </a:extLst>
            </p:cNvPr>
            <p:cNvSpPr/>
            <p:nvPr/>
          </p:nvSpPr>
          <p:spPr>
            <a:xfrm>
              <a:off x="8619035" y="1957671"/>
              <a:ext cx="135129" cy="175206"/>
            </a:xfrm>
            <a:custGeom>
              <a:avLst/>
              <a:gdLst/>
              <a:ahLst/>
              <a:cxnLst/>
              <a:rect l="l" t="t" r="r" b="b"/>
              <a:pathLst>
                <a:path w="2549" h="3305" extrusionOk="0">
                  <a:moveTo>
                    <a:pt x="2549" y="0"/>
                  </a:moveTo>
                  <a:cubicBezTo>
                    <a:pt x="2549" y="0"/>
                    <a:pt x="2548" y="0"/>
                    <a:pt x="2548" y="1"/>
                  </a:cubicBezTo>
                  <a:lnTo>
                    <a:pt x="2548" y="1"/>
                  </a:lnTo>
                  <a:cubicBezTo>
                    <a:pt x="2548" y="0"/>
                    <a:pt x="2549" y="0"/>
                    <a:pt x="2549" y="0"/>
                  </a:cubicBezTo>
                  <a:close/>
                  <a:moveTo>
                    <a:pt x="999" y="255"/>
                  </a:moveTo>
                  <a:cubicBezTo>
                    <a:pt x="1054" y="255"/>
                    <a:pt x="1109" y="256"/>
                    <a:pt x="1163" y="259"/>
                  </a:cubicBezTo>
                  <a:cubicBezTo>
                    <a:pt x="1206" y="261"/>
                    <a:pt x="1206" y="322"/>
                    <a:pt x="1163" y="325"/>
                  </a:cubicBezTo>
                  <a:cubicBezTo>
                    <a:pt x="1109" y="327"/>
                    <a:pt x="1054" y="328"/>
                    <a:pt x="999" y="328"/>
                  </a:cubicBezTo>
                  <a:cubicBezTo>
                    <a:pt x="889" y="328"/>
                    <a:pt x="778" y="325"/>
                    <a:pt x="668" y="322"/>
                  </a:cubicBezTo>
                  <a:cubicBezTo>
                    <a:pt x="628" y="321"/>
                    <a:pt x="629" y="263"/>
                    <a:pt x="668" y="262"/>
                  </a:cubicBezTo>
                  <a:cubicBezTo>
                    <a:pt x="778" y="259"/>
                    <a:pt x="889" y="255"/>
                    <a:pt x="999" y="255"/>
                  </a:cubicBezTo>
                  <a:close/>
                  <a:moveTo>
                    <a:pt x="1958" y="347"/>
                  </a:moveTo>
                  <a:cubicBezTo>
                    <a:pt x="2042" y="347"/>
                    <a:pt x="2125" y="350"/>
                    <a:pt x="2207" y="360"/>
                  </a:cubicBezTo>
                  <a:cubicBezTo>
                    <a:pt x="2247" y="366"/>
                    <a:pt x="2247" y="417"/>
                    <a:pt x="2207" y="422"/>
                  </a:cubicBezTo>
                  <a:cubicBezTo>
                    <a:pt x="2127" y="432"/>
                    <a:pt x="2045" y="435"/>
                    <a:pt x="1963" y="435"/>
                  </a:cubicBezTo>
                  <a:cubicBezTo>
                    <a:pt x="1829" y="435"/>
                    <a:pt x="1694" y="427"/>
                    <a:pt x="1562" y="425"/>
                  </a:cubicBezTo>
                  <a:cubicBezTo>
                    <a:pt x="1517" y="425"/>
                    <a:pt x="1517" y="357"/>
                    <a:pt x="1562" y="357"/>
                  </a:cubicBezTo>
                  <a:cubicBezTo>
                    <a:pt x="1692" y="355"/>
                    <a:pt x="1825" y="347"/>
                    <a:pt x="1958" y="347"/>
                  </a:cubicBezTo>
                  <a:close/>
                  <a:moveTo>
                    <a:pt x="1261" y="2801"/>
                  </a:moveTo>
                  <a:cubicBezTo>
                    <a:pt x="1263" y="2801"/>
                    <a:pt x="1266" y="2802"/>
                    <a:pt x="1269" y="2802"/>
                  </a:cubicBezTo>
                  <a:cubicBezTo>
                    <a:pt x="1481" y="2855"/>
                    <a:pt x="1692" y="2877"/>
                    <a:pt x="1909" y="2894"/>
                  </a:cubicBezTo>
                  <a:cubicBezTo>
                    <a:pt x="1949" y="2897"/>
                    <a:pt x="1950" y="2955"/>
                    <a:pt x="1909" y="2957"/>
                  </a:cubicBezTo>
                  <a:cubicBezTo>
                    <a:pt x="1891" y="2958"/>
                    <a:pt x="1873" y="2958"/>
                    <a:pt x="1855" y="2958"/>
                  </a:cubicBezTo>
                  <a:cubicBezTo>
                    <a:pt x="1652" y="2958"/>
                    <a:pt x="1447" y="2920"/>
                    <a:pt x="1253" y="2864"/>
                  </a:cubicBezTo>
                  <a:cubicBezTo>
                    <a:pt x="1216" y="2853"/>
                    <a:pt x="1227" y="2801"/>
                    <a:pt x="1261" y="2801"/>
                  </a:cubicBezTo>
                  <a:close/>
                  <a:moveTo>
                    <a:pt x="2548" y="1"/>
                  </a:moveTo>
                  <a:cubicBezTo>
                    <a:pt x="2390" y="75"/>
                    <a:pt x="2206" y="93"/>
                    <a:pt x="2020" y="93"/>
                  </a:cubicBezTo>
                  <a:cubicBezTo>
                    <a:pt x="1861" y="93"/>
                    <a:pt x="1699" y="80"/>
                    <a:pt x="1549" y="77"/>
                  </a:cubicBezTo>
                  <a:cubicBezTo>
                    <a:pt x="1232" y="74"/>
                    <a:pt x="916" y="70"/>
                    <a:pt x="599" y="48"/>
                  </a:cubicBezTo>
                  <a:lnTo>
                    <a:pt x="599" y="48"/>
                  </a:lnTo>
                  <a:cubicBezTo>
                    <a:pt x="661" y="876"/>
                    <a:pt x="712" y="1715"/>
                    <a:pt x="658" y="2537"/>
                  </a:cubicBezTo>
                  <a:cubicBezTo>
                    <a:pt x="663" y="2549"/>
                    <a:pt x="663" y="2564"/>
                    <a:pt x="652" y="2579"/>
                  </a:cubicBezTo>
                  <a:cubicBezTo>
                    <a:pt x="574" y="2685"/>
                    <a:pt x="489" y="2787"/>
                    <a:pt x="401" y="2889"/>
                  </a:cubicBezTo>
                  <a:cubicBezTo>
                    <a:pt x="554" y="2867"/>
                    <a:pt x="709" y="2844"/>
                    <a:pt x="865" y="2841"/>
                  </a:cubicBezTo>
                  <a:cubicBezTo>
                    <a:pt x="895" y="2841"/>
                    <a:pt x="903" y="2889"/>
                    <a:pt x="873" y="2895"/>
                  </a:cubicBezTo>
                  <a:cubicBezTo>
                    <a:pt x="707" y="2928"/>
                    <a:pt x="537" y="2940"/>
                    <a:pt x="370" y="2955"/>
                  </a:cubicBezTo>
                  <a:cubicBezTo>
                    <a:pt x="368" y="2955"/>
                    <a:pt x="367" y="2955"/>
                    <a:pt x="366" y="2955"/>
                  </a:cubicBezTo>
                  <a:cubicBezTo>
                    <a:pt x="358" y="2955"/>
                    <a:pt x="353" y="2952"/>
                    <a:pt x="348" y="2949"/>
                  </a:cubicBezTo>
                  <a:cubicBezTo>
                    <a:pt x="236" y="3073"/>
                    <a:pt x="120" y="3192"/>
                    <a:pt x="0" y="3304"/>
                  </a:cubicBezTo>
                  <a:cubicBezTo>
                    <a:pt x="511" y="3250"/>
                    <a:pt x="1027" y="3229"/>
                    <a:pt x="1542" y="3229"/>
                  </a:cubicBezTo>
                  <a:cubicBezTo>
                    <a:pt x="1872" y="3229"/>
                    <a:pt x="2202" y="3238"/>
                    <a:pt x="2530" y="3252"/>
                  </a:cubicBezTo>
                  <a:cubicBezTo>
                    <a:pt x="2365" y="3054"/>
                    <a:pt x="2233" y="2833"/>
                    <a:pt x="2080" y="2626"/>
                  </a:cubicBezTo>
                  <a:cubicBezTo>
                    <a:pt x="1864" y="2331"/>
                    <a:pt x="1625" y="2061"/>
                    <a:pt x="1376" y="1793"/>
                  </a:cubicBezTo>
                  <a:cubicBezTo>
                    <a:pt x="1336" y="1751"/>
                    <a:pt x="1365" y="1698"/>
                    <a:pt x="1407" y="1685"/>
                  </a:cubicBezTo>
                  <a:cubicBezTo>
                    <a:pt x="1379" y="1670"/>
                    <a:pt x="1363" y="1630"/>
                    <a:pt x="1391" y="1598"/>
                  </a:cubicBezTo>
                  <a:cubicBezTo>
                    <a:pt x="1796" y="1111"/>
                    <a:pt x="2189" y="625"/>
                    <a:pt x="2534" y="93"/>
                  </a:cubicBezTo>
                  <a:cubicBezTo>
                    <a:pt x="2511" y="64"/>
                    <a:pt x="2507" y="20"/>
                    <a:pt x="2548" y="1"/>
                  </a:cubicBezTo>
                  <a:close/>
                </a:path>
              </a:pathLst>
            </a:custGeom>
            <a:solidFill>
              <a:srgbClr val="FFE6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7" name="Google Shape;1412;p48">
              <a:extLst>
                <a:ext uri="{FF2B5EF4-FFF2-40B4-BE49-F238E27FC236}">
                  <a16:creationId xmlns:a16="http://schemas.microsoft.com/office/drawing/2014/main" id="{E5DC2960-284F-4745-8FB5-1637C7D73489}"/>
                </a:ext>
              </a:extLst>
            </p:cNvPr>
            <p:cNvSpPr/>
            <p:nvPr/>
          </p:nvSpPr>
          <p:spPr>
            <a:xfrm>
              <a:off x="8615165" y="2098841"/>
              <a:ext cx="25234" cy="25128"/>
            </a:xfrm>
            <a:custGeom>
              <a:avLst/>
              <a:gdLst/>
              <a:ahLst/>
              <a:cxnLst/>
              <a:rect l="l" t="t" r="r" b="b"/>
              <a:pathLst>
                <a:path w="476" h="474" extrusionOk="0">
                  <a:moveTo>
                    <a:pt x="476" y="0"/>
                  </a:moveTo>
                  <a:cubicBezTo>
                    <a:pt x="470" y="4"/>
                    <a:pt x="464" y="7"/>
                    <a:pt x="458" y="7"/>
                  </a:cubicBezTo>
                  <a:cubicBezTo>
                    <a:pt x="305" y="5"/>
                    <a:pt x="152" y="4"/>
                    <a:pt x="0" y="3"/>
                  </a:cubicBezTo>
                  <a:lnTo>
                    <a:pt x="0" y="3"/>
                  </a:lnTo>
                  <a:cubicBezTo>
                    <a:pt x="24" y="157"/>
                    <a:pt x="29" y="317"/>
                    <a:pt x="15" y="474"/>
                  </a:cubicBezTo>
                  <a:cubicBezTo>
                    <a:pt x="159" y="309"/>
                    <a:pt x="313" y="149"/>
                    <a:pt x="476" y="0"/>
                  </a:cubicBezTo>
                  <a:close/>
                </a:path>
              </a:pathLst>
            </a:custGeom>
            <a:solidFill>
              <a:srgbClr val="CCB1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8" name="Google Shape;1413;p48">
              <a:extLst>
                <a:ext uri="{FF2B5EF4-FFF2-40B4-BE49-F238E27FC236}">
                  <a16:creationId xmlns:a16="http://schemas.microsoft.com/office/drawing/2014/main" id="{CB16008B-7412-4408-AE47-DB7655CE3008}"/>
                </a:ext>
              </a:extLst>
            </p:cNvPr>
            <p:cNvSpPr/>
            <p:nvPr/>
          </p:nvSpPr>
          <p:spPr>
            <a:xfrm>
              <a:off x="7873160" y="2103135"/>
              <a:ext cx="41032" cy="27513"/>
            </a:xfrm>
            <a:custGeom>
              <a:avLst/>
              <a:gdLst/>
              <a:ahLst/>
              <a:cxnLst/>
              <a:rect l="l" t="t" r="r" b="b"/>
              <a:pathLst>
                <a:path w="774" h="519" extrusionOk="0">
                  <a:moveTo>
                    <a:pt x="1" y="1"/>
                  </a:moveTo>
                  <a:lnTo>
                    <a:pt x="1" y="1"/>
                  </a:lnTo>
                  <a:cubicBezTo>
                    <a:pt x="258" y="174"/>
                    <a:pt x="512" y="350"/>
                    <a:pt x="773" y="519"/>
                  </a:cubicBezTo>
                  <a:cubicBezTo>
                    <a:pt x="753" y="348"/>
                    <a:pt x="747" y="175"/>
                    <a:pt x="761" y="4"/>
                  </a:cubicBezTo>
                  <a:cubicBezTo>
                    <a:pt x="507" y="4"/>
                    <a:pt x="255" y="4"/>
                    <a:pt x="1" y="1"/>
                  </a:cubicBezTo>
                  <a:close/>
                </a:path>
              </a:pathLst>
            </a:custGeom>
            <a:solidFill>
              <a:srgbClr val="CCB1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9" name="Google Shape;1414;p48">
              <a:extLst>
                <a:ext uri="{FF2B5EF4-FFF2-40B4-BE49-F238E27FC236}">
                  <a16:creationId xmlns:a16="http://schemas.microsoft.com/office/drawing/2014/main" id="{3EE523B8-75F8-4F55-B398-E525FCC9B888}"/>
                </a:ext>
              </a:extLst>
            </p:cNvPr>
            <p:cNvSpPr/>
            <p:nvPr/>
          </p:nvSpPr>
          <p:spPr>
            <a:xfrm>
              <a:off x="7869820" y="1922736"/>
              <a:ext cx="779814" cy="175047"/>
            </a:xfrm>
            <a:custGeom>
              <a:avLst/>
              <a:gdLst/>
              <a:ahLst/>
              <a:cxnLst/>
              <a:rect l="l" t="t" r="r" b="b"/>
              <a:pathLst>
                <a:path w="14710" h="3302" extrusionOk="0">
                  <a:moveTo>
                    <a:pt x="1575" y="266"/>
                  </a:moveTo>
                  <a:cubicBezTo>
                    <a:pt x="1647" y="266"/>
                    <a:pt x="1718" y="267"/>
                    <a:pt x="1789" y="272"/>
                  </a:cubicBezTo>
                  <a:cubicBezTo>
                    <a:pt x="1832" y="276"/>
                    <a:pt x="1832" y="334"/>
                    <a:pt x="1789" y="338"/>
                  </a:cubicBezTo>
                  <a:cubicBezTo>
                    <a:pt x="1717" y="343"/>
                    <a:pt x="1644" y="344"/>
                    <a:pt x="1572" y="344"/>
                  </a:cubicBezTo>
                  <a:cubicBezTo>
                    <a:pt x="1462" y="344"/>
                    <a:pt x="1353" y="341"/>
                    <a:pt x="1243" y="339"/>
                  </a:cubicBezTo>
                  <a:cubicBezTo>
                    <a:pt x="1200" y="338"/>
                    <a:pt x="1200" y="272"/>
                    <a:pt x="1243" y="272"/>
                  </a:cubicBezTo>
                  <a:cubicBezTo>
                    <a:pt x="1353" y="270"/>
                    <a:pt x="1465" y="266"/>
                    <a:pt x="1575" y="266"/>
                  </a:cubicBezTo>
                  <a:close/>
                  <a:moveTo>
                    <a:pt x="4373" y="242"/>
                  </a:moveTo>
                  <a:cubicBezTo>
                    <a:pt x="4393" y="242"/>
                    <a:pt x="4409" y="273"/>
                    <a:pt x="4385" y="283"/>
                  </a:cubicBezTo>
                  <a:cubicBezTo>
                    <a:pt x="4284" y="328"/>
                    <a:pt x="4176" y="345"/>
                    <a:pt x="4067" y="345"/>
                  </a:cubicBezTo>
                  <a:cubicBezTo>
                    <a:pt x="4001" y="345"/>
                    <a:pt x="3934" y="338"/>
                    <a:pt x="3868" y="328"/>
                  </a:cubicBezTo>
                  <a:cubicBezTo>
                    <a:pt x="3834" y="323"/>
                    <a:pt x="3847" y="274"/>
                    <a:pt x="3878" y="274"/>
                  </a:cubicBezTo>
                  <a:cubicBezTo>
                    <a:pt x="3880" y="274"/>
                    <a:pt x="3881" y="274"/>
                    <a:pt x="3883" y="275"/>
                  </a:cubicBezTo>
                  <a:cubicBezTo>
                    <a:pt x="3928" y="281"/>
                    <a:pt x="3973" y="284"/>
                    <a:pt x="4017" y="284"/>
                  </a:cubicBezTo>
                  <a:cubicBezTo>
                    <a:pt x="4135" y="284"/>
                    <a:pt x="4250" y="264"/>
                    <a:pt x="4369" y="243"/>
                  </a:cubicBezTo>
                  <a:cubicBezTo>
                    <a:pt x="4370" y="242"/>
                    <a:pt x="4372" y="242"/>
                    <a:pt x="4373" y="242"/>
                  </a:cubicBezTo>
                  <a:close/>
                  <a:moveTo>
                    <a:pt x="2907" y="327"/>
                  </a:moveTo>
                  <a:cubicBezTo>
                    <a:pt x="2965" y="327"/>
                    <a:pt x="3023" y="328"/>
                    <a:pt x="3081" y="330"/>
                  </a:cubicBezTo>
                  <a:cubicBezTo>
                    <a:pt x="3113" y="331"/>
                    <a:pt x="3113" y="379"/>
                    <a:pt x="3081" y="379"/>
                  </a:cubicBezTo>
                  <a:cubicBezTo>
                    <a:pt x="3017" y="382"/>
                    <a:pt x="2955" y="383"/>
                    <a:pt x="2892" y="383"/>
                  </a:cubicBezTo>
                  <a:cubicBezTo>
                    <a:pt x="2806" y="383"/>
                    <a:pt x="2720" y="381"/>
                    <a:pt x="2634" y="379"/>
                  </a:cubicBezTo>
                  <a:cubicBezTo>
                    <a:pt x="2603" y="379"/>
                    <a:pt x="2603" y="331"/>
                    <a:pt x="2634" y="331"/>
                  </a:cubicBezTo>
                  <a:cubicBezTo>
                    <a:pt x="2726" y="329"/>
                    <a:pt x="2816" y="327"/>
                    <a:pt x="2907" y="327"/>
                  </a:cubicBezTo>
                  <a:close/>
                  <a:moveTo>
                    <a:pt x="5330" y="318"/>
                  </a:moveTo>
                  <a:cubicBezTo>
                    <a:pt x="5408" y="318"/>
                    <a:pt x="5486" y="320"/>
                    <a:pt x="5563" y="324"/>
                  </a:cubicBezTo>
                  <a:cubicBezTo>
                    <a:pt x="5605" y="325"/>
                    <a:pt x="5605" y="385"/>
                    <a:pt x="5563" y="387"/>
                  </a:cubicBezTo>
                  <a:cubicBezTo>
                    <a:pt x="5492" y="390"/>
                    <a:pt x="5421" y="392"/>
                    <a:pt x="5350" y="392"/>
                  </a:cubicBezTo>
                  <a:cubicBezTo>
                    <a:pt x="5273" y="392"/>
                    <a:pt x="5195" y="390"/>
                    <a:pt x="5117" y="388"/>
                  </a:cubicBezTo>
                  <a:cubicBezTo>
                    <a:pt x="5074" y="386"/>
                    <a:pt x="5074" y="324"/>
                    <a:pt x="5117" y="322"/>
                  </a:cubicBezTo>
                  <a:cubicBezTo>
                    <a:pt x="5188" y="320"/>
                    <a:pt x="5259" y="318"/>
                    <a:pt x="5330" y="318"/>
                  </a:cubicBezTo>
                  <a:close/>
                  <a:moveTo>
                    <a:pt x="9432" y="313"/>
                  </a:moveTo>
                  <a:cubicBezTo>
                    <a:pt x="9504" y="313"/>
                    <a:pt x="9577" y="318"/>
                    <a:pt x="9643" y="337"/>
                  </a:cubicBezTo>
                  <a:cubicBezTo>
                    <a:pt x="9668" y="343"/>
                    <a:pt x="9672" y="386"/>
                    <a:pt x="9643" y="389"/>
                  </a:cubicBezTo>
                  <a:cubicBezTo>
                    <a:pt x="9615" y="393"/>
                    <a:pt x="9586" y="395"/>
                    <a:pt x="9557" y="395"/>
                  </a:cubicBezTo>
                  <a:cubicBezTo>
                    <a:pt x="9449" y="395"/>
                    <a:pt x="9335" y="370"/>
                    <a:pt x="9231" y="356"/>
                  </a:cubicBezTo>
                  <a:cubicBezTo>
                    <a:pt x="9208" y="354"/>
                    <a:pt x="9215" y="317"/>
                    <a:pt x="9237" y="317"/>
                  </a:cubicBezTo>
                  <a:cubicBezTo>
                    <a:pt x="9299" y="317"/>
                    <a:pt x="9365" y="313"/>
                    <a:pt x="9432" y="313"/>
                  </a:cubicBezTo>
                  <a:close/>
                  <a:moveTo>
                    <a:pt x="8298" y="328"/>
                  </a:moveTo>
                  <a:cubicBezTo>
                    <a:pt x="8322" y="328"/>
                    <a:pt x="8327" y="371"/>
                    <a:pt x="8301" y="376"/>
                  </a:cubicBezTo>
                  <a:cubicBezTo>
                    <a:pt x="8135" y="402"/>
                    <a:pt x="7967" y="418"/>
                    <a:pt x="7799" y="435"/>
                  </a:cubicBezTo>
                  <a:cubicBezTo>
                    <a:pt x="7798" y="435"/>
                    <a:pt x="7797" y="435"/>
                    <a:pt x="7797" y="435"/>
                  </a:cubicBezTo>
                  <a:cubicBezTo>
                    <a:pt x="7772" y="435"/>
                    <a:pt x="7768" y="392"/>
                    <a:pt x="7793" y="388"/>
                  </a:cubicBezTo>
                  <a:cubicBezTo>
                    <a:pt x="7961" y="365"/>
                    <a:pt x="8127" y="341"/>
                    <a:pt x="8295" y="328"/>
                  </a:cubicBezTo>
                  <a:cubicBezTo>
                    <a:pt x="8296" y="328"/>
                    <a:pt x="8297" y="328"/>
                    <a:pt x="8298" y="328"/>
                  </a:cubicBezTo>
                  <a:close/>
                  <a:moveTo>
                    <a:pt x="10929" y="339"/>
                  </a:moveTo>
                  <a:cubicBezTo>
                    <a:pt x="10961" y="339"/>
                    <a:pt x="10968" y="392"/>
                    <a:pt x="10937" y="397"/>
                  </a:cubicBezTo>
                  <a:cubicBezTo>
                    <a:pt x="10770" y="424"/>
                    <a:pt x="10598" y="427"/>
                    <a:pt x="10431" y="440"/>
                  </a:cubicBezTo>
                  <a:cubicBezTo>
                    <a:pt x="10431" y="440"/>
                    <a:pt x="10430" y="440"/>
                    <a:pt x="10429" y="440"/>
                  </a:cubicBezTo>
                  <a:cubicBezTo>
                    <a:pt x="10399" y="440"/>
                    <a:pt x="10400" y="393"/>
                    <a:pt x="10431" y="389"/>
                  </a:cubicBezTo>
                  <a:cubicBezTo>
                    <a:pt x="10596" y="371"/>
                    <a:pt x="10763" y="343"/>
                    <a:pt x="10928" y="339"/>
                  </a:cubicBezTo>
                  <a:cubicBezTo>
                    <a:pt x="10929" y="339"/>
                    <a:pt x="10929" y="339"/>
                    <a:pt x="10929" y="339"/>
                  </a:cubicBezTo>
                  <a:close/>
                  <a:moveTo>
                    <a:pt x="11898" y="365"/>
                  </a:moveTo>
                  <a:cubicBezTo>
                    <a:pt x="11988" y="365"/>
                    <a:pt x="12078" y="367"/>
                    <a:pt x="12168" y="373"/>
                  </a:cubicBezTo>
                  <a:cubicBezTo>
                    <a:pt x="12209" y="376"/>
                    <a:pt x="12209" y="434"/>
                    <a:pt x="12168" y="436"/>
                  </a:cubicBezTo>
                  <a:cubicBezTo>
                    <a:pt x="12078" y="442"/>
                    <a:pt x="11988" y="444"/>
                    <a:pt x="11898" y="444"/>
                  </a:cubicBezTo>
                  <a:cubicBezTo>
                    <a:pt x="11790" y="444"/>
                    <a:pt x="11681" y="441"/>
                    <a:pt x="11572" y="440"/>
                  </a:cubicBezTo>
                  <a:cubicBezTo>
                    <a:pt x="11528" y="440"/>
                    <a:pt x="11528" y="370"/>
                    <a:pt x="11572" y="369"/>
                  </a:cubicBezTo>
                  <a:cubicBezTo>
                    <a:pt x="11681" y="367"/>
                    <a:pt x="11790" y="365"/>
                    <a:pt x="11898" y="365"/>
                  </a:cubicBezTo>
                  <a:close/>
                  <a:moveTo>
                    <a:pt x="6306" y="365"/>
                  </a:moveTo>
                  <a:cubicBezTo>
                    <a:pt x="6307" y="365"/>
                    <a:pt x="6308" y="365"/>
                    <a:pt x="6309" y="365"/>
                  </a:cubicBezTo>
                  <a:cubicBezTo>
                    <a:pt x="6510" y="378"/>
                    <a:pt x="6716" y="381"/>
                    <a:pt x="6915" y="409"/>
                  </a:cubicBezTo>
                  <a:cubicBezTo>
                    <a:pt x="6957" y="414"/>
                    <a:pt x="6947" y="482"/>
                    <a:pt x="6906" y="482"/>
                  </a:cubicBezTo>
                  <a:cubicBezTo>
                    <a:pt x="6906" y="482"/>
                    <a:pt x="6905" y="482"/>
                    <a:pt x="6905" y="482"/>
                  </a:cubicBezTo>
                  <a:cubicBezTo>
                    <a:pt x="6707" y="478"/>
                    <a:pt x="6507" y="447"/>
                    <a:pt x="6309" y="426"/>
                  </a:cubicBezTo>
                  <a:cubicBezTo>
                    <a:pt x="6271" y="422"/>
                    <a:pt x="6271" y="365"/>
                    <a:pt x="6306" y="365"/>
                  </a:cubicBezTo>
                  <a:close/>
                  <a:moveTo>
                    <a:pt x="14278" y="413"/>
                  </a:moveTo>
                  <a:cubicBezTo>
                    <a:pt x="14353" y="413"/>
                    <a:pt x="14428" y="415"/>
                    <a:pt x="14503" y="424"/>
                  </a:cubicBezTo>
                  <a:cubicBezTo>
                    <a:pt x="14541" y="428"/>
                    <a:pt x="14541" y="481"/>
                    <a:pt x="14503" y="485"/>
                  </a:cubicBezTo>
                  <a:cubicBezTo>
                    <a:pt x="14429" y="493"/>
                    <a:pt x="14355" y="496"/>
                    <a:pt x="14280" y="496"/>
                  </a:cubicBezTo>
                  <a:cubicBezTo>
                    <a:pt x="14188" y="496"/>
                    <a:pt x="14096" y="492"/>
                    <a:pt x="14006" y="491"/>
                  </a:cubicBezTo>
                  <a:cubicBezTo>
                    <a:pt x="13958" y="490"/>
                    <a:pt x="13958" y="418"/>
                    <a:pt x="14006" y="418"/>
                  </a:cubicBezTo>
                  <a:cubicBezTo>
                    <a:pt x="14096" y="417"/>
                    <a:pt x="14187" y="413"/>
                    <a:pt x="14278" y="413"/>
                  </a:cubicBezTo>
                  <a:close/>
                  <a:moveTo>
                    <a:pt x="12862" y="459"/>
                  </a:moveTo>
                  <a:cubicBezTo>
                    <a:pt x="12863" y="459"/>
                    <a:pt x="12863" y="459"/>
                    <a:pt x="12864" y="459"/>
                  </a:cubicBezTo>
                  <a:cubicBezTo>
                    <a:pt x="13066" y="474"/>
                    <a:pt x="13269" y="486"/>
                    <a:pt x="13469" y="515"/>
                  </a:cubicBezTo>
                  <a:cubicBezTo>
                    <a:pt x="13502" y="520"/>
                    <a:pt x="13494" y="575"/>
                    <a:pt x="13461" y="575"/>
                  </a:cubicBezTo>
                  <a:cubicBezTo>
                    <a:pt x="13461" y="575"/>
                    <a:pt x="13460" y="575"/>
                    <a:pt x="13460" y="575"/>
                  </a:cubicBezTo>
                  <a:cubicBezTo>
                    <a:pt x="13261" y="570"/>
                    <a:pt x="13063" y="549"/>
                    <a:pt x="12864" y="530"/>
                  </a:cubicBezTo>
                  <a:cubicBezTo>
                    <a:pt x="12822" y="525"/>
                    <a:pt x="12819" y="459"/>
                    <a:pt x="12862" y="459"/>
                  </a:cubicBezTo>
                  <a:close/>
                  <a:moveTo>
                    <a:pt x="12989" y="2701"/>
                  </a:moveTo>
                  <a:cubicBezTo>
                    <a:pt x="13063" y="2701"/>
                    <a:pt x="13137" y="2704"/>
                    <a:pt x="13211" y="2710"/>
                  </a:cubicBezTo>
                  <a:cubicBezTo>
                    <a:pt x="13247" y="2713"/>
                    <a:pt x="13247" y="2763"/>
                    <a:pt x="13211" y="2766"/>
                  </a:cubicBezTo>
                  <a:cubicBezTo>
                    <a:pt x="13139" y="2773"/>
                    <a:pt x="13066" y="2775"/>
                    <a:pt x="12993" y="2775"/>
                  </a:cubicBezTo>
                  <a:cubicBezTo>
                    <a:pt x="12901" y="2775"/>
                    <a:pt x="12808" y="2771"/>
                    <a:pt x="12715" y="2769"/>
                  </a:cubicBezTo>
                  <a:cubicBezTo>
                    <a:pt x="12674" y="2769"/>
                    <a:pt x="12675" y="2708"/>
                    <a:pt x="12715" y="2707"/>
                  </a:cubicBezTo>
                  <a:cubicBezTo>
                    <a:pt x="12806" y="2705"/>
                    <a:pt x="12898" y="2701"/>
                    <a:pt x="12989" y="2701"/>
                  </a:cubicBezTo>
                  <a:close/>
                  <a:moveTo>
                    <a:pt x="13704" y="2700"/>
                  </a:moveTo>
                  <a:cubicBezTo>
                    <a:pt x="13705" y="2700"/>
                    <a:pt x="13707" y="2701"/>
                    <a:pt x="13708" y="2701"/>
                  </a:cubicBezTo>
                  <a:cubicBezTo>
                    <a:pt x="13859" y="2716"/>
                    <a:pt x="14017" y="2724"/>
                    <a:pt x="14163" y="2764"/>
                  </a:cubicBezTo>
                  <a:cubicBezTo>
                    <a:pt x="14201" y="2773"/>
                    <a:pt x="14193" y="2831"/>
                    <a:pt x="14155" y="2831"/>
                  </a:cubicBezTo>
                  <a:cubicBezTo>
                    <a:pt x="14155" y="2831"/>
                    <a:pt x="14155" y="2831"/>
                    <a:pt x="14154" y="2831"/>
                  </a:cubicBezTo>
                  <a:cubicBezTo>
                    <a:pt x="14003" y="2830"/>
                    <a:pt x="13848" y="2796"/>
                    <a:pt x="13699" y="2770"/>
                  </a:cubicBezTo>
                  <a:cubicBezTo>
                    <a:pt x="13661" y="2764"/>
                    <a:pt x="13668" y="2700"/>
                    <a:pt x="13704" y="2700"/>
                  </a:cubicBezTo>
                  <a:close/>
                  <a:moveTo>
                    <a:pt x="7797" y="2812"/>
                  </a:moveTo>
                  <a:cubicBezTo>
                    <a:pt x="7831" y="2812"/>
                    <a:pt x="7864" y="2813"/>
                    <a:pt x="7897" y="2816"/>
                  </a:cubicBezTo>
                  <a:cubicBezTo>
                    <a:pt x="7925" y="2818"/>
                    <a:pt x="7925" y="2857"/>
                    <a:pt x="7897" y="2860"/>
                  </a:cubicBezTo>
                  <a:cubicBezTo>
                    <a:pt x="7863" y="2863"/>
                    <a:pt x="7828" y="2864"/>
                    <a:pt x="7792" y="2864"/>
                  </a:cubicBezTo>
                  <a:cubicBezTo>
                    <a:pt x="7695" y="2864"/>
                    <a:pt x="7596" y="2855"/>
                    <a:pt x="7500" y="2852"/>
                  </a:cubicBezTo>
                  <a:cubicBezTo>
                    <a:pt x="7483" y="2851"/>
                    <a:pt x="7483" y="2825"/>
                    <a:pt x="7500" y="2825"/>
                  </a:cubicBezTo>
                  <a:cubicBezTo>
                    <a:pt x="7598" y="2821"/>
                    <a:pt x="7698" y="2812"/>
                    <a:pt x="7797" y="2812"/>
                  </a:cubicBezTo>
                  <a:close/>
                  <a:moveTo>
                    <a:pt x="9936" y="2762"/>
                  </a:moveTo>
                  <a:cubicBezTo>
                    <a:pt x="9964" y="2762"/>
                    <a:pt x="9971" y="2804"/>
                    <a:pt x="9942" y="2816"/>
                  </a:cubicBezTo>
                  <a:cubicBezTo>
                    <a:pt x="9845" y="2857"/>
                    <a:pt x="9744" y="2873"/>
                    <a:pt x="9641" y="2873"/>
                  </a:cubicBezTo>
                  <a:cubicBezTo>
                    <a:pt x="9588" y="2873"/>
                    <a:pt x="9534" y="2869"/>
                    <a:pt x="9481" y="2861"/>
                  </a:cubicBezTo>
                  <a:cubicBezTo>
                    <a:pt x="9453" y="2857"/>
                    <a:pt x="9458" y="2809"/>
                    <a:pt x="9484" y="2809"/>
                  </a:cubicBezTo>
                  <a:cubicBezTo>
                    <a:pt x="9485" y="2809"/>
                    <a:pt x="9486" y="2810"/>
                    <a:pt x="9487" y="2810"/>
                  </a:cubicBezTo>
                  <a:cubicBezTo>
                    <a:pt x="9523" y="2814"/>
                    <a:pt x="9558" y="2816"/>
                    <a:pt x="9593" y="2816"/>
                  </a:cubicBezTo>
                  <a:cubicBezTo>
                    <a:pt x="9706" y="2816"/>
                    <a:pt x="9815" y="2795"/>
                    <a:pt x="9926" y="2764"/>
                  </a:cubicBezTo>
                  <a:cubicBezTo>
                    <a:pt x="9930" y="2763"/>
                    <a:pt x="9933" y="2762"/>
                    <a:pt x="9936" y="2762"/>
                  </a:cubicBezTo>
                  <a:close/>
                  <a:moveTo>
                    <a:pt x="11620" y="2766"/>
                  </a:moveTo>
                  <a:cubicBezTo>
                    <a:pt x="11622" y="2766"/>
                    <a:pt x="11625" y="2766"/>
                    <a:pt x="11628" y="2767"/>
                  </a:cubicBezTo>
                  <a:cubicBezTo>
                    <a:pt x="11742" y="2801"/>
                    <a:pt x="11857" y="2813"/>
                    <a:pt x="11974" y="2813"/>
                  </a:cubicBezTo>
                  <a:cubicBezTo>
                    <a:pt x="12021" y="2813"/>
                    <a:pt x="12070" y="2811"/>
                    <a:pt x="12118" y="2807"/>
                  </a:cubicBezTo>
                  <a:cubicBezTo>
                    <a:pt x="12119" y="2807"/>
                    <a:pt x="12120" y="2807"/>
                    <a:pt x="12120" y="2807"/>
                  </a:cubicBezTo>
                  <a:cubicBezTo>
                    <a:pt x="12148" y="2807"/>
                    <a:pt x="12154" y="2854"/>
                    <a:pt x="12126" y="2860"/>
                  </a:cubicBezTo>
                  <a:cubicBezTo>
                    <a:pt x="12063" y="2874"/>
                    <a:pt x="12000" y="2880"/>
                    <a:pt x="11937" y="2880"/>
                  </a:cubicBezTo>
                  <a:cubicBezTo>
                    <a:pt x="11827" y="2880"/>
                    <a:pt x="11718" y="2860"/>
                    <a:pt x="11611" y="2828"/>
                  </a:cubicBezTo>
                  <a:cubicBezTo>
                    <a:pt x="11575" y="2817"/>
                    <a:pt x="11587" y="2766"/>
                    <a:pt x="11620" y="2766"/>
                  </a:cubicBezTo>
                  <a:close/>
                  <a:moveTo>
                    <a:pt x="10709" y="2805"/>
                  </a:moveTo>
                  <a:cubicBezTo>
                    <a:pt x="10803" y="2805"/>
                    <a:pt x="10894" y="2823"/>
                    <a:pt x="10985" y="2860"/>
                  </a:cubicBezTo>
                  <a:cubicBezTo>
                    <a:pt x="11012" y="2870"/>
                    <a:pt x="11004" y="2910"/>
                    <a:pt x="10981" y="2910"/>
                  </a:cubicBezTo>
                  <a:cubicBezTo>
                    <a:pt x="10978" y="2910"/>
                    <a:pt x="10975" y="2909"/>
                    <a:pt x="10972" y="2908"/>
                  </a:cubicBezTo>
                  <a:cubicBezTo>
                    <a:pt x="10880" y="2873"/>
                    <a:pt x="10784" y="2856"/>
                    <a:pt x="10686" y="2856"/>
                  </a:cubicBezTo>
                  <a:cubicBezTo>
                    <a:pt x="10651" y="2856"/>
                    <a:pt x="10615" y="2858"/>
                    <a:pt x="10579" y="2863"/>
                  </a:cubicBezTo>
                  <a:cubicBezTo>
                    <a:pt x="10578" y="2863"/>
                    <a:pt x="10577" y="2863"/>
                    <a:pt x="10576" y="2863"/>
                  </a:cubicBezTo>
                  <a:cubicBezTo>
                    <a:pt x="10553" y="2863"/>
                    <a:pt x="10548" y="2820"/>
                    <a:pt x="10572" y="2817"/>
                  </a:cubicBezTo>
                  <a:cubicBezTo>
                    <a:pt x="10619" y="2809"/>
                    <a:pt x="10664" y="2805"/>
                    <a:pt x="10709" y="2805"/>
                  </a:cubicBezTo>
                  <a:close/>
                  <a:moveTo>
                    <a:pt x="2656" y="2863"/>
                  </a:moveTo>
                  <a:cubicBezTo>
                    <a:pt x="2682" y="2863"/>
                    <a:pt x="2708" y="2863"/>
                    <a:pt x="2733" y="2864"/>
                  </a:cubicBezTo>
                  <a:cubicBezTo>
                    <a:pt x="2763" y="2865"/>
                    <a:pt x="2763" y="2910"/>
                    <a:pt x="2733" y="2911"/>
                  </a:cubicBezTo>
                  <a:cubicBezTo>
                    <a:pt x="2707" y="2912"/>
                    <a:pt x="2681" y="2912"/>
                    <a:pt x="2655" y="2912"/>
                  </a:cubicBezTo>
                  <a:cubicBezTo>
                    <a:pt x="2548" y="2912"/>
                    <a:pt x="2442" y="2908"/>
                    <a:pt x="2336" y="2907"/>
                  </a:cubicBezTo>
                  <a:cubicBezTo>
                    <a:pt x="2311" y="2906"/>
                    <a:pt x="2311" y="2869"/>
                    <a:pt x="2336" y="2869"/>
                  </a:cubicBezTo>
                  <a:cubicBezTo>
                    <a:pt x="2442" y="2868"/>
                    <a:pt x="2549" y="2863"/>
                    <a:pt x="2656" y="2863"/>
                  </a:cubicBezTo>
                  <a:close/>
                  <a:moveTo>
                    <a:pt x="8732" y="2860"/>
                  </a:moveTo>
                  <a:cubicBezTo>
                    <a:pt x="8818" y="2860"/>
                    <a:pt x="8904" y="2862"/>
                    <a:pt x="8990" y="2868"/>
                  </a:cubicBezTo>
                  <a:cubicBezTo>
                    <a:pt x="9015" y="2869"/>
                    <a:pt x="9015" y="2905"/>
                    <a:pt x="8990" y="2907"/>
                  </a:cubicBezTo>
                  <a:cubicBezTo>
                    <a:pt x="8900" y="2913"/>
                    <a:pt x="8810" y="2914"/>
                    <a:pt x="8720" y="2914"/>
                  </a:cubicBezTo>
                  <a:cubicBezTo>
                    <a:pt x="8645" y="2914"/>
                    <a:pt x="8569" y="2913"/>
                    <a:pt x="8494" y="2912"/>
                  </a:cubicBezTo>
                  <a:cubicBezTo>
                    <a:pt x="8462" y="2912"/>
                    <a:pt x="8462" y="2863"/>
                    <a:pt x="8494" y="2863"/>
                  </a:cubicBezTo>
                  <a:cubicBezTo>
                    <a:pt x="8573" y="2862"/>
                    <a:pt x="8653" y="2860"/>
                    <a:pt x="8732" y="2860"/>
                  </a:cubicBezTo>
                  <a:close/>
                  <a:moveTo>
                    <a:pt x="3513" y="2854"/>
                  </a:moveTo>
                  <a:cubicBezTo>
                    <a:pt x="3584" y="2854"/>
                    <a:pt x="3655" y="2856"/>
                    <a:pt x="3726" y="2861"/>
                  </a:cubicBezTo>
                  <a:cubicBezTo>
                    <a:pt x="3761" y="2863"/>
                    <a:pt x="3761" y="2911"/>
                    <a:pt x="3726" y="2914"/>
                  </a:cubicBezTo>
                  <a:cubicBezTo>
                    <a:pt x="3657" y="2919"/>
                    <a:pt x="3589" y="2921"/>
                    <a:pt x="3521" y="2921"/>
                  </a:cubicBezTo>
                  <a:cubicBezTo>
                    <a:pt x="3440" y="2921"/>
                    <a:pt x="3360" y="2919"/>
                    <a:pt x="3279" y="2918"/>
                  </a:cubicBezTo>
                  <a:cubicBezTo>
                    <a:pt x="3241" y="2918"/>
                    <a:pt x="3241" y="2858"/>
                    <a:pt x="3279" y="2857"/>
                  </a:cubicBezTo>
                  <a:cubicBezTo>
                    <a:pt x="3357" y="2856"/>
                    <a:pt x="3435" y="2854"/>
                    <a:pt x="3513" y="2854"/>
                  </a:cubicBezTo>
                  <a:close/>
                  <a:moveTo>
                    <a:pt x="5734" y="2850"/>
                  </a:moveTo>
                  <a:cubicBezTo>
                    <a:pt x="5778" y="2850"/>
                    <a:pt x="5820" y="2851"/>
                    <a:pt x="5862" y="2857"/>
                  </a:cubicBezTo>
                  <a:cubicBezTo>
                    <a:pt x="5901" y="2862"/>
                    <a:pt x="5901" y="2913"/>
                    <a:pt x="5862" y="2918"/>
                  </a:cubicBezTo>
                  <a:cubicBezTo>
                    <a:pt x="5819" y="2923"/>
                    <a:pt x="5774" y="2925"/>
                    <a:pt x="5729" y="2925"/>
                  </a:cubicBezTo>
                  <a:cubicBezTo>
                    <a:pt x="5641" y="2925"/>
                    <a:pt x="5551" y="2918"/>
                    <a:pt x="5464" y="2915"/>
                  </a:cubicBezTo>
                  <a:cubicBezTo>
                    <a:pt x="5429" y="2914"/>
                    <a:pt x="5429" y="2860"/>
                    <a:pt x="5464" y="2860"/>
                  </a:cubicBezTo>
                  <a:cubicBezTo>
                    <a:pt x="5553" y="2858"/>
                    <a:pt x="5644" y="2850"/>
                    <a:pt x="5734" y="2850"/>
                  </a:cubicBezTo>
                  <a:close/>
                  <a:moveTo>
                    <a:pt x="4222" y="2815"/>
                  </a:moveTo>
                  <a:cubicBezTo>
                    <a:pt x="4224" y="2815"/>
                    <a:pt x="4226" y="2815"/>
                    <a:pt x="4229" y="2816"/>
                  </a:cubicBezTo>
                  <a:cubicBezTo>
                    <a:pt x="4351" y="2848"/>
                    <a:pt x="4472" y="2861"/>
                    <a:pt x="4596" y="2861"/>
                  </a:cubicBezTo>
                  <a:cubicBezTo>
                    <a:pt x="4653" y="2861"/>
                    <a:pt x="4710" y="2858"/>
                    <a:pt x="4768" y="2853"/>
                  </a:cubicBezTo>
                  <a:cubicBezTo>
                    <a:pt x="4769" y="2853"/>
                    <a:pt x="4770" y="2853"/>
                    <a:pt x="4771" y="2853"/>
                  </a:cubicBezTo>
                  <a:cubicBezTo>
                    <a:pt x="4804" y="2853"/>
                    <a:pt x="4811" y="2911"/>
                    <a:pt x="4777" y="2915"/>
                  </a:cubicBezTo>
                  <a:cubicBezTo>
                    <a:pt x="4719" y="2924"/>
                    <a:pt x="4661" y="2928"/>
                    <a:pt x="4603" y="2928"/>
                  </a:cubicBezTo>
                  <a:cubicBezTo>
                    <a:pt x="4472" y="2928"/>
                    <a:pt x="4342" y="2907"/>
                    <a:pt x="4214" y="2868"/>
                  </a:cubicBezTo>
                  <a:cubicBezTo>
                    <a:pt x="4183" y="2859"/>
                    <a:pt x="4193" y="2815"/>
                    <a:pt x="4222" y="2815"/>
                  </a:cubicBezTo>
                  <a:close/>
                  <a:moveTo>
                    <a:pt x="1378" y="2817"/>
                  </a:moveTo>
                  <a:cubicBezTo>
                    <a:pt x="1486" y="2817"/>
                    <a:pt x="1594" y="2834"/>
                    <a:pt x="1693" y="2874"/>
                  </a:cubicBezTo>
                  <a:cubicBezTo>
                    <a:pt x="1724" y="2885"/>
                    <a:pt x="1716" y="2928"/>
                    <a:pt x="1688" y="2928"/>
                  </a:cubicBezTo>
                  <a:cubicBezTo>
                    <a:pt x="1685" y="2928"/>
                    <a:pt x="1682" y="2928"/>
                    <a:pt x="1679" y="2927"/>
                  </a:cubicBezTo>
                  <a:cubicBezTo>
                    <a:pt x="1552" y="2898"/>
                    <a:pt x="1434" y="2880"/>
                    <a:pt x="1310" y="2880"/>
                  </a:cubicBezTo>
                  <a:cubicBezTo>
                    <a:pt x="1257" y="2880"/>
                    <a:pt x="1202" y="2883"/>
                    <a:pt x="1146" y="2891"/>
                  </a:cubicBezTo>
                  <a:cubicBezTo>
                    <a:pt x="1145" y="2891"/>
                    <a:pt x="1144" y="2891"/>
                    <a:pt x="1143" y="2891"/>
                  </a:cubicBezTo>
                  <a:cubicBezTo>
                    <a:pt x="1117" y="2891"/>
                    <a:pt x="1105" y="2853"/>
                    <a:pt x="1134" y="2846"/>
                  </a:cubicBezTo>
                  <a:cubicBezTo>
                    <a:pt x="1213" y="2827"/>
                    <a:pt x="1296" y="2817"/>
                    <a:pt x="1378" y="2817"/>
                  </a:cubicBezTo>
                  <a:close/>
                  <a:moveTo>
                    <a:pt x="6410" y="2856"/>
                  </a:moveTo>
                  <a:cubicBezTo>
                    <a:pt x="6412" y="2856"/>
                    <a:pt x="6414" y="2856"/>
                    <a:pt x="6416" y="2857"/>
                  </a:cubicBezTo>
                  <a:cubicBezTo>
                    <a:pt x="6595" y="2894"/>
                    <a:pt x="6773" y="2901"/>
                    <a:pt x="6954" y="2910"/>
                  </a:cubicBezTo>
                  <a:cubicBezTo>
                    <a:pt x="6992" y="2911"/>
                    <a:pt x="6991" y="2962"/>
                    <a:pt x="6954" y="2967"/>
                  </a:cubicBezTo>
                  <a:cubicBezTo>
                    <a:pt x="6911" y="2972"/>
                    <a:pt x="6869" y="2974"/>
                    <a:pt x="6826" y="2974"/>
                  </a:cubicBezTo>
                  <a:cubicBezTo>
                    <a:pt x="6683" y="2974"/>
                    <a:pt x="6540" y="2949"/>
                    <a:pt x="6401" y="2913"/>
                  </a:cubicBezTo>
                  <a:cubicBezTo>
                    <a:pt x="6367" y="2904"/>
                    <a:pt x="6379" y="2856"/>
                    <a:pt x="6410" y="2856"/>
                  </a:cubicBezTo>
                  <a:close/>
                  <a:moveTo>
                    <a:pt x="1" y="0"/>
                  </a:moveTo>
                  <a:lnTo>
                    <a:pt x="1" y="0"/>
                  </a:lnTo>
                  <a:cubicBezTo>
                    <a:pt x="4" y="6"/>
                    <a:pt x="7" y="12"/>
                    <a:pt x="7" y="20"/>
                  </a:cubicBezTo>
                  <a:cubicBezTo>
                    <a:pt x="16" y="90"/>
                    <a:pt x="23" y="160"/>
                    <a:pt x="31" y="231"/>
                  </a:cubicBezTo>
                  <a:cubicBezTo>
                    <a:pt x="35" y="220"/>
                    <a:pt x="43" y="214"/>
                    <a:pt x="55" y="214"/>
                  </a:cubicBezTo>
                  <a:cubicBezTo>
                    <a:pt x="58" y="214"/>
                    <a:pt x="61" y="214"/>
                    <a:pt x="64" y="215"/>
                  </a:cubicBezTo>
                  <a:cubicBezTo>
                    <a:pt x="186" y="248"/>
                    <a:pt x="309" y="265"/>
                    <a:pt x="432" y="265"/>
                  </a:cubicBezTo>
                  <a:cubicBezTo>
                    <a:pt x="518" y="265"/>
                    <a:pt x="605" y="257"/>
                    <a:pt x="692" y="240"/>
                  </a:cubicBezTo>
                  <a:cubicBezTo>
                    <a:pt x="695" y="240"/>
                    <a:pt x="697" y="240"/>
                    <a:pt x="700" y="240"/>
                  </a:cubicBezTo>
                  <a:cubicBezTo>
                    <a:pt x="735" y="240"/>
                    <a:pt x="747" y="291"/>
                    <a:pt x="709" y="301"/>
                  </a:cubicBezTo>
                  <a:cubicBezTo>
                    <a:pt x="615" y="326"/>
                    <a:pt x="520" y="339"/>
                    <a:pt x="426" y="339"/>
                  </a:cubicBezTo>
                  <a:cubicBezTo>
                    <a:pt x="299" y="339"/>
                    <a:pt x="173" y="316"/>
                    <a:pt x="49" y="271"/>
                  </a:cubicBezTo>
                  <a:cubicBezTo>
                    <a:pt x="42" y="269"/>
                    <a:pt x="37" y="266"/>
                    <a:pt x="34" y="261"/>
                  </a:cubicBezTo>
                  <a:lnTo>
                    <a:pt x="34" y="261"/>
                  </a:lnTo>
                  <a:cubicBezTo>
                    <a:pt x="126" y="1122"/>
                    <a:pt x="181" y="2046"/>
                    <a:pt x="66" y="2910"/>
                  </a:cubicBezTo>
                  <a:cubicBezTo>
                    <a:pt x="184" y="2907"/>
                    <a:pt x="301" y="2904"/>
                    <a:pt x="419" y="2904"/>
                  </a:cubicBezTo>
                  <a:cubicBezTo>
                    <a:pt x="495" y="2904"/>
                    <a:pt x="571" y="2905"/>
                    <a:pt x="647" y="2908"/>
                  </a:cubicBezTo>
                  <a:cubicBezTo>
                    <a:pt x="686" y="2908"/>
                    <a:pt x="686" y="2966"/>
                    <a:pt x="647" y="2968"/>
                  </a:cubicBezTo>
                  <a:cubicBezTo>
                    <a:pt x="575" y="2969"/>
                    <a:pt x="503" y="2970"/>
                    <a:pt x="431" y="2970"/>
                  </a:cubicBezTo>
                  <a:cubicBezTo>
                    <a:pt x="306" y="2970"/>
                    <a:pt x="182" y="2968"/>
                    <a:pt x="58" y="2965"/>
                  </a:cubicBezTo>
                  <a:cubicBezTo>
                    <a:pt x="42" y="3078"/>
                    <a:pt x="23" y="3191"/>
                    <a:pt x="1" y="3301"/>
                  </a:cubicBezTo>
                  <a:cubicBezTo>
                    <a:pt x="1465" y="3228"/>
                    <a:pt x="2933" y="3217"/>
                    <a:pt x="4402" y="3217"/>
                  </a:cubicBezTo>
                  <a:cubicBezTo>
                    <a:pt x="5078" y="3217"/>
                    <a:pt x="5753" y="3219"/>
                    <a:pt x="6429" y="3219"/>
                  </a:cubicBezTo>
                  <a:cubicBezTo>
                    <a:pt x="6697" y="3219"/>
                    <a:pt x="6964" y="3219"/>
                    <a:pt x="7232" y="3218"/>
                  </a:cubicBezTo>
                  <a:cubicBezTo>
                    <a:pt x="7778" y="3216"/>
                    <a:pt x="8323" y="3215"/>
                    <a:pt x="8869" y="3215"/>
                  </a:cubicBezTo>
                  <a:cubicBezTo>
                    <a:pt x="10559" y="3215"/>
                    <a:pt x="12249" y="3224"/>
                    <a:pt x="13939" y="3241"/>
                  </a:cubicBezTo>
                  <a:cubicBezTo>
                    <a:pt x="13952" y="3227"/>
                    <a:pt x="13972" y="3219"/>
                    <a:pt x="13992" y="3219"/>
                  </a:cubicBezTo>
                  <a:cubicBezTo>
                    <a:pt x="14012" y="3219"/>
                    <a:pt x="14031" y="3227"/>
                    <a:pt x="14042" y="3242"/>
                  </a:cubicBezTo>
                  <a:cubicBezTo>
                    <a:pt x="14185" y="3243"/>
                    <a:pt x="14330" y="3244"/>
                    <a:pt x="14474" y="3245"/>
                  </a:cubicBezTo>
                  <a:cubicBezTo>
                    <a:pt x="14477" y="3227"/>
                    <a:pt x="14492" y="3210"/>
                    <a:pt x="14518" y="3210"/>
                  </a:cubicBezTo>
                  <a:cubicBezTo>
                    <a:pt x="14559" y="3208"/>
                    <a:pt x="14601" y="3207"/>
                    <a:pt x="14642" y="3206"/>
                  </a:cubicBezTo>
                  <a:lnTo>
                    <a:pt x="14670" y="3206"/>
                  </a:lnTo>
                  <a:cubicBezTo>
                    <a:pt x="14682" y="3196"/>
                    <a:pt x="14693" y="3186"/>
                    <a:pt x="14705" y="3176"/>
                  </a:cubicBezTo>
                  <a:cubicBezTo>
                    <a:pt x="14707" y="3175"/>
                    <a:pt x="14708" y="3175"/>
                    <a:pt x="14710" y="3173"/>
                  </a:cubicBezTo>
                  <a:cubicBezTo>
                    <a:pt x="14632" y="2148"/>
                    <a:pt x="14635" y="1117"/>
                    <a:pt x="14546" y="92"/>
                  </a:cubicBezTo>
                  <a:lnTo>
                    <a:pt x="14543" y="92"/>
                  </a:lnTo>
                  <a:cubicBezTo>
                    <a:pt x="13978" y="99"/>
                    <a:pt x="13413" y="102"/>
                    <a:pt x="12848" y="102"/>
                  </a:cubicBezTo>
                  <a:cubicBezTo>
                    <a:pt x="10969" y="102"/>
                    <a:pt x="9088" y="71"/>
                    <a:pt x="7210" y="57"/>
                  </a:cubicBezTo>
                  <a:cubicBezTo>
                    <a:pt x="5992" y="47"/>
                    <a:pt x="4772" y="37"/>
                    <a:pt x="3553" y="30"/>
                  </a:cubicBezTo>
                  <a:cubicBezTo>
                    <a:pt x="3436" y="29"/>
                    <a:pt x="3319" y="29"/>
                    <a:pt x="3203" y="29"/>
                  </a:cubicBezTo>
                  <a:cubicBezTo>
                    <a:pt x="2689" y="29"/>
                    <a:pt x="2175" y="35"/>
                    <a:pt x="1660" y="35"/>
                  </a:cubicBezTo>
                  <a:cubicBezTo>
                    <a:pt x="1106" y="35"/>
                    <a:pt x="552" y="28"/>
                    <a:pt x="1" y="0"/>
                  </a:cubicBezTo>
                  <a:close/>
                </a:path>
              </a:pathLst>
            </a:custGeom>
            <a:solidFill>
              <a:srgbClr val="FFE652"/>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800" b="1" kern="0" noProof="0" dirty="0" err="1">
                  <a:solidFill>
                    <a:srgbClr val="000000"/>
                  </a:solidFill>
                  <a:latin typeface="Times New Roman" pitchFamily="18" charset="0"/>
                  <a:cs typeface="Times New Roman" pitchFamily="18" charset="0"/>
                  <a:sym typeface="Arial"/>
                </a:rPr>
                <a:t>Thảo</a:t>
              </a:r>
              <a:r>
                <a:rPr lang="en-US" sz="2800" b="1" kern="0" noProof="0" dirty="0">
                  <a:solidFill>
                    <a:srgbClr val="000000"/>
                  </a:solidFill>
                  <a:latin typeface="Times New Roman" pitchFamily="18" charset="0"/>
                  <a:cs typeface="Times New Roman" pitchFamily="18" charset="0"/>
                  <a:sym typeface="Arial"/>
                </a:rPr>
                <a:t> </a:t>
              </a:r>
              <a:r>
                <a:rPr lang="en-US" sz="2800" b="1" kern="0" noProof="0" dirty="0" err="1">
                  <a:solidFill>
                    <a:srgbClr val="000000"/>
                  </a:solidFill>
                  <a:latin typeface="Times New Roman" pitchFamily="18" charset="0"/>
                  <a:cs typeface="Times New Roman" pitchFamily="18" charset="0"/>
                  <a:sym typeface="Arial"/>
                </a:rPr>
                <a:t>luận</a:t>
              </a:r>
              <a:r>
                <a:rPr lang="en-US" sz="2800" b="1" kern="0" noProof="0" dirty="0">
                  <a:solidFill>
                    <a:srgbClr val="000000"/>
                  </a:solidFill>
                  <a:latin typeface="Times New Roman" pitchFamily="18" charset="0"/>
                  <a:cs typeface="Times New Roman" pitchFamily="18" charset="0"/>
                  <a:sym typeface="Arial"/>
                </a:rPr>
                <a:t> (5 </a:t>
              </a:r>
              <a:r>
                <a:rPr lang="en-US" sz="2800" b="1" kern="0" noProof="0" dirty="0" err="1">
                  <a:solidFill>
                    <a:srgbClr val="000000"/>
                  </a:solidFill>
                  <a:latin typeface="Times New Roman" pitchFamily="18" charset="0"/>
                  <a:cs typeface="Times New Roman" pitchFamily="18" charset="0"/>
                  <a:sym typeface="Arial"/>
                </a:rPr>
                <a:t>phút</a:t>
              </a:r>
              <a:r>
                <a:rPr lang="en-US" sz="2800" b="1" kern="0" noProof="0" dirty="0">
                  <a:solidFill>
                    <a:srgbClr val="000000"/>
                  </a:solidFill>
                  <a:latin typeface="Times New Roman" pitchFamily="18" charset="0"/>
                  <a:cs typeface="Times New Roman" pitchFamily="18" charset="0"/>
                  <a:sym typeface="Arial"/>
                </a:rPr>
                <a:t>)</a:t>
              </a:r>
              <a:endParaRPr kumimoji="0" sz="2800" b="1"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Arial"/>
              </a:endParaRPr>
            </a:p>
          </p:txBody>
        </p:sp>
        <p:sp>
          <p:nvSpPr>
            <p:cNvPr id="10" name="Google Shape;1415;p48">
              <a:extLst>
                <a:ext uri="{FF2B5EF4-FFF2-40B4-BE49-F238E27FC236}">
                  <a16:creationId xmlns:a16="http://schemas.microsoft.com/office/drawing/2014/main" id="{D25C81E1-3F16-4B2E-B47E-5E5BC6C37B54}"/>
                </a:ext>
              </a:extLst>
            </p:cNvPr>
            <p:cNvSpPr/>
            <p:nvPr/>
          </p:nvSpPr>
          <p:spPr>
            <a:xfrm>
              <a:off x="7737238" y="1961276"/>
              <a:ext cx="167201" cy="172927"/>
            </a:xfrm>
            <a:custGeom>
              <a:avLst/>
              <a:gdLst/>
              <a:ahLst/>
              <a:cxnLst/>
              <a:rect l="l" t="t" r="r" b="b"/>
              <a:pathLst>
                <a:path w="3154" h="3262" extrusionOk="0">
                  <a:moveTo>
                    <a:pt x="366" y="143"/>
                  </a:moveTo>
                  <a:cubicBezTo>
                    <a:pt x="369" y="143"/>
                    <a:pt x="372" y="143"/>
                    <a:pt x="376" y="144"/>
                  </a:cubicBezTo>
                  <a:cubicBezTo>
                    <a:pt x="514" y="178"/>
                    <a:pt x="652" y="186"/>
                    <a:pt x="792" y="186"/>
                  </a:cubicBezTo>
                  <a:cubicBezTo>
                    <a:pt x="832" y="186"/>
                    <a:pt x="872" y="185"/>
                    <a:pt x="913" y="184"/>
                  </a:cubicBezTo>
                  <a:cubicBezTo>
                    <a:pt x="914" y="184"/>
                    <a:pt x="914" y="184"/>
                    <a:pt x="914" y="184"/>
                  </a:cubicBezTo>
                  <a:cubicBezTo>
                    <a:pt x="955" y="184"/>
                    <a:pt x="963" y="248"/>
                    <a:pt x="924" y="257"/>
                  </a:cubicBezTo>
                  <a:cubicBezTo>
                    <a:pt x="859" y="271"/>
                    <a:pt x="795" y="277"/>
                    <a:pt x="730" y="277"/>
                  </a:cubicBezTo>
                  <a:cubicBezTo>
                    <a:pt x="604" y="277"/>
                    <a:pt x="478" y="253"/>
                    <a:pt x="357" y="214"/>
                  </a:cubicBezTo>
                  <a:cubicBezTo>
                    <a:pt x="316" y="200"/>
                    <a:pt x="328" y="143"/>
                    <a:pt x="366" y="143"/>
                  </a:cubicBezTo>
                  <a:close/>
                  <a:moveTo>
                    <a:pt x="1611" y="244"/>
                  </a:moveTo>
                  <a:cubicBezTo>
                    <a:pt x="1660" y="244"/>
                    <a:pt x="1709" y="246"/>
                    <a:pt x="1758" y="249"/>
                  </a:cubicBezTo>
                  <a:cubicBezTo>
                    <a:pt x="1790" y="252"/>
                    <a:pt x="1790" y="295"/>
                    <a:pt x="1758" y="299"/>
                  </a:cubicBezTo>
                  <a:cubicBezTo>
                    <a:pt x="1712" y="302"/>
                    <a:pt x="1667" y="303"/>
                    <a:pt x="1621" y="303"/>
                  </a:cubicBezTo>
                  <a:cubicBezTo>
                    <a:pt x="1517" y="303"/>
                    <a:pt x="1413" y="297"/>
                    <a:pt x="1311" y="293"/>
                  </a:cubicBezTo>
                  <a:cubicBezTo>
                    <a:pt x="1286" y="292"/>
                    <a:pt x="1286" y="255"/>
                    <a:pt x="1311" y="254"/>
                  </a:cubicBezTo>
                  <a:cubicBezTo>
                    <a:pt x="1410" y="250"/>
                    <a:pt x="1511" y="244"/>
                    <a:pt x="1611" y="244"/>
                  </a:cubicBezTo>
                  <a:close/>
                  <a:moveTo>
                    <a:pt x="2205" y="293"/>
                  </a:moveTo>
                  <a:cubicBezTo>
                    <a:pt x="2255" y="293"/>
                    <a:pt x="2304" y="295"/>
                    <a:pt x="2353" y="301"/>
                  </a:cubicBezTo>
                  <a:cubicBezTo>
                    <a:pt x="2382" y="305"/>
                    <a:pt x="2382" y="341"/>
                    <a:pt x="2353" y="346"/>
                  </a:cubicBezTo>
                  <a:cubicBezTo>
                    <a:pt x="2304" y="351"/>
                    <a:pt x="2255" y="353"/>
                    <a:pt x="2205" y="353"/>
                  </a:cubicBezTo>
                  <a:cubicBezTo>
                    <a:pt x="2156" y="353"/>
                    <a:pt x="2106" y="351"/>
                    <a:pt x="2056" y="351"/>
                  </a:cubicBezTo>
                  <a:cubicBezTo>
                    <a:pt x="2020" y="350"/>
                    <a:pt x="2020" y="295"/>
                    <a:pt x="2056" y="295"/>
                  </a:cubicBezTo>
                  <a:cubicBezTo>
                    <a:pt x="2106" y="295"/>
                    <a:pt x="2156" y="293"/>
                    <a:pt x="2205" y="293"/>
                  </a:cubicBezTo>
                  <a:close/>
                  <a:moveTo>
                    <a:pt x="1887" y="2866"/>
                  </a:moveTo>
                  <a:cubicBezTo>
                    <a:pt x="1927" y="2866"/>
                    <a:pt x="1967" y="2868"/>
                    <a:pt x="2006" y="2873"/>
                  </a:cubicBezTo>
                  <a:cubicBezTo>
                    <a:pt x="2048" y="2878"/>
                    <a:pt x="2048" y="2933"/>
                    <a:pt x="2006" y="2937"/>
                  </a:cubicBezTo>
                  <a:cubicBezTo>
                    <a:pt x="1965" y="2942"/>
                    <a:pt x="1924" y="2944"/>
                    <a:pt x="1883" y="2944"/>
                  </a:cubicBezTo>
                  <a:cubicBezTo>
                    <a:pt x="1792" y="2944"/>
                    <a:pt x="1699" y="2935"/>
                    <a:pt x="1610" y="2930"/>
                  </a:cubicBezTo>
                  <a:cubicBezTo>
                    <a:pt x="1578" y="2928"/>
                    <a:pt x="1578" y="2883"/>
                    <a:pt x="1610" y="2881"/>
                  </a:cubicBezTo>
                  <a:cubicBezTo>
                    <a:pt x="1701" y="2876"/>
                    <a:pt x="1794" y="2866"/>
                    <a:pt x="1887" y="2866"/>
                  </a:cubicBezTo>
                  <a:close/>
                  <a:moveTo>
                    <a:pt x="934" y="2918"/>
                  </a:moveTo>
                  <a:cubicBezTo>
                    <a:pt x="977" y="2918"/>
                    <a:pt x="1020" y="2920"/>
                    <a:pt x="1063" y="2923"/>
                  </a:cubicBezTo>
                  <a:cubicBezTo>
                    <a:pt x="1103" y="2928"/>
                    <a:pt x="1103" y="2983"/>
                    <a:pt x="1063" y="2986"/>
                  </a:cubicBezTo>
                  <a:cubicBezTo>
                    <a:pt x="1020" y="2990"/>
                    <a:pt x="977" y="2992"/>
                    <a:pt x="934" y="2992"/>
                  </a:cubicBezTo>
                  <a:cubicBezTo>
                    <a:pt x="844" y="2992"/>
                    <a:pt x="755" y="2985"/>
                    <a:pt x="665" y="2981"/>
                  </a:cubicBezTo>
                  <a:cubicBezTo>
                    <a:pt x="631" y="2980"/>
                    <a:pt x="631" y="2930"/>
                    <a:pt x="665" y="2929"/>
                  </a:cubicBezTo>
                  <a:cubicBezTo>
                    <a:pt x="755" y="2924"/>
                    <a:pt x="844" y="2918"/>
                    <a:pt x="934" y="2918"/>
                  </a:cubicBezTo>
                  <a:close/>
                  <a:moveTo>
                    <a:pt x="2588" y="2921"/>
                  </a:moveTo>
                  <a:cubicBezTo>
                    <a:pt x="2612" y="2921"/>
                    <a:pt x="2636" y="2925"/>
                    <a:pt x="2659" y="2933"/>
                  </a:cubicBezTo>
                  <a:cubicBezTo>
                    <a:pt x="2683" y="2942"/>
                    <a:pt x="2681" y="2982"/>
                    <a:pt x="2652" y="2982"/>
                  </a:cubicBezTo>
                  <a:cubicBezTo>
                    <a:pt x="2652" y="2982"/>
                    <a:pt x="2652" y="2982"/>
                    <a:pt x="2651" y="2982"/>
                  </a:cubicBezTo>
                  <a:cubicBezTo>
                    <a:pt x="2623" y="2982"/>
                    <a:pt x="2595" y="2978"/>
                    <a:pt x="2567" y="2978"/>
                  </a:cubicBezTo>
                  <a:cubicBezTo>
                    <a:pt x="2555" y="2978"/>
                    <a:pt x="2542" y="2979"/>
                    <a:pt x="2530" y="2981"/>
                  </a:cubicBezTo>
                  <a:cubicBezTo>
                    <a:pt x="2488" y="2989"/>
                    <a:pt x="2450" y="3003"/>
                    <a:pt x="2416" y="3026"/>
                  </a:cubicBezTo>
                  <a:cubicBezTo>
                    <a:pt x="2412" y="3028"/>
                    <a:pt x="2408" y="3030"/>
                    <a:pt x="2404" y="3030"/>
                  </a:cubicBezTo>
                  <a:cubicBezTo>
                    <a:pt x="2383" y="3030"/>
                    <a:pt x="2370" y="2999"/>
                    <a:pt x="2392" y="2985"/>
                  </a:cubicBezTo>
                  <a:cubicBezTo>
                    <a:pt x="2445" y="2950"/>
                    <a:pt x="2518" y="2921"/>
                    <a:pt x="2588" y="2921"/>
                  </a:cubicBezTo>
                  <a:close/>
                  <a:moveTo>
                    <a:pt x="2414" y="1"/>
                  </a:moveTo>
                  <a:lnTo>
                    <a:pt x="2396" y="2"/>
                  </a:lnTo>
                  <a:cubicBezTo>
                    <a:pt x="2396" y="27"/>
                    <a:pt x="2379" y="54"/>
                    <a:pt x="2341" y="56"/>
                  </a:cubicBezTo>
                  <a:cubicBezTo>
                    <a:pt x="2156" y="66"/>
                    <a:pt x="1968" y="70"/>
                    <a:pt x="1778" y="70"/>
                  </a:cubicBezTo>
                  <a:cubicBezTo>
                    <a:pt x="1257" y="70"/>
                    <a:pt x="728" y="39"/>
                    <a:pt x="217" y="5"/>
                  </a:cubicBezTo>
                  <a:lnTo>
                    <a:pt x="217" y="5"/>
                  </a:lnTo>
                  <a:cubicBezTo>
                    <a:pt x="557" y="614"/>
                    <a:pt x="989" y="1161"/>
                    <a:pt x="1436" y="1697"/>
                  </a:cubicBezTo>
                  <a:cubicBezTo>
                    <a:pt x="1452" y="1717"/>
                    <a:pt x="1453" y="1741"/>
                    <a:pt x="1445" y="1759"/>
                  </a:cubicBezTo>
                  <a:cubicBezTo>
                    <a:pt x="1459" y="1782"/>
                    <a:pt x="1461" y="1812"/>
                    <a:pt x="1437" y="1839"/>
                  </a:cubicBezTo>
                  <a:cubicBezTo>
                    <a:pt x="978" y="2327"/>
                    <a:pt x="493" y="2808"/>
                    <a:pt x="1" y="3262"/>
                  </a:cubicBezTo>
                  <a:cubicBezTo>
                    <a:pt x="1049" y="3216"/>
                    <a:pt x="2102" y="3225"/>
                    <a:pt x="3153" y="3218"/>
                  </a:cubicBezTo>
                  <a:cubicBezTo>
                    <a:pt x="2894" y="3064"/>
                    <a:pt x="2646" y="2893"/>
                    <a:pt x="2419" y="2690"/>
                  </a:cubicBezTo>
                  <a:cubicBezTo>
                    <a:pt x="2407" y="2680"/>
                    <a:pt x="2405" y="2666"/>
                    <a:pt x="2407" y="2652"/>
                  </a:cubicBezTo>
                  <a:cubicBezTo>
                    <a:pt x="2397" y="2634"/>
                    <a:pt x="2398" y="2610"/>
                    <a:pt x="2412" y="2594"/>
                  </a:cubicBezTo>
                  <a:cubicBezTo>
                    <a:pt x="2411" y="2590"/>
                    <a:pt x="2409" y="2586"/>
                    <a:pt x="2409" y="2580"/>
                  </a:cubicBezTo>
                  <a:cubicBezTo>
                    <a:pt x="2396" y="2033"/>
                    <a:pt x="2454" y="1485"/>
                    <a:pt x="2449" y="936"/>
                  </a:cubicBezTo>
                  <a:cubicBezTo>
                    <a:pt x="2448" y="623"/>
                    <a:pt x="2435" y="311"/>
                    <a:pt x="2414" y="1"/>
                  </a:cubicBezTo>
                  <a:close/>
                </a:path>
              </a:pathLst>
            </a:custGeom>
            <a:solidFill>
              <a:srgbClr val="FFE6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1" name="Google Shape;1416;p48">
              <a:extLst>
                <a:ext uri="{FF2B5EF4-FFF2-40B4-BE49-F238E27FC236}">
                  <a16:creationId xmlns:a16="http://schemas.microsoft.com/office/drawing/2014/main" id="{BD31354E-6657-4DEA-9AC7-9406F129D4A9}"/>
                </a:ext>
              </a:extLst>
            </p:cNvPr>
            <p:cNvSpPr/>
            <p:nvPr/>
          </p:nvSpPr>
          <p:spPr>
            <a:xfrm>
              <a:off x="7728915" y="1917859"/>
              <a:ext cx="1034486" cy="222599"/>
            </a:xfrm>
            <a:custGeom>
              <a:avLst/>
              <a:gdLst/>
              <a:ahLst/>
              <a:cxnLst/>
              <a:rect l="l" t="t" r="r" b="b"/>
              <a:pathLst>
                <a:path w="19514" h="4199" extrusionOk="0">
                  <a:moveTo>
                    <a:pt x="2659" y="92"/>
                  </a:moveTo>
                  <a:lnTo>
                    <a:pt x="2659" y="92"/>
                  </a:lnTo>
                  <a:cubicBezTo>
                    <a:pt x="3210" y="120"/>
                    <a:pt x="3764" y="127"/>
                    <a:pt x="4318" y="127"/>
                  </a:cubicBezTo>
                  <a:cubicBezTo>
                    <a:pt x="4833" y="127"/>
                    <a:pt x="5347" y="121"/>
                    <a:pt x="5861" y="121"/>
                  </a:cubicBezTo>
                  <a:cubicBezTo>
                    <a:pt x="5977" y="121"/>
                    <a:pt x="6094" y="121"/>
                    <a:pt x="6211" y="122"/>
                  </a:cubicBezTo>
                  <a:cubicBezTo>
                    <a:pt x="7430" y="129"/>
                    <a:pt x="8650" y="139"/>
                    <a:pt x="9868" y="149"/>
                  </a:cubicBezTo>
                  <a:cubicBezTo>
                    <a:pt x="11746" y="163"/>
                    <a:pt x="13627" y="194"/>
                    <a:pt x="15506" y="194"/>
                  </a:cubicBezTo>
                  <a:cubicBezTo>
                    <a:pt x="16071" y="194"/>
                    <a:pt x="16636" y="191"/>
                    <a:pt x="17201" y="184"/>
                  </a:cubicBezTo>
                  <a:lnTo>
                    <a:pt x="17204" y="184"/>
                  </a:lnTo>
                  <a:cubicBezTo>
                    <a:pt x="17293" y="1209"/>
                    <a:pt x="17290" y="2240"/>
                    <a:pt x="17368" y="3265"/>
                  </a:cubicBezTo>
                  <a:cubicBezTo>
                    <a:pt x="17366" y="3267"/>
                    <a:pt x="17365" y="3267"/>
                    <a:pt x="17363" y="3268"/>
                  </a:cubicBezTo>
                  <a:cubicBezTo>
                    <a:pt x="17351" y="3278"/>
                    <a:pt x="17339" y="3288"/>
                    <a:pt x="17328" y="3298"/>
                  </a:cubicBezTo>
                  <a:lnTo>
                    <a:pt x="17300" y="3298"/>
                  </a:lnTo>
                  <a:cubicBezTo>
                    <a:pt x="17259" y="3298"/>
                    <a:pt x="17217" y="3300"/>
                    <a:pt x="17176" y="3301"/>
                  </a:cubicBezTo>
                  <a:cubicBezTo>
                    <a:pt x="17150" y="3302"/>
                    <a:pt x="17135" y="3319"/>
                    <a:pt x="17132" y="3337"/>
                  </a:cubicBezTo>
                  <a:cubicBezTo>
                    <a:pt x="16988" y="3336"/>
                    <a:pt x="16843" y="3335"/>
                    <a:pt x="16699" y="3333"/>
                  </a:cubicBezTo>
                  <a:cubicBezTo>
                    <a:pt x="16688" y="3318"/>
                    <a:pt x="16670" y="3311"/>
                    <a:pt x="16651" y="3311"/>
                  </a:cubicBezTo>
                  <a:cubicBezTo>
                    <a:pt x="16631" y="3311"/>
                    <a:pt x="16610" y="3319"/>
                    <a:pt x="16597" y="3333"/>
                  </a:cubicBezTo>
                  <a:cubicBezTo>
                    <a:pt x="14907" y="3316"/>
                    <a:pt x="13217" y="3307"/>
                    <a:pt x="11527" y="3307"/>
                  </a:cubicBezTo>
                  <a:cubicBezTo>
                    <a:pt x="10981" y="3307"/>
                    <a:pt x="10436" y="3308"/>
                    <a:pt x="9890" y="3310"/>
                  </a:cubicBezTo>
                  <a:cubicBezTo>
                    <a:pt x="9622" y="3311"/>
                    <a:pt x="9355" y="3311"/>
                    <a:pt x="9087" y="3311"/>
                  </a:cubicBezTo>
                  <a:cubicBezTo>
                    <a:pt x="8412" y="3311"/>
                    <a:pt x="7736" y="3309"/>
                    <a:pt x="7060" y="3309"/>
                  </a:cubicBezTo>
                  <a:cubicBezTo>
                    <a:pt x="5592" y="3309"/>
                    <a:pt x="4124" y="3320"/>
                    <a:pt x="2659" y="3393"/>
                  </a:cubicBezTo>
                  <a:cubicBezTo>
                    <a:pt x="2681" y="3283"/>
                    <a:pt x="2700" y="3171"/>
                    <a:pt x="2716" y="3057"/>
                  </a:cubicBezTo>
                  <a:cubicBezTo>
                    <a:pt x="2840" y="3060"/>
                    <a:pt x="2964" y="3062"/>
                    <a:pt x="3089" y="3062"/>
                  </a:cubicBezTo>
                  <a:cubicBezTo>
                    <a:pt x="3161" y="3062"/>
                    <a:pt x="3233" y="3061"/>
                    <a:pt x="3305" y="3060"/>
                  </a:cubicBezTo>
                  <a:cubicBezTo>
                    <a:pt x="3344" y="3058"/>
                    <a:pt x="3344" y="3000"/>
                    <a:pt x="3305" y="3000"/>
                  </a:cubicBezTo>
                  <a:cubicBezTo>
                    <a:pt x="3229" y="2997"/>
                    <a:pt x="3153" y="2996"/>
                    <a:pt x="3077" y="2996"/>
                  </a:cubicBezTo>
                  <a:cubicBezTo>
                    <a:pt x="2959" y="2996"/>
                    <a:pt x="2842" y="2999"/>
                    <a:pt x="2724" y="3002"/>
                  </a:cubicBezTo>
                  <a:cubicBezTo>
                    <a:pt x="2839" y="2138"/>
                    <a:pt x="2784" y="1214"/>
                    <a:pt x="2692" y="353"/>
                  </a:cubicBezTo>
                  <a:lnTo>
                    <a:pt x="2692" y="353"/>
                  </a:lnTo>
                  <a:cubicBezTo>
                    <a:pt x="2695" y="358"/>
                    <a:pt x="2700" y="361"/>
                    <a:pt x="2707" y="363"/>
                  </a:cubicBezTo>
                  <a:cubicBezTo>
                    <a:pt x="2830" y="408"/>
                    <a:pt x="2957" y="430"/>
                    <a:pt x="3083" y="430"/>
                  </a:cubicBezTo>
                  <a:cubicBezTo>
                    <a:pt x="3178" y="430"/>
                    <a:pt x="3273" y="418"/>
                    <a:pt x="3367" y="393"/>
                  </a:cubicBezTo>
                  <a:cubicBezTo>
                    <a:pt x="3405" y="383"/>
                    <a:pt x="3393" y="332"/>
                    <a:pt x="3358" y="332"/>
                  </a:cubicBezTo>
                  <a:cubicBezTo>
                    <a:pt x="3355" y="332"/>
                    <a:pt x="3353" y="332"/>
                    <a:pt x="3350" y="332"/>
                  </a:cubicBezTo>
                  <a:cubicBezTo>
                    <a:pt x="3263" y="349"/>
                    <a:pt x="3176" y="357"/>
                    <a:pt x="3090" y="357"/>
                  </a:cubicBezTo>
                  <a:cubicBezTo>
                    <a:pt x="2967" y="357"/>
                    <a:pt x="2844" y="340"/>
                    <a:pt x="2722" y="307"/>
                  </a:cubicBezTo>
                  <a:cubicBezTo>
                    <a:pt x="2719" y="306"/>
                    <a:pt x="2716" y="306"/>
                    <a:pt x="2713" y="306"/>
                  </a:cubicBezTo>
                  <a:cubicBezTo>
                    <a:pt x="2701" y="306"/>
                    <a:pt x="2693" y="312"/>
                    <a:pt x="2689" y="323"/>
                  </a:cubicBezTo>
                  <a:cubicBezTo>
                    <a:pt x="2681" y="252"/>
                    <a:pt x="2674" y="182"/>
                    <a:pt x="2665" y="112"/>
                  </a:cubicBezTo>
                  <a:cubicBezTo>
                    <a:pt x="2665" y="104"/>
                    <a:pt x="2662" y="98"/>
                    <a:pt x="2659" y="92"/>
                  </a:cubicBezTo>
                  <a:close/>
                  <a:moveTo>
                    <a:pt x="17194" y="3414"/>
                  </a:moveTo>
                  <a:cubicBezTo>
                    <a:pt x="17031" y="3563"/>
                    <a:pt x="16877" y="3724"/>
                    <a:pt x="16733" y="3888"/>
                  </a:cubicBezTo>
                  <a:cubicBezTo>
                    <a:pt x="16747" y="3730"/>
                    <a:pt x="16742" y="3571"/>
                    <a:pt x="16718" y="3417"/>
                  </a:cubicBezTo>
                  <a:lnTo>
                    <a:pt x="16718" y="3417"/>
                  </a:lnTo>
                  <a:cubicBezTo>
                    <a:pt x="16870" y="3418"/>
                    <a:pt x="17023" y="3419"/>
                    <a:pt x="17176" y="3421"/>
                  </a:cubicBezTo>
                  <a:cubicBezTo>
                    <a:pt x="17182" y="3421"/>
                    <a:pt x="17188" y="3418"/>
                    <a:pt x="17194" y="3414"/>
                  </a:cubicBezTo>
                  <a:close/>
                  <a:moveTo>
                    <a:pt x="2722" y="3496"/>
                  </a:moveTo>
                  <a:cubicBezTo>
                    <a:pt x="2883" y="3498"/>
                    <a:pt x="3043" y="3498"/>
                    <a:pt x="3204" y="3498"/>
                  </a:cubicBezTo>
                  <a:cubicBezTo>
                    <a:pt x="3297" y="3498"/>
                    <a:pt x="3389" y="3498"/>
                    <a:pt x="3482" y="3498"/>
                  </a:cubicBezTo>
                  <a:lnTo>
                    <a:pt x="3482" y="3498"/>
                  </a:lnTo>
                  <a:cubicBezTo>
                    <a:pt x="3468" y="3670"/>
                    <a:pt x="3474" y="3843"/>
                    <a:pt x="3494" y="4014"/>
                  </a:cubicBezTo>
                  <a:cubicBezTo>
                    <a:pt x="3233" y="3845"/>
                    <a:pt x="2979" y="3669"/>
                    <a:pt x="2722" y="3496"/>
                  </a:cubicBezTo>
                  <a:close/>
                  <a:moveTo>
                    <a:pt x="19339" y="752"/>
                  </a:moveTo>
                  <a:cubicBezTo>
                    <a:pt x="19298" y="771"/>
                    <a:pt x="19302" y="815"/>
                    <a:pt x="19325" y="844"/>
                  </a:cubicBezTo>
                  <a:cubicBezTo>
                    <a:pt x="18980" y="1376"/>
                    <a:pt x="18587" y="1862"/>
                    <a:pt x="18182" y="2349"/>
                  </a:cubicBezTo>
                  <a:cubicBezTo>
                    <a:pt x="18154" y="2381"/>
                    <a:pt x="18169" y="2421"/>
                    <a:pt x="18198" y="2436"/>
                  </a:cubicBezTo>
                  <a:cubicBezTo>
                    <a:pt x="18156" y="2449"/>
                    <a:pt x="18127" y="2502"/>
                    <a:pt x="18166" y="2544"/>
                  </a:cubicBezTo>
                  <a:cubicBezTo>
                    <a:pt x="18416" y="2812"/>
                    <a:pt x="18655" y="3082"/>
                    <a:pt x="18871" y="3377"/>
                  </a:cubicBezTo>
                  <a:cubicBezTo>
                    <a:pt x="19024" y="3584"/>
                    <a:pt x="19156" y="3805"/>
                    <a:pt x="19321" y="4003"/>
                  </a:cubicBezTo>
                  <a:cubicBezTo>
                    <a:pt x="18993" y="3989"/>
                    <a:pt x="18663" y="3980"/>
                    <a:pt x="18333" y="3980"/>
                  </a:cubicBezTo>
                  <a:cubicBezTo>
                    <a:pt x="17818" y="3980"/>
                    <a:pt x="17302" y="4001"/>
                    <a:pt x="16791" y="4055"/>
                  </a:cubicBezTo>
                  <a:cubicBezTo>
                    <a:pt x="16911" y="3943"/>
                    <a:pt x="17027" y="3822"/>
                    <a:pt x="17139" y="3700"/>
                  </a:cubicBezTo>
                  <a:cubicBezTo>
                    <a:pt x="17144" y="3703"/>
                    <a:pt x="17149" y="3706"/>
                    <a:pt x="17157" y="3706"/>
                  </a:cubicBezTo>
                  <a:cubicBezTo>
                    <a:pt x="17158" y="3706"/>
                    <a:pt x="17159" y="3706"/>
                    <a:pt x="17161" y="3706"/>
                  </a:cubicBezTo>
                  <a:cubicBezTo>
                    <a:pt x="17328" y="3691"/>
                    <a:pt x="17498" y="3679"/>
                    <a:pt x="17664" y="3646"/>
                  </a:cubicBezTo>
                  <a:cubicBezTo>
                    <a:pt x="17694" y="3640"/>
                    <a:pt x="17686" y="3592"/>
                    <a:pt x="17656" y="3592"/>
                  </a:cubicBezTo>
                  <a:cubicBezTo>
                    <a:pt x="17500" y="3595"/>
                    <a:pt x="17345" y="3618"/>
                    <a:pt x="17192" y="3640"/>
                  </a:cubicBezTo>
                  <a:cubicBezTo>
                    <a:pt x="17280" y="3538"/>
                    <a:pt x="17365" y="3436"/>
                    <a:pt x="17443" y="3330"/>
                  </a:cubicBezTo>
                  <a:cubicBezTo>
                    <a:pt x="17454" y="3315"/>
                    <a:pt x="17454" y="3300"/>
                    <a:pt x="17449" y="3288"/>
                  </a:cubicBezTo>
                  <a:cubicBezTo>
                    <a:pt x="17503" y="2466"/>
                    <a:pt x="17452" y="1627"/>
                    <a:pt x="17390" y="799"/>
                  </a:cubicBezTo>
                  <a:lnTo>
                    <a:pt x="17390" y="799"/>
                  </a:lnTo>
                  <a:cubicBezTo>
                    <a:pt x="17707" y="821"/>
                    <a:pt x="18023" y="825"/>
                    <a:pt x="18340" y="828"/>
                  </a:cubicBezTo>
                  <a:cubicBezTo>
                    <a:pt x="18490" y="831"/>
                    <a:pt x="18652" y="844"/>
                    <a:pt x="18811" y="844"/>
                  </a:cubicBezTo>
                  <a:cubicBezTo>
                    <a:pt x="18997" y="844"/>
                    <a:pt x="19181" y="826"/>
                    <a:pt x="19339" y="752"/>
                  </a:cubicBezTo>
                  <a:close/>
                  <a:moveTo>
                    <a:pt x="3781" y="1"/>
                  </a:moveTo>
                  <a:cubicBezTo>
                    <a:pt x="3380" y="1"/>
                    <a:pt x="2979" y="7"/>
                    <a:pt x="2580" y="25"/>
                  </a:cubicBezTo>
                  <a:cubicBezTo>
                    <a:pt x="2563" y="26"/>
                    <a:pt x="2553" y="36"/>
                    <a:pt x="2550" y="49"/>
                  </a:cubicBezTo>
                  <a:cubicBezTo>
                    <a:pt x="2528" y="59"/>
                    <a:pt x="2513" y="79"/>
                    <a:pt x="2516" y="112"/>
                  </a:cubicBezTo>
                  <a:cubicBezTo>
                    <a:pt x="2537" y="347"/>
                    <a:pt x="2556" y="583"/>
                    <a:pt x="2572" y="820"/>
                  </a:cubicBezTo>
                  <a:cubicBezTo>
                    <a:pt x="2592" y="1130"/>
                    <a:pt x="2605" y="1442"/>
                    <a:pt x="2607" y="1755"/>
                  </a:cubicBezTo>
                  <a:cubicBezTo>
                    <a:pt x="2611" y="2304"/>
                    <a:pt x="2553" y="2852"/>
                    <a:pt x="2566" y="3399"/>
                  </a:cubicBezTo>
                  <a:cubicBezTo>
                    <a:pt x="2566" y="3405"/>
                    <a:pt x="2568" y="3409"/>
                    <a:pt x="2569" y="3413"/>
                  </a:cubicBezTo>
                  <a:cubicBezTo>
                    <a:pt x="2556" y="3429"/>
                    <a:pt x="2554" y="3453"/>
                    <a:pt x="2564" y="3471"/>
                  </a:cubicBezTo>
                  <a:cubicBezTo>
                    <a:pt x="2562" y="3485"/>
                    <a:pt x="2564" y="3499"/>
                    <a:pt x="2576" y="3509"/>
                  </a:cubicBezTo>
                  <a:cubicBezTo>
                    <a:pt x="2803" y="3712"/>
                    <a:pt x="3051" y="3883"/>
                    <a:pt x="3310" y="4037"/>
                  </a:cubicBezTo>
                  <a:cubicBezTo>
                    <a:pt x="2260" y="4044"/>
                    <a:pt x="1207" y="4035"/>
                    <a:pt x="158" y="4081"/>
                  </a:cubicBezTo>
                  <a:cubicBezTo>
                    <a:pt x="650" y="3626"/>
                    <a:pt x="1136" y="3146"/>
                    <a:pt x="1594" y="2657"/>
                  </a:cubicBezTo>
                  <a:cubicBezTo>
                    <a:pt x="1619" y="2631"/>
                    <a:pt x="1616" y="2601"/>
                    <a:pt x="1602" y="2578"/>
                  </a:cubicBezTo>
                  <a:cubicBezTo>
                    <a:pt x="1610" y="2560"/>
                    <a:pt x="1610" y="2536"/>
                    <a:pt x="1593" y="2516"/>
                  </a:cubicBezTo>
                  <a:cubicBezTo>
                    <a:pt x="1146" y="1980"/>
                    <a:pt x="716" y="1433"/>
                    <a:pt x="374" y="823"/>
                  </a:cubicBezTo>
                  <a:lnTo>
                    <a:pt x="374" y="823"/>
                  </a:lnTo>
                  <a:cubicBezTo>
                    <a:pt x="883" y="857"/>
                    <a:pt x="1409" y="888"/>
                    <a:pt x="1927" y="888"/>
                  </a:cubicBezTo>
                  <a:cubicBezTo>
                    <a:pt x="2119" y="888"/>
                    <a:pt x="2310" y="884"/>
                    <a:pt x="2498" y="874"/>
                  </a:cubicBezTo>
                  <a:cubicBezTo>
                    <a:pt x="2536" y="873"/>
                    <a:pt x="2553" y="846"/>
                    <a:pt x="2553" y="820"/>
                  </a:cubicBezTo>
                  <a:cubicBezTo>
                    <a:pt x="2553" y="793"/>
                    <a:pt x="2535" y="765"/>
                    <a:pt x="2498" y="762"/>
                  </a:cubicBezTo>
                  <a:cubicBezTo>
                    <a:pt x="2051" y="717"/>
                    <a:pt x="1588" y="704"/>
                    <a:pt x="1128" y="704"/>
                  </a:cubicBezTo>
                  <a:cubicBezTo>
                    <a:pt x="861" y="704"/>
                    <a:pt x="595" y="709"/>
                    <a:pt x="333" y="714"/>
                  </a:cubicBezTo>
                  <a:cubicBezTo>
                    <a:pt x="320" y="715"/>
                    <a:pt x="311" y="719"/>
                    <a:pt x="301" y="726"/>
                  </a:cubicBezTo>
                  <a:cubicBezTo>
                    <a:pt x="296" y="724"/>
                    <a:pt x="291" y="723"/>
                    <a:pt x="286" y="723"/>
                  </a:cubicBezTo>
                  <a:cubicBezTo>
                    <a:pt x="248" y="723"/>
                    <a:pt x="208" y="764"/>
                    <a:pt x="233" y="809"/>
                  </a:cubicBezTo>
                  <a:cubicBezTo>
                    <a:pt x="582" y="1448"/>
                    <a:pt x="973" y="2057"/>
                    <a:pt x="1487" y="2577"/>
                  </a:cubicBezTo>
                  <a:cubicBezTo>
                    <a:pt x="989" y="3022"/>
                    <a:pt x="505" y="3514"/>
                    <a:pt x="67" y="4018"/>
                  </a:cubicBezTo>
                  <a:cubicBezTo>
                    <a:pt x="47" y="4041"/>
                    <a:pt x="50" y="4067"/>
                    <a:pt x="63" y="4085"/>
                  </a:cubicBezTo>
                  <a:cubicBezTo>
                    <a:pt x="1" y="4092"/>
                    <a:pt x="1" y="4185"/>
                    <a:pt x="66" y="4187"/>
                  </a:cubicBezTo>
                  <a:cubicBezTo>
                    <a:pt x="379" y="4195"/>
                    <a:pt x="693" y="4199"/>
                    <a:pt x="1007" y="4199"/>
                  </a:cubicBezTo>
                  <a:cubicBezTo>
                    <a:pt x="1843" y="4199"/>
                    <a:pt x="2679" y="4175"/>
                    <a:pt x="3514" y="4164"/>
                  </a:cubicBezTo>
                  <a:cubicBezTo>
                    <a:pt x="3556" y="4164"/>
                    <a:pt x="3576" y="4131"/>
                    <a:pt x="3575" y="4098"/>
                  </a:cubicBezTo>
                  <a:cubicBezTo>
                    <a:pt x="3598" y="4094"/>
                    <a:pt x="3616" y="4077"/>
                    <a:pt x="3614" y="4045"/>
                  </a:cubicBezTo>
                  <a:cubicBezTo>
                    <a:pt x="3601" y="3862"/>
                    <a:pt x="3600" y="3681"/>
                    <a:pt x="3601" y="3499"/>
                  </a:cubicBezTo>
                  <a:cubicBezTo>
                    <a:pt x="5697" y="3493"/>
                    <a:pt x="7794" y="3412"/>
                    <a:pt x="9890" y="3402"/>
                  </a:cubicBezTo>
                  <a:cubicBezTo>
                    <a:pt x="10674" y="3397"/>
                    <a:pt x="11459" y="3395"/>
                    <a:pt x="12243" y="3395"/>
                  </a:cubicBezTo>
                  <a:cubicBezTo>
                    <a:pt x="13691" y="3395"/>
                    <a:pt x="15139" y="3402"/>
                    <a:pt x="16586" y="3415"/>
                  </a:cubicBezTo>
                  <a:cubicBezTo>
                    <a:pt x="16600" y="3637"/>
                    <a:pt x="16604" y="3856"/>
                    <a:pt x="16603" y="4078"/>
                  </a:cubicBezTo>
                  <a:cubicBezTo>
                    <a:pt x="16562" y="4094"/>
                    <a:pt x="16561" y="4159"/>
                    <a:pt x="16611" y="4159"/>
                  </a:cubicBezTo>
                  <a:cubicBezTo>
                    <a:pt x="16612" y="4159"/>
                    <a:pt x="16612" y="4159"/>
                    <a:pt x="16613" y="4159"/>
                  </a:cubicBezTo>
                  <a:cubicBezTo>
                    <a:pt x="17330" y="4140"/>
                    <a:pt x="18044" y="4114"/>
                    <a:pt x="18760" y="4114"/>
                  </a:cubicBezTo>
                  <a:cubicBezTo>
                    <a:pt x="18953" y="4114"/>
                    <a:pt x="19147" y="4116"/>
                    <a:pt x="19341" y="4121"/>
                  </a:cubicBezTo>
                  <a:cubicBezTo>
                    <a:pt x="19342" y="4121"/>
                    <a:pt x="19343" y="4121"/>
                    <a:pt x="19343" y="4121"/>
                  </a:cubicBezTo>
                  <a:cubicBezTo>
                    <a:pt x="19374" y="4121"/>
                    <a:pt x="19391" y="4101"/>
                    <a:pt x="19396" y="4077"/>
                  </a:cubicBezTo>
                  <a:cubicBezTo>
                    <a:pt x="19396" y="4077"/>
                    <a:pt x="19397" y="4077"/>
                    <a:pt x="19398" y="4077"/>
                  </a:cubicBezTo>
                  <a:cubicBezTo>
                    <a:pt x="19427" y="4077"/>
                    <a:pt x="19456" y="4044"/>
                    <a:pt x="19437" y="4014"/>
                  </a:cubicBezTo>
                  <a:cubicBezTo>
                    <a:pt x="19103" y="3446"/>
                    <a:pt x="18737" y="2909"/>
                    <a:pt x="18260" y="2451"/>
                  </a:cubicBezTo>
                  <a:cubicBezTo>
                    <a:pt x="18254" y="2444"/>
                    <a:pt x="18247" y="2440"/>
                    <a:pt x="18240" y="2437"/>
                  </a:cubicBezTo>
                  <a:cubicBezTo>
                    <a:pt x="18246" y="2435"/>
                    <a:pt x="18252" y="2432"/>
                    <a:pt x="18258" y="2426"/>
                  </a:cubicBezTo>
                  <a:cubicBezTo>
                    <a:pt x="18751" y="1988"/>
                    <a:pt x="19157" y="1443"/>
                    <a:pt x="19491" y="876"/>
                  </a:cubicBezTo>
                  <a:cubicBezTo>
                    <a:pt x="19513" y="838"/>
                    <a:pt x="19498" y="802"/>
                    <a:pt x="19472" y="780"/>
                  </a:cubicBezTo>
                  <a:cubicBezTo>
                    <a:pt x="19475" y="746"/>
                    <a:pt x="19450" y="715"/>
                    <a:pt x="19418" y="703"/>
                  </a:cubicBezTo>
                  <a:cubicBezTo>
                    <a:pt x="19313" y="666"/>
                    <a:pt x="19189" y="655"/>
                    <a:pt x="19059" y="655"/>
                  </a:cubicBezTo>
                  <a:cubicBezTo>
                    <a:pt x="18865" y="655"/>
                    <a:pt x="18661" y="680"/>
                    <a:pt x="18495" y="681"/>
                  </a:cubicBezTo>
                  <a:cubicBezTo>
                    <a:pt x="18123" y="682"/>
                    <a:pt x="17753" y="683"/>
                    <a:pt x="17383" y="705"/>
                  </a:cubicBezTo>
                  <a:cubicBezTo>
                    <a:pt x="17369" y="516"/>
                    <a:pt x="17353" y="327"/>
                    <a:pt x="17339" y="139"/>
                  </a:cubicBezTo>
                  <a:cubicBezTo>
                    <a:pt x="17335" y="95"/>
                    <a:pt x="17299" y="73"/>
                    <a:pt x="17265" y="73"/>
                  </a:cubicBezTo>
                  <a:cubicBezTo>
                    <a:pt x="17249" y="73"/>
                    <a:pt x="17233" y="78"/>
                    <a:pt x="17222" y="88"/>
                  </a:cubicBezTo>
                  <a:cubicBezTo>
                    <a:pt x="17215" y="86"/>
                    <a:pt x="17209" y="85"/>
                    <a:pt x="17202" y="85"/>
                  </a:cubicBezTo>
                  <a:cubicBezTo>
                    <a:pt x="15550" y="46"/>
                    <a:pt x="13897" y="44"/>
                    <a:pt x="12243" y="44"/>
                  </a:cubicBezTo>
                  <a:cubicBezTo>
                    <a:pt x="11980" y="44"/>
                    <a:pt x="11716" y="44"/>
                    <a:pt x="11453" y="44"/>
                  </a:cubicBezTo>
                  <a:cubicBezTo>
                    <a:pt x="10924" y="44"/>
                    <a:pt x="10396" y="43"/>
                    <a:pt x="9868" y="42"/>
                  </a:cubicBezTo>
                  <a:cubicBezTo>
                    <a:pt x="8650" y="38"/>
                    <a:pt x="7431" y="34"/>
                    <a:pt x="6211" y="30"/>
                  </a:cubicBezTo>
                  <a:cubicBezTo>
                    <a:pt x="5404" y="26"/>
                    <a:pt x="4591" y="1"/>
                    <a:pt x="378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2" name="Google Shape;1417;p48">
              <a:extLst>
                <a:ext uri="{FF2B5EF4-FFF2-40B4-BE49-F238E27FC236}">
                  <a16:creationId xmlns:a16="http://schemas.microsoft.com/office/drawing/2014/main" id="{D0C00F9F-B8F7-43BC-8C5F-39D5E16CC5B1}"/>
                </a:ext>
              </a:extLst>
            </p:cNvPr>
            <p:cNvSpPr/>
            <p:nvPr/>
          </p:nvSpPr>
          <p:spPr>
            <a:xfrm>
              <a:off x="8699454" y="1976013"/>
              <a:ext cx="38699" cy="4718"/>
            </a:xfrm>
            <a:custGeom>
              <a:avLst/>
              <a:gdLst/>
              <a:ahLst/>
              <a:cxnLst/>
              <a:rect l="l" t="t" r="r" b="b"/>
              <a:pathLst>
                <a:path w="730" h="89" extrusionOk="0">
                  <a:moveTo>
                    <a:pt x="438" y="1"/>
                  </a:moveTo>
                  <a:cubicBezTo>
                    <a:pt x="307" y="1"/>
                    <a:pt x="174" y="9"/>
                    <a:pt x="45" y="10"/>
                  </a:cubicBezTo>
                  <a:cubicBezTo>
                    <a:pt x="0" y="11"/>
                    <a:pt x="0" y="79"/>
                    <a:pt x="45" y="79"/>
                  </a:cubicBezTo>
                  <a:cubicBezTo>
                    <a:pt x="177" y="81"/>
                    <a:pt x="312" y="89"/>
                    <a:pt x="446" y="89"/>
                  </a:cubicBezTo>
                  <a:cubicBezTo>
                    <a:pt x="528" y="89"/>
                    <a:pt x="610" y="86"/>
                    <a:pt x="690" y="76"/>
                  </a:cubicBezTo>
                  <a:cubicBezTo>
                    <a:pt x="730" y="71"/>
                    <a:pt x="730" y="20"/>
                    <a:pt x="690" y="14"/>
                  </a:cubicBezTo>
                  <a:cubicBezTo>
                    <a:pt x="607" y="4"/>
                    <a:pt x="523" y="1"/>
                    <a:pt x="4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3" name="Google Shape;1418;p48">
              <a:extLst>
                <a:ext uri="{FF2B5EF4-FFF2-40B4-BE49-F238E27FC236}">
                  <a16:creationId xmlns:a16="http://schemas.microsoft.com/office/drawing/2014/main" id="{AFD30BCF-AFC1-4AE8-88B5-A3CD0F6F85D4}"/>
                </a:ext>
              </a:extLst>
            </p:cNvPr>
            <p:cNvSpPr/>
            <p:nvPr/>
          </p:nvSpPr>
          <p:spPr>
            <a:xfrm>
              <a:off x="8683444" y="2106157"/>
              <a:ext cx="38964" cy="8323"/>
            </a:xfrm>
            <a:custGeom>
              <a:avLst/>
              <a:gdLst/>
              <a:ahLst/>
              <a:cxnLst/>
              <a:rect l="l" t="t" r="r" b="b"/>
              <a:pathLst>
                <a:path w="735" h="157" extrusionOk="0">
                  <a:moveTo>
                    <a:pt x="45" y="0"/>
                  </a:moveTo>
                  <a:cubicBezTo>
                    <a:pt x="12" y="0"/>
                    <a:pt x="1" y="52"/>
                    <a:pt x="38" y="63"/>
                  </a:cubicBezTo>
                  <a:cubicBezTo>
                    <a:pt x="230" y="119"/>
                    <a:pt x="432" y="156"/>
                    <a:pt x="634" y="156"/>
                  </a:cubicBezTo>
                  <a:cubicBezTo>
                    <a:pt x="654" y="156"/>
                    <a:pt x="674" y="156"/>
                    <a:pt x="694" y="155"/>
                  </a:cubicBezTo>
                  <a:cubicBezTo>
                    <a:pt x="735" y="154"/>
                    <a:pt x="734" y="96"/>
                    <a:pt x="694" y="93"/>
                  </a:cubicBezTo>
                  <a:cubicBezTo>
                    <a:pt x="477" y="76"/>
                    <a:pt x="266" y="54"/>
                    <a:pt x="54" y="1"/>
                  </a:cubicBezTo>
                  <a:cubicBezTo>
                    <a:pt x="51" y="0"/>
                    <a:pt x="48" y="0"/>
                    <a:pt x="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4" name="Google Shape;1419;p48">
              <a:extLst>
                <a:ext uri="{FF2B5EF4-FFF2-40B4-BE49-F238E27FC236}">
                  <a16:creationId xmlns:a16="http://schemas.microsoft.com/office/drawing/2014/main" id="{CCC759FC-3D12-4A24-A51B-1A773C8AE60F}"/>
                </a:ext>
              </a:extLst>
            </p:cNvPr>
            <p:cNvSpPr/>
            <p:nvPr/>
          </p:nvSpPr>
          <p:spPr>
            <a:xfrm>
              <a:off x="8652326" y="1971136"/>
              <a:ext cx="30694" cy="3976"/>
            </a:xfrm>
            <a:custGeom>
              <a:avLst/>
              <a:gdLst/>
              <a:ahLst/>
              <a:cxnLst/>
              <a:rect l="l" t="t" r="r" b="b"/>
              <a:pathLst>
                <a:path w="579" h="75" extrusionOk="0">
                  <a:moveTo>
                    <a:pt x="371" y="1"/>
                  </a:moveTo>
                  <a:cubicBezTo>
                    <a:pt x="261" y="1"/>
                    <a:pt x="150" y="5"/>
                    <a:pt x="40" y="8"/>
                  </a:cubicBezTo>
                  <a:cubicBezTo>
                    <a:pt x="1" y="10"/>
                    <a:pt x="0" y="67"/>
                    <a:pt x="40" y="68"/>
                  </a:cubicBezTo>
                  <a:cubicBezTo>
                    <a:pt x="150" y="71"/>
                    <a:pt x="261" y="74"/>
                    <a:pt x="371" y="74"/>
                  </a:cubicBezTo>
                  <a:cubicBezTo>
                    <a:pt x="426" y="74"/>
                    <a:pt x="481" y="73"/>
                    <a:pt x="535" y="71"/>
                  </a:cubicBezTo>
                  <a:cubicBezTo>
                    <a:pt x="578" y="68"/>
                    <a:pt x="578" y="7"/>
                    <a:pt x="535" y="5"/>
                  </a:cubicBezTo>
                  <a:cubicBezTo>
                    <a:pt x="481" y="2"/>
                    <a:pt x="426" y="1"/>
                    <a:pt x="3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5" name="Google Shape;1420;p48">
              <a:extLst>
                <a:ext uri="{FF2B5EF4-FFF2-40B4-BE49-F238E27FC236}">
                  <a16:creationId xmlns:a16="http://schemas.microsoft.com/office/drawing/2014/main" id="{8C778712-0F34-4DFC-9854-7CDE750942B1}"/>
                </a:ext>
              </a:extLst>
            </p:cNvPr>
            <p:cNvSpPr/>
            <p:nvPr/>
          </p:nvSpPr>
          <p:spPr>
            <a:xfrm>
              <a:off x="8609705" y="1944577"/>
              <a:ext cx="31012" cy="4453"/>
            </a:xfrm>
            <a:custGeom>
              <a:avLst/>
              <a:gdLst/>
              <a:ahLst/>
              <a:cxnLst/>
              <a:rect l="l" t="t" r="r" b="b"/>
              <a:pathLst>
                <a:path w="585" h="84" extrusionOk="0">
                  <a:moveTo>
                    <a:pt x="316" y="1"/>
                  </a:moveTo>
                  <a:cubicBezTo>
                    <a:pt x="227" y="1"/>
                    <a:pt x="137" y="4"/>
                    <a:pt x="49" y="5"/>
                  </a:cubicBezTo>
                  <a:cubicBezTo>
                    <a:pt x="1" y="6"/>
                    <a:pt x="1" y="78"/>
                    <a:pt x="49" y="78"/>
                  </a:cubicBezTo>
                  <a:cubicBezTo>
                    <a:pt x="141" y="80"/>
                    <a:pt x="234" y="83"/>
                    <a:pt x="327" y="83"/>
                  </a:cubicBezTo>
                  <a:cubicBezTo>
                    <a:pt x="401" y="83"/>
                    <a:pt x="474" y="81"/>
                    <a:pt x="546" y="73"/>
                  </a:cubicBezTo>
                  <a:cubicBezTo>
                    <a:pt x="584" y="69"/>
                    <a:pt x="584" y="16"/>
                    <a:pt x="546" y="12"/>
                  </a:cubicBezTo>
                  <a:cubicBezTo>
                    <a:pt x="470" y="3"/>
                    <a:pt x="393" y="1"/>
                    <a:pt x="3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6" name="Google Shape;1421;p48">
              <a:extLst>
                <a:ext uri="{FF2B5EF4-FFF2-40B4-BE49-F238E27FC236}">
                  <a16:creationId xmlns:a16="http://schemas.microsoft.com/office/drawing/2014/main" id="{B6FBCABB-1070-470F-8D7B-55E4505392E4}"/>
                </a:ext>
              </a:extLst>
            </p:cNvPr>
            <p:cNvSpPr/>
            <p:nvPr/>
          </p:nvSpPr>
          <p:spPr>
            <a:xfrm>
              <a:off x="8594013" y="2065868"/>
              <a:ext cx="28680" cy="6945"/>
            </a:xfrm>
            <a:custGeom>
              <a:avLst/>
              <a:gdLst/>
              <a:ahLst/>
              <a:cxnLst/>
              <a:rect l="l" t="t" r="r" b="b"/>
              <a:pathLst>
                <a:path w="541" h="131" extrusionOk="0">
                  <a:moveTo>
                    <a:pt x="43" y="0"/>
                  </a:moveTo>
                  <a:cubicBezTo>
                    <a:pt x="7" y="0"/>
                    <a:pt x="0" y="63"/>
                    <a:pt x="38" y="70"/>
                  </a:cubicBezTo>
                  <a:cubicBezTo>
                    <a:pt x="187" y="95"/>
                    <a:pt x="342" y="130"/>
                    <a:pt x="493" y="131"/>
                  </a:cubicBezTo>
                  <a:cubicBezTo>
                    <a:pt x="494" y="131"/>
                    <a:pt x="494" y="131"/>
                    <a:pt x="494" y="131"/>
                  </a:cubicBezTo>
                  <a:cubicBezTo>
                    <a:pt x="532" y="131"/>
                    <a:pt x="540" y="72"/>
                    <a:pt x="502" y="63"/>
                  </a:cubicBezTo>
                  <a:cubicBezTo>
                    <a:pt x="356" y="24"/>
                    <a:pt x="198" y="16"/>
                    <a:pt x="47" y="1"/>
                  </a:cubicBezTo>
                  <a:cubicBezTo>
                    <a:pt x="46" y="1"/>
                    <a:pt x="4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7" name="Google Shape;1422;p48">
              <a:extLst>
                <a:ext uri="{FF2B5EF4-FFF2-40B4-BE49-F238E27FC236}">
                  <a16:creationId xmlns:a16="http://schemas.microsoft.com/office/drawing/2014/main" id="{614EDD09-B85E-44B1-8171-D8BF44CBC4E7}"/>
                </a:ext>
              </a:extLst>
            </p:cNvPr>
            <p:cNvSpPr/>
            <p:nvPr/>
          </p:nvSpPr>
          <p:spPr>
            <a:xfrm>
              <a:off x="8549378" y="1947069"/>
              <a:ext cx="36261" cy="6149"/>
            </a:xfrm>
            <a:custGeom>
              <a:avLst/>
              <a:gdLst/>
              <a:ahLst/>
              <a:cxnLst/>
              <a:rect l="l" t="t" r="r" b="b"/>
              <a:pathLst>
                <a:path w="684" h="116" extrusionOk="0">
                  <a:moveTo>
                    <a:pt x="43" y="0"/>
                  </a:moveTo>
                  <a:cubicBezTo>
                    <a:pt x="0" y="0"/>
                    <a:pt x="3" y="66"/>
                    <a:pt x="45" y="71"/>
                  </a:cubicBezTo>
                  <a:cubicBezTo>
                    <a:pt x="244" y="90"/>
                    <a:pt x="442" y="111"/>
                    <a:pt x="641" y="116"/>
                  </a:cubicBezTo>
                  <a:cubicBezTo>
                    <a:pt x="641" y="116"/>
                    <a:pt x="642" y="116"/>
                    <a:pt x="642" y="116"/>
                  </a:cubicBezTo>
                  <a:cubicBezTo>
                    <a:pt x="675" y="116"/>
                    <a:pt x="683" y="61"/>
                    <a:pt x="650" y="56"/>
                  </a:cubicBezTo>
                  <a:cubicBezTo>
                    <a:pt x="450" y="27"/>
                    <a:pt x="248" y="15"/>
                    <a:pt x="45" y="0"/>
                  </a:cubicBezTo>
                  <a:cubicBezTo>
                    <a:pt x="44" y="0"/>
                    <a:pt x="4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8" name="Google Shape;1423;p48">
              <a:extLst>
                <a:ext uri="{FF2B5EF4-FFF2-40B4-BE49-F238E27FC236}">
                  <a16:creationId xmlns:a16="http://schemas.microsoft.com/office/drawing/2014/main" id="{3E643834-5B7C-4690-8C83-9413E3E60BCE}"/>
                </a:ext>
              </a:extLst>
            </p:cNvPr>
            <p:cNvSpPr/>
            <p:nvPr/>
          </p:nvSpPr>
          <p:spPr>
            <a:xfrm>
              <a:off x="8541638" y="2065921"/>
              <a:ext cx="30482" cy="3976"/>
            </a:xfrm>
            <a:custGeom>
              <a:avLst/>
              <a:gdLst/>
              <a:ahLst/>
              <a:cxnLst/>
              <a:rect l="l" t="t" r="r" b="b"/>
              <a:pathLst>
                <a:path w="575" h="75" extrusionOk="0">
                  <a:moveTo>
                    <a:pt x="316" y="0"/>
                  </a:moveTo>
                  <a:cubicBezTo>
                    <a:pt x="225" y="0"/>
                    <a:pt x="133" y="4"/>
                    <a:pt x="42" y="6"/>
                  </a:cubicBezTo>
                  <a:cubicBezTo>
                    <a:pt x="2" y="7"/>
                    <a:pt x="1" y="68"/>
                    <a:pt x="42" y="68"/>
                  </a:cubicBezTo>
                  <a:cubicBezTo>
                    <a:pt x="135" y="70"/>
                    <a:pt x="228" y="74"/>
                    <a:pt x="320" y="74"/>
                  </a:cubicBezTo>
                  <a:cubicBezTo>
                    <a:pt x="393" y="74"/>
                    <a:pt x="466" y="72"/>
                    <a:pt x="538" y="65"/>
                  </a:cubicBezTo>
                  <a:cubicBezTo>
                    <a:pt x="574" y="62"/>
                    <a:pt x="574" y="12"/>
                    <a:pt x="538" y="9"/>
                  </a:cubicBezTo>
                  <a:cubicBezTo>
                    <a:pt x="464" y="3"/>
                    <a:pt x="390" y="0"/>
                    <a:pt x="3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9" name="Google Shape;1424;p48">
              <a:extLst>
                <a:ext uri="{FF2B5EF4-FFF2-40B4-BE49-F238E27FC236}">
                  <a16:creationId xmlns:a16="http://schemas.microsoft.com/office/drawing/2014/main" id="{7ECEB0EB-5783-4E1C-8648-5048C4434936}"/>
                </a:ext>
              </a:extLst>
            </p:cNvPr>
            <p:cNvSpPr/>
            <p:nvPr/>
          </p:nvSpPr>
          <p:spPr>
            <a:xfrm>
              <a:off x="8480886" y="1942032"/>
              <a:ext cx="36208" cy="4294"/>
            </a:xfrm>
            <a:custGeom>
              <a:avLst/>
              <a:gdLst/>
              <a:ahLst/>
              <a:cxnLst/>
              <a:rect l="l" t="t" r="r" b="b"/>
              <a:pathLst>
                <a:path w="683" h="81" extrusionOk="0">
                  <a:moveTo>
                    <a:pt x="378" y="1"/>
                  </a:moveTo>
                  <a:cubicBezTo>
                    <a:pt x="267" y="1"/>
                    <a:pt x="156" y="4"/>
                    <a:pt x="45" y="6"/>
                  </a:cubicBezTo>
                  <a:cubicBezTo>
                    <a:pt x="1" y="6"/>
                    <a:pt x="1" y="76"/>
                    <a:pt x="45" y="76"/>
                  </a:cubicBezTo>
                  <a:cubicBezTo>
                    <a:pt x="154" y="77"/>
                    <a:pt x="263" y="80"/>
                    <a:pt x="371" y="80"/>
                  </a:cubicBezTo>
                  <a:cubicBezTo>
                    <a:pt x="461" y="80"/>
                    <a:pt x="551" y="78"/>
                    <a:pt x="641" y="72"/>
                  </a:cubicBezTo>
                  <a:cubicBezTo>
                    <a:pt x="682" y="70"/>
                    <a:pt x="682" y="12"/>
                    <a:pt x="641" y="9"/>
                  </a:cubicBezTo>
                  <a:cubicBezTo>
                    <a:pt x="554" y="3"/>
                    <a:pt x="466" y="1"/>
                    <a:pt x="37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0" name="Google Shape;1425;p48">
              <a:extLst>
                <a:ext uri="{FF2B5EF4-FFF2-40B4-BE49-F238E27FC236}">
                  <a16:creationId xmlns:a16="http://schemas.microsoft.com/office/drawing/2014/main" id="{96A8BF29-0913-42DF-AC97-A815F422A351}"/>
                </a:ext>
              </a:extLst>
            </p:cNvPr>
            <p:cNvSpPr/>
            <p:nvPr/>
          </p:nvSpPr>
          <p:spPr>
            <a:xfrm>
              <a:off x="8483431" y="2069314"/>
              <a:ext cx="30694" cy="6096"/>
            </a:xfrm>
            <a:custGeom>
              <a:avLst/>
              <a:gdLst/>
              <a:ahLst/>
              <a:cxnLst/>
              <a:rect l="l" t="t" r="r" b="b"/>
              <a:pathLst>
                <a:path w="579" h="115" extrusionOk="0">
                  <a:moveTo>
                    <a:pt x="44" y="1"/>
                  </a:moveTo>
                  <a:cubicBezTo>
                    <a:pt x="12" y="1"/>
                    <a:pt x="1" y="52"/>
                    <a:pt x="36" y="63"/>
                  </a:cubicBezTo>
                  <a:cubicBezTo>
                    <a:pt x="143" y="95"/>
                    <a:pt x="254" y="114"/>
                    <a:pt x="365" y="114"/>
                  </a:cubicBezTo>
                  <a:cubicBezTo>
                    <a:pt x="427" y="114"/>
                    <a:pt x="489" y="108"/>
                    <a:pt x="551" y="95"/>
                  </a:cubicBezTo>
                  <a:cubicBezTo>
                    <a:pt x="579" y="89"/>
                    <a:pt x="573" y="42"/>
                    <a:pt x="545" y="42"/>
                  </a:cubicBezTo>
                  <a:cubicBezTo>
                    <a:pt x="545" y="42"/>
                    <a:pt x="544" y="42"/>
                    <a:pt x="543" y="42"/>
                  </a:cubicBezTo>
                  <a:cubicBezTo>
                    <a:pt x="495" y="46"/>
                    <a:pt x="446" y="48"/>
                    <a:pt x="399" y="48"/>
                  </a:cubicBezTo>
                  <a:cubicBezTo>
                    <a:pt x="282" y="48"/>
                    <a:pt x="167" y="36"/>
                    <a:pt x="53" y="2"/>
                  </a:cubicBezTo>
                  <a:cubicBezTo>
                    <a:pt x="50" y="1"/>
                    <a:pt x="47" y="1"/>
                    <a:pt x="4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1" name="Google Shape;1426;p48">
              <a:extLst>
                <a:ext uri="{FF2B5EF4-FFF2-40B4-BE49-F238E27FC236}">
                  <a16:creationId xmlns:a16="http://schemas.microsoft.com/office/drawing/2014/main" id="{FEECE981-E9A8-4C52-B28F-4189E880BB32}"/>
                </a:ext>
              </a:extLst>
            </p:cNvPr>
            <p:cNvSpPr/>
            <p:nvPr/>
          </p:nvSpPr>
          <p:spPr>
            <a:xfrm>
              <a:off x="8428935" y="2071434"/>
              <a:ext cx="24651" cy="5566"/>
            </a:xfrm>
            <a:custGeom>
              <a:avLst/>
              <a:gdLst/>
              <a:ahLst/>
              <a:cxnLst/>
              <a:rect l="l" t="t" r="r" b="b"/>
              <a:pathLst>
                <a:path w="465" h="105" extrusionOk="0">
                  <a:moveTo>
                    <a:pt x="162" y="0"/>
                  </a:moveTo>
                  <a:cubicBezTo>
                    <a:pt x="117" y="0"/>
                    <a:pt x="72" y="4"/>
                    <a:pt x="25" y="12"/>
                  </a:cubicBezTo>
                  <a:cubicBezTo>
                    <a:pt x="1" y="16"/>
                    <a:pt x="6" y="58"/>
                    <a:pt x="29" y="58"/>
                  </a:cubicBezTo>
                  <a:cubicBezTo>
                    <a:pt x="30" y="58"/>
                    <a:pt x="31" y="58"/>
                    <a:pt x="32" y="58"/>
                  </a:cubicBezTo>
                  <a:cubicBezTo>
                    <a:pt x="68" y="53"/>
                    <a:pt x="104" y="51"/>
                    <a:pt x="139" y="51"/>
                  </a:cubicBezTo>
                  <a:cubicBezTo>
                    <a:pt x="237" y="51"/>
                    <a:pt x="332" y="68"/>
                    <a:pt x="424" y="103"/>
                  </a:cubicBezTo>
                  <a:cubicBezTo>
                    <a:pt x="427" y="104"/>
                    <a:pt x="430" y="105"/>
                    <a:pt x="433" y="105"/>
                  </a:cubicBezTo>
                  <a:cubicBezTo>
                    <a:pt x="457" y="105"/>
                    <a:pt x="465" y="65"/>
                    <a:pt x="438" y="55"/>
                  </a:cubicBezTo>
                  <a:cubicBezTo>
                    <a:pt x="347" y="18"/>
                    <a:pt x="256" y="0"/>
                    <a:pt x="16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2" name="Google Shape;1427;p48">
              <a:extLst>
                <a:ext uri="{FF2B5EF4-FFF2-40B4-BE49-F238E27FC236}">
                  <a16:creationId xmlns:a16="http://schemas.microsoft.com/office/drawing/2014/main" id="{4D2119A2-042D-420D-BCF5-B175375930A7}"/>
                </a:ext>
              </a:extLst>
            </p:cNvPr>
            <p:cNvSpPr/>
            <p:nvPr/>
          </p:nvSpPr>
          <p:spPr>
            <a:xfrm>
              <a:off x="8421089" y="1940654"/>
              <a:ext cx="30217" cy="5407"/>
            </a:xfrm>
            <a:custGeom>
              <a:avLst/>
              <a:gdLst/>
              <a:ahLst/>
              <a:cxnLst/>
              <a:rect l="l" t="t" r="r" b="b"/>
              <a:pathLst>
                <a:path w="570" h="102" extrusionOk="0">
                  <a:moveTo>
                    <a:pt x="530" y="1"/>
                  </a:moveTo>
                  <a:cubicBezTo>
                    <a:pt x="530" y="1"/>
                    <a:pt x="530" y="1"/>
                    <a:pt x="529" y="1"/>
                  </a:cubicBezTo>
                  <a:cubicBezTo>
                    <a:pt x="364" y="5"/>
                    <a:pt x="197" y="33"/>
                    <a:pt x="32" y="51"/>
                  </a:cubicBezTo>
                  <a:cubicBezTo>
                    <a:pt x="1" y="55"/>
                    <a:pt x="0" y="101"/>
                    <a:pt x="30" y="101"/>
                  </a:cubicBezTo>
                  <a:cubicBezTo>
                    <a:pt x="30" y="101"/>
                    <a:pt x="31" y="101"/>
                    <a:pt x="32" y="101"/>
                  </a:cubicBezTo>
                  <a:cubicBezTo>
                    <a:pt x="200" y="89"/>
                    <a:pt x="371" y="85"/>
                    <a:pt x="538" y="59"/>
                  </a:cubicBezTo>
                  <a:cubicBezTo>
                    <a:pt x="569" y="53"/>
                    <a:pt x="562" y="1"/>
                    <a:pt x="5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3" name="Google Shape;1428;p48">
              <a:extLst>
                <a:ext uri="{FF2B5EF4-FFF2-40B4-BE49-F238E27FC236}">
                  <a16:creationId xmlns:a16="http://schemas.microsoft.com/office/drawing/2014/main" id="{2E9463BB-C744-45BA-861C-D732B4A3EC73}"/>
                </a:ext>
              </a:extLst>
            </p:cNvPr>
            <p:cNvSpPr/>
            <p:nvPr/>
          </p:nvSpPr>
          <p:spPr>
            <a:xfrm>
              <a:off x="8370887" y="2069101"/>
              <a:ext cx="27566" cy="5990"/>
            </a:xfrm>
            <a:custGeom>
              <a:avLst/>
              <a:gdLst/>
              <a:ahLst/>
              <a:cxnLst/>
              <a:rect l="l" t="t" r="r" b="b"/>
              <a:pathLst>
                <a:path w="520" h="113" extrusionOk="0">
                  <a:moveTo>
                    <a:pt x="483" y="0"/>
                  </a:moveTo>
                  <a:cubicBezTo>
                    <a:pt x="480" y="0"/>
                    <a:pt x="477" y="1"/>
                    <a:pt x="474" y="2"/>
                  </a:cubicBezTo>
                  <a:cubicBezTo>
                    <a:pt x="363" y="34"/>
                    <a:pt x="254" y="55"/>
                    <a:pt x="140" y="55"/>
                  </a:cubicBezTo>
                  <a:cubicBezTo>
                    <a:pt x="106" y="55"/>
                    <a:pt x="71" y="53"/>
                    <a:pt x="35" y="49"/>
                  </a:cubicBezTo>
                  <a:cubicBezTo>
                    <a:pt x="34" y="49"/>
                    <a:pt x="33" y="48"/>
                    <a:pt x="32" y="48"/>
                  </a:cubicBezTo>
                  <a:cubicBezTo>
                    <a:pt x="6" y="48"/>
                    <a:pt x="1" y="96"/>
                    <a:pt x="29" y="100"/>
                  </a:cubicBezTo>
                  <a:cubicBezTo>
                    <a:pt x="82" y="108"/>
                    <a:pt x="136" y="112"/>
                    <a:pt x="189" y="112"/>
                  </a:cubicBezTo>
                  <a:cubicBezTo>
                    <a:pt x="292" y="112"/>
                    <a:pt x="393" y="96"/>
                    <a:pt x="490" y="55"/>
                  </a:cubicBezTo>
                  <a:cubicBezTo>
                    <a:pt x="519" y="43"/>
                    <a:pt x="512" y="0"/>
                    <a:pt x="48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4" name="Google Shape;1429;p48">
              <a:extLst>
                <a:ext uri="{FF2B5EF4-FFF2-40B4-BE49-F238E27FC236}">
                  <a16:creationId xmlns:a16="http://schemas.microsoft.com/office/drawing/2014/main" id="{B8C32795-A854-4B30-9F61-47A50B558765}"/>
                </a:ext>
              </a:extLst>
            </p:cNvPr>
            <p:cNvSpPr/>
            <p:nvPr/>
          </p:nvSpPr>
          <p:spPr>
            <a:xfrm>
              <a:off x="8357952" y="1939276"/>
              <a:ext cx="24598" cy="4400"/>
            </a:xfrm>
            <a:custGeom>
              <a:avLst/>
              <a:gdLst/>
              <a:ahLst/>
              <a:cxnLst/>
              <a:rect l="l" t="t" r="r" b="b"/>
              <a:pathLst>
                <a:path w="464" h="83" extrusionOk="0">
                  <a:moveTo>
                    <a:pt x="224" y="1"/>
                  </a:moveTo>
                  <a:cubicBezTo>
                    <a:pt x="157" y="1"/>
                    <a:pt x="91" y="5"/>
                    <a:pt x="29" y="5"/>
                  </a:cubicBezTo>
                  <a:cubicBezTo>
                    <a:pt x="7" y="5"/>
                    <a:pt x="0" y="41"/>
                    <a:pt x="23" y="44"/>
                  </a:cubicBezTo>
                  <a:cubicBezTo>
                    <a:pt x="127" y="58"/>
                    <a:pt x="241" y="83"/>
                    <a:pt x="349" y="83"/>
                  </a:cubicBezTo>
                  <a:cubicBezTo>
                    <a:pt x="378" y="83"/>
                    <a:pt x="407" y="81"/>
                    <a:pt x="435" y="77"/>
                  </a:cubicBezTo>
                  <a:cubicBezTo>
                    <a:pt x="464" y="73"/>
                    <a:pt x="460" y="31"/>
                    <a:pt x="435" y="25"/>
                  </a:cubicBezTo>
                  <a:cubicBezTo>
                    <a:pt x="369" y="6"/>
                    <a:pt x="296" y="1"/>
                    <a:pt x="2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5" name="Google Shape;1430;p48">
              <a:extLst>
                <a:ext uri="{FF2B5EF4-FFF2-40B4-BE49-F238E27FC236}">
                  <a16:creationId xmlns:a16="http://schemas.microsoft.com/office/drawing/2014/main" id="{54DB93E1-295C-4C16-9C16-92FB33C7C314}"/>
                </a:ext>
              </a:extLst>
            </p:cNvPr>
            <p:cNvSpPr/>
            <p:nvPr/>
          </p:nvSpPr>
          <p:spPr>
            <a:xfrm>
              <a:off x="8318353" y="2074350"/>
              <a:ext cx="29369" cy="2916"/>
            </a:xfrm>
            <a:custGeom>
              <a:avLst/>
              <a:gdLst/>
              <a:ahLst/>
              <a:cxnLst/>
              <a:rect l="l" t="t" r="r" b="b"/>
              <a:pathLst>
                <a:path w="554" h="55" extrusionOk="0">
                  <a:moveTo>
                    <a:pt x="271" y="0"/>
                  </a:moveTo>
                  <a:cubicBezTo>
                    <a:pt x="192" y="0"/>
                    <a:pt x="112" y="2"/>
                    <a:pt x="33" y="3"/>
                  </a:cubicBezTo>
                  <a:cubicBezTo>
                    <a:pt x="1" y="3"/>
                    <a:pt x="1" y="52"/>
                    <a:pt x="33" y="52"/>
                  </a:cubicBezTo>
                  <a:cubicBezTo>
                    <a:pt x="108" y="53"/>
                    <a:pt x="184" y="54"/>
                    <a:pt x="259" y="54"/>
                  </a:cubicBezTo>
                  <a:cubicBezTo>
                    <a:pt x="349" y="54"/>
                    <a:pt x="439" y="53"/>
                    <a:pt x="529" y="47"/>
                  </a:cubicBezTo>
                  <a:cubicBezTo>
                    <a:pt x="554" y="45"/>
                    <a:pt x="554" y="9"/>
                    <a:pt x="529" y="8"/>
                  </a:cubicBezTo>
                  <a:cubicBezTo>
                    <a:pt x="443" y="2"/>
                    <a:pt x="357" y="0"/>
                    <a:pt x="2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6" name="Google Shape;1431;p48">
              <a:extLst>
                <a:ext uri="{FF2B5EF4-FFF2-40B4-BE49-F238E27FC236}">
                  <a16:creationId xmlns:a16="http://schemas.microsoft.com/office/drawing/2014/main" id="{CD019AF6-D85F-4BE9-8312-AF4CDF821743}"/>
                </a:ext>
              </a:extLst>
            </p:cNvPr>
            <p:cNvSpPr/>
            <p:nvPr/>
          </p:nvSpPr>
          <p:spPr>
            <a:xfrm>
              <a:off x="8281509" y="1940018"/>
              <a:ext cx="29793" cy="5778"/>
            </a:xfrm>
            <a:custGeom>
              <a:avLst/>
              <a:gdLst/>
              <a:ahLst/>
              <a:cxnLst/>
              <a:rect l="l" t="t" r="r" b="b"/>
              <a:pathLst>
                <a:path w="562" h="109" extrusionOk="0">
                  <a:moveTo>
                    <a:pt x="531" y="1"/>
                  </a:moveTo>
                  <a:cubicBezTo>
                    <a:pt x="530" y="1"/>
                    <a:pt x="529" y="1"/>
                    <a:pt x="529" y="1"/>
                  </a:cubicBezTo>
                  <a:cubicBezTo>
                    <a:pt x="361" y="15"/>
                    <a:pt x="195" y="39"/>
                    <a:pt x="27" y="62"/>
                  </a:cubicBezTo>
                  <a:cubicBezTo>
                    <a:pt x="1" y="66"/>
                    <a:pt x="6" y="109"/>
                    <a:pt x="31" y="109"/>
                  </a:cubicBezTo>
                  <a:cubicBezTo>
                    <a:pt x="31" y="109"/>
                    <a:pt x="32" y="109"/>
                    <a:pt x="33" y="109"/>
                  </a:cubicBezTo>
                  <a:cubicBezTo>
                    <a:pt x="201" y="92"/>
                    <a:pt x="369" y="75"/>
                    <a:pt x="534" y="49"/>
                  </a:cubicBezTo>
                  <a:cubicBezTo>
                    <a:pt x="561" y="45"/>
                    <a:pt x="556" y="1"/>
                    <a:pt x="53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7" name="Google Shape;1432;p48">
              <a:extLst>
                <a:ext uri="{FF2B5EF4-FFF2-40B4-BE49-F238E27FC236}">
                  <a16:creationId xmlns:a16="http://schemas.microsoft.com/office/drawing/2014/main" id="{C2A0FEE8-4A9C-4BBF-ADDD-2F84C37858A2}"/>
                </a:ext>
              </a:extLst>
            </p:cNvPr>
            <p:cNvSpPr/>
            <p:nvPr/>
          </p:nvSpPr>
          <p:spPr>
            <a:xfrm>
              <a:off x="8266454" y="2071805"/>
              <a:ext cx="23538" cy="2757"/>
            </a:xfrm>
            <a:custGeom>
              <a:avLst/>
              <a:gdLst/>
              <a:ahLst/>
              <a:cxnLst/>
              <a:rect l="l" t="t" r="r" b="b"/>
              <a:pathLst>
                <a:path w="444" h="52" extrusionOk="0">
                  <a:moveTo>
                    <a:pt x="314" y="0"/>
                  </a:moveTo>
                  <a:cubicBezTo>
                    <a:pt x="216" y="0"/>
                    <a:pt x="116" y="9"/>
                    <a:pt x="18" y="12"/>
                  </a:cubicBezTo>
                  <a:cubicBezTo>
                    <a:pt x="1" y="13"/>
                    <a:pt x="1" y="39"/>
                    <a:pt x="18" y="40"/>
                  </a:cubicBezTo>
                  <a:cubicBezTo>
                    <a:pt x="114" y="43"/>
                    <a:pt x="213" y="52"/>
                    <a:pt x="310" y="52"/>
                  </a:cubicBezTo>
                  <a:cubicBezTo>
                    <a:pt x="346" y="52"/>
                    <a:pt x="381" y="51"/>
                    <a:pt x="415" y="48"/>
                  </a:cubicBezTo>
                  <a:cubicBezTo>
                    <a:pt x="443" y="45"/>
                    <a:pt x="443" y="6"/>
                    <a:pt x="415" y="4"/>
                  </a:cubicBezTo>
                  <a:cubicBezTo>
                    <a:pt x="382" y="1"/>
                    <a:pt x="348" y="0"/>
                    <a:pt x="3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8" name="Google Shape;1433;p48">
              <a:extLst>
                <a:ext uri="{FF2B5EF4-FFF2-40B4-BE49-F238E27FC236}">
                  <a16:creationId xmlns:a16="http://schemas.microsoft.com/office/drawing/2014/main" id="{0CDF92DB-30B4-46E2-9454-7BB67C10281A}"/>
                </a:ext>
              </a:extLst>
            </p:cNvPr>
            <p:cNvSpPr/>
            <p:nvPr/>
          </p:nvSpPr>
          <p:spPr>
            <a:xfrm>
              <a:off x="8207293" y="2074138"/>
              <a:ext cx="33186" cy="6255"/>
            </a:xfrm>
            <a:custGeom>
              <a:avLst/>
              <a:gdLst/>
              <a:ahLst/>
              <a:cxnLst/>
              <a:rect l="l" t="t" r="r" b="b"/>
              <a:pathLst>
                <a:path w="626" h="118" extrusionOk="0">
                  <a:moveTo>
                    <a:pt x="44" y="0"/>
                  </a:moveTo>
                  <a:cubicBezTo>
                    <a:pt x="13" y="0"/>
                    <a:pt x="1" y="48"/>
                    <a:pt x="35" y="57"/>
                  </a:cubicBezTo>
                  <a:cubicBezTo>
                    <a:pt x="174" y="93"/>
                    <a:pt x="317" y="118"/>
                    <a:pt x="460" y="118"/>
                  </a:cubicBezTo>
                  <a:cubicBezTo>
                    <a:pt x="503" y="118"/>
                    <a:pt x="545" y="116"/>
                    <a:pt x="588" y="111"/>
                  </a:cubicBezTo>
                  <a:cubicBezTo>
                    <a:pt x="625" y="106"/>
                    <a:pt x="626" y="55"/>
                    <a:pt x="588" y="54"/>
                  </a:cubicBezTo>
                  <a:cubicBezTo>
                    <a:pt x="407" y="45"/>
                    <a:pt x="229" y="38"/>
                    <a:pt x="50" y="1"/>
                  </a:cubicBezTo>
                  <a:cubicBezTo>
                    <a:pt x="48" y="0"/>
                    <a:pt x="46"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9" name="Google Shape;1434;p48">
              <a:extLst>
                <a:ext uri="{FF2B5EF4-FFF2-40B4-BE49-F238E27FC236}">
                  <a16:creationId xmlns:a16="http://schemas.microsoft.com/office/drawing/2014/main" id="{71AD551B-E6EC-449E-8415-D1FE2E14DD49}"/>
                </a:ext>
              </a:extLst>
            </p:cNvPr>
            <p:cNvSpPr/>
            <p:nvPr/>
          </p:nvSpPr>
          <p:spPr>
            <a:xfrm>
              <a:off x="8202204" y="1942085"/>
              <a:ext cx="36473" cy="6202"/>
            </a:xfrm>
            <a:custGeom>
              <a:avLst/>
              <a:gdLst/>
              <a:ahLst/>
              <a:cxnLst/>
              <a:rect l="l" t="t" r="r" b="b"/>
              <a:pathLst>
                <a:path w="688" h="117" extrusionOk="0">
                  <a:moveTo>
                    <a:pt x="37" y="0"/>
                  </a:moveTo>
                  <a:cubicBezTo>
                    <a:pt x="1" y="0"/>
                    <a:pt x="3" y="57"/>
                    <a:pt x="40" y="61"/>
                  </a:cubicBezTo>
                  <a:cubicBezTo>
                    <a:pt x="237" y="82"/>
                    <a:pt x="437" y="113"/>
                    <a:pt x="635" y="117"/>
                  </a:cubicBezTo>
                  <a:cubicBezTo>
                    <a:pt x="635" y="117"/>
                    <a:pt x="636" y="117"/>
                    <a:pt x="636" y="117"/>
                  </a:cubicBezTo>
                  <a:cubicBezTo>
                    <a:pt x="677" y="117"/>
                    <a:pt x="687" y="49"/>
                    <a:pt x="645" y="44"/>
                  </a:cubicBezTo>
                  <a:cubicBezTo>
                    <a:pt x="446" y="16"/>
                    <a:pt x="240" y="13"/>
                    <a:pt x="40" y="0"/>
                  </a:cubicBezTo>
                  <a:cubicBezTo>
                    <a:pt x="39" y="0"/>
                    <a:pt x="38" y="0"/>
                    <a:pt x="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0" name="Google Shape;1435;p48">
              <a:extLst>
                <a:ext uri="{FF2B5EF4-FFF2-40B4-BE49-F238E27FC236}">
                  <a16:creationId xmlns:a16="http://schemas.microsoft.com/office/drawing/2014/main" id="{6721C2B2-186E-4099-AB49-AD2842DFA20B}"/>
                </a:ext>
              </a:extLst>
            </p:cNvPr>
            <p:cNvSpPr/>
            <p:nvPr/>
          </p:nvSpPr>
          <p:spPr>
            <a:xfrm>
              <a:off x="8157568" y="2073767"/>
              <a:ext cx="25075" cy="4082"/>
            </a:xfrm>
            <a:custGeom>
              <a:avLst/>
              <a:gdLst/>
              <a:ahLst/>
              <a:cxnLst/>
              <a:rect l="l" t="t" r="r" b="b"/>
              <a:pathLst>
                <a:path w="473" h="77" extrusionOk="0">
                  <a:moveTo>
                    <a:pt x="306" y="1"/>
                  </a:moveTo>
                  <a:cubicBezTo>
                    <a:pt x="216" y="1"/>
                    <a:pt x="125" y="9"/>
                    <a:pt x="36" y="11"/>
                  </a:cubicBezTo>
                  <a:cubicBezTo>
                    <a:pt x="1" y="11"/>
                    <a:pt x="1" y="65"/>
                    <a:pt x="36" y="66"/>
                  </a:cubicBezTo>
                  <a:cubicBezTo>
                    <a:pt x="123" y="69"/>
                    <a:pt x="213" y="76"/>
                    <a:pt x="301" y="76"/>
                  </a:cubicBezTo>
                  <a:cubicBezTo>
                    <a:pt x="346" y="76"/>
                    <a:pt x="391" y="74"/>
                    <a:pt x="434" y="69"/>
                  </a:cubicBezTo>
                  <a:cubicBezTo>
                    <a:pt x="473" y="64"/>
                    <a:pt x="473" y="13"/>
                    <a:pt x="434" y="8"/>
                  </a:cubicBezTo>
                  <a:cubicBezTo>
                    <a:pt x="392" y="2"/>
                    <a:pt x="350" y="1"/>
                    <a:pt x="30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1" name="Google Shape;1436;p48">
              <a:extLst>
                <a:ext uri="{FF2B5EF4-FFF2-40B4-BE49-F238E27FC236}">
                  <a16:creationId xmlns:a16="http://schemas.microsoft.com/office/drawing/2014/main" id="{3F16D749-D100-4AA3-A216-4190F4EBA396}"/>
                </a:ext>
              </a:extLst>
            </p:cNvPr>
            <p:cNvSpPr/>
            <p:nvPr/>
          </p:nvSpPr>
          <p:spPr>
            <a:xfrm>
              <a:off x="8138802" y="1939594"/>
              <a:ext cx="28150" cy="3923"/>
            </a:xfrm>
            <a:custGeom>
              <a:avLst/>
              <a:gdLst/>
              <a:ahLst/>
              <a:cxnLst/>
              <a:rect l="l" t="t" r="r" b="b"/>
              <a:pathLst>
                <a:path w="531" h="74" extrusionOk="0">
                  <a:moveTo>
                    <a:pt x="256" y="0"/>
                  </a:moveTo>
                  <a:cubicBezTo>
                    <a:pt x="185" y="0"/>
                    <a:pt x="114" y="2"/>
                    <a:pt x="43" y="4"/>
                  </a:cubicBezTo>
                  <a:cubicBezTo>
                    <a:pt x="0" y="6"/>
                    <a:pt x="0" y="68"/>
                    <a:pt x="43" y="70"/>
                  </a:cubicBezTo>
                  <a:cubicBezTo>
                    <a:pt x="121" y="72"/>
                    <a:pt x="199" y="74"/>
                    <a:pt x="276" y="74"/>
                  </a:cubicBezTo>
                  <a:cubicBezTo>
                    <a:pt x="347" y="74"/>
                    <a:pt x="418" y="72"/>
                    <a:pt x="489" y="69"/>
                  </a:cubicBezTo>
                  <a:cubicBezTo>
                    <a:pt x="531" y="67"/>
                    <a:pt x="531" y="7"/>
                    <a:pt x="489" y="6"/>
                  </a:cubicBezTo>
                  <a:cubicBezTo>
                    <a:pt x="412" y="2"/>
                    <a:pt x="334" y="0"/>
                    <a:pt x="25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2" name="Google Shape;1437;p48">
              <a:extLst>
                <a:ext uri="{FF2B5EF4-FFF2-40B4-BE49-F238E27FC236}">
                  <a16:creationId xmlns:a16="http://schemas.microsoft.com/office/drawing/2014/main" id="{DA00F512-23E5-45C6-B651-69A4F1E4C7FC}"/>
                </a:ext>
              </a:extLst>
            </p:cNvPr>
            <p:cNvSpPr/>
            <p:nvPr/>
          </p:nvSpPr>
          <p:spPr>
            <a:xfrm>
              <a:off x="8091568" y="2071964"/>
              <a:ext cx="33345" cy="5990"/>
            </a:xfrm>
            <a:custGeom>
              <a:avLst/>
              <a:gdLst/>
              <a:ahLst/>
              <a:cxnLst/>
              <a:rect l="l" t="t" r="r" b="b"/>
              <a:pathLst>
                <a:path w="629" h="113" extrusionOk="0">
                  <a:moveTo>
                    <a:pt x="39" y="0"/>
                  </a:moveTo>
                  <a:cubicBezTo>
                    <a:pt x="10" y="0"/>
                    <a:pt x="1" y="45"/>
                    <a:pt x="32" y="54"/>
                  </a:cubicBezTo>
                  <a:cubicBezTo>
                    <a:pt x="159" y="92"/>
                    <a:pt x="288" y="113"/>
                    <a:pt x="419" y="113"/>
                  </a:cubicBezTo>
                  <a:cubicBezTo>
                    <a:pt x="477" y="113"/>
                    <a:pt x="536" y="109"/>
                    <a:pt x="594" y="100"/>
                  </a:cubicBezTo>
                  <a:cubicBezTo>
                    <a:pt x="628" y="96"/>
                    <a:pt x="621" y="38"/>
                    <a:pt x="588" y="38"/>
                  </a:cubicBezTo>
                  <a:cubicBezTo>
                    <a:pt x="587" y="38"/>
                    <a:pt x="586" y="38"/>
                    <a:pt x="585" y="38"/>
                  </a:cubicBezTo>
                  <a:cubicBezTo>
                    <a:pt x="527" y="43"/>
                    <a:pt x="470" y="46"/>
                    <a:pt x="413" y="46"/>
                  </a:cubicBezTo>
                  <a:cubicBezTo>
                    <a:pt x="290" y="46"/>
                    <a:pt x="169" y="33"/>
                    <a:pt x="46" y="1"/>
                  </a:cubicBezTo>
                  <a:cubicBezTo>
                    <a:pt x="43" y="0"/>
                    <a:pt x="41"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3" name="Google Shape;1438;p48">
              <a:extLst>
                <a:ext uri="{FF2B5EF4-FFF2-40B4-BE49-F238E27FC236}">
                  <a16:creationId xmlns:a16="http://schemas.microsoft.com/office/drawing/2014/main" id="{D6FF07B6-96F7-41DB-B289-B94BA4D7A6EB}"/>
                </a:ext>
              </a:extLst>
            </p:cNvPr>
            <p:cNvSpPr/>
            <p:nvPr/>
          </p:nvSpPr>
          <p:spPr>
            <a:xfrm>
              <a:off x="8073067" y="1935565"/>
              <a:ext cx="30535" cy="5460"/>
            </a:xfrm>
            <a:custGeom>
              <a:avLst/>
              <a:gdLst/>
              <a:ahLst/>
              <a:cxnLst/>
              <a:rect l="l" t="t" r="r" b="b"/>
              <a:pathLst>
                <a:path w="576" h="103" extrusionOk="0">
                  <a:moveTo>
                    <a:pt x="539" y="0"/>
                  </a:moveTo>
                  <a:cubicBezTo>
                    <a:pt x="538" y="0"/>
                    <a:pt x="536" y="0"/>
                    <a:pt x="535" y="1"/>
                  </a:cubicBezTo>
                  <a:cubicBezTo>
                    <a:pt x="416" y="22"/>
                    <a:pt x="301" y="42"/>
                    <a:pt x="183" y="42"/>
                  </a:cubicBezTo>
                  <a:cubicBezTo>
                    <a:pt x="139" y="42"/>
                    <a:pt x="94" y="39"/>
                    <a:pt x="49" y="33"/>
                  </a:cubicBezTo>
                  <a:cubicBezTo>
                    <a:pt x="47" y="32"/>
                    <a:pt x="46" y="32"/>
                    <a:pt x="44" y="32"/>
                  </a:cubicBezTo>
                  <a:cubicBezTo>
                    <a:pt x="13" y="32"/>
                    <a:pt x="0" y="81"/>
                    <a:pt x="34" y="86"/>
                  </a:cubicBezTo>
                  <a:cubicBezTo>
                    <a:pt x="100" y="96"/>
                    <a:pt x="167" y="103"/>
                    <a:pt x="233" y="103"/>
                  </a:cubicBezTo>
                  <a:cubicBezTo>
                    <a:pt x="342" y="103"/>
                    <a:pt x="450" y="86"/>
                    <a:pt x="551" y="41"/>
                  </a:cubicBezTo>
                  <a:cubicBezTo>
                    <a:pt x="575" y="31"/>
                    <a:pt x="559" y="0"/>
                    <a:pt x="5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4" name="Google Shape;1439;p48">
              <a:extLst>
                <a:ext uri="{FF2B5EF4-FFF2-40B4-BE49-F238E27FC236}">
                  <a16:creationId xmlns:a16="http://schemas.microsoft.com/office/drawing/2014/main" id="{6B487E11-809F-4BB5-B05A-469D538D828B}"/>
                </a:ext>
              </a:extLst>
            </p:cNvPr>
            <p:cNvSpPr/>
            <p:nvPr/>
          </p:nvSpPr>
          <p:spPr>
            <a:xfrm>
              <a:off x="8041578" y="2074032"/>
              <a:ext cx="27673" cy="3552"/>
            </a:xfrm>
            <a:custGeom>
              <a:avLst/>
              <a:gdLst/>
              <a:ahLst/>
              <a:cxnLst/>
              <a:rect l="l" t="t" r="r" b="b"/>
              <a:pathLst>
                <a:path w="522" h="67" extrusionOk="0">
                  <a:moveTo>
                    <a:pt x="273" y="0"/>
                  </a:moveTo>
                  <a:cubicBezTo>
                    <a:pt x="195" y="0"/>
                    <a:pt x="117" y="2"/>
                    <a:pt x="39" y="3"/>
                  </a:cubicBezTo>
                  <a:cubicBezTo>
                    <a:pt x="1" y="4"/>
                    <a:pt x="1" y="64"/>
                    <a:pt x="39" y="64"/>
                  </a:cubicBezTo>
                  <a:cubicBezTo>
                    <a:pt x="120" y="65"/>
                    <a:pt x="201" y="67"/>
                    <a:pt x="281" y="67"/>
                  </a:cubicBezTo>
                  <a:cubicBezTo>
                    <a:pt x="350" y="67"/>
                    <a:pt x="418" y="65"/>
                    <a:pt x="486" y="60"/>
                  </a:cubicBezTo>
                  <a:cubicBezTo>
                    <a:pt x="521" y="57"/>
                    <a:pt x="521" y="9"/>
                    <a:pt x="486" y="7"/>
                  </a:cubicBezTo>
                  <a:cubicBezTo>
                    <a:pt x="415" y="2"/>
                    <a:pt x="344" y="0"/>
                    <a:pt x="27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5" name="Google Shape;1440;p48">
              <a:extLst>
                <a:ext uri="{FF2B5EF4-FFF2-40B4-BE49-F238E27FC236}">
                  <a16:creationId xmlns:a16="http://schemas.microsoft.com/office/drawing/2014/main" id="{CBBD5E91-C4B0-4D65-8F9F-2D4C8163D475}"/>
                </a:ext>
              </a:extLst>
            </p:cNvPr>
            <p:cNvSpPr/>
            <p:nvPr/>
          </p:nvSpPr>
          <p:spPr>
            <a:xfrm>
              <a:off x="8007810" y="1940018"/>
              <a:ext cx="27036" cy="3022"/>
            </a:xfrm>
            <a:custGeom>
              <a:avLst/>
              <a:gdLst/>
              <a:ahLst/>
              <a:cxnLst/>
              <a:rect l="l" t="t" r="r" b="b"/>
              <a:pathLst>
                <a:path w="510" h="57" extrusionOk="0">
                  <a:moveTo>
                    <a:pt x="289" y="0"/>
                  </a:moveTo>
                  <a:cubicBezTo>
                    <a:pt x="203" y="0"/>
                    <a:pt x="117" y="2"/>
                    <a:pt x="31" y="4"/>
                  </a:cubicBezTo>
                  <a:cubicBezTo>
                    <a:pt x="0" y="4"/>
                    <a:pt x="0" y="52"/>
                    <a:pt x="31" y="53"/>
                  </a:cubicBezTo>
                  <a:cubicBezTo>
                    <a:pt x="122" y="55"/>
                    <a:pt x="212" y="57"/>
                    <a:pt x="302" y="57"/>
                  </a:cubicBezTo>
                  <a:cubicBezTo>
                    <a:pt x="361" y="57"/>
                    <a:pt x="419" y="56"/>
                    <a:pt x="478" y="53"/>
                  </a:cubicBezTo>
                  <a:cubicBezTo>
                    <a:pt x="510" y="52"/>
                    <a:pt x="510" y="5"/>
                    <a:pt x="478" y="4"/>
                  </a:cubicBezTo>
                  <a:cubicBezTo>
                    <a:pt x="414" y="1"/>
                    <a:pt x="352" y="0"/>
                    <a:pt x="2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6" name="Google Shape;1441;p48">
              <a:extLst>
                <a:ext uri="{FF2B5EF4-FFF2-40B4-BE49-F238E27FC236}">
                  <a16:creationId xmlns:a16="http://schemas.microsoft.com/office/drawing/2014/main" id="{116475E5-72FF-4604-BEF0-2C6554D849B8}"/>
                </a:ext>
              </a:extLst>
            </p:cNvPr>
            <p:cNvSpPr/>
            <p:nvPr/>
          </p:nvSpPr>
          <p:spPr>
            <a:xfrm>
              <a:off x="7992331" y="2074509"/>
              <a:ext cx="24015" cy="2598"/>
            </a:xfrm>
            <a:custGeom>
              <a:avLst/>
              <a:gdLst/>
              <a:ahLst/>
              <a:cxnLst/>
              <a:rect l="l" t="t" r="r" b="b"/>
              <a:pathLst>
                <a:path w="453" h="49" extrusionOk="0">
                  <a:moveTo>
                    <a:pt x="345" y="0"/>
                  </a:moveTo>
                  <a:cubicBezTo>
                    <a:pt x="238" y="0"/>
                    <a:pt x="131" y="5"/>
                    <a:pt x="25" y="6"/>
                  </a:cubicBezTo>
                  <a:cubicBezTo>
                    <a:pt x="0" y="6"/>
                    <a:pt x="0" y="43"/>
                    <a:pt x="25" y="44"/>
                  </a:cubicBezTo>
                  <a:cubicBezTo>
                    <a:pt x="131" y="45"/>
                    <a:pt x="237" y="49"/>
                    <a:pt x="344" y="49"/>
                  </a:cubicBezTo>
                  <a:cubicBezTo>
                    <a:pt x="370" y="49"/>
                    <a:pt x="396" y="49"/>
                    <a:pt x="422" y="48"/>
                  </a:cubicBezTo>
                  <a:cubicBezTo>
                    <a:pt x="452" y="47"/>
                    <a:pt x="452" y="2"/>
                    <a:pt x="422" y="1"/>
                  </a:cubicBezTo>
                  <a:cubicBezTo>
                    <a:pt x="397" y="0"/>
                    <a:pt x="371" y="0"/>
                    <a:pt x="3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7" name="Google Shape;1442;p48">
              <a:extLst>
                <a:ext uri="{FF2B5EF4-FFF2-40B4-BE49-F238E27FC236}">
                  <a16:creationId xmlns:a16="http://schemas.microsoft.com/office/drawing/2014/main" id="{9FDF5AD2-464B-4EEC-985E-4A080DDCDB71}"/>
                </a:ext>
              </a:extLst>
            </p:cNvPr>
            <p:cNvSpPr/>
            <p:nvPr/>
          </p:nvSpPr>
          <p:spPr>
            <a:xfrm>
              <a:off x="7933435" y="1936784"/>
              <a:ext cx="33504" cy="4241"/>
            </a:xfrm>
            <a:custGeom>
              <a:avLst/>
              <a:gdLst/>
              <a:ahLst/>
              <a:cxnLst/>
              <a:rect l="l" t="t" r="r" b="b"/>
              <a:pathLst>
                <a:path w="632" h="80" extrusionOk="0">
                  <a:moveTo>
                    <a:pt x="376" y="1"/>
                  </a:moveTo>
                  <a:cubicBezTo>
                    <a:pt x="265" y="1"/>
                    <a:pt x="154" y="5"/>
                    <a:pt x="43" y="7"/>
                  </a:cubicBezTo>
                  <a:cubicBezTo>
                    <a:pt x="0" y="7"/>
                    <a:pt x="0" y="73"/>
                    <a:pt x="43" y="74"/>
                  </a:cubicBezTo>
                  <a:cubicBezTo>
                    <a:pt x="152" y="76"/>
                    <a:pt x="262" y="79"/>
                    <a:pt x="371" y="79"/>
                  </a:cubicBezTo>
                  <a:cubicBezTo>
                    <a:pt x="444" y="79"/>
                    <a:pt x="517" y="78"/>
                    <a:pt x="589" y="73"/>
                  </a:cubicBezTo>
                  <a:cubicBezTo>
                    <a:pt x="632" y="69"/>
                    <a:pt x="632" y="11"/>
                    <a:pt x="589" y="7"/>
                  </a:cubicBezTo>
                  <a:cubicBezTo>
                    <a:pt x="518" y="2"/>
                    <a:pt x="447" y="1"/>
                    <a:pt x="3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8" name="Google Shape;1443;p48">
              <a:extLst>
                <a:ext uri="{FF2B5EF4-FFF2-40B4-BE49-F238E27FC236}">
                  <a16:creationId xmlns:a16="http://schemas.microsoft.com/office/drawing/2014/main" id="{C44BC005-D7CD-4BA4-AF7C-10A807CA946C}"/>
                </a:ext>
              </a:extLst>
            </p:cNvPr>
            <p:cNvSpPr/>
            <p:nvPr/>
          </p:nvSpPr>
          <p:spPr>
            <a:xfrm>
              <a:off x="7928398" y="2072017"/>
              <a:ext cx="32868" cy="5990"/>
            </a:xfrm>
            <a:custGeom>
              <a:avLst/>
              <a:gdLst/>
              <a:ahLst/>
              <a:cxnLst/>
              <a:rect l="l" t="t" r="r" b="b"/>
              <a:pathLst>
                <a:path w="620" h="113" extrusionOk="0">
                  <a:moveTo>
                    <a:pt x="275" y="1"/>
                  </a:moveTo>
                  <a:cubicBezTo>
                    <a:pt x="192" y="1"/>
                    <a:pt x="108" y="11"/>
                    <a:pt x="29" y="31"/>
                  </a:cubicBezTo>
                  <a:cubicBezTo>
                    <a:pt x="0" y="37"/>
                    <a:pt x="12" y="75"/>
                    <a:pt x="38" y="75"/>
                  </a:cubicBezTo>
                  <a:cubicBezTo>
                    <a:pt x="39" y="75"/>
                    <a:pt x="40" y="75"/>
                    <a:pt x="41" y="75"/>
                  </a:cubicBezTo>
                  <a:cubicBezTo>
                    <a:pt x="97" y="67"/>
                    <a:pt x="152" y="64"/>
                    <a:pt x="205" y="64"/>
                  </a:cubicBezTo>
                  <a:cubicBezTo>
                    <a:pt x="329" y="64"/>
                    <a:pt x="447" y="82"/>
                    <a:pt x="574" y="111"/>
                  </a:cubicBezTo>
                  <a:cubicBezTo>
                    <a:pt x="577" y="112"/>
                    <a:pt x="580" y="112"/>
                    <a:pt x="583" y="112"/>
                  </a:cubicBezTo>
                  <a:cubicBezTo>
                    <a:pt x="612" y="112"/>
                    <a:pt x="619" y="69"/>
                    <a:pt x="588" y="58"/>
                  </a:cubicBezTo>
                  <a:cubicBezTo>
                    <a:pt x="490" y="19"/>
                    <a:pt x="382" y="1"/>
                    <a:pt x="27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9" name="Google Shape;1444;p48">
              <a:extLst>
                <a:ext uri="{FF2B5EF4-FFF2-40B4-BE49-F238E27FC236}">
                  <a16:creationId xmlns:a16="http://schemas.microsoft.com/office/drawing/2014/main" id="{78D4E713-0FC9-45CA-A888-7A49F71141D4}"/>
                </a:ext>
              </a:extLst>
            </p:cNvPr>
            <p:cNvSpPr/>
            <p:nvPr/>
          </p:nvSpPr>
          <p:spPr>
            <a:xfrm>
              <a:off x="7862876" y="2116123"/>
              <a:ext cx="16646" cy="5778"/>
            </a:xfrm>
            <a:custGeom>
              <a:avLst/>
              <a:gdLst/>
              <a:ahLst/>
              <a:cxnLst/>
              <a:rect l="l" t="t" r="r" b="b"/>
              <a:pathLst>
                <a:path w="314" h="109" extrusionOk="0">
                  <a:moveTo>
                    <a:pt x="218" y="0"/>
                  </a:moveTo>
                  <a:cubicBezTo>
                    <a:pt x="148" y="0"/>
                    <a:pt x="75" y="29"/>
                    <a:pt x="22" y="64"/>
                  </a:cubicBezTo>
                  <a:cubicBezTo>
                    <a:pt x="0" y="78"/>
                    <a:pt x="13" y="109"/>
                    <a:pt x="34" y="109"/>
                  </a:cubicBezTo>
                  <a:cubicBezTo>
                    <a:pt x="38" y="109"/>
                    <a:pt x="42" y="107"/>
                    <a:pt x="46" y="105"/>
                  </a:cubicBezTo>
                  <a:cubicBezTo>
                    <a:pt x="80" y="82"/>
                    <a:pt x="118" y="68"/>
                    <a:pt x="160" y="60"/>
                  </a:cubicBezTo>
                  <a:cubicBezTo>
                    <a:pt x="172" y="58"/>
                    <a:pt x="185" y="57"/>
                    <a:pt x="197" y="57"/>
                  </a:cubicBezTo>
                  <a:cubicBezTo>
                    <a:pt x="225" y="57"/>
                    <a:pt x="253" y="61"/>
                    <a:pt x="281" y="61"/>
                  </a:cubicBezTo>
                  <a:cubicBezTo>
                    <a:pt x="282" y="61"/>
                    <a:pt x="282" y="61"/>
                    <a:pt x="282" y="61"/>
                  </a:cubicBezTo>
                  <a:cubicBezTo>
                    <a:pt x="311" y="61"/>
                    <a:pt x="313" y="21"/>
                    <a:pt x="289" y="12"/>
                  </a:cubicBezTo>
                  <a:cubicBezTo>
                    <a:pt x="266" y="4"/>
                    <a:pt x="242"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0" name="Google Shape;1445;p48">
              <a:extLst>
                <a:ext uri="{FF2B5EF4-FFF2-40B4-BE49-F238E27FC236}">
                  <a16:creationId xmlns:a16="http://schemas.microsoft.com/office/drawing/2014/main" id="{DA2F4E79-E0E8-4024-8457-562B30A98FA7}"/>
                </a:ext>
              </a:extLst>
            </p:cNvPr>
            <p:cNvSpPr/>
            <p:nvPr/>
          </p:nvSpPr>
          <p:spPr>
            <a:xfrm>
              <a:off x="7844269" y="1976808"/>
              <a:ext cx="19297" cy="3234"/>
            </a:xfrm>
            <a:custGeom>
              <a:avLst/>
              <a:gdLst/>
              <a:ahLst/>
              <a:cxnLst/>
              <a:rect l="l" t="t" r="r" b="b"/>
              <a:pathLst>
                <a:path w="364" h="61" extrusionOk="0">
                  <a:moveTo>
                    <a:pt x="186" y="0"/>
                  </a:moveTo>
                  <a:cubicBezTo>
                    <a:pt x="137" y="0"/>
                    <a:pt x="87" y="2"/>
                    <a:pt x="37" y="2"/>
                  </a:cubicBezTo>
                  <a:cubicBezTo>
                    <a:pt x="1" y="2"/>
                    <a:pt x="1" y="57"/>
                    <a:pt x="37" y="58"/>
                  </a:cubicBezTo>
                  <a:cubicBezTo>
                    <a:pt x="87" y="58"/>
                    <a:pt x="137" y="60"/>
                    <a:pt x="186" y="60"/>
                  </a:cubicBezTo>
                  <a:cubicBezTo>
                    <a:pt x="236" y="60"/>
                    <a:pt x="285" y="58"/>
                    <a:pt x="334" y="53"/>
                  </a:cubicBezTo>
                  <a:cubicBezTo>
                    <a:pt x="363" y="48"/>
                    <a:pt x="363" y="12"/>
                    <a:pt x="334" y="8"/>
                  </a:cubicBezTo>
                  <a:cubicBezTo>
                    <a:pt x="285" y="2"/>
                    <a:pt x="236"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1" name="Google Shape;1446;p48">
              <a:extLst>
                <a:ext uri="{FF2B5EF4-FFF2-40B4-BE49-F238E27FC236}">
                  <a16:creationId xmlns:a16="http://schemas.microsoft.com/office/drawing/2014/main" id="{760C435A-54FE-4FD7-A78C-F82007079790}"/>
                </a:ext>
              </a:extLst>
            </p:cNvPr>
            <p:cNvSpPr/>
            <p:nvPr/>
          </p:nvSpPr>
          <p:spPr>
            <a:xfrm>
              <a:off x="7820838" y="2113207"/>
              <a:ext cx="24969" cy="4135"/>
            </a:xfrm>
            <a:custGeom>
              <a:avLst/>
              <a:gdLst/>
              <a:ahLst/>
              <a:cxnLst/>
              <a:rect l="l" t="t" r="r" b="b"/>
              <a:pathLst>
                <a:path w="471" h="78" extrusionOk="0">
                  <a:moveTo>
                    <a:pt x="310" y="0"/>
                  </a:moveTo>
                  <a:cubicBezTo>
                    <a:pt x="217" y="0"/>
                    <a:pt x="124" y="10"/>
                    <a:pt x="33" y="15"/>
                  </a:cubicBezTo>
                  <a:cubicBezTo>
                    <a:pt x="1" y="16"/>
                    <a:pt x="1" y="62"/>
                    <a:pt x="33" y="64"/>
                  </a:cubicBezTo>
                  <a:cubicBezTo>
                    <a:pt x="124" y="68"/>
                    <a:pt x="217" y="78"/>
                    <a:pt x="310" y="78"/>
                  </a:cubicBezTo>
                  <a:cubicBezTo>
                    <a:pt x="350" y="78"/>
                    <a:pt x="390" y="76"/>
                    <a:pt x="429" y="71"/>
                  </a:cubicBezTo>
                  <a:cubicBezTo>
                    <a:pt x="471" y="67"/>
                    <a:pt x="471" y="12"/>
                    <a:pt x="429" y="7"/>
                  </a:cubicBezTo>
                  <a:cubicBezTo>
                    <a:pt x="390" y="2"/>
                    <a:pt x="350" y="0"/>
                    <a:pt x="31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2" name="Google Shape;1447;p48">
              <a:extLst>
                <a:ext uri="{FF2B5EF4-FFF2-40B4-BE49-F238E27FC236}">
                  <a16:creationId xmlns:a16="http://schemas.microsoft.com/office/drawing/2014/main" id="{EC8A63E8-C871-4340-8A79-1DB7E6546ED5}"/>
                </a:ext>
              </a:extLst>
            </p:cNvPr>
            <p:cNvSpPr/>
            <p:nvPr/>
          </p:nvSpPr>
          <p:spPr>
            <a:xfrm>
              <a:off x="7805411" y="1974211"/>
              <a:ext cx="26771" cy="3128"/>
            </a:xfrm>
            <a:custGeom>
              <a:avLst/>
              <a:gdLst/>
              <a:ahLst/>
              <a:cxnLst/>
              <a:rect l="l" t="t" r="r" b="b"/>
              <a:pathLst>
                <a:path w="505" h="59" extrusionOk="0">
                  <a:moveTo>
                    <a:pt x="325" y="0"/>
                  </a:moveTo>
                  <a:cubicBezTo>
                    <a:pt x="225" y="0"/>
                    <a:pt x="124" y="6"/>
                    <a:pt x="25" y="10"/>
                  </a:cubicBezTo>
                  <a:cubicBezTo>
                    <a:pt x="0" y="11"/>
                    <a:pt x="0" y="48"/>
                    <a:pt x="25" y="49"/>
                  </a:cubicBezTo>
                  <a:cubicBezTo>
                    <a:pt x="127" y="53"/>
                    <a:pt x="231" y="59"/>
                    <a:pt x="335" y="59"/>
                  </a:cubicBezTo>
                  <a:cubicBezTo>
                    <a:pt x="381" y="59"/>
                    <a:pt x="426" y="58"/>
                    <a:pt x="472" y="55"/>
                  </a:cubicBezTo>
                  <a:cubicBezTo>
                    <a:pt x="504" y="51"/>
                    <a:pt x="504" y="8"/>
                    <a:pt x="472" y="5"/>
                  </a:cubicBezTo>
                  <a:cubicBezTo>
                    <a:pt x="423" y="2"/>
                    <a:pt x="374" y="0"/>
                    <a:pt x="32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3" name="Google Shape;1448;p48">
              <a:extLst>
                <a:ext uri="{FF2B5EF4-FFF2-40B4-BE49-F238E27FC236}">
                  <a16:creationId xmlns:a16="http://schemas.microsoft.com/office/drawing/2014/main" id="{1F5326F5-4493-4AD9-81A0-4A5D33D7EE85}"/>
                </a:ext>
              </a:extLst>
            </p:cNvPr>
            <p:cNvSpPr/>
            <p:nvPr/>
          </p:nvSpPr>
          <p:spPr>
            <a:xfrm>
              <a:off x="7770689" y="2115964"/>
              <a:ext cx="25075" cy="3923"/>
            </a:xfrm>
            <a:custGeom>
              <a:avLst/>
              <a:gdLst/>
              <a:ahLst/>
              <a:cxnLst/>
              <a:rect l="l" t="t" r="r" b="b"/>
              <a:pathLst>
                <a:path w="473" h="74" extrusionOk="0">
                  <a:moveTo>
                    <a:pt x="303" y="0"/>
                  </a:moveTo>
                  <a:cubicBezTo>
                    <a:pt x="213" y="0"/>
                    <a:pt x="124" y="6"/>
                    <a:pt x="34" y="11"/>
                  </a:cubicBezTo>
                  <a:cubicBezTo>
                    <a:pt x="0" y="12"/>
                    <a:pt x="0" y="62"/>
                    <a:pt x="34" y="64"/>
                  </a:cubicBezTo>
                  <a:cubicBezTo>
                    <a:pt x="123" y="68"/>
                    <a:pt x="212" y="74"/>
                    <a:pt x="301" y="74"/>
                  </a:cubicBezTo>
                  <a:cubicBezTo>
                    <a:pt x="345" y="74"/>
                    <a:pt x="388" y="72"/>
                    <a:pt x="432" y="68"/>
                  </a:cubicBezTo>
                  <a:cubicBezTo>
                    <a:pt x="472" y="65"/>
                    <a:pt x="472" y="10"/>
                    <a:pt x="432" y="5"/>
                  </a:cubicBezTo>
                  <a:cubicBezTo>
                    <a:pt x="389" y="2"/>
                    <a:pt x="346"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4" name="Google Shape;1449;p48">
              <a:extLst>
                <a:ext uri="{FF2B5EF4-FFF2-40B4-BE49-F238E27FC236}">
                  <a16:creationId xmlns:a16="http://schemas.microsoft.com/office/drawing/2014/main" id="{AA31BD7F-AE97-46D4-B8C2-9A381B2289DA}"/>
                </a:ext>
              </a:extLst>
            </p:cNvPr>
            <p:cNvSpPr/>
            <p:nvPr/>
          </p:nvSpPr>
          <p:spPr>
            <a:xfrm>
              <a:off x="7753990" y="1968856"/>
              <a:ext cx="34352" cy="7104"/>
            </a:xfrm>
            <a:custGeom>
              <a:avLst/>
              <a:gdLst/>
              <a:ahLst/>
              <a:cxnLst/>
              <a:rect l="l" t="t" r="r" b="b"/>
              <a:pathLst>
                <a:path w="648" h="134" extrusionOk="0">
                  <a:moveTo>
                    <a:pt x="49" y="0"/>
                  </a:moveTo>
                  <a:cubicBezTo>
                    <a:pt x="12" y="0"/>
                    <a:pt x="0" y="57"/>
                    <a:pt x="41" y="71"/>
                  </a:cubicBezTo>
                  <a:cubicBezTo>
                    <a:pt x="162" y="110"/>
                    <a:pt x="288" y="134"/>
                    <a:pt x="414" y="134"/>
                  </a:cubicBezTo>
                  <a:cubicBezTo>
                    <a:pt x="479" y="134"/>
                    <a:pt x="543" y="128"/>
                    <a:pt x="608" y="114"/>
                  </a:cubicBezTo>
                  <a:cubicBezTo>
                    <a:pt x="647" y="105"/>
                    <a:pt x="639" y="41"/>
                    <a:pt x="598" y="41"/>
                  </a:cubicBezTo>
                  <a:cubicBezTo>
                    <a:pt x="598" y="41"/>
                    <a:pt x="598" y="41"/>
                    <a:pt x="597" y="41"/>
                  </a:cubicBezTo>
                  <a:cubicBezTo>
                    <a:pt x="555" y="43"/>
                    <a:pt x="512" y="43"/>
                    <a:pt x="470" y="43"/>
                  </a:cubicBezTo>
                  <a:cubicBezTo>
                    <a:pt x="332" y="43"/>
                    <a:pt x="196" y="34"/>
                    <a:pt x="60" y="2"/>
                  </a:cubicBezTo>
                  <a:cubicBezTo>
                    <a:pt x="56" y="1"/>
                    <a:pt x="53" y="0"/>
                    <a:pt x="4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grpSp>
      <p:sp>
        <p:nvSpPr>
          <p:cNvPr id="45" name="Rectangle: Rounded Corners 4"/>
          <p:cNvSpPr/>
          <p:nvPr/>
        </p:nvSpPr>
        <p:spPr>
          <a:xfrm>
            <a:off x="312928" y="1539810"/>
            <a:ext cx="5668772" cy="518746"/>
          </a:xfrm>
          <a:prstGeom prst="round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just"/>
            <a:r>
              <a:rPr lang="en-US"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 </a:t>
            </a:r>
            <a:r>
              <a:rPr lang="en-US" sz="32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Vị</a:t>
            </a:r>
            <a:r>
              <a:rPr lang="en-US"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trí</a:t>
            </a:r>
            <a:r>
              <a:rPr lang="en-US"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địa</a:t>
            </a:r>
            <a:r>
              <a:rPr lang="en-US"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lý</a:t>
            </a:r>
            <a:r>
              <a:rPr lang="en-US"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của</a:t>
            </a:r>
            <a:r>
              <a:rPr lang="en-US"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Ấn</a:t>
            </a:r>
            <a:r>
              <a:rPr lang="en-US"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Độ?</a:t>
            </a:r>
            <a:endParaRPr lang="en-US"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7" name="Rectangle: Rounded Corners 4"/>
          <p:cNvSpPr/>
          <p:nvPr/>
        </p:nvSpPr>
        <p:spPr>
          <a:xfrm>
            <a:off x="82002" y="5308884"/>
            <a:ext cx="5668772" cy="1384016"/>
          </a:xfrm>
          <a:prstGeom prst="round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just"/>
            <a:r>
              <a:rPr lang="en-US" altLang="en-US" sz="3600" b="1" dirty="0">
                <a:solidFill>
                  <a:schemeClr val="bg1"/>
                </a:solidFill>
                <a:latin typeface="Times New Roman" pitchFamily="18" charset="0"/>
                <a:cs typeface="Times New Roman" pitchFamily="18" charset="0"/>
              </a:rPr>
              <a:t>3. </a:t>
            </a:r>
            <a:r>
              <a:rPr lang="en-US" sz="3600" b="1" dirty="0" err="1">
                <a:latin typeface="Times New Roman" panose="02020603050405020304" pitchFamily="18" charset="0"/>
                <a:cs typeface="Times New Roman" panose="02020603050405020304" pitchFamily="18" charset="0"/>
              </a:rPr>
              <a:t>Nền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kinh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tế</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chính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cư</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dân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Ấn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Độ</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cổ</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gì</a:t>
            </a:r>
            <a:r>
              <a:rPr lang="en-US" sz="3600" b="1" dirty="0">
                <a:latin typeface="Times New Roman" panose="02020603050405020304" pitchFamily="18" charset="0"/>
                <a:cs typeface="Times New Roman" panose="02020603050405020304" pitchFamily="18" charset="0"/>
              </a:rPr>
              <a:t>?</a:t>
            </a:r>
            <a:endParaRPr lang="en-US" altLang="en-US" sz="3600" b="1" dirty="0">
              <a:solidFill>
                <a:schemeClr val="bg1"/>
              </a:solidFill>
              <a:latin typeface="Times New Roman" pitchFamily="18" charset="0"/>
              <a:cs typeface="Times New Roman" pitchFamily="18" charset="0"/>
            </a:endParaRPr>
          </a:p>
        </p:txBody>
      </p:sp>
      <p:sp>
        <p:nvSpPr>
          <p:cNvPr id="48" name="Rectangle: Rounded Corners 6"/>
          <p:cNvSpPr/>
          <p:nvPr/>
        </p:nvSpPr>
        <p:spPr>
          <a:xfrm>
            <a:off x="215880" y="2284950"/>
            <a:ext cx="5668772" cy="2670508"/>
          </a:xfrm>
          <a:prstGeom prst="roundRect">
            <a:avLst/>
          </a:prstGeom>
          <a:solidFill>
            <a:srgbClr val="0099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just">
              <a:defRPr/>
            </a:pPr>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Ấn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cổ</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sông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đồ</a:t>
            </a:r>
            <a:r>
              <a:rPr lang="en-US" sz="3200" b="1" dirty="0">
                <a:latin typeface="Times New Roman" panose="02020603050405020304" pitchFamily="18" charset="0"/>
                <a:cs typeface="Times New Roman" panose="02020603050405020304" pitchFamily="18" charset="0"/>
              </a:rPr>
              <a:t> 8.1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hãy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Ấn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chảy</a:t>
            </a:r>
            <a:r>
              <a:rPr lang="en-US" sz="3200" b="1" dirty="0">
                <a:latin typeface="Times New Roman" panose="02020603050405020304" pitchFamily="18" charset="0"/>
                <a:cs typeface="Times New Roman" panose="02020603050405020304" pitchFamily="18" charset="0"/>
              </a:rPr>
              <a:t> qua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quốc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ngày</a:t>
            </a:r>
            <a:r>
              <a:rPr lang="en-US" sz="3200" b="1" dirty="0">
                <a:latin typeface="Times New Roman" panose="02020603050405020304" pitchFamily="18" charset="0"/>
                <a:cs typeface="Times New Roman" panose="02020603050405020304" pitchFamily="18" charset="0"/>
              </a:rPr>
              <a:t> nay?</a:t>
            </a:r>
            <a:endParaRPr lang="en-US" altLang="en-US" sz="32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45847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1000"/>
                                        <p:tgtEl>
                                          <p:spTgt spid="45"/>
                                        </p:tgtEl>
                                      </p:cBhvr>
                                    </p:animEffect>
                                    <p:anim calcmode="lin" valueType="num">
                                      <p:cBhvr>
                                        <p:cTn id="18" dur="1000" fill="hold"/>
                                        <p:tgtEl>
                                          <p:spTgt spid="45"/>
                                        </p:tgtEl>
                                        <p:attrNameLst>
                                          <p:attrName>ppt_x</p:attrName>
                                        </p:attrNameLst>
                                      </p:cBhvr>
                                      <p:tavLst>
                                        <p:tav tm="0">
                                          <p:val>
                                            <p:strVal val="#ppt_x"/>
                                          </p:val>
                                        </p:tav>
                                        <p:tav tm="100000">
                                          <p:val>
                                            <p:strVal val="#ppt_x"/>
                                          </p:val>
                                        </p:tav>
                                      </p:tavLst>
                                    </p:anim>
                                    <p:anim calcmode="lin" valueType="num">
                                      <p:cBhvr>
                                        <p:cTn id="19" dur="1000" fill="hold"/>
                                        <p:tgtEl>
                                          <p:spTgt spid="4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1000"/>
                                        <p:tgtEl>
                                          <p:spTgt spid="47"/>
                                        </p:tgtEl>
                                      </p:cBhvr>
                                    </p:animEffect>
                                    <p:anim calcmode="lin" valueType="num">
                                      <p:cBhvr>
                                        <p:cTn id="23" dur="1000" fill="hold"/>
                                        <p:tgtEl>
                                          <p:spTgt spid="47"/>
                                        </p:tgtEl>
                                        <p:attrNameLst>
                                          <p:attrName>ppt_x</p:attrName>
                                        </p:attrNameLst>
                                      </p:cBhvr>
                                      <p:tavLst>
                                        <p:tav tm="0">
                                          <p:val>
                                            <p:strVal val="#ppt_x"/>
                                          </p:val>
                                        </p:tav>
                                        <p:tav tm="100000">
                                          <p:val>
                                            <p:strVal val="#ppt_x"/>
                                          </p:val>
                                        </p:tav>
                                      </p:tavLst>
                                    </p:anim>
                                    <p:anim calcmode="lin" valueType="num">
                                      <p:cBhvr>
                                        <p:cTn id="24" dur="1000" fill="hold"/>
                                        <p:tgtEl>
                                          <p:spTgt spid="4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1000"/>
                                        <p:tgtEl>
                                          <p:spTgt spid="48"/>
                                        </p:tgtEl>
                                      </p:cBhvr>
                                    </p:animEffect>
                                    <p:anim calcmode="lin" valueType="num">
                                      <p:cBhvr>
                                        <p:cTn id="28" dur="1000" fill="hold"/>
                                        <p:tgtEl>
                                          <p:spTgt spid="48"/>
                                        </p:tgtEl>
                                        <p:attrNameLst>
                                          <p:attrName>ppt_x</p:attrName>
                                        </p:attrNameLst>
                                      </p:cBhvr>
                                      <p:tavLst>
                                        <p:tav tm="0">
                                          <p:val>
                                            <p:strVal val="#ppt_x"/>
                                          </p:val>
                                        </p:tav>
                                        <p:tav tm="100000">
                                          <p:val>
                                            <p:strVal val="#ppt_x"/>
                                          </p:val>
                                        </p:tav>
                                      </p:tavLst>
                                    </p:anim>
                                    <p:anim calcmode="lin" valueType="num">
                                      <p:cBhvr>
                                        <p:cTn id="2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7" grpId="0" animBg="1"/>
      <p:bldP spid="4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1411" y="-7055"/>
            <a:ext cx="9144000" cy="64094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latin typeface="Times New Roman" pitchFamily="18" charset="0"/>
              <a:cs typeface="Times New Roman" pitchFamily="18" charset="0"/>
            </a:endParaRPr>
          </a:p>
        </p:txBody>
      </p:sp>
      <p:sp>
        <p:nvSpPr>
          <p:cNvPr id="3" name="Rectangle: Rounded Corners 2"/>
          <p:cNvSpPr/>
          <p:nvPr/>
        </p:nvSpPr>
        <p:spPr>
          <a:xfrm>
            <a:off x="2818841" y="263920"/>
            <a:ext cx="7229286" cy="616656"/>
          </a:xfrm>
          <a:prstGeom prst="roundRect">
            <a:avLst>
              <a:gd name="adj" fmla="val 16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b="1" dirty="0">
                <a:effectLst>
                  <a:outerShdw blurRad="38100" dist="38100" dir="2700000" algn="tl">
                    <a:srgbClr val="000000">
                      <a:alpha val="43137"/>
                    </a:srgbClr>
                  </a:outerShdw>
                </a:effectLst>
                <a:latin typeface="Times New Roman" pitchFamily="18" charset="0"/>
                <a:cs typeface="Times New Roman" pitchFamily="18" charset="0"/>
              </a:rPr>
              <a:t>NHỮNG THÀNH TỰU VĂN HÓA TIÊU BIỂU</a:t>
            </a:r>
          </a:p>
        </p:txBody>
      </p:sp>
      <p:sp>
        <p:nvSpPr>
          <p:cNvPr id="4" name="Rectangle: Rounded Corners 7"/>
          <p:cNvSpPr/>
          <p:nvPr/>
        </p:nvSpPr>
        <p:spPr>
          <a:xfrm>
            <a:off x="3263461" y="1212859"/>
            <a:ext cx="7175083" cy="903618"/>
          </a:xfrm>
          <a:prstGeom prst="roundRect">
            <a:avLst/>
          </a:prstGeom>
          <a:gradFill>
            <a:gsLst>
              <a:gs pos="0">
                <a:schemeClr val="accent1">
                  <a:lumMod val="5000"/>
                  <a:lumOff val="95000"/>
                </a:schemeClr>
              </a:gs>
              <a:gs pos="100000">
                <a:schemeClr val="bg1">
                  <a:lumMod val="85000"/>
                </a:schemeClr>
              </a:gs>
            </a:gsLst>
            <a:lin ang="18900000" scaled="1"/>
          </a:gradFill>
          <a:ln>
            <a:gradFill>
              <a:gsLst>
                <a:gs pos="0">
                  <a:schemeClr val="bg1"/>
                </a:gs>
                <a:gs pos="100000">
                  <a:schemeClr val="bg1">
                    <a:lumMod val="8500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latin typeface="Times New Roman" pitchFamily="18" charset="0"/>
              <a:cs typeface="Times New Roman" pitchFamily="18" charset="0"/>
            </a:endParaRPr>
          </a:p>
        </p:txBody>
      </p:sp>
      <p:grpSp>
        <p:nvGrpSpPr>
          <p:cNvPr id="5" name="Group 4"/>
          <p:cNvGrpSpPr/>
          <p:nvPr/>
        </p:nvGrpSpPr>
        <p:grpSpPr>
          <a:xfrm>
            <a:off x="2262555" y="1105968"/>
            <a:ext cx="2001813" cy="1021430"/>
            <a:chOff x="738555" y="1807628"/>
            <a:chExt cx="2001813" cy="1257300"/>
          </a:xfrm>
        </p:grpSpPr>
        <p:sp>
          <p:nvSpPr>
            <p:cNvPr id="26" name="Right Triangle 25"/>
            <p:cNvSpPr/>
            <p:nvPr/>
          </p:nvSpPr>
          <p:spPr>
            <a:xfrm flipH="1">
              <a:off x="2614248" y="1807628"/>
              <a:ext cx="126120" cy="158262"/>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7" name="Freeform: Shape 10"/>
            <p:cNvSpPr/>
            <p:nvPr/>
          </p:nvSpPr>
          <p:spPr>
            <a:xfrm>
              <a:off x="738555" y="1807628"/>
              <a:ext cx="2001813" cy="1257300"/>
            </a:xfrm>
            <a:custGeom>
              <a:avLst/>
              <a:gdLst>
                <a:gd name="connsiteX0" fmla="*/ 131887 w 2001813"/>
                <a:gd name="connsiteY0" fmla="*/ 0 h 1107831"/>
                <a:gd name="connsiteX1" fmla="*/ 2001813 w 2001813"/>
                <a:gd name="connsiteY1" fmla="*/ 0 h 1107831"/>
                <a:gd name="connsiteX2" fmla="*/ 1166114 w 2001813"/>
                <a:gd name="connsiteY2" fmla="*/ 1107831 h 1107831"/>
                <a:gd name="connsiteX3" fmla="*/ 131887 w 2001813"/>
                <a:gd name="connsiteY3" fmla="*/ 1107831 h 1107831"/>
                <a:gd name="connsiteX4" fmla="*/ 0 w 2001813"/>
                <a:gd name="connsiteY4" fmla="*/ 975944 h 1107831"/>
                <a:gd name="connsiteX5" fmla="*/ 0 w 2001813"/>
                <a:gd name="connsiteY5" fmla="*/ 131887 h 1107831"/>
                <a:gd name="connsiteX6" fmla="*/ 131887 w 2001813"/>
                <a:gd name="connsiteY6" fmla="*/ 0 h 110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1813" h="1107831">
                  <a:moveTo>
                    <a:pt x="131887" y="0"/>
                  </a:moveTo>
                  <a:lnTo>
                    <a:pt x="2001813" y="0"/>
                  </a:lnTo>
                  <a:lnTo>
                    <a:pt x="1166114" y="1107831"/>
                  </a:lnTo>
                  <a:lnTo>
                    <a:pt x="131887" y="1107831"/>
                  </a:lnTo>
                  <a:cubicBezTo>
                    <a:pt x="59048" y="1107831"/>
                    <a:pt x="0" y="1048783"/>
                    <a:pt x="0" y="975944"/>
                  </a:cubicBezTo>
                  <a:lnTo>
                    <a:pt x="0" y="131887"/>
                  </a:lnTo>
                  <a:cubicBezTo>
                    <a:pt x="0" y="59048"/>
                    <a:pt x="59048" y="0"/>
                    <a:pt x="131887" y="0"/>
                  </a:cubicBezTo>
                  <a:close/>
                </a:path>
              </a:pathLst>
            </a:custGeom>
            <a:solidFill>
              <a:srgbClr val="005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effectLst>
                  <a:outerShdw blurRad="38100" dist="38100" dir="2700000" algn="tl">
                    <a:srgbClr val="000000">
                      <a:alpha val="43137"/>
                    </a:srgbClr>
                  </a:outerShdw>
                </a:effectLst>
                <a:latin typeface="Times New Roman" pitchFamily="18" charset="0"/>
                <a:cs typeface="Times New Roman" pitchFamily="18" charset="0"/>
              </a:endParaRPr>
            </a:p>
          </p:txBody>
        </p:sp>
      </p:grpSp>
      <p:sp>
        <p:nvSpPr>
          <p:cNvPr id="6" name="Rectangle 5"/>
          <p:cNvSpPr/>
          <p:nvPr/>
        </p:nvSpPr>
        <p:spPr>
          <a:xfrm>
            <a:off x="2488044" y="1417506"/>
            <a:ext cx="1146469" cy="400110"/>
          </a:xfrm>
          <a:prstGeom prst="rect">
            <a:avLst/>
          </a:prstGeom>
          <a:noFill/>
        </p:spPr>
        <p:txBody>
          <a:bodyPr wrap="non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cap="none" spc="0" dirty="0" err="1">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Tôn</a:t>
            </a:r>
            <a:r>
              <a:rPr lang="en-US" sz="2000" b="1" cap="none" spc="0" dirty="0">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b="1" cap="none" spc="0" dirty="0" err="1">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giáo</a:t>
            </a:r>
            <a:endParaRPr lang="en-US" sz="2000" b="0" cap="none" spc="0" dirty="0">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Rectangle 6"/>
          <p:cNvSpPr/>
          <p:nvPr/>
        </p:nvSpPr>
        <p:spPr>
          <a:xfrm>
            <a:off x="4190998" y="1349683"/>
            <a:ext cx="6010617" cy="64633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defTabSz="44958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dirty="0">
                <a:latin typeface="Times New Roman" panose="02020603050405020304" pitchFamily="18" charset="0"/>
              </a:rPr>
              <a:t>- </a:t>
            </a:r>
            <a:r>
              <a:rPr lang="en-US" altLang="x-none" dirty="0" err="1">
                <a:latin typeface="Times New Roman" panose="02020603050405020304" pitchFamily="18" charset="0"/>
              </a:rPr>
              <a:t>Đạo</a:t>
            </a:r>
            <a:r>
              <a:rPr lang="en-US" altLang="x-none" dirty="0">
                <a:latin typeface="Times New Roman" panose="02020603050405020304" pitchFamily="18" charset="0"/>
              </a:rPr>
              <a:t> </a:t>
            </a:r>
            <a:r>
              <a:rPr lang="en-US" altLang="x-none" dirty="0" err="1">
                <a:latin typeface="Times New Roman" panose="02020603050405020304" pitchFamily="18" charset="0"/>
              </a:rPr>
              <a:t>Bà</a:t>
            </a:r>
            <a:r>
              <a:rPr lang="en-US" altLang="x-none" dirty="0">
                <a:latin typeface="Times New Roman" panose="02020603050405020304" pitchFamily="18" charset="0"/>
              </a:rPr>
              <a:t> La </a:t>
            </a:r>
            <a:r>
              <a:rPr lang="en-US" altLang="x-none" dirty="0" err="1">
                <a:latin typeface="Times New Roman" panose="02020603050405020304" pitchFamily="18" charset="0"/>
              </a:rPr>
              <a:t>Môn</a:t>
            </a:r>
            <a:r>
              <a:rPr lang="en-US" altLang="x-none" dirty="0">
                <a:latin typeface="Times New Roman" panose="02020603050405020304" pitchFamily="18" charset="0"/>
              </a:rPr>
              <a:t> (</a:t>
            </a:r>
            <a:r>
              <a:rPr lang="en-US" altLang="x-none" dirty="0" err="1">
                <a:latin typeface="Times New Roman" panose="02020603050405020304" pitchFamily="18" charset="0"/>
              </a:rPr>
              <a:t>Hin-đu</a:t>
            </a:r>
            <a:r>
              <a:rPr lang="en-US" altLang="x-none" dirty="0">
                <a:latin typeface="Times New Roman" panose="02020603050405020304" pitchFamily="18" charset="0"/>
              </a:rPr>
              <a:t> </a:t>
            </a:r>
            <a:r>
              <a:rPr lang="en-US" altLang="x-none" dirty="0" err="1">
                <a:latin typeface="Times New Roman" panose="02020603050405020304" pitchFamily="18" charset="0"/>
              </a:rPr>
              <a:t>giáo</a:t>
            </a:r>
            <a:r>
              <a:rPr lang="en-US" altLang="x-none" dirty="0">
                <a:latin typeface="Times New Roman" panose="02020603050405020304" pitchFamily="18" charset="0"/>
              </a:rPr>
              <a:t> hay </a:t>
            </a:r>
            <a:r>
              <a:rPr lang="en-US" altLang="x-none" dirty="0" err="1">
                <a:latin typeface="Times New Roman" panose="02020603050405020304" pitchFamily="18" charset="0"/>
              </a:rPr>
              <a:t>Ấn</a:t>
            </a:r>
            <a:r>
              <a:rPr lang="en-US" altLang="x-none" dirty="0">
                <a:latin typeface="Times New Roman" panose="02020603050405020304" pitchFamily="18" charset="0"/>
              </a:rPr>
              <a:t> </a:t>
            </a:r>
            <a:r>
              <a:rPr lang="en-US" altLang="x-none" dirty="0" err="1">
                <a:latin typeface="Times New Roman" panose="02020603050405020304" pitchFamily="18" charset="0"/>
              </a:rPr>
              <a:t>Độ</a:t>
            </a:r>
            <a:r>
              <a:rPr lang="en-US" altLang="x-none" dirty="0">
                <a:latin typeface="Times New Roman" panose="02020603050405020304" pitchFamily="18" charset="0"/>
              </a:rPr>
              <a:t> </a:t>
            </a:r>
            <a:r>
              <a:rPr lang="en-US" altLang="x-none" dirty="0" err="1">
                <a:latin typeface="Times New Roman" panose="02020603050405020304" pitchFamily="18" charset="0"/>
              </a:rPr>
              <a:t>giáo</a:t>
            </a:r>
            <a:r>
              <a:rPr lang="en-US" altLang="x-none" dirty="0">
                <a:latin typeface="Times New Roman" panose="02020603050405020304" pitchFamily="18" charset="0"/>
              </a:rPr>
              <a:t>).</a:t>
            </a:r>
          </a:p>
          <a:p>
            <a:pPr algn="just" defTabSz="44958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dirty="0">
                <a:latin typeface="Times New Roman" pitchFamily="18" charset="0"/>
                <a:cs typeface="Times New Roman" pitchFamily="18" charset="0"/>
                <a:sym typeface="+mn-ea"/>
              </a:rPr>
              <a:t>- </a:t>
            </a:r>
            <a:r>
              <a:rPr lang="en-US" altLang="en-US" dirty="0" err="1">
                <a:latin typeface="Times New Roman" pitchFamily="18" charset="0"/>
                <a:cs typeface="Times New Roman" pitchFamily="18" charset="0"/>
                <a:sym typeface="+mn-ea"/>
              </a:rPr>
              <a:t>Đạo</a:t>
            </a:r>
            <a:r>
              <a:rPr lang="en-US" altLang="en-US" dirty="0">
                <a:latin typeface="Times New Roman" pitchFamily="18" charset="0"/>
                <a:cs typeface="Times New Roman" pitchFamily="18" charset="0"/>
                <a:sym typeface="+mn-ea"/>
              </a:rPr>
              <a:t> </a:t>
            </a:r>
            <a:r>
              <a:rPr lang="en-US" altLang="en-US" dirty="0" err="1">
                <a:latin typeface="Times New Roman" pitchFamily="18" charset="0"/>
                <a:cs typeface="Times New Roman" pitchFamily="18" charset="0"/>
                <a:sym typeface="+mn-ea"/>
              </a:rPr>
              <a:t>Phật</a:t>
            </a:r>
            <a:r>
              <a:rPr lang="en-US" altLang="en-US" dirty="0">
                <a:latin typeface="Times New Roman" pitchFamily="18" charset="0"/>
                <a:cs typeface="Times New Roman" pitchFamily="18" charset="0"/>
                <a:sym typeface="+mn-ea"/>
              </a:rPr>
              <a:t>.</a:t>
            </a:r>
          </a:p>
        </p:txBody>
      </p:sp>
      <p:sp>
        <p:nvSpPr>
          <p:cNvPr id="8" name="Rectangle: Rounded Corners 13"/>
          <p:cNvSpPr/>
          <p:nvPr/>
        </p:nvSpPr>
        <p:spPr>
          <a:xfrm>
            <a:off x="3263461" y="2447971"/>
            <a:ext cx="7175083" cy="1099038"/>
          </a:xfrm>
          <a:prstGeom prst="roundRect">
            <a:avLst/>
          </a:prstGeom>
          <a:gradFill>
            <a:gsLst>
              <a:gs pos="0">
                <a:schemeClr val="accent1">
                  <a:lumMod val="5000"/>
                  <a:lumOff val="95000"/>
                </a:schemeClr>
              </a:gs>
              <a:gs pos="100000">
                <a:schemeClr val="bg1">
                  <a:lumMod val="85000"/>
                </a:schemeClr>
              </a:gs>
            </a:gsLst>
            <a:lin ang="18900000" scaled="1"/>
          </a:gradFill>
          <a:ln>
            <a:gradFill>
              <a:gsLst>
                <a:gs pos="0">
                  <a:schemeClr val="bg1"/>
                </a:gs>
                <a:gs pos="100000">
                  <a:schemeClr val="bg1">
                    <a:lumMod val="8500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latin typeface="Times New Roman" pitchFamily="18" charset="0"/>
              <a:cs typeface="Times New Roman" pitchFamily="18" charset="0"/>
            </a:endParaRPr>
          </a:p>
        </p:txBody>
      </p:sp>
      <p:grpSp>
        <p:nvGrpSpPr>
          <p:cNvPr id="9" name="Group 8"/>
          <p:cNvGrpSpPr/>
          <p:nvPr/>
        </p:nvGrpSpPr>
        <p:grpSpPr>
          <a:xfrm>
            <a:off x="2262555" y="2310257"/>
            <a:ext cx="2001813" cy="1257300"/>
            <a:chOff x="738555" y="3437792"/>
            <a:chExt cx="2001813" cy="1257300"/>
          </a:xfrm>
          <a:solidFill>
            <a:srgbClr val="FFC000"/>
          </a:solidFill>
        </p:grpSpPr>
        <p:sp>
          <p:nvSpPr>
            <p:cNvPr id="24" name="Right Triangle 23"/>
            <p:cNvSpPr/>
            <p:nvPr/>
          </p:nvSpPr>
          <p:spPr>
            <a:xfrm flipH="1">
              <a:off x="2614248" y="3437792"/>
              <a:ext cx="126120" cy="15826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5" name="Freeform: Shape 16"/>
            <p:cNvSpPr/>
            <p:nvPr/>
          </p:nvSpPr>
          <p:spPr>
            <a:xfrm>
              <a:off x="738555" y="3437792"/>
              <a:ext cx="2001813" cy="1257300"/>
            </a:xfrm>
            <a:custGeom>
              <a:avLst/>
              <a:gdLst>
                <a:gd name="connsiteX0" fmla="*/ 131887 w 2001813"/>
                <a:gd name="connsiteY0" fmla="*/ 0 h 1107831"/>
                <a:gd name="connsiteX1" fmla="*/ 2001813 w 2001813"/>
                <a:gd name="connsiteY1" fmla="*/ 0 h 1107831"/>
                <a:gd name="connsiteX2" fmla="*/ 1166114 w 2001813"/>
                <a:gd name="connsiteY2" fmla="*/ 1107831 h 1107831"/>
                <a:gd name="connsiteX3" fmla="*/ 131887 w 2001813"/>
                <a:gd name="connsiteY3" fmla="*/ 1107831 h 1107831"/>
                <a:gd name="connsiteX4" fmla="*/ 0 w 2001813"/>
                <a:gd name="connsiteY4" fmla="*/ 975944 h 1107831"/>
                <a:gd name="connsiteX5" fmla="*/ 0 w 2001813"/>
                <a:gd name="connsiteY5" fmla="*/ 131887 h 1107831"/>
                <a:gd name="connsiteX6" fmla="*/ 131887 w 2001813"/>
                <a:gd name="connsiteY6" fmla="*/ 0 h 110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1813" h="1107831">
                  <a:moveTo>
                    <a:pt x="131887" y="0"/>
                  </a:moveTo>
                  <a:lnTo>
                    <a:pt x="2001813" y="0"/>
                  </a:lnTo>
                  <a:lnTo>
                    <a:pt x="1166114" y="1107831"/>
                  </a:lnTo>
                  <a:lnTo>
                    <a:pt x="131887" y="1107831"/>
                  </a:lnTo>
                  <a:cubicBezTo>
                    <a:pt x="59048" y="1107831"/>
                    <a:pt x="0" y="1048783"/>
                    <a:pt x="0" y="975944"/>
                  </a:cubicBezTo>
                  <a:lnTo>
                    <a:pt x="0" y="131887"/>
                  </a:lnTo>
                  <a:cubicBezTo>
                    <a:pt x="0" y="59048"/>
                    <a:pt x="59048" y="0"/>
                    <a:pt x="13188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effectLst>
                  <a:outerShdw blurRad="38100" dist="38100" dir="2700000" algn="tl">
                    <a:srgbClr val="000000">
                      <a:alpha val="43137"/>
                    </a:srgbClr>
                  </a:outerShdw>
                </a:effectLst>
                <a:latin typeface="Times New Roman" pitchFamily="18" charset="0"/>
                <a:cs typeface="Times New Roman" pitchFamily="18" charset="0"/>
              </a:endParaRPr>
            </a:p>
          </p:txBody>
        </p:sp>
      </p:grpSp>
      <p:sp>
        <p:nvSpPr>
          <p:cNvPr id="10" name="Rectangle 9"/>
          <p:cNvSpPr/>
          <p:nvPr/>
        </p:nvSpPr>
        <p:spPr>
          <a:xfrm>
            <a:off x="2182247" y="2575789"/>
            <a:ext cx="1735998" cy="707886"/>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cap="none" spc="0" dirty="0" err="1">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Chữ</a:t>
            </a:r>
            <a:r>
              <a:rPr lang="en-US" sz="2000" b="1" cap="none" spc="0" dirty="0">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b="1" cap="none" spc="0" dirty="0" err="1">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viết</a:t>
            </a:r>
            <a:r>
              <a:rPr lang="en-US" sz="2000" b="1" cap="none" spc="0" dirty="0">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b="1" cap="none" spc="0" dirty="0" err="1">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2000" b="1" cap="none" spc="0" dirty="0">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b="1" cap="none" spc="0" dirty="0" err="1">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văn</a:t>
            </a:r>
            <a:r>
              <a:rPr lang="en-US" sz="2000" b="1" cap="none" spc="0" dirty="0">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b="1" cap="none" spc="0" dirty="0" err="1">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học</a:t>
            </a:r>
            <a:endParaRPr lang="en-US" sz="2000" b="0" cap="none" spc="0" dirty="0">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Rectangle 10"/>
          <p:cNvSpPr/>
          <p:nvPr/>
        </p:nvSpPr>
        <p:spPr>
          <a:xfrm>
            <a:off x="4190997" y="2595200"/>
            <a:ext cx="6238585" cy="84023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90000"/>
              </a:lnSpc>
              <a:defRPr/>
            </a:pPr>
            <a:r>
              <a:rPr lang="en-US" dirty="0">
                <a:latin typeface="Times New Roman" pitchFamily="18" charset="0"/>
                <a:cs typeface="Times New Roman" pitchFamily="18" charset="0"/>
                <a:sym typeface="+mn-ea"/>
              </a:rPr>
              <a:t>- </a:t>
            </a:r>
            <a:r>
              <a:rPr lang="en-US" dirty="0" err="1">
                <a:latin typeface="Times New Roman" pitchFamily="18" charset="0"/>
                <a:cs typeface="Times New Roman" pitchFamily="18" charset="0"/>
                <a:sym typeface="+mn-ea"/>
              </a:rPr>
              <a:t>Chữ</a:t>
            </a:r>
            <a:r>
              <a:rPr lang="en-US" dirty="0">
                <a:latin typeface="Times New Roman" pitchFamily="18" charset="0"/>
                <a:cs typeface="Times New Roman" pitchFamily="18" charset="0"/>
                <a:sym typeface="+mn-ea"/>
              </a:rPr>
              <a:t> </a:t>
            </a:r>
            <a:r>
              <a:rPr lang="en-US" dirty="0" err="1">
                <a:latin typeface="Times New Roman" pitchFamily="18" charset="0"/>
                <a:cs typeface="Times New Roman" pitchFamily="18" charset="0"/>
                <a:sym typeface="+mn-ea"/>
              </a:rPr>
              <a:t>viết</a:t>
            </a:r>
            <a:r>
              <a:rPr lang="en-US" dirty="0">
                <a:latin typeface="Times New Roman" pitchFamily="18" charset="0"/>
                <a:cs typeface="Times New Roman" pitchFamily="18" charset="0"/>
                <a:sym typeface="+mn-ea"/>
              </a:rPr>
              <a:t>: </a:t>
            </a:r>
            <a:r>
              <a:rPr lang="en-US" dirty="0" err="1">
                <a:latin typeface="Times New Roman" pitchFamily="18" charset="0"/>
                <a:cs typeface="Times New Roman" pitchFamily="18" charset="0"/>
                <a:sym typeface="+mn-ea"/>
              </a:rPr>
              <a:t>Chữ</a:t>
            </a:r>
            <a:r>
              <a:rPr lang="en-US" dirty="0">
                <a:latin typeface="Times New Roman" pitchFamily="18" charset="0"/>
                <a:cs typeface="Times New Roman" pitchFamily="18" charset="0"/>
                <a:sym typeface="+mn-ea"/>
              </a:rPr>
              <a:t> </a:t>
            </a:r>
            <a:r>
              <a:rPr lang="en-US" dirty="0" err="1">
                <a:latin typeface="Times New Roman" pitchFamily="18" charset="0"/>
                <a:cs typeface="Times New Roman" pitchFamily="18" charset="0"/>
                <a:sym typeface="+mn-ea"/>
              </a:rPr>
              <a:t>Phạn</a:t>
            </a:r>
            <a:r>
              <a:rPr lang="en-US" dirty="0">
                <a:latin typeface="Times New Roman" pitchFamily="18" charset="0"/>
                <a:cs typeface="Times New Roman" pitchFamily="18" charset="0"/>
                <a:sym typeface="+mn-ea"/>
              </a:rPr>
              <a:t>.</a:t>
            </a:r>
          </a:p>
          <a:p>
            <a:pPr algn="just">
              <a:lnSpc>
                <a:spcPct val="90000"/>
              </a:lnSpc>
              <a:defRPr/>
            </a:pP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Văn</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học</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Kinh</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Vê-đa</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sử</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thi</a:t>
            </a:r>
            <a:r>
              <a:rPr lang="en-US" altLang="en-US" dirty="0">
                <a:latin typeface="Times New Roman" pitchFamily="18" charset="0"/>
                <a:cs typeface="Times New Roman" pitchFamily="18" charset="0"/>
              </a:rPr>
              <a:t> Ra-ma-y-a-</a:t>
            </a:r>
            <a:r>
              <a:rPr lang="en-US" altLang="en-US" dirty="0" err="1">
                <a:latin typeface="Times New Roman" pitchFamily="18" charset="0"/>
                <a:cs typeface="Times New Roman" pitchFamily="18" charset="0"/>
              </a:rPr>
              <a:t>na</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và</a:t>
            </a:r>
            <a:r>
              <a:rPr lang="en-US" altLang="en-US" dirty="0">
                <a:latin typeface="Times New Roman" pitchFamily="18" charset="0"/>
                <a:cs typeface="Times New Roman" pitchFamily="18" charset="0"/>
              </a:rPr>
              <a:t> Ma-ha-</a:t>
            </a:r>
            <a:r>
              <a:rPr lang="en-US" altLang="en-US" dirty="0" err="1">
                <a:latin typeface="Times New Roman" pitchFamily="18" charset="0"/>
                <a:cs typeface="Times New Roman" pitchFamily="18" charset="0"/>
              </a:rPr>
              <a:t>bha</a:t>
            </a:r>
            <a:r>
              <a:rPr lang="en-US" altLang="en-US" dirty="0">
                <a:latin typeface="Times New Roman" pitchFamily="18" charset="0"/>
                <a:cs typeface="Times New Roman" pitchFamily="18" charset="0"/>
              </a:rPr>
              <a:t>-</a:t>
            </a:r>
            <a:r>
              <a:rPr lang="en-US" altLang="en-US" dirty="0" err="1">
                <a:latin typeface="Times New Roman" pitchFamily="18" charset="0"/>
                <a:cs typeface="Times New Roman" pitchFamily="18" charset="0"/>
              </a:rPr>
              <a:t>ra</a:t>
            </a:r>
            <a:r>
              <a:rPr lang="en-US" altLang="en-US" dirty="0">
                <a:latin typeface="Times New Roman" pitchFamily="18" charset="0"/>
                <a:cs typeface="Times New Roman" pitchFamily="18" charset="0"/>
              </a:rPr>
              <a:t>-ta, </a:t>
            </a:r>
            <a:r>
              <a:rPr lang="en-US" altLang="en-US" dirty="0" err="1">
                <a:latin typeface="Times New Roman" pitchFamily="18" charset="0"/>
                <a:cs typeface="Times New Roman" pitchFamily="18" charset="0"/>
              </a:rPr>
              <a:t>truyện</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ngụ</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ngôn</a:t>
            </a:r>
            <a:r>
              <a:rPr lang="en-US" altLang="en-US" dirty="0">
                <a:latin typeface="Times New Roman" pitchFamily="18" charset="0"/>
                <a:cs typeface="Times New Roman" pitchFamily="18" charset="0"/>
              </a:rPr>
              <a:t> Pan-cha-tan-</a:t>
            </a:r>
            <a:r>
              <a:rPr lang="en-US" altLang="en-US" dirty="0" err="1">
                <a:latin typeface="Times New Roman" pitchFamily="18" charset="0"/>
                <a:cs typeface="Times New Roman" pitchFamily="18" charset="0"/>
              </a:rPr>
              <a:t>tra</a:t>
            </a:r>
            <a:r>
              <a:rPr lang="en-US" altLang="en-US" dirty="0">
                <a:latin typeface="Times New Roman" pitchFamily="18" charset="0"/>
                <a:cs typeface="Times New Roman" pitchFamily="18" charset="0"/>
              </a:rPr>
              <a:t>.</a:t>
            </a:r>
          </a:p>
        </p:txBody>
      </p:sp>
      <p:sp>
        <p:nvSpPr>
          <p:cNvPr id="12" name="Rectangle: Rounded Corners 19"/>
          <p:cNvSpPr/>
          <p:nvPr/>
        </p:nvSpPr>
        <p:spPr>
          <a:xfrm>
            <a:off x="3263461" y="4032608"/>
            <a:ext cx="7175083" cy="1129583"/>
          </a:xfrm>
          <a:prstGeom prst="roundRect">
            <a:avLst/>
          </a:prstGeom>
          <a:gradFill>
            <a:gsLst>
              <a:gs pos="0">
                <a:schemeClr val="accent1">
                  <a:lumMod val="5000"/>
                  <a:lumOff val="95000"/>
                </a:schemeClr>
              </a:gs>
              <a:gs pos="100000">
                <a:schemeClr val="bg1">
                  <a:lumMod val="85000"/>
                </a:schemeClr>
              </a:gs>
            </a:gsLst>
            <a:lin ang="18900000" scaled="1"/>
          </a:gradFill>
          <a:ln>
            <a:gradFill>
              <a:gsLst>
                <a:gs pos="0">
                  <a:schemeClr val="bg1"/>
                </a:gs>
                <a:gs pos="100000">
                  <a:schemeClr val="bg1">
                    <a:lumMod val="8500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latin typeface="Times New Roman" pitchFamily="18" charset="0"/>
              <a:cs typeface="Times New Roman" pitchFamily="18" charset="0"/>
            </a:endParaRPr>
          </a:p>
        </p:txBody>
      </p:sp>
      <p:grpSp>
        <p:nvGrpSpPr>
          <p:cNvPr id="13" name="Group 12"/>
          <p:cNvGrpSpPr/>
          <p:nvPr/>
        </p:nvGrpSpPr>
        <p:grpSpPr>
          <a:xfrm>
            <a:off x="2262555" y="3915443"/>
            <a:ext cx="2001813" cy="1199761"/>
            <a:chOff x="738555" y="5067956"/>
            <a:chExt cx="2001813" cy="1257300"/>
          </a:xfrm>
        </p:grpSpPr>
        <p:sp>
          <p:nvSpPr>
            <p:cNvPr id="22" name="Right Triangle 21"/>
            <p:cNvSpPr/>
            <p:nvPr/>
          </p:nvSpPr>
          <p:spPr>
            <a:xfrm flipH="1">
              <a:off x="2614248" y="5078155"/>
              <a:ext cx="126120" cy="158262"/>
            </a:xfrm>
            <a:prstGeom prst="rtTriangle">
              <a:avLst/>
            </a:prstGeom>
            <a:solidFill>
              <a:srgbClr val="008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3" name="Freeform: Shape 22"/>
            <p:cNvSpPr/>
            <p:nvPr/>
          </p:nvSpPr>
          <p:spPr>
            <a:xfrm>
              <a:off x="738555" y="5067956"/>
              <a:ext cx="2001813" cy="1257300"/>
            </a:xfrm>
            <a:custGeom>
              <a:avLst/>
              <a:gdLst>
                <a:gd name="connsiteX0" fmla="*/ 131887 w 2001813"/>
                <a:gd name="connsiteY0" fmla="*/ 0 h 1107831"/>
                <a:gd name="connsiteX1" fmla="*/ 2001813 w 2001813"/>
                <a:gd name="connsiteY1" fmla="*/ 0 h 1107831"/>
                <a:gd name="connsiteX2" fmla="*/ 1166114 w 2001813"/>
                <a:gd name="connsiteY2" fmla="*/ 1107831 h 1107831"/>
                <a:gd name="connsiteX3" fmla="*/ 131887 w 2001813"/>
                <a:gd name="connsiteY3" fmla="*/ 1107831 h 1107831"/>
                <a:gd name="connsiteX4" fmla="*/ 0 w 2001813"/>
                <a:gd name="connsiteY4" fmla="*/ 975944 h 1107831"/>
                <a:gd name="connsiteX5" fmla="*/ 0 w 2001813"/>
                <a:gd name="connsiteY5" fmla="*/ 131887 h 1107831"/>
                <a:gd name="connsiteX6" fmla="*/ 131887 w 2001813"/>
                <a:gd name="connsiteY6" fmla="*/ 0 h 110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1813" h="1107831">
                  <a:moveTo>
                    <a:pt x="131887" y="0"/>
                  </a:moveTo>
                  <a:lnTo>
                    <a:pt x="2001813" y="0"/>
                  </a:lnTo>
                  <a:lnTo>
                    <a:pt x="1166114" y="1107831"/>
                  </a:lnTo>
                  <a:lnTo>
                    <a:pt x="131887" y="1107831"/>
                  </a:lnTo>
                  <a:cubicBezTo>
                    <a:pt x="59048" y="1107831"/>
                    <a:pt x="0" y="1048783"/>
                    <a:pt x="0" y="975944"/>
                  </a:cubicBezTo>
                  <a:lnTo>
                    <a:pt x="0" y="131887"/>
                  </a:lnTo>
                  <a:cubicBezTo>
                    <a:pt x="0" y="59048"/>
                    <a:pt x="59048" y="0"/>
                    <a:pt x="131887"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solidFill>
                  <a:srgbClr val="00B05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sp>
        <p:nvSpPr>
          <p:cNvPr id="14" name="Rectangle 13"/>
          <p:cNvSpPr/>
          <p:nvPr/>
        </p:nvSpPr>
        <p:spPr>
          <a:xfrm>
            <a:off x="2253594" y="4138213"/>
            <a:ext cx="1506748" cy="707886"/>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cap="none" spc="0" dirty="0" err="1">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Khoa</a:t>
            </a:r>
            <a:r>
              <a:rPr lang="en-US" sz="2000" b="1" cap="none" spc="0" dirty="0">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b="1" cap="none" spc="0" dirty="0" err="1">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2000" b="1" cap="none" spc="0" dirty="0">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b="1" cap="none" spc="0" dirty="0" err="1">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tự</a:t>
            </a:r>
            <a:r>
              <a:rPr lang="en-US" sz="2000" b="1" cap="none" spc="0" dirty="0">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b="1" cap="none" spc="0" dirty="0" err="1">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nhiên</a:t>
            </a:r>
            <a:endParaRPr lang="en-US" sz="2000" b="0" cap="none" spc="0" dirty="0">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5" name="Rectangle 14"/>
          <p:cNvSpPr/>
          <p:nvPr/>
        </p:nvSpPr>
        <p:spPr>
          <a:xfrm>
            <a:off x="4190998" y="4128062"/>
            <a:ext cx="5857129" cy="103412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80000"/>
              </a:lnSpc>
              <a:defRPr/>
            </a:pPr>
            <a:r>
              <a:rPr lang="en-US" dirty="0">
                <a:latin typeface="Times New Roman" pitchFamily="18" charset="0"/>
                <a:cs typeface="Times New Roman" pitchFamily="18" charset="0"/>
                <a:sym typeface="+mn-ea"/>
              </a:rPr>
              <a:t>- </a:t>
            </a:r>
            <a:r>
              <a:rPr lang="en-US" dirty="0" err="1">
                <a:latin typeface="Times New Roman" pitchFamily="18" charset="0"/>
                <a:cs typeface="Times New Roman" pitchFamily="18" charset="0"/>
                <a:sym typeface="+mn-ea"/>
              </a:rPr>
              <a:t>Toán</a:t>
            </a:r>
            <a:r>
              <a:rPr lang="en-US" dirty="0">
                <a:latin typeface="Times New Roman" pitchFamily="18" charset="0"/>
                <a:cs typeface="Times New Roman" pitchFamily="18" charset="0"/>
                <a:sym typeface="+mn-ea"/>
              </a:rPr>
              <a:t> </a:t>
            </a:r>
            <a:r>
              <a:rPr lang="en-US" dirty="0" err="1">
                <a:latin typeface="Times New Roman" pitchFamily="18" charset="0"/>
                <a:cs typeface="Times New Roman" pitchFamily="18" charset="0"/>
                <a:sym typeface="+mn-ea"/>
              </a:rPr>
              <a:t>học</a:t>
            </a:r>
            <a:r>
              <a:rPr lang="en-US" dirty="0">
                <a:latin typeface="Times New Roman" pitchFamily="18" charset="0"/>
                <a:cs typeface="Times New Roman" pitchFamily="18" charset="0"/>
                <a:sym typeface="+mn-ea"/>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minh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thống</a:t>
            </a:r>
            <a:r>
              <a:rPr lang="en-US" dirty="0">
                <a:latin typeface="Times New Roman" panose="02020603050405020304" pitchFamily="18" charset="0"/>
                <a:cs typeface="Times New Roman" panose="02020603050405020304" pitchFamily="18" charset="0"/>
              </a:rPr>
              <a:t> 10 </a:t>
            </a:r>
            <a:r>
              <a:rPr lang="en-US" dirty="0" err="1">
                <a:latin typeface="Times New Roman" panose="02020603050405020304" pitchFamily="18" charset="0"/>
                <a:cs typeface="Times New Roman" panose="02020603050405020304" pitchFamily="18" charset="0"/>
              </a:rPr>
              <a:t>chữ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0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9.</a:t>
            </a:r>
            <a:endParaRPr lang="en-US" altLang="en-US" dirty="0">
              <a:latin typeface="Times New Roman" pitchFamily="18" charset="0"/>
              <a:cs typeface="Times New Roman" pitchFamily="18" charset="0"/>
            </a:endParaRPr>
          </a:p>
          <a:p>
            <a:pPr>
              <a:lnSpc>
                <a:spcPct val="130000"/>
              </a:lnSpc>
              <a:spcBef>
                <a:spcPct val="0"/>
              </a:spcBef>
            </a:pPr>
            <a:r>
              <a:rPr lang="en-US" dirty="0">
                <a:latin typeface="Times New Roman" pitchFamily="18" charset="0"/>
                <a:cs typeface="Times New Roman" pitchFamily="18" charset="0"/>
                <a:sym typeface="+mn-ea"/>
              </a:rPr>
              <a:t>- Y </a:t>
            </a:r>
            <a:r>
              <a:rPr lang="en-US" dirty="0" err="1">
                <a:latin typeface="Times New Roman" pitchFamily="18" charset="0"/>
                <a:cs typeface="Times New Roman" pitchFamily="18" charset="0"/>
                <a:sym typeface="+mn-ea"/>
              </a:rPr>
              <a:t>học</a:t>
            </a:r>
            <a:r>
              <a:rPr lang="en-US" dirty="0">
                <a:latin typeface="Times New Roman" pitchFamily="18" charset="0"/>
                <a:cs typeface="Times New Roman" pitchFamily="18" charset="0"/>
                <a:sym typeface="+mn-ea"/>
              </a:rPr>
              <a:t>: </a:t>
            </a:r>
            <a:r>
              <a:rPr lang="en-US" altLang="en-US" dirty="0" err="1">
                <a:latin typeface="Times New Roman" pitchFamily="18" charset="0"/>
                <a:cs typeface="Times New Roman" pitchFamily="18" charset="0"/>
              </a:rPr>
              <a:t>Biết</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sử</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dụng</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thuốc</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tê</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thuốc</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mê</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Biết</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sử</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dụng</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thảo</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mộc</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trong</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chữa</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bệnh</a:t>
            </a:r>
            <a:r>
              <a:rPr lang="en-US" altLang="en-US" dirty="0">
                <a:latin typeface="Times New Roman" pitchFamily="18" charset="0"/>
                <a:cs typeface="Times New Roman" pitchFamily="18" charset="0"/>
              </a:rPr>
              <a:t>.</a:t>
            </a:r>
          </a:p>
        </p:txBody>
      </p:sp>
      <p:sp>
        <p:nvSpPr>
          <p:cNvPr id="16" name="Rectangle: Rounded Corners 19"/>
          <p:cNvSpPr/>
          <p:nvPr/>
        </p:nvSpPr>
        <p:spPr>
          <a:xfrm>
            <a:off x="3254500" y="5581087"/>
            <a:ext cx="7175083" cy="878166"/>
          </a:xfrm>
          <a:prstGeom prst="roundRect">
            <a:avLst/>
          </a:prstGeom>
          <a:gradFill>
            <a:gsLst>
              <a:gs pos="0">
                <a:schemeClr val="accent1">
                  <a:lumMod val="5000"/>
                  <a:lumOff val="95000"/>
                </a:schemeClr>
              </a:gs>
              <a:gs pos="100000">
                <a:schemeClr val="bg1">
                  <a:lumMod val="85000"/>
                </a:schemeClr>
              </a:gs>
            </a:gsLst>
            <a:lin ang="18900000" scaled="1"/>
          </a:gradFill>
          <a:ln>
            <a:gradFill>
              <a:gsLst>
                <a:gs pos="0">
                  <a:schemeClr val="bg1"/>
                </a:gs>
                <a:gs pos="100000">
                  <a:schemeClr val="bg1">
                    <a:lumMod val="8500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latin typeface="Times New Roman" pitchFamily="18" charset="0"/>
              <a:cs typeface="Times New Roman" pitchFamily="18" charset="0"/>
            </a:endParaRPr>
          </a:p>
        </p:txBody>
      </p:sp>
      <p:grpSp>
        <p:nvGrpSpPr>
          <p:cNvPr id="17" name="Group 16"/>
          <p:cNvGrpSpPr/>
          <p:nvPr/>
        </p:nvGrpSpPr>
        <p:grpSpPr>
          <a:xfrm>
            <a:off x="2253594" y="5433099"/>
            <a:ext cx="2001813" cy="1036428"/>
            <a:chOff x="738555" y="5067956"/>
            <a:chExt cx="2001813" cy="1257300"/>
          </a:xfrm>
        </p:grpSpPr>
        <p:sp>
          <p:nvSpPr>
            <p:cNvPr id="20" name="Right Triangle 19"/>
            <p:cNvSpPr/>
            <p:nvPr/>
          </p:nvSpPr>
          <p:spPr>
            <a:xfrm flipH="1">
              <a:off x="2614248" y="5078155"/>
              <a:ext cx="126120" cy="158262"/>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1" name="Freeform: Shape 22"/>
            <p:cNvSpPr/>
            <p:nvPr/>
          </p:nvSpPr>
          <p:spPr>
            <a:xfrm>
              <a:off x="738555" y="5067956"/>
              <a:ext cx="2001813" cy="1257300"/>
            </a:xfrm>
            <a:custGeom>
              <a:avLst/>
              <a:gdLst>
                <a:gd name="connsiteX0" fmla="*/ 131887 w 2001813"/>
                <a:gd name="connsiteY0" fmla="*/ 0 h 1107831"/>
                <a:gd name="connsiteX1" fmla="*/ 2001813 w 2001813"/>
                <a:gd name="connsiteY1" fmla="*/ 0 h 1107831"/>
                <a:gd name="connsiteX2" fmla="*/ 1166114 w 2001813"/>
                <a:gd name="connsiteY2" fmla="*/ 1107831 h 1107831"/>
                <a:gd name="connsiteX3" fmla="*/ 131887 w 2001813"/>
                <a:gd name="connsiteY3" fmla="*/ 1107831 h 1107831"/>
                <a:gd name="connsiteX4" fmla="*/ 0 w 2001813"/>
                <a:gd name="connsiteY4" fmla="*/ 975944 h 1107831"/>
                <a:gd name="connsiteX5" fmla="*/ 0 w 2001813"/>
                <a:gd name="connsiteY5" fmla="*/ 131887 h 1107831"/>
                <a:gd name="connsiteX6" fmla="*/ 131887 w 2001813"/>
                <a:gd name="connsiteY6" fmla="*/ 0 h 110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1813" h="1107831">
                  <a:moveTo>
                    <a:pt x="131887" y="0"/>
                  </a:moveTo>
                  <a:lnTo>
                    <a:pt x="2001813" y="0"/>
                  </a:lnTo>
                  <a:lnTo>
                    <a:pt x="1166114" y="1107831"/>
                  </a:lnTo>
                  <a:lnTo>
                    <a:pt x="131887" y="1107831"/>
                  </a:lnTo>
                  <a:cubicBezTo>
                    <a:pt x="59048" y="1107831"/>
                    <a:pt x="0" y="1048783"/>
                    <a:pt x="0" y="975944"/>
                  </a:cubicBezTo>
                  <a:lnTo>
                    <a:pt x="0" y="131887"/>
                  </a:lnTo>
                  <a:cubicBezTo>
                    <a:pt x="0" y="59048"/>
                    <a:pt x="59048" y="0"/>
                    <a:pt x="131887"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solidFill>
                  <a:srgbClr val="00B05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sp>
        <p:nvSpPr>
          <p:cNvPr id="18" name="Rectangle 17"/>
          <p:cNvSpPr/>
          <p:nvPr/>
        </p:nvSpPr>
        <p:spPr>
          <a:xfrm>
            <a:off x="2246074" y="5566772"/>
            <a:ext cx="1646987" cy="707886"/>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cap="none" spc="0" dirty="0" err="1">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Kiến</a:t>
            </a:r>
            <a:r>
              <a:rPr lang="en-US" sz="2000" b="1" cap="none" spc="0" dirty="0">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b="1" cap="none" spc="0" dirty="0" err="1">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trúc</a:t>
            </a:r>
            <a:r>
              <a:rPr lang="en-US" sz="2000" b="1" cap="none" spc="0" dirty="0">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b="1" cap="none" spc="0" dirty="0" err="1">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2000" b="1" cap="none" spc="0" dirty="0">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b="1" cap="none" spc="0" dirty="0" err="1">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điêu</a:t>
            </a:r>
            <a:r>
              <a:rPr lang="en-US" sz="2000" b="1" cap="none" spc="0" dirty="0">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b="1" cap="none" spc="0" dirty="0" err="1">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khắc</a:t>
            </a:r>
            <a:endParaRPr lang="en-US" sz="2000" b="0" cap="none" spc="0" dirty="0">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9" name="Rectangle 18"/>
          <p:cNvSpPr/>
          <p:nvPr/>
        </p:nvSpPr>
        <p:spPr>
          <a:xfrm>
            <a:off x="4182037" y="5702123"/>
            <a:ext cx="5857129" cy="81253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30000"/>
              </a:lnSpc>
              <a:spcBef>
                <a:spcPct val="0"/>
              </a:spcBef>
              <a:buFontTx/>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Chùa</a:t>
            </a:r>
            <a:r>
              <a:rPr lang="en-US" dirty="0">
                <a:latin typeface="Times New Roman" panose="02020603050405020304" pitchFamily="18" charset="0"/>
                <a:cs typeface="Times New Roman" panose="02020603050405020304" pitchFamily="18" charset="0"/>
              </a:rPr>
              <a:t> hang A-</a:t>
            </a:r>
            <a:r>
              <a:rPr lang="en-US" dirty="0" err="1">
                <a:latin typeface="Times New Roman" panose="02020603050405020304" pitchFamily="18" charset="0"/>
                <a:cs typeface="Times New Roman" panose="02020603050405020304" pitchFamily="18" charset="0"/>
              </a:rPr>
              <a:t>gian</a:t>
            </a:r>
            <a:r>
              <a:rPr lang="en-US" dirty="0">
                <a:latin typeface="Times New Roman" panose="02020603050405020304" pitchFamily="18" charset="0"/>
                <a:cs typeface="Times New Roman" panose="02020603050405020304" pitchFamily="18" charset="0"/>
              </a:rPr>
              <a:t>-ta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altLang="en-US" dirty="0" err="1">
                <a:latin typeface="Times New Roman" pitchFamily="18" charset="0"/>
                <a:cs typeface="Times New Roman" pitchFamily="18" charset="0"/>
              </a:rPr>
              <a:t>Đại</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bảo</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tháp</a:t>
            </a:r>
            <a:r>
              <a:rPr lang="en-US" altLang="en-US" dirty="0">
                <a:latin typeface="Times New Roman" pitchFamily="18" charset="0"/>
                <a:cs typeface="Times New Roman" pitchFamily="18" charset="0"/>
              </a:rPr>
              <a:t> San-chi.</a:t>
            </a:r>
          </a:p>
          <a:p>
            <a:pPr algn="just">
              <a:lnSpc>
                <a:spcPct val="130000"/>
              </a:lnSpc>
              <a:spcBef>
                <a:spcPct val="0"/>
              </a:spcBef>
            </a:pP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Điêu</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khắc</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Cột</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đá</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sư</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tử</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của</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vua</a:t>
            </a:r>
            <a:r>
              <a:rPr lang="en-US" altLang="en-US" dirty="0">
                <a:latin typeface="Times New Roman" pitchFamily="18" charset="0"/>
                <a:cs typeface="Times New Roman" pitchFamily="18" charset="0"/>
              </a:rPr>
              <a:t> A-</a:t>
            </a:r>
            <a:r>
              <a:rPr lang="en-US" altLang="en-US" dirty="0" err="1">
                <a:latin typeface="Times New Roman" pitchFamily="18" charset="0"/>
                <a:cs typeface="Times New Roman" pitchFamily="18" charset="0"/>
              </a:rPr>
              <a:t>sô</a:t>
            </a:r>
            <a:r>
              <a:rPr lang="en-US" altLang="en-US" dirty="0">
                <a:latin typeface="Times New Roman" pitchFamily="18" charset="0"/>
                <a:cs typeface="Times New Roman" pitchFamily="18" charset="0"/>
              </a:rPr>
              <a:t>-ca.</a:t>
            </a:r>
          </a:p>
        </p:txBody>
      </p:sp>
    </p:spTree>
    <p:extLst>
      <p:ext uri="{BB962C8B-B14F-4D97-AF65-F5344CB8AC3E}">
        <p14:creationId xmlns:p14="http://schemas.microsoft.com/office/powerpoint/2010/main" val="153440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par>
                                <p:cTn id="50" presetID="16" presetClass="entr" presetSubtype="21"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inVertical)">
                                      <p:cBhvr>
                                        <p:cTn id="52" dur="500"/>
                                        <p:tgtEl>
                                          <p:spTgt spid="17"/>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barn(inVertical)">
                                      <p:cBhvr>
                                        <p:cTn id="55" dur="500"/>
                                        <p:tgtEl>
                                          <p:spTgt spid="18"/>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barn(inVertical)">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p:bldP spid="7" grpId="0"/>
      <p:bldP spid="8" grpId="0" animBg="1"/>
      <p:bldP spid="10" grpId="0"/>
      <p:bldP spid="11" grpId="0"/>
      <p:bldP spid="12" grpId="0" animBg="1"/>
      <p:bldP spid="14" grpId="0"/>
      <p:bldP spid="15" grpId="0"/>
      <p:bldP spid="16" grpId="0" animBg="1"/>
      <p:bldP spid="18" grpId="0"/>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sony\Downloads\Screenshot_20231004_024014_YouT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6537" y="0"/>
            <a:ext cx="9164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4" descr="Củng cố, mở rộng kiến thức về câu - Bồi dưỡng HSG Ngữ Văn 6 ...">
            <a:hlinkClick r:id="rId3" action="ppaction://hlinksldjump"/>
          </p:cNvPr>
          <p:cNvPicPr>
            <a:picLocks noChangeAspect="1" noChangeArrowheads="1"/>
          </p:cNvPicPr>
          <p:nvPr/>
        </p:nvPicPr>
        <p:blipFill>
          <a:blip r:embed="rId4">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1774826" y="5903914"/>
            <a:ext cx="688975" cy="668337"/>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863975" y="3429001"/>
            <a:ext cx="2592388" cy="5762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2729860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sony\Downloads\Screenshot_20231004_024130_YouT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935413" y="2349501"/>
            <a:ext cx="1439862" cy="574675"/>
          </a:xfrm>
          <a:prstGeom prst="rect">
            <a:avLst/>
          </a:prstGeom>
          <a:noFill/>
          <a:ln w="571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40964" name="Picture 4" descr="Củng cố, mở rộng kiến thức về câu - Bồi dưỡng HSG Ngữ Văn 6 ...">
            <a:hlinkClick r:id="rId3" action="ppaction://hlinksldjump"/>
          </p:cNvPr>
          <p:cNvPicPr>
            <a:picLocks noChangeAspect="1" noChangeArrowheads="1"/>
          </p:cNvPicPr>
          <p:nvPr/>
        </p:nvPicPr>
        <p:blipFill>
          <a:blip r:embed="rId4">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1774826" y="5903914"/>
            <a:ext cx="688975" cy="668337"/>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14524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sony\Downloads\Screenshot_20231004_024050_YouT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008439" y="4508501"/>
            <a:ext cx="1800225" cy="576263"/>
          </a:xfrm>
          <a:prstGeom prst="rect">
            <a:avLst/>
          </a:prstGeom>
          <a:noFill/>
          <a:ln w="571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41988" name="Picture 4" descr="Củng cố, mở rộng kiến thức về câu - Bồi dưỡng HSG Ngữ Văn 6 ...">
            <a:hlinkClick r:id="rId3" action="ppaction://hlinksldjump"/>
          </p:cNvPr>
          <p:cNvPicPr>
            <a:picLocks noChangeAspect="1" noChangeArrowheads="1"/>
          </p:cNvPicPr>
          <p:nvPr/>
        </p:nvPicPr>
        <p:blipFill>
          <a:blip r:embed="rId4">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1774826" y="5903914"/>
            <a:ext cx="688975" cy="668337"/>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38015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descr="C:\Users\sony\Downloads\Screenshot_20231004_025650_YouT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3935414" y="2349501"/>
            <a:ext cx="3240087" cy="574675"/>
          </a:xfrm>
          <a:prstGeom prst="rect">
            <a:avLst/>
          </a:prstGeom>
          <a:noFill/>
          <a:ln w="571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43012" name="Picture 4" descr="Củng cố, mở rộng kiến thức về câu - Bồi dưỡng HSG Ngữ Văn 6 ...">
            <a:hlinkClick r:id="rId3" action="ppaction://hlinksldjump"/>
          </p:cNvPr>
          <p:cNvPicPr>
            <a:picLocks noChangeAspect="1" noChangeArrowheads="1"/>
          </p:cNvPicPr>
          <p:nvPr/>
        </p:nvPicPr>
        <p:blipFill>
          <a:blip r:embed="rId4">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1774826" y="5903914"/>
            <a:ext cx="688975" cy="668337"/>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20973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EEA6FC91-0F8D-4C45-A6AE-7B5376BC6904}"/>
              </a:ext>
            </a:extLst>
          </p:cNvPr>
          <p:cNvGrpSpPr/>
          <p:nvPr/>
        </p:nvGrpSpPr>
        <p:grpSpPr>
          <a:xfrm>
            <a:off x="-1" y="-95511"/>
            <a:ext cx="4240721" cy="1530488"/>
            <a:chOff x="-1057112" y="-106078"/>
            <a:chExt cx="4439504" cy="1530488"/>
          </a:xfrm>
        </p:grpSpPr>
        <p:grpSp>
          <p:nvGrpSpPr>
            <p:cNvPr id="24" name="Group 23">
              <a:extLst>
                <a:ext uri="{FF2B5EF4-FFF2-40B4-BE49-F238E27FC236}">
                  <a16:creationId xmlns:a16="http://schemas.microsoft.com/office/drawing/2014/main" id="{28E95A3E-A8BE-472D-901A-AB56C1F86064}"/>
                </a:ext>
              </a:extLst>
            </p:cNvPr>
            <p:cNvGrpSpPr/>
            <p:nvPr/>
          </p:nvGrpSpPr>
          <p:grpSpPr>
            <a:xfrm>
              <a:off x="-812308" y="0"/>
              <a:ext cx="4194700" cy="1074198"/>
              <a:chOff x="-1176292" y="0"/>
              <a:chExt cx="4194700" cy="1074198"/>
            </a:xfrm>
          </p:grpSpPr>
          <p:sp>
            <p:nvSpPr>
              <p:cNvPr id="27" name="Flowchart: Delay 26">
                <a:extLst>
                  <a:ext uri="{FF2B5EF4-FFF2-40B4-BE49-F238E27FC236}">
                    <a16:creationId xmlns:a16="http://schemas.microsoft.com/office/drawing/2014/main" id="{B65B1754-4E1E-46AA-9E8B-485C33C25A32}"/>
                  </a:ext>
                </a:extLst>
              </p:cNvPr>
              <p:cNvSpPr/>
              <p:nvPr/>
            </p:nvSpPr>
            <p:spPr>
              <a:xfrm rot="16200000">
                <a:off x="539317" y="-1404893"/>
                <a:ext cx="763481" cy="4194700"/>
              </a:xfrm>
              <a:prstGeom prst="flowChartDelay">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28" name="Oval 27">
                <a:extLst>
                  <a:ext uri="{FF2B5EF4-FFF2-40B4-BE49-F238E27FC236}">
                    <a16:creationId xmlns:a16="http://schemas.microsoft.com/office/drawing/2014/main" id="{E80C3099-DF37-4045-B0FE-FA4EC342B782}"/>
                  </a:ext>
                </a:extLst>
              </p:cNvPr>
              <p:cNvSpPr/>
              <p:nvPr/>
            </p:nvSpPr>
            <p:spPr>
              <a:xfrm>
                <a:off x="1711602" y="0"/>
                <a:ext cx="1118586" cy="10741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grpSp>
        <p:sp>
          <p:nvSpPr>
            <p:cNvPr id="25" name="TextBox 24">
              <a:extLst>
                <a:ext uri="{FF2B5EF4-FFF2-40B4-BE49-F238E27FC236}">
                  <a16:creationId xmlns:a16="http://schemas.microsoft.com/office/drawing/2014/main" id="{15084731-3335-4465-A2E9-E6643F49965B}"/>
                </a:ext>
              </a:extLst>
            </p:cNvPr>
            <p:cNvSpPr txBox="1"/>
            <p:nvPr/>
          </p:nvSpPr>
          <p:spPr>
            <a:xfrm>
              <a:off x="-1057112" y="138056"/>
              <a:ext cx="2904055" cy="1286354"/>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Bài</a:t>
              </a:r>
              <a:r>
                <a:rPr kumimoji="0" lang="en-US" sz="3600" b="1"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 </a:t>
              </a:r>
            </a:p>
          </p:txBody>
        </p:sp>
        <p:sp>
          <p:nvSpPr>
            <p:cNvPr id="26" name="TextBox 25">
              <a:extLst>
                <a:ext uri="{FF2B5EF4-FFF2-40B4-BE49-F238E27FC236}">
                  <a16:creationId xmlns:a16="http://schemas.microsoft.com/office/drawing/2014/main" id="{0F767137-0798-4474-8395-87DF66C6E469}"/>
                </a:ext>
              </a:extLst>
            </p:cNvPr>
            <p:cNvSpPr txBox="1"/>
            <p:nvPr/>
          </p:nvSpPr>
          <p:spPr>
            <a:xfrm>
              <a:off x="2183774" y="-106078"/>
              <a:ext cx="777922" cy="1286354"/>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lang="en-US" sz="6600" b="1" dirty="0">
                  <a:solidFill>
                    <a:prstClr val="black"/>
                  </a:solidFill>
                  <a:latin typeface="Times New Roman" pitchFamily="18" charset="0"/>
                  <a:cs typeface="Times New Roman" pitchFamily="18" charset="0"/>
                </a:rPr>
                <a:t>8</a:t>
              </a:r>
              <a:endParaRPr kumimoji="0" lang="en-US" sz="6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grpSp>
      <p:sp>
        <p:nvSpPr>
          <p:cNvPr id="29" name="Rectangle 28">
            <a:extLst>
              <a:ext uri="{FF2B5EF4-FFF2-40B4-BE49-F238E27FC236}">
                <a16:creationId xmlns:a16="http://schemas.microsoft.com/office/drawing/2014/main" id="{FCAEA610-5F63-496C-A09F-7A3C8370A3BE}"/>
              </a:ext>
            </a:extLst>
          </p:cNvPr>
          <p:cNvSpPr/>
          <p:nvPr/>
        </p:nvSpPr>
        <p:spPr>
          <a:xfrm>
            <a:off x="4836604" y="407224"/>
            <a:ext cx="4507965"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Times New Roman" pitchFamily="18" charset="0"/>
                <a:cs typeface="Times New Roman" pitchFamily="18" charset="0"/>
              </a:rPr>
              <a:t>ẤN ĐỘ CỔ ĐẠI</a:t>
            </a:r>
            <a:endParaRPr kumimoji="0" lang="en-US" sz="48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Times New Roman" pitchFamily="18" charset="0"/>
              <a:cs typeface="Times New Roman" pitchFamily="18" charset="0"/>
            </a:endParaRPr>
          </a:p>
        </p:txBody>
      </p:sp>
      <p:grpSp>
        <p:nvGrpSpPr>
          <p:cNvPr id="15" name="Google Shape;396;p31">
            <a:extLst>
              <a:ext uri="{FF2B5EF4-FFF2-40B4-BE49-F238E27FC236}">
                <a16:creationId xmlns:a16="http://schemas.microsoft.com/office/drawing/2014/main" id="{CC97707A-49BC-4F31-B154-7BE78FF2120B}"/>
              </a:ext>
            </a:extLst>
          </p:cNvPr>
          <p:cNvGrpSpPr/>
          <p:nvPr/>
        </p:nvGrpSpPr>
        <p:grpSpPr>
          <a:xfrm>
            <a:off x="4171759" y="3065741"/>
            <a:ext cx="4946151" cy="2530740"/>
            <a:chOff x="1540350" y="826005"/>
            <a:chExt cx="6259025" cy="3378825"/>
          </a:xfrm>
        </p:grpSpPr>
        <p:sp>
          <p:nvSpPr>
            <p:cNvPr id="16" name="Google Shape;397;p31">
              <a:extLst>
                <a:ext uri="{FF2B5EF4-FFF2-40B4-BE49-F238E27FC236}">
                  <a16:creationId xmlns:a16="http://schemas.microsoft.com/office/drawing/2014/main" id="{ED9CF2F2-EF72-4F0D-A5DF-BE1ED89E72C1}"/>
                </a:ext>
              </a:extLst>
            </p:cNvPr>
            <p:cNvSpPr/>
            <p:nvPr/>
          </p:nvSpPr>
          <p:spPr>
            <a:xfrm rot="-129175">
              <a:off x="1789023" y="1167494"/>
              <a:ext cx="5957405" cy="2926472"/>
            </a:xfrm>
            <a:prstGeom prst="roundRect">
              <a:avLst>
                <a:gd name="adj" fmla="val 24491"/>
              </a:avLst>
            </a:prstGeom>
            <a:noFill/>
            <a:ln w="28575" cap="flat" cmpd="sng">
              <a:solidFill>
                <a:srgbClr val="003849"/>
              </a:solidFill>
              <a:prstDash val="dash"/>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7" name="Google Shape;398;p31">
              <a:extLst>
                <a:ext uri="{FF2B5EF4-FFF2-40B4-BE49-F238E27FC236}">
                  <a16:creationId xmlns:a16="http://schemas.microsoft.com/office/drawing/2014/main" id="{315E7021-7DF7-4A1F-B77F-EB6315CE22F0}"/>
                </a:ext>
              </a:extLst>
            </p:cNvPr>
            <p:cNvSpPr/>
            <p:nvPr/>
          </p:nvSpPr>
          <p:spPr>
            <a:xfrm rot="-129175">
              <a:off x="1593297" y="936869"/>
              <a:ext cx="5957405" cy="2926472"/>
            </a:xfrm>
            <a:prstGeom prst="roundRect">
              <a:avLst>
                <a:gd name="adj" fmla="val 24491"/>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grpSp>
      <p:sp>
        <p:nvSpPr>
          <p:cNvPr id="21" name="Google Shape;402;p31">
            <a:extLst>
              <a:ext uri="{FF2B5EF4-FFF2-40B4-BE49-F238E27FC236}">
                <a16:creationId xmlns:a16="http://schemas.microsoft.com/office/drawing/2014/main" id="{54EE40F0-F8C0-4E4A-85FB-F1E97B840889}"/>
              </a:ext>
            </a:extLst>
          </p:cNvPr>
          <p:cNvSpPr/>
          <p:nvPr/>
        </p:nvSpPr>
        <p:spPr>
          <a:xfrm>
            <a:off x="1595784" y="2235085"/>
            <a:ext cx="867284" cy="86728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Arial"/>
              </a:rPr>
              <a:t>01</a:t>
            </a:r>
            <a:endParaRPr kumimoji="0" sz="3200" b="1"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Arial"/>
            </a:endParaRPr>
          </a:p>
        </p:txBody>
      </p:sp>
      <p:sp>
        <p:nvSpPr>
          <p:cNvPr id="44" name="Google Shape;416;p31">
            <a:extLst>
              <a:ext uri="{FF2B5EF4-FFF2-40B4-BE49-F238E27FC236}">
                <a16:creationId xmlns:a16="http://schemas.microsoft.com/office/drawing/2014/main" id="{141A06DC-8D10-4B87-94BD-4D2D64AE3525}"/>
              </a:ext>
            </a:extLst>
          </p:cNvPr>
          <p:cNvSpPr/>
          <p:nvPr/>
        </p:nvSpPr>
        <p:spPr>
          <a:xfrm rot="2006702">
            <a:off x="5795427" y="5349379"/>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6" name="Google Shape;419;p31">
            <a:extLst>
              <a:ext uri="{FF2B5EF4-FFF2-40B4-BE49-F238E27FC236}">
                <a16:creationId xmlns:a16="http://schemas.microsoft.com/office/drawing/2014/main" id="{381E7DE5-55F0-4616-A69B-635A37972F50}"/>
              </a:ext>
            </a:extLst>
          </p:cNvPr>
          <p:cNvSpPr txBox="1">
            <a:spLocks/>
          </p:cNvSpPr>
          <p:nvPr/>
        </p:nvSpPr>
        <p:spPr>
          <a:xfrm>
            <a:off x="4438558" y="3439761"/>
            <a:ext cx="2808000" cy="448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800"/>
              <a:buFont typeface="Pangolin"/>
              <a:buNone/>
              <a:defRPr sz="1800" b="1" i="0" u="none" strike="noStrike" cap="none">
                <a:solidFill>
                  <a:schemeClr val="dk1"/>
                </a:solidFill>
                <a:latin typeface="Pangolin"/>
                <a:ea typeface="Pangolin"/>
                <a:cs typeface="Pangolin"/>
                <a:sym typeface="Pangolin"/>
              </a:defRPr>
            </a:lvl1pPr>
            <a:lvl2pPr marL="914400" marR="0" lvl="1" indent="-330200" algn="ctr" rtl="0">
              <a:lnSpc>
                <a:spcPct val="100000"/>
              </a:lnSpc>
              <a:spcBef>
                <a:spcPts val="0"/>
              </a:spcBef>
              <a:spcAft>
                <a:spcPts val="0"/>
              </a:spcAft>
              <a:buClr>
                <a:schemeClr val="dk1"/>
              </a:buClr>
              <a:buSzPts val="1800"/>
              <a:buFont typeface="Baloo 2"/>
              <a:buNone/>
              <a:defRPr sz="1800" b="1" i="0" u="none" strike="noStrike" cap="none">
                <a:solidFill>
                  <a:schemeClr val="dk1"/>
                </a:solidFill>
                <a:latin typeface="Baloo 2"/>
                <a:ea typeface="Baloo 2"/>
                <a:cs typeface="Baloo 2"/>
                <a:sym typeface="Baloo 2"/>
              </a:defRPr>
            </a:lvl2pPr>
            <a:lvl3pPr marL="1371600" marR="0" lvl="2" indent="-330200" algn="ctr" rtl="0">
              <a:lnSpc>
                <a:spcPct val="100000"/>
              </a:lnSpc>
              <a:spcBef>
                <a:spcPts val="0"/>
              </a:spcBef>
              <a:spcAft>
                <a:spcPts val="0"/>
              </a:spcAft>
              <a:buClr>
                <a:schemeClr val="dk1"/>
              </a:buClr>
              <a:buSzPts val="1800"/>
              <a:buFont typeface="Baloo 2"/>
              <a:buNone/>
              <a:defRPr sz="1800" b="1" i="0" u="none" strike="noStrike" cap="none">
                <a:solidFill>
                  <a:schemeClr val="dk1"/>
                </a:solidFill>
                <a:latin typeface="Baloo 2"/>
                <a:ea typeface="Baloo 2"/>
                <a:cs typeface="Baloo 2"/>
                <a:sym typeface="Baloo 2"/>
              </a:defRPr>
            </a:lvl3pPr>
            <a:lvl4pPr marL="1828800" marR="0" lvl="3" indent="-330200" algn="ctr" rtl="0">
              <a:lnSpc>
                <a:spcPct val="100000"/>
              </a:lnSpc>
              <a:spcBef>
                <a:spcPts val="0"/>
              </a:spcBef>
              <a:spcAft>
                <a:spcPts val="0"/>
              </a:spcAft>
              <a:buClr>
                <a:schemeClr val="dk1"/>
              </a:buClr>
              <a:buSzPts val="1800"/>
              <a:buFont typeface="Baloo 2"/>
              <a:buNone/>
              <a:defRPr sz="1800" b="1" i="0" u="none" strike="noStrike" cap="none">
                <a:solidFill>
                  <a:schemeClr val="dk1"/>
                </a:solidFill>
                <a:latin typeface="Baloo 2"/>
                <a:ea typeface="Baloo 2"/>
                <a:cs typeface="Baloo 2"/>
                <a:sym typeface="Baloo 2"/>
              </a:defRPr>
            </a:lvl4pPr>
            <a:lvl5pPr marL="2286000" marR="0" lvl="4" indent="-330200" algn="ctr" rtl="0">
              <a:lnSpc>
                <a:spcPct val="100000"/>
              </a:lnSpc>
              <a:spcBef>
                <a:spcPts val="0"/>
              </a:spcBef>
              <a:spcAft>
                <a:spcPts val="0"/>
              </a:spcAft>
              <a:buClr>
                <a:schemeClr val="dk1"/>
              </a:buClr>
              <a:buSzPts val="1800"/>
              <a:buFont typeface="Baloo 2"/>
              <a:buNone/>
              <a:defRPr sz="1800" b="1" i="0" u="none" strike="noStrike" cap="none">
                <a:solidFill>
                  <a:schemeClr val="dk1"/>
                </a:solidFill>
                <a:latin typeface="Baloo 2"/>
                <a:ea typeface="Baloo 2"/>
                <a:cs typeface="Baloo 2"/>
                <a:sym typeface="Baloo 2"/>
              </a:defRPr>
            </a:lvl5pPr>
            <a:lvl6pPr marL="2743200" marR="0" lvl="5" indent="-330200" algn="ctr" rtl="0">
              <a:lnSpc>
                <a:spcPct val="100000"/>
              </a:lnSpc>
              <a:spcBef>
                <a:spcPts val="0"/>
              </a:spcBef>
              <a:spcAft>
                <a:spcPts val="0"/>
              </a:spcAft>
              <a:buClr>
                <a:schemeClr val="dk1"/>
              </a:buClr>
              <a:buSzPts val="1800"/>
              <a:buFont typeface="Baloo 2"/>
              <a:buNone/>
              <a:defRPr sz="1800" b="1" i="0" u="none" strike="noStrike" cap="none">
                <a:solidFill>
                  <a:schemeClr val="dk1"/>
                </a:solidFill>
                <a:latin typeface="Baloo 2"/>
                <a:ea typeface="Baloo 2"/>
                <a:cs typeface="Baloo 2"/>
                <a:sym typeface="Baloo 2"/>
              </a:defRPr>
            </a:lvl6pPr>
            <a:lvl7pPr marL="3200400" marR="0" lvl="6" indent="-330200" algn="ctr" rtl="0">
              <a:lnSpc>
                <a:spcPct val="100000"/>
              </a:lnSpc>
              <a:spcBef>
                <a:spcPts val="0"/>
              </a:spcBef>
              <a:spcAft>
                <a:spcPts val="0"/>
              </a:spcAft>
              <a:buClr>
                <a:schemeClr val="dk1"/>
              </a:buClr>
              <a:buSzPts val="1800"/>
              <a:buFont typeface="Baloo 2"/>
              <a:buNone/>
              <a:defRPr sz="1800" b="1" i="0" u="none" strike="noStrike" cap="none">
                <a:solidFill>
                  <a:schemeClr val="dk1"/>
                </a:solidFill>
                <a:latin typeface="Baloo 2"/>
                <a:ea typeface="Baloo 2"/>
                <a:cs typeface="Baloo 2"/>
                <a:sym typeface="Baloo 2"/>
              </a:defRPr>
            </a:lvl7pPr>
            <a:lvl8pPr marL="3657600" marR="0" lvl="7" indent="-330200" algn="ctr" rtl="0">
              <a:lnSpc>
                <a:spcPct val="100000"/>
              </a:lnSpc>
              <a:spcBef>
                <a:spcPts val="0"/>
              </a:spcBef>
              <a:spcAft>
                <a:spcPts val="0"/>
              </a:spcAft>
              <a:buClr>
                <a:schemeClr val="dk1"/>
              </a:buClr>
              <a:buSzPts val="1800"/>
              <a:buFont typeface="Baloo 2"/>
              <a:buNone/>
              <a:defRPr sz="1800" b="1" i="0" u="none" strike="noStrike" cap="none">
                <a:solidFill>
                  <a:schemeClr val="dk1"/>
                </a:solidFill>
                <a:latin typeface="Baloo 2"/>
                <a:ea typeface="Baloo 2"/>
                <a:cs typeface="Baloo 2"/>
                <a:sym typeface="Baloo 2"/>
              </a:defRPr>
            </a:lvl8pPr>
            <a:lvl9pPr marL="4114800" marR="0" lvl="8" indent="-330200" algn="ctr" rtl="0">
              <a:lnSpc>
                <a:spcPct val="100000"/>
              </a:lnSpc>
              <a:spcBef>
                <a:spcPts val="0"/>
              </a:spcBef>
              <a:spcAft>
                <a:spcPts val="0"/>
              </a:spcAft>
              <a:buClr>
                <a:schemeClr val="dk1"/>
              </a:buClr>
              <a:buSzPts val="1800"/>
              <a:buFont typeface="Baloo 2"/>
              <a:buNone/>
              <a:defRPr sz="1800" b="1" i="0" u="none" strike="noStrike" cap="none">
                <a:solidFill>
                  <a:schemeClr val="dk1"/>
                </a:solidFill>
                <a:latin typeface="Baloo 2"/>
                <a:ea typeface="Baloo 2"/>
                <a:cs typeface="Baloo 2"/>
                <a:sym typeface="Baloo 2"/>
              </a:defRPr>
            </a:lvl9pPr>
          </a:lstStyle>
          <a:p>
            <a:pPr marL="0" marR="0" lvl="0" indent="0" algn="ctr" defTabSz="914400" rtl="0" eaLnBrk="1" fontAlgn="auto" latinLnBrk="0" hangingPunct="1">
              <a:lnSpc>
                <a:spcPct val="100000"/>
              </a:lnSpc>
              <a:spcBef>
                <a:spcPts val="0"/>
              </a:spcBef>
              <a:spcAft>
                <a:spcPts val="0"/>
              </a:spcAft>
              <a:buClr>
                <a:srgbClr val="003849"/>
              </a:buClr>
              <a:buSzPts val="1800"/>
              <a:buFont typeface="Pangolin"/>
              <a:buNone/>
              <a:tabLst/>
              <a:defRPr/>
            </a:pPr>
            <a:r>
              <a:rPr kumimoji="0" lang="en-US" sz="1800" b="1" i="0" u="none" strike="noStrike" kern="0" cap="none" spc="0" normalizeH="0" baseline="0" noProof="0">
                <a:ln>
                  <a:noFill/>
                </a:ln>
                <a:solidFill>
                  <a:srgbClr val="003849"/>
                </a:solidFill>
                <a:effectLst/>
                <a:uLnTx/>
                <a:uFillTx/>
                <a:latin typeface="Times New Roman" pitchFamily="18" charset="0"/>
                <a:cs typeface="Times New Roman" pitchFamily="18" charset="0"/>
                <a:sym typeface="Pangolin"/>
              </a:rPr>
              <a:t>MERCURY</a:t>
            </a:r>
          </a:p>
        </p:txBody>
      </p:sp>
      <p:sp>
        <p:nvSpPr>
          <p:cNvPr id="50" name="Google Shape;470;p33">
            <a:extLst>
              <a:ext uri="{FF2B5EF4-FFF2-40B4-BE49-F238E27FC236}">
                <a16:creationId xmlns:a16="http://schemas.microsoft.com/office/drawing/2014/main" id="{33DF37D1-FE8A-4018-8B16-0B7C7814DB6D}"/>
              </a:ext>
            </a:extLst>
          </p:cNvPr>
          <p:cNvSpPr/>
          <p:nvPr/>
        </p:nvSpPr>
        <p:spPr>
          <a:xfrm rot="21430744">
            <a:off x="4224910" y="3106778"/>
            <a:ext cx="4635203" cy="2303221"/>
          </a:xfrm>
          <a:prstGeom prst="roundRect">
            <a:avLst>
              <a:gd name="adj" fmla="val 24491"/>
            </a:avLst>
          </a:prstGeom>
          <a:solidFill>
            <a:schemeClr val="accent4">
              <a:lumMod val="20000"/>
              <a:lumOff val="80000"/>
            </a:schemeClr>
          </a:solidFill>
          <a:ln>
            <a:solidFill>
              <a:srgbClr val="002060"/>
            </a:solidFill>
          </a:ln>
        </p:spPr>
        <p:txBody>
          <a:bodyPr spcFirstLastPara="1" wrap="square" lIns="91425" tIns="91425" rIns="91425" bIns="91425" anchor="ctr" anchorCtr="0">
            <a:noAutofit/>
          </a:bodyPr>
          <a:lstStyle/>
          <a:p>
            <a:pPr marL="0" marR="0" lvl="0" indent="0" algn="just" defTabSz="914400" eaLnBrk="1" fontAlgn="auto" latinLnBrk="0" hangingPunct="1">
              <a:lnSpc>
                <a:spcPct val="130000"/>
              </a:lnSpc>
              <a:spcBef>
                <a:spcPts val="0"/>
              </a:spcBef>
              <a:spcAft>
                <a:spcPts val="0"/>
              </a:spcAft>
              <a:buClr>
                <a:srgbClr val="000000"/>
              </a:buClr>
              <a:buSzTx/>
              <a:buFont typeface="Arial"/>
              <a:buNone/>
              <a:tabLst/>
              <a:defRPr/>
            </a:pPr>
            <a:r>
              <a:rPr lang="en-US" sz="2400" b="1" kern="0" dirty="0">
                <a:solidFill>
                  <a:srgbClr val="000000"/>
                </a:solidFill>
                <a:latin typeface="Times New Roman" pitchFamily="18" charset="0"/>
                <a:cs typeface="Times New Roman" pitchFamily="18" charset="0"/>
                <a:sym typeface="Arial"/>
              </a:rPr>
              <a:t>1. </a:t>
            </a:r>
            <a:r>
              <a:rPr lang="en-US" sz="2400" b="1" kern="0" dirty="0" err="1">
                <a:solidFill>
                  <a:srgbClr val="000000"/>
                </a:solidFill>
                <a:latin typeface="Times New Roman" pitchFamily="18" charset="0"/>
                <a:cs typeface="Times New Roman" pitchFamily="18" charset="0"/>
                <a:sym typeface="Arial"/>
              </a:rPr>
              <a:t>Viết</a:t>
            </a:r>
            <a:r>
              <a:rPr lang="en-US" sz="2400" b="1" kern="0" dirty="0">
                <a:solidFill>
                  <a:srgbClr val="000000"/>
                </a:solidFill>
                <a:latin typeface="Times New Roman" pitchFamily="18" charset="0"/>
                <a:cs typeface="Times New Roman" pitchFamily="18" charset="0"/>
                <a:sym typeface="Arial"/>
              </a:rPr>
              <a:t> </a:t>
            </a:r>
            <a:r>
              <a:rPr lang="en-US" sz="2400" b="1" kern="0" dirty="0" err="1">
                <a:solidFill>
                  <a:srgbClr val="000000"/>
                </a:solidFill>
                <a:latin typeface="Times New Roman" pitchFamily="18" charset="0"/>
                <a:cs typeface="Times New Roman" pitchFamily="18" charset="0"/>
                <a:sym typeface="Arial"/>
              </a:rPr>
              <a:t>đoạn</a:t>
            </a:r>
            <a:r>
              <a:rPr lang="en-US" sz="2400" b="1" kern="0" dirty="0">
                <a:solidFill>
                  <a:srgbClr val="000000"/>
                </a:solidFill>
                <a:latin typeface="Times New Roman" pitchFamily="18" charset="0"/>
                <a:cs typeface="Times New Roman" pitchFamily="18" charset="0"/>
                <a:sym typeface="Arial"/>
              </a:rPr>
              <a:t> </a:t>
            </a:r>
            <a:r>
              <a:rPr lang="en-US" sz="2400" b="1" kern="0" dirty="0" err="1">
                <a:solidFill>
                  <a:srgbClr val="000000"/>
                </a:solidFill>
                <a:latin typeface="Times New Roman" pitchFamily="18" charset="0"/>
                <a:cs typeface="Times New Roman" pitchFamily="18" charset="0"/>
                <a:sym typeface="Arial"/>
              </a:rPr>
              <a:t>văn</a:t>
            </a:r>
            <a:r>
              <a:rPr lang="en-US" sz="2400" b="1" kern="0" dirty="0">
                <a:solidFill>
                  <a:srgbClr val="000000"/>
                </a:solidFill>
                <a:latin typeface="Times New Roman" pitchFamily="18" charset="0"/>
                <a:cs typeface="Times New Roman" pitchFamily="18" charset="0"/>
                <a:sym typeface="Arial"/>
              </a:rPr>
              <a:t> </a:t>
            </a:r>
            <a:r>
              <a:rPr lang="en-US" sz="2400" b="1" kern="0" dirty="0" err="1">
                <a:solidFill>
                  <a:srgbClr val="000000"/>
                </a:solidFill>
                <a:latin typeface="Times New Roman" pitchFamily="18" charset="0"/>
                <a:cs typeface="Times New Roman" pitchFamily="18" charset="0"/>
                <a:sym typeface="Arial"/>
              </a:rPr>
              <a:t>ngắn</a:t>
            </a:r>
            <a:r>
              <a:rPr lang="en-US" sz="2400" b="1" kern="0" dirty="0">
                <a:solidFill>
                  <a:srgbClr val="000000"/>
                </a:solidFill>
                <a:latin typeface="Times New Roman" pitchFamily="18" charset="0"/>
                <a:cs typeface="Times New Roman" pitchFamily="18" charset="0"/>
                <a:sym typeface="Arial"/>
              </a:rPr>
              <a:t> </a:t>
            </a:r>
            <a:r>
              <a:rPr lang="en-US" sz="2400" b="1" kern="0" dirty="0" err="1">
                <a:solidFill>
                  <a:srgbClr val="000000"/>
                </a:solidFill>
                <a:latin typeface="Times New Roman" pitchFamily="18" charset="0"/>
                <a:cs typeface="Times New Roman" pitchFamily="18" charset="0"/>
                <a:sym typeface="Arial"/>
              </a:rPr>
              <a:t>mô</a:t>
            </a:r>
            <a:r>
              <a:rPr lang="en-US" sz="2400" b="1" kern="0" dirty="0">
                <a:solidFill>
                  <a:srgbClr val="000000"/>
                </a:solidFill>
                <a:latin typeface="Times New Roman" pitchFamily="18" charset="0"/>
                <a:cs typeface="Times New Roman" pitchFamily="18" charset="0"/>
                <a:sym typeface="Arial"/>
              </a:rPr>
              <a:t> </a:t>
            </a:r>
            <a:r>
              <a:rPr lang="en-US" sz="2400" b="1" kern="0" dirty="0" err="1">
                <a:solidFill>
                  <a:srgbClr val="000000"/>
                </a:solidFill>
                <a:latin typeface="Times New Roman" pitchFamily="18" charset="0"/>
                <a:cs typeface="Times New Roman" pitchFamily="18" charset="0"/>
                <a:sym typeface="Arial"/>
              </a:rPr>
              <a:t>tả</a:t>
            </a:r>
            <a:r>
              <a:rPr lang="en-US" sz="2400" b="1" kern="0" dirty="0">
                <a:solidFill>
                  <a:srgbClr val="000000"/>
                </a:solidFill>
                <a:latin typeface="Times New Roman" pitchFamily="18" charset="0"/>
                <a:cs typeface="Times New Roman" pitchFamily="18" charset="0"/>
                <a:sym typeface="Arial"/>
              </a:rPr>
              <a:t> </a:t>
            </a:r>
            <a:r>
              <a:rPr lang="en-US" sz="2400" b="1" kern="0" dirty="0" err="1">
                <a:solidFill>
                  <a:srgbClr val="000000"/>
                </a:solidFill>
                <a:latin typeface="Times New Roman" pitchFamily="18" charset="0"/>
                <a:cs typeface="Times New Roman" pitchFamily="18" charset="0"/>
                <a:sym typeface="Arial"/>
              </a:rPr>
              <a:t>một</a:t>
            </a:r>
            <a:r>
              <a:rPr lang="en-US" sz="2400" b="1" kern="0" dirty="0">
                <a:solidFill>
                  <a:srgbClr val="000000"/>
                </a:solidFill>
                <a:latin typeface="Times New Roman" pitchFamily="18" charset="0"/>
                <a:cs typeface="Times New Roman" pitchFamily="18" charset="0"/>
                <a:sym typeface="Arial"/>
              </a:rPr>
              <a:t> </a:t>
            </a:r>
            <a:r>
              <a:rPr lang="en-US" sz="2400" b="1" kern="0" dirty="0" err="1">
                <a:solidFill>
                  <a:srgbClr val="000000"/>
                </a:solidFill>
                <a:latin typeface="Times New Roman" pitchFamily="18" charset="0"/>
                <a:cs typeface="Times New Roman" pitchFamily="18" charset="0"/>
                <a:sym typeface="Arial"/>
              </a:rPr>
              <a:t>thành</a:t>
            </a:r>
            <a:r>
              <a:rPr lang="en-US" sz="2400" b="1" kern="0" dirty="0">
                <a:solidFill>
                  <a:srgbClr val="000000"/>
                </a:solidFill>
                <a:latin typeface="Times New Roman" pitchFamily="18" charset="0"/>
                <a:cs typeface="Times New Roman" pitchFamily="18" charset="0"/>
                <a:sym typeface="Arial"/>
              </a:rPr>
              <a:t> </a:t>
            </a:r>
            <a:r>
              <a:rPr lang="en-US" sz="2400" b="1" kern="0" dirty="0" err="1">
                <a:solidFill>
                  <a:srgbClr val="000000"/>
                </a:solidFill>
                <a:latin typeface="Times New Roman" pitchFamily="18" charset="0"/>
                <a:cs typeface="Times New Roman" pitchFamily="18" charset="0"/>
                <a:sym typeface="Arial"/>
              </a:rPr>
              <a:t>tựu</a:t>
            </a:r>
            <a:r>
              <a:rPr lang="en-US" sz="2400" b="1" kern="0" dirty="0">
                <a:solidFill>
                  <a:srgbClr val="000000"/>
                </a:solidFill>
                <a:latin typeface="Times New Roman" pitchFamily="18" charset="0"/>
                <a:cs typeface="Times New Roman" pitchFamily="18" charset="0"/>
                <a:sym typeface="Arial"/>
              </a:rPr>
              <a:t> </a:t>
            </a:r>
            <a:r>
              <a:rPr lang="en-US" sz="2400" b="1" kern="0" dirty="0" err="1">
                <a:solidFill>
                  <a:srgbClr val="000000"/>
                </a:solidFill>
                <a:latin typeface="Times New Roman" pitchFamily="18" charset="0"/>
                <a:cs typeface="Times New Roman" pitchFamily="18" charset="0"/>
                <a:sym typeface="Arial"/>
              </a:rPr>
              <a:t>văn</a:t>
            </a:r>
            <a:r>
              <a:rPr lang="en-US" sz="2400" b="1" kern="0" dirty="0">
                <a:solidFill>
                  <a:srgbClr val="000000"/>
                </a:solidFill>
                <a:latin typeface="Times New Roman" pitchFamily="18" charset="0"/>
                <a:cs typeface="Times New Roman" pitchFamily="18" charset="0"/>
                <a:sym typeface="Arial"/>
              </a:rPr>
              <a:t> </a:t>
            </a:r>
            <a:r>
              <a:rPr lang="en-US" sz="2400" b="1" kern="0" dirty="0" err="1">
                <a:solidFill>
                  <a:srgbClr val="000000"/>
                </a:solidFill>
                <a:latin typeface="Times New Roman" pitchFamily="18" charset="0"/>
                <a:cs typeface="Times New Roman" pitchFamily="18" charset="0"/>
                <a:sym typeface="Arial"/>
              </a:rPr>
              <a:t>hóa</a:t>
            </a:r>
            <a:r>
              <a:rPr lang="en-US" sz="2400" b="1" kern="0" dirty="0">
                <a:solidFill>
                  <a:srgbClr val="000000"/>
                </a:solidFill>
                <a:latin typeface="Times New Roman" pitchFamily="18" charset="0"/>
                <a:cs typeface="Times New Roman" pitchFamily="18" charset="0"/>
                <a:sym typeface="Arial"/>
              </a:rPr>
              <a:t> </a:t>
            </a:r>
            <a:r>
              <a:rPr lang="en-US" sz="2400" b="1" kern="0" dirty="0" err="1">
                <a:solidFill>
                  <a:srgbClr val="000000"/>
                </a:solidFill>
                <a:latin typeface="Times New Roman" pitchFamily="18" charset="0"/>
                <a:cs typeface="Times New Roman" pitchFamily="18" charset="0"/>
                <a:sym typeface="Arial"/>
              </a:rPr>
              <a:t>của</a:t>
            </a:r>
            <a:r>
              <a:rPr lang="en-US" sz="2400" b="1" kern="0" dirty="0">
                <a:solidFill>
                  <a:srgbClr val="000000"/>
                </a:solidFill>
                <a:latin typeface="Times New Roman" pitchFamily="18" charset="0"/>
                <a:cs typeface="Times New Roman" pitchFamily="18" charset="0"/>
                <a:sym typeface="Arial"/>
              </a:rPr>
              <a:t> </a:t>
            </a:r>
            <a:r>
              <a:rPr lang="en-US" sz="2400" b="1" kern="0" dirty="0" err="1">
                <a:solidFill>
                  <a:srgbClr val="000000"/>
                </a:solidFill>
                <a:latin typeface="Times New Roman" pitchFamily="18" charset="0"/>
                <a:cs typeface="Times New Roman" pitchFamily="18" charset="0"/>
                <a:sym typeface="Arial"/>
              </a:rPr>
              <a:t>Ấn</a:t>
            </a:r>
            <a:r>
              <a:rPr lang="en-US" sz="2400" b="1" kern="0" dirty="0">
                <a:solidFill>
                  <a:srgbClr val="000000"/>
                </a:solidFill>
                <a:latin typeface="Times New Roman" pitchFamily="18" charset="0"/>
                <a:cs typeface="Times New Roman" pitchFamily="18" charset="0"/>
                <a:sym typeface="Arial"/>
              </a:rPr>
              <a:t> </a:t>
            </a:r>
            <a:r>
              <a:rPr lang="en-US" sz="2400" b="1" kern="0" dirty="0" err="1">
                <a:solidFill>
                  <a:srgbClr val="000000"/>
                </a:solidFill>
                <a:latin typeface="Times New Roman" pitchFamily="18" charset="0"/>
                <a:cs typeface="Times New Roman" pitchFamily="18" charset="0"/>
                <a:sym typeface="Arial"/>
              </a:rPr>
              <a:t>Độ</a:t>
            </a:r>
            <a:r>
              <a:rPr lang="en-US" sz="2400" b="1" kern="0" dirty="0">
                <a:solidFill>
                  <a:srgbClr val="000000"/>
                </a:solidFill>
                <a:latin typeface="Times New Roman" pitchFamily="18" charset="0"/>
                <a:cs typeface="Times New Roman" pitchFamily="18" charset="0"/>
                <a:sym typeface="Arial"/>
              </a:rPr>
              <a:t> </a:t>
            </a:r>
            <a:r>
              <a:rPr lang="en-US" sz="2400" b="1" kern="0" dirty="0" err="1">
                <a:solidFill>
                  <a:srgbClr val="000000"/>
                </a:solidFill>
                <a:latin typeface="Times New Roman" pitchFamily="18" charset="0"/>
                <a:cs typeface="Times New Roman" pitchFamily="18" charset="0"/>
                <a:sym typeface="Arial"/>
              </a:rPr>
              <a:t>cổ</a:t>
            </a:r>
            <a:r>
              <a:rPr lang="en-US" sz="2400" b="1" kern="0" dirty="0">
                <a:solidFill>
                  <a:srgbClr val="000000"/>
                </a:solidFill>
                <a:latin typeface="Times New Roman" pitchFamily="18" charset="0"/>
                <a:cs typeface="Times New Roman" pitchFamily="18" charset="0"/>
                <a:sym typeface="Arial"/>
              </a:rPr>
              <a:t> </a:t>
            </a:r>
            <a:r>
              <a:rPr lang="en-US" sz="2400" b="1" kern="0" dirty="0" err="1">
                <a:solidFill>
                  <a:srgbClr val="000000"/>
                </a:solidFill>
                <a:latin typeface="Times New Roman" pitchFamily="18" charset="0"/>
                <a:cs typeface="Times New Roman" pitchFamily="18" charset="0"/>
                <a:sym typeface="Arial"/>
              </a:rPr>
              <a:t>đại</a:t>
            </a:r>
            <a:r>
              <a:rPr lang="en-US" sz="2400" b="1" kern="0" dirty="0">
                <a:solidFill>
                  <a:srgbClr val="000000"/>
                </a:solidFill>
                <a:latin typeface="Times New Roman" pitchFamily="18" charset="0"/>
                <a:cs typeface="Times New Roman" pitchFamily="18" charset="0"/>
                <a:sym typeface="Arial"/>
              </a:rPr>
              <a:t> </a:t>
            </a:r>
            <a:r>
              <a:rPr lang="en-US" sz="2400" b="1" kern="0" dirty="0" err="1">
                <a:solidFill>
                  <a:srgbClr val="000000"/>
                </a:solidFill>
                <a:latin typeface="Times New Roman" pitchFamily="18" charset="0"/>
                <a:cs typeface="Times New Roman" pitchFamily="18" charset="0"/>
                <a:sym typeface="Arial"/>
              </a:rPr>
              <a:t>có</a:t>
            </a:r>
            <a:r>
              <a:rPr lang="en-US" sz="2400" b="1" kern="0" dirty="0">
                <a:solidFill>
                  <a:srgbClr val="000000"/>
                </a:solidFill>
                <a:latin typeface="Times New Roman" pitchFamily="18" charset="0"/>
                <a:cs typeface="Times New Roman" pitchFamily="18" charset="0"/>
                <a:sym typeface="Arial"/>
              </a:rPr>
              <a:t> </a:t>
            </a:r>
            <a:r>
              <a:rPr lang="en-US" sz="2400" b="1" kern="0" dirty="0" err="1">
                <a:solidFill>
                  <a:srgbClr val="000000"/>
                </a:solidFill>
                <a:latin typeface="Times New Roman" pitchFamily="18" charset="0"/>
                <a:cs typeface="Times New Roman" pitchFamily="18" charset="0"/>
                <a:sym typeface="Arial"/>
              </a:rPr>
              <a:t>ảnh</a:t>
            </a:r>
            <a:r>
              <a:rPr lang="en-US" sz="2400" b="1" kern="0" dirty="0">
                <a:solidFill>
                  <a:srgbClr val="000000"/>
                </a:solidFill>
                <a:latin typeface="Times New Roman" pitchFamily="18" charset="0"/>
                <a:cs typeface="Times New Roman" pitchFamily="18" charset="0"/>
                <a:sym typeface="Arial"/>
              </a:rPr>
              <a:t> </a:t>
            </a:r>
            <a:r>
              <a:rPr lang="en-US" sz="2400" b="1" kern="0" dirty="0" err="1">
                <a:solidFill>
                  <a:srgbClr val="000000"/>
                </a:solidFill>
                <a:latin typeface="Times New Roman" pitchFamily="18" charset="0"/>
                <a:cs typeface="Times New Roman" pitchFamily="18" charset="0"/>
                <a:sym typeface="Arial"/>
              </a:rPr>
              <a:t>hưởng</a:t>
            </a:r>
            <a:r>
              <a:rPr lang="en-US" sz="2400" b="1" kern="0" dirty="0">
                <a:solidFill>
                  <a:srgbClr val="000000"/>
                </a:solidFill>
                <a:latin typeface="Times New Roman" pitchFamily="18" charset="0"/>
                <a:cs typeface="Times New Roman" pitchFamily="18" charset="0"/>
                <a:sym typeface="Arial"/>
              </a:rPr>
              <a:t> </a:t>
            </a:r>
            <a:r>
              <a:rPr lang="en-US" sz="2400" b="1" kern="0" dirty="0" err="1">
                <a:solidFill>
                  <a:srgbClr val="000000"/>
                </a:solidFill>
                <a:latin typeface="Times New Roman" pitchFamily="18" charset="0"/>
                <a:cs typeface="Times New Roman" pitchFamily="18" charset="0"/>
                <a:sym typeface="Arial"/>
              </a:rPr>
              <a:t>đến</a:t>
            </a:r>
            <a:r>
              <a:rPr lang="en-US" sz="2400" b="1" kern="0" dirty="0">
                <a:solidFill>
                  <a:srgbClr val="000000"/>
                </a:solidFill>
                <a:latin typeface="Times New Roman" pitchFamily="18" charset="0"/>
                <a:cs typeface="Times New Roman" pitchFamily="18" charset="0"/>
                <a:sym typeface="Arial"/>
              </a:rPr>
              <a:t> </a:t>
            </a:r>
            <a:r>
              <a:rPr lang="en-US" sz="2400" b="1" kern="0" dirty="0" err="1">
                <a:solidFill>
                  <a:srgbClr val="000000"/>
                </a:solidFill>
                <a:latin typeface="Times New Roman" pitchFamily="18" charset="0"/>
                <a:cs typeface="Times New Roman" pitchFamily="18" charset="0"/>
                <a:sym typeface="Arial"/>
              </a:rPr>
              <a:t>văn</a:t>
            </a:r>
            <a:r>
              <a:rPr lang="en-US" sz="2400" b="1" kern="0" dirty="0">
                <a:solidFill>
                  <a:srgbClr val="000000"/>
                </a:solidFill>
                <a:latin typeface="Times New Roman" pitchFamily="18" charset="0"/>
                <a:cs typeface="Times New Roman" pitchFamily="18" charset="0"/>
                <a:sym typeface="Arial"/>
              </a:rPr>
              <a:t> </a:t>
            </a:r>
            <a:r>
              <a:rPr lang="en-US" sz="2400" b="1" kern="0" dirty="0" err="1">
                <a:solidFill>
                  <a:srgbClr val="000000"/>
                </a:solidFill>
                <a:latin typeface="Times New Roman" pitchFamily="18" charset="0"/>
                <a:cs typeface="Times New Roman" pitchFamily="18" charset="0"/>
                <a:sym typeface="Arial"/>
              </a:rPr>
              <a:t>hóa</a:t>
            </a:r>
            <a:r>
              <a:rPr lang="en-US" sz="2400" b="1" kern="0" dirty="0">
                <a:solidFill>
                  <a:srgbClr val="000000"/>
                </a:solidFill>
                <a:latin typeface="Times New Roman" pitchFamily="18" charset="0"/>
                <a:cs typeface="Times New Roman" pitchFamily="18" charset="0"/>
                <a:sym typeface="Arial"/>
              </a:rPr>
              <a:t> </a:t>
            </a:r>
            <a:r>
              <a:rPr lang="en-US" sz="2400" b="1" kern="0" dirty="0" err="1">
                <a:solidFill>
                  <a:srgbClr val="000000"/>
                </a:solidFill>
                <a:latin typeface="Times New Roman" pitchFamily="18" charset="0"/>
                <a:cs typeface="Times New Roman" pitchFamily="18" charset="0"/>
                <a:sym typeface="Arial"/>
              </a:rPr>
              <a:t>Việt</a:t>
            </a:r>
            <a:r>
              <a:rPr lang="en-US" sz="2400" b="1" kern="0" dirty="0">
                <a:solidFill>
                  <a:srgbClr val="000000"/>
                </a:solidFill>
                <a:latin typeface="Times New Roman" pitchFamily="18" charset="0"/>
                <a:cs typeface="Times New Roman" pitchFamily="18" charset="0"/>
                <a:sym typeface="Arial"/>
              </a:rPr>
              <a:t> Nam.</a:t>
            </a:r>
            <a:endParaRPr kumimoji="0" sz="2400" b="1"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Arial"/>
            </a:endParaRPr>
          </a:p>
        </p:txBody>
      </p:sp>
      <p:grpSp>
        <p:nvGrpSpPr>
          <p:cNvPr id="52" name="Google Shape;1410;p48">
            <a:extLst>
              <a:ext uri="{FF2B5EF4-FFF2-40B4-BE49-F238E27FC236}">
                <a16:creationId xmlns:a16="http://schemas.microsoft.com/office/drawing/2014/main" id="{92CB90F6-01E6-4CEF-836E-F0143169A932}"/>
              </a:ext>
            </a:extLst>
          </p:cNvPr>
          <p:cNvGrpSpPr/>
          <p:nvPr/>
        </p:nvGrpSpPr>
        <p:grpSpPr>
          <a:xfrm>
            <a:off x="3971498" y="1449134"/>
            <a:ext cx="4941495" cy="889793"/>
            <a:chOff x="7728915" y="1917859"/>
            <a:chExt cx="1034486" cy="222599"/>
          </a:xfrm>
        </p:grpSpPr>
        <p:sp>
          <p:nvSpPr>
            <p:cNvPr id="53" name="Google Shape;1411;p48">
              <a:extLst>
                <a:ext uri="{FF2B5EF4-FFF2-40B4-BE49-F238E27FC236}">
                  <a16:creationId xmlns:a16="http://schemas.microsoft.com/office/drawing/2014/main" id="{B691FF15-5AAD-4167-9B06-65B74FC75C2A}"/>
                </a:ext>
              </a:extLst>
            </p:cNvPr>
            <p:cNvSpPr/>
            <p:nvPr/>
          </p:nvSpPr>
          <p:spPr>
            <a:xfrm>
              <a:off x="8619035" y="1957671"/>
              <a:ext cx="135129" cy="175206"/>
            </a:xfrm>
            <a:custGeom>
              <a:avLst/>
              <a:gdLst/>
              <a:ahLst/>
              <a:cxnLst/>
              <a:rect l="l" t="t" r="r" b="b"/>
              <a:pathLst>
                <a:path w="2549" h="3305" extrusionOk="0">
                  <a:moveTo>
                    <a:pt x="2549" y="0"/>
                  </a:moveTo>
                  <a:cubicBezTo>
                    <a:pt x="2549" y="0"/>
                    <a:pt x="2548" y="0"/>
                    <a:pt x="2548" y="1"/>
                  </a:cubicBezTo>
                  <a:lnTo>
                    <a:pt x="2548" y="1"/>
                  </a:lnTo>
                  <a:cubicBezTo>
                    <a:pt x="2548" y="0"/>
                    <a:pt x="2549" y="0"/>
                    <a:pt x="2549" y="0"/>
                  </a:cubicBezTo>
                  <a:close/>
                  <a:moveTo>
                    <a:pt x="999" y="255"/>
                  </a:moveTo>
                  <a:cubicBezTo>
                    <a:pt x="1054" y="255"/>
                    <a:pt x="1109" y="256"/>
                    <a:pt x="1163" y="259"/>
                  </a:cubicBezTo>
                  <a:cubicBezTo>
                    <a:pt x="1206" y="261"/>
                    <a:pt x="1206" y="322"/>
                    <a:pt x="1163" y="325"/>
                  </a:cubicBezTo>
                  <a:cubicBezTo>
                    <a:pt x="1109" y="327"/>
                    <a:pt x="1054" y="328"/>
                    <a:pt x="999" y="328"/>
                  </a:cubicBezTo>
                  <a:cubicBezTo>
                    <a:pt x="889" y="328"/>
                    <a:pt x="778" y="325"/>
                    <a:pt x="668" y="322"/>
                  </a:cubicBezTo>
                  <a:cubicBezTo>
                    <a:pt x="628" y="321"/>
                    <a:pt x="629" y="263"/>
                    <a:pt x="668" y="262"/>
                  </a:cubicBezTo>
                  <a:cubicBezTo>
                    <a:pt x="778" y="259"/>
                    <a:pt x="889" y="255"/>
                    <a:pt x="999" y="255"/>
                  </a:cubicBezTo>
                  <a:close/>
                  <a:moveTo>
                    <a:pt x="1958" y="347"/>
                  </a:moveTo>
                  <a:cubicBezTo>
                    <a:pt x="2042" y="347"/>
                    <a:pt x="2125" y="350"/>
                    <a:pt x="2207" y="360"/>
                  </a:cubicBezTo>
                  <a:cubicBezTo>
                    <a:pt x="2247" y="366"/>
                    <a:pt x="2247" y="417"/>
                    <a:pt x="2207" y="422"/>
                  </a:cubicBezTo>
                  <a:cubicBezTo>
                    <a:pt x="2127" y="432"/>
                    <a:pt x="2045" y="435"/>
                    <a:pt x="1963" y="435"/>
                  </a:cubicBezTo>
                  <a:cubicBezTo>
                    <a:pt x="1829" y="435"/>
                    <a:pt x="1694" y="427"/>
                    <a:pt x="1562" y="425"/>
                  </a:cubicBezTo>
                  <a:cubicBezTo>
                    <a:pt x="1517" y="425"/>
                    <a:pt x="1517" y="357"/>
                    <a:pt x="1562" y="357"/>
                  </a:cubicBezTo>
                  <a:cubicBezTo>
                    <a:pt x="1692" y="355"/>
                    <a:pt x="1825" y="347"/>
                    <a:pt x="1958" y="347"/>
                  </a:cubicBezTo>
                  <a:close/>
                  <a:moveTo>
                    <a:pt x="1261" y="2801"/>
                  </a:moveTo>
                  <a:cubicBezTo>
                    <a:pt x="1263" y="2801"/>
                    <a:pt x="1266" y="2802"/>
                    <a:pt x="1269" y="2802"/>
                  </a:cubicBezTo>
                  <a:cubicBezTo>
                    <a:pt x="1481" y="2855"/>
                    <a:pt x="1692" y="2877"/>
                    <a:pt x="1909" y="2894"/>
                  </a:cubicBezTo>
                  <a:cubicBezTo>
                    <a:pt x="1949" y="2897"/>
                    <a:pt x="1950" y="2955"/>
                    <a:pt x="1909" y="2957"/>
                  </a:cubicBezTo>
                  <a:cubicBezTo>
                    <a:pt x="1891" y="2958"/>
                    <a:pt x="1873" y="2958"/>
                    <a:pt x="1855" y="2958"/>
                  </a:cubicBezTo>
                  <a:cubicBezTo>
                    <a:pt x="1652" y="2958"/>
                    <a:pt x="1447" y="2920"/>
                    <a:pt x="1253" y="2864"/>
                  </a:cubicBezTo>
                  <a:cubicBezTo>
                    <a:pt x="1216" y="2853"/>
                    <a:pt x="1227" y="2801"/>
                    <a:pt x="1261" y="2801"/>
                  </a:cubicBezTo>
                  <a:close/>
                  <a:moveTo>
                    <a:pt x="2548" y="1"/>
                  </a:moveTo>
                  <a:cubicBezTo>
                    <a:pt x="2390" y="75"/>
                    <a:pt x="2206" y="93"/>
                    <a:pt x="2020" y="93"/>
                  </a:cubicBezTo>
                  <a:cubicBezTo>
                    <a:pt x="1861" y="93"/>
                    <a:pt x="1699" y="80"/>
                    <a:pt x="1549" y="77"/>
                  </a:cubicBezTo>
                  <a:cubicBezTo>
                    <a:pt x="1232" y="74"/>
                    <a:pt x="916" y="70"/>
                    <a:pt x="599" y="48"/>
                  </a:cubicBezTo>
                  <a:lnTo>
                    <a:pt x="599" y="48"/>
                  </a:lnTo>
                  <a:cubicBezTo>
                    <a:pt x="661" y="876"/>
                    <a:pt x="712" y="1715"/>
                    <a:pt x="658" y="2537"/>
                  </a:cubicBezTo>
                  <a:cubicBezTo>
                    <a:pt x="663" y="2549"/>
                    <a:pt x="663" y="2564"/>
                    <a:pt x="652" y="2579"/>
                  </a:cubicBezTo>
                  <a:cubicBezTo>
                    <a:pt x="574" y="2685"/>
                    <a:pt x="489" y="2787"/>
                    <a:pt x="401" y="2889"/>
                  </a:cubicBezTo>
                  <a:cubicBezTo>
                    <a:pt x="554" y="2867"/>
                    <a:pt x="709" y="2844"/>
                    <a:pt x="865" y="2841"/>
                  </a:cubicBezTo>
                  <a:cubicBezTo>
                    <a:pt x="895" y="2841"/>
                    <a:pt x="903" y="2889"/>
                    <a:pt x="873" y="2895"/>
                  </a:cubicBezTo>
                  <a:cubicBezTo>
                    <a:pt x="707" y="2928"/>
                    <a:pt x="537" y="2940"/>
                    <a:pt x="370" y="2955"/>
                  </a:cubicBezTo>
                  <a:cubicBezTo>
                    <a:pt x="368" y="2955"/>
                    <a:pt x="367" y="2955"/>
                    <a:pt x="366" y="2955"/>
                  </a:cubicBezTo>
                  <a:cubicBezTo>
                    <a:pt x="358" y="2955"/>
                    <a:pt x="353" y="2952"/>
                    <a:pt x="348" y="2949"/>
                  </a:cubicBezTo>
                  <a:cubicBezTo>
                    <a:pt x="236" y="3073"/>
                    <a:pt x="120" y="3192"/>
                    <a:pt x="0" y="3304"/>
                  </a:cubicBezTo>
                  <a:cubicBezTo>
                    <a:pt x="511" y="3250"/>
                    <a:pt x="1027" y="3229"/>
                    <a:pt x="1542" y="3229"/>
                  </a:cubicBezTo>
                  <a:cubicBezTo>
                    <a:pt x="1872" y="3229"/>
                    <a:pt x="2202" y="3238"/>
                    <a:pt x="2530" y="3252"/>
                  </a:cubicBezTo>
                  <a:cubicBezTo>
                    <a:pt x="2365" y="3054"/>
                    <a:pt x="2233" y="2833"/>
                    <a:pt x="2080" y="2626"/>
                  </a:cubicBezTo>
                  <a:cubicBezTo>
                    <a:pt x="1864" y="2331"/>
                    <a:pt x="1625" y="2061"/>
                    <a:pt x="1376" y="1793"/>
                  </a:cubicBezTo>
                  <a:cubicBezTo>
                    <a:pt x="1336" y="1751"/>
                    <a:pt x="1365" y="1698"/>
                    <a:pt x="1407" y="1685"/>
                  </a:cubicBezTo>
                  <a:cubicBezTo>
                    <a:pt x="1379" y="1670"/>
                    <a:pt x="1363" y="1630"/>
                    <a:pt x="1391" y="1598"/>
                  </a:cubicBezTo>
                  <a:cubicBezTo>
                    <a:pt x="1796" y="1111"/>
                    <a:pt x="2189" y="625"/>
                    <a:pt x="2534" y="93"/>
                  </a:cubicBezTo>
                  <a:cubicBezTo>
                    <a:pt x="2511" y="64"/>
                    <a:pt x="2507" y="20"/>
                    <a:pt x="2548" y="1"/>
                  </a:cubicBezTo>
                  <a:close/>
                </a:path>
              </a:pathLst>
            </a:custGeom>
            <a:solidFill>
              <a:srgbClr val="FFE6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54" name="Google Shape;1412;p48">
              <a:extLst>
                <a:ext uri="{FF2B5EF4-FFF2-40B4-BE49-F238E27FC236}">
                  <a16:creationId xmlns:a16="http://schemas.microsoft.com/office/drawing/2014/main" id="{E5DC2960-284F-4745-8FB5-1637C7D73489}"/>
                </a:ext>
              </a:extLst>
            </p:cNvPr>
            <p:cNvSpPr/>
            <p:nvPr/>
          </p:nvSpPr>
          <p:spPr>
            <a:xfrm>
              <a:off x="8615165" y="2098841"/>
              <a:ext cx="25234" cy="25128"/>
            </a:xfrm>
            <a:custGeom>
              <a:avLst/>
              <a:gdLst/>
              <a:ahLst/>
              <a:cxnLst/>
              <a:rect l="l" t="t" r="r" b="b"/>
              <a:pathLst>
                <a:path w="476" h="474" extrusionOk="0">
                  <a:moveTo>
                    <a:pt x="476" y="0"/>
                  </a:moveTo>
                  <a:cubicBezTo>
                    <a:pt x="470" y="4"/>
                    <a:pt x="464" y="7"/>
                    <a:pt x="458" y="7"/>
                  </a:cubicBezTo>
                  <a:cubicBezTo>
                    <a:pt x="305" y="5"/>
                    <a:pt x="152" y="4"/>
                    <a:pt x="0" y="3"/>
                  </a:cubicBezTo>
                  <a:lnTo>
                    <a:pt x="0" y="3"/>
                  </a:lnTo>
                  <a:cubicBezTo>
                    <a:pt x="24" y="157"/>
                    <a:pt x="29" y="317"/>
                    <a:pt x="15" y="474"/>
                  </a:cubicBezTo>
                  <a:cubicBezTo>
                    <a:pt x="159" y="309"/>
                    <a:pt x="313" y="149"/>
                    <a:pt x="476" y="0"/>
                  </a:cubicBezTo>
                  <a:close/>
                </a:path>
              </a:pathLst>
            </a:custGeom>
            <a:solidFill>
              <a:srgbClr val="CCB1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55" name="Google Shape;1413;p48">
              <a:extLst>
                <a:ext uri="{FF2B5EF4-FFF2-40B4-BE49-F238E27FC236}">
                  <a16:creationId xmlns:a16="http://schemas.microsoft.com/office/drawing/2014/main" id="{CB16008B-7412-4408-AE47-DB7655CE3008}"/>
                </a:ext>
              </a:extLst>
            </p:cNvPr>
            <p:cNvSpPr/>
            <p:nvPr/>
          </p:nvSpPr>
          <p:spPr>
            <a:xfrm>
              <a:off x="7873160" y="2103135"/>
              <a:ext cx="41032" cy="27513"/>
            </a:xfrm>
            <a:custGeom>
              <a:avLst/>
              <a:gdLst/>
              <a:ahLst/>
              <a:cxnLst/>
              <a:rect l="l" t="t" r="r" b="b"/>
              <a:pathLst>
                <a:path w="774" h="519" extrusionOk="0">
                  <a:moveTo>
                    <a:pt x="1" y="1"/>
                  </a:moveTo>
                  <a:lnTo>
                    <a:pt x="1" y="1"/>
                  </a:lnTo>
                  <a:cubicBezTo>
                    <a:pt x="258" y="174"/>
                    <a:pt x="512" y="350"/>
                    <a:pt x="773" y="519"/>
                  </a:cubicBezTo>
                  <a:cubicBezTo>
                    <a:pt x="753" y="348"/>
                    <a:pt x="747" y="175"/>
                    <a:pt x="761" y="4"/>
                  </a:cubicBezTo>
                  <a:cubicBezTo>
                    <a:pt x="507" y="4"/>
                    <a:pt x="255" y="4"/>
                    <a:pt x="1" y="1"/>
                  </a:cubicBezTo>
                  <a:close/>
                </a:path>
              </a:pathLst>
            </a:custGeom>
            <a:solidFill>
              <a:srgbClr val="CCB1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56" name="Google Shape;1414;p48">
              <a:extLst>
                <a:ext uri="{FF2B5EF4-FFF2-40B4-BE49-F238E27FC236}">
                  <a16:creationId xmlns:a16="http://schemas.microsoft.com/office/drawing/2014/main" id="{3EE523B8-75F8-4F55-B398-E525FCC9B888}"/>
                </a:ext>
              </a:extLst>
            </p:cNvPr>
            <p:cNvSpPr/>
            <p:nvPr/>
          </p:nvSpPr>
          <p:spPr>
            <a:xfrm>
              <a:off x="7869820" y="1922736"/>
              <a:ext cx="779814" cy="175047"/>
            </a:xfrm>
            <a:custGeom>
              <a:avLst/>
              <a:gdLst/>
              <a:ahLst/>
              <a:cxnLst/>
              <a:rect l="l" t="t" r="r" b="b"/>
              <a:pathLst>
                <a:path w="14710" h="3302" extrusionOk="0">
                  <a:moveTo>
                    <a:pt x="1575" y="266"/>
                  </a:moveTo>
                  <a:cubicBezTo>
                    <a:pt x="1647" y="266"/>
                    <a:pt x="1718" y="267"/>
                    <a:pt x="1789" y="272"/>
                  </a:cubicBezTo>
                  <a:cubicBezTo>
                    <a:pt x="1832" y="276"/>
                    <a:pt x="1832" y="334"/>
                    <a:pt x="1789" y="338"/>
                  </a:cubicBezTo>
                  <a:cubicBezTo>
                    <a:pt x="1717" y="343"/>
                    <a:pt x="1644" y="344"/>
                    <a:pt x="1572" y="344"/>
                  </a:cubicBezTo>
                  <a:cubicBezTo>
                    <a:pt x="1462" y="344"/>
                    <a:pt x="1353" y="341"/>
                    <a:pt x="1243" y="339"/>
                  </a:cubicBezTo>
                  <a:cubicBezTo>
                    <a:pt x="1200" y="338"/>
                    <a:pt x="1200" y="272"/>
                    <a:pt x="1243" y="272"/>
                  </a:cubicBezTo>
                  <a:cubicBezTo>
                    <a:pt x="1353" y="270"/>
                    <a:pt x="1465" y="266"/>
                    <a:pt x="1575" y="266"/>
                  </a:cubicBezTo>
                  <a:close/>
                  <a:moveTo>
                    <a:pt x="4373" y="242"/>
                  </a:moveTo>
                  <a:cubicBezTo>
                    <a:pt x="4393" y="242"/>
                    <a:pt x="4409" y="273"/>
                    <a:pt x="4385" y="283"/>
                  </a:cubicBezTo>
                  <a:cubicBezTo>
                    <a:pt x="4284" y="328"/>
                    <a:pt x="4176" y="345"/>
                    <a:pt x="4067" y="345"/>
                  </a:cubicBezTo>
                  <a:cubicBezTo>
                    <a:pt x="4001" y="345"/>
                    <a:pt x="3934" y="338"/>
                    <a:pt x="3868" y="328"/>
                  </a:cubicBezTo>
                  <a:cubicBezTo>
                    <a:pt x="3834" y="323"/>
                    <a:pt x="3847" y="274"/>
                    <a:pt x="3878" y="274"/>
                  </a:cubicBezTo>
                  <a:cubicBezTo>
                    <a:pt x="3880" y="274"/>
                    <a:pt x="3881" y="274"/>
                    <a:pt x="3883" y="275"/>
                  </a:cubicBezTo>
                  <a:cubicBezTo>
                    <a:pt x="3928" y="281"/>
                    <a:pt x="3973" y="284"/>
                    <a:pt x="4017" y="284"/>
                  </a:cubicBezTo>
                  <a:cubicBezTo>
                    <a:pt x="4135" y="284"/>
                    <a:pt x="4250" y="264"/>
                    <a:pt x="4369" y="243"/>
                  </a:cubicBezTo>
                  <a:cubicBezTo>
                    <a:pt x="4370" y="242"/>
                    <a:pt x="4372" y="242"/>
                    <a:pt x="4373" y="242"/>
                  </a:cubicBezTo>
                  <a:close/>
                  <a:moveTo>
                    <a:pt x="2907" y="327"/>
                  </a:moveTo>
                  <a:cubicBezTo>
                    <a:pt x="2965" y="327"/>
                    <a:pt x="3023" y="328"/>
                    <a:pt x="3081" y="330"/>
                  </a:cubicBezTo>
                  <a:cubicBezTo>
                    <a:pt x="3113" y="331"/>
                    <a:pt x="3113" y="379"/>
                    <a:pt x="3081" y="379"/>
                  </a:cubicBezTo>
                  <a:cubicBezTo>
                    <a:pt x="3017" y="382"/>
                    <a:pt x="2955" y="383"/>
                    <a:pt x="2892" y="383"/>
                  </a:cubicBezTo>
                  <a:cubicBezTo>
                    <a:pt x="2806" y="383"/>
                    <a:pt x="2720" y="381"/>
                    <a:pt x="2634" y="379"/>
                  </a:cubicBezTo>
                  <a:cubicBezTo>
                    <a:pt x="2603" y="379"/>
                    <a:pt x="2603" y="331"/>
                    <a:pt x="2634" y="331"/>
                  </a:cubicBezTo>
                  <a:cubicBezTo>
                    <a:pt x="2726" y="329"/>
                    <a:pt x="2816" y="327"/>
                    <a:pt x="2907" y="327"/>
                  </a:cubicBezTo>
                  <a:close/>
                  <a:moveTo>
                    <a:pt x="5330" y="318"/>
                  </a:moveTo>
                  <a:cubicBezTo>
                    <a:pt x="5408" y="318"/>
                    <a:pt x="5486" y="320"/>
                    <a:pt x="5563" y="324"/>
                  </a:cubicBezTo>
                  <a:cubicBezTo>
                    <a:pt x="5605" y="325"/>
                    <a:pt x="5605" y="385"/>
                    <a:pt x="5563" y="387"/>
                  </a:cubicBezTo>
                  <a:cubicBezTo>
                    <a:pt x="5492" y="390"/>
                    <a:pt x="5421" y="392"/>
                    <a:pt x="5350" y="392"/>
                  </a:cubicBezTo>
                  <a:cubicBezTo>
                    <a:pt x="5273" y="392"/>
                    <a:pt x="5195" y="390"/>
                    <a:pt x="5117" y="388"/>
                  </a:cubicBezTo>
                  <a:cubicBezTo>
                    <a:pt x="5074" y="386"/>
                    <a:pt x="5074" y="324"/>
                    <a:pt x="5117" y="322"/>
                  </a:cubicBezTo>
                  <a:cubicBezTo>
                    <a:pt x="5188" y="320"/>
                    <a:pt x="5259" y="318"/>
                    <a:pt x="5330" y="318"/>
                  </a:cubicBezTo>
                  <a:close/>
                  <a:moveTo>
                    <a:pt x="9432" y="313"/>
                  </a:moveTo>
                  <a:cubicBezTo>
                    <a:pt x="9504" y="313"/>
                    <a:pt x="9577" y="318"/>
                    <a:pt x="9643" y="337"/>
                  </a:cubicBezTo>
                  <a:cubicBezTo>
                    <a:pt x="9668" y="343"/>
                    <a:pt x="9672" y="386"/>
                    <a:pt x="9643" y="389"/>
                  </a:cubicBezTo>
                  <a:cubicBezTo>
                    <a:pt x="9615" y="393"/>
                    <a:pt x="9586" y="395"/>
                    <a:pt x="9557" y="395"/>
                  </a:cubicBezTo>
                  <a:cubicBezTo>
                    <a:pt x="9449" y="395"/>
                    <a:pt x="9335" y="370"/>
                    <a:pt x="9231" y="356"/>
                  </a:cubicBezTo>
                  <a:cubicBezTo>
                    <a:pt x="9208" y="354"/>
                    <a:pt x="9215" y="317"/>
                    <a:pt x="9237" y="317"/>
                  </a:cubicBezTo>
                  <a:cubicBezTo>
                    <a:pt x="9299" y="317"/>
                    <a:pt x="9365" y="313"/>
                    <a:pt x="9432" y="313"/>
                  </a:cubicBezTo>
                  <a:close/>
                  <a:moveTo>
                    <a:pt x="8298" y="328"/>
                  </a:moveTo>
                  <a:cubicBezTo>
                    <a:pt x="8322" y="328"/>
                    <a:pt x="8327" y="371"/>
                    <a:pt x="8301" y="376"/>
                  </a:cubicBezTo>
                  <a:cubicBezTo>
                    <a:pt x="8135" y="402"/>
                    <a:pt x="7967" y="418"/>
                    <a:pt x="7799" y="435"/>
                  </a:cubicBezTo>
                  <a:cubicBezTo>
                    <a:pt x="7798" y="435"/>
                    <a:pt x="7797" y="435"/>
                    <a:pt x="7797" y="435"/>
                  </a:cubicBezTo>
                  <a:cubicBezTo>
                    <a:pt x="7772" y="435"/>
                    <a:pt x="7768" y="392"/>
                    <a:pt x="7793" y="388"/>
                  </a:cubicBezTo>
                  <a:cubicBezTo>
                    <a:pt x="7961" y="365"/>
                    <a:pt x="8127" y="341"/>
                    <a:pt x="8295" y="328"/>
                  </a:cubicBezTo>
                  <a:cubicBezTo>
                    <a:pt x="8296" y="328"/>
                    <a:pt x="8297" y="328"/>
                    <a:pt x="8298" y="328"/>
                  </a:cubicBezTo>
                  <a:close/>
                  <a:moveTo>
                    <a:pt x="10929" y="339"/>
                  </a:moveTo>
                  <a:cubicBezTo>
                    <a:pt x="10961" y="339"/>
                    <a:pt x="10968" y="392"/>
                    <a:pt x="10937" y="397"/>
                  </a:cubicBezTo>
                  <a:cubicBezTo>
                    <a:pt x="10770" y="424"/>
                    <a:pt x="10598" y="427"/>
                    <a:pt x="10431" y="440"/>
                  </a:cubicBezTo>
                  <a:cubicBezTo>
                    <a:pt x="10431" y="440"/>
                    <a:pt x="10430" y="440"/>
                    <a:pt x="10429" y="440"/>
                  </a:cubicBezTo>
                  <a:cubicBezTo>
                    <a:pt x="10399" y="440"/>
                    <a:pt x="10400" y="393"/>
                    <a:pt x="10431" y="389"/>
                  </a:cubicBezTo>
                  <a:cubicBezTo>
                    <a:pt x="10596" y="371"/>
                    <a:pt x="10763" y="343"/>
                    <a:pt x="10928" y="339"/>
                  </a:cubicBezTo>
                  <a:cubicBezTo>
                    <a:pt x="10929" y="339"/>
                    <a:pt x="10929" y="339"/>
                    <a:pt x="10929" y="339"/>
                  </a:cubicBezTo>
                  <a:close/>
                  <a:moveTo>
                    <a:pt x="11898" y="365"/>
                  </a:moveTo>
                  <a:cubicBezTo>
                    <a:pt x="11988" y="365"/>
                    <a:pt x="12078" y="367"/>
                    <a:pt x="12168" y="373"/>
                  </a:cubicBezTo>
                  <a:cubicBezTo>
                    <a:pt x="12209" y="376"/>
                    <a:pt x="12209" y="434"/>
                    <a:pt x="12168" y="436"/>
                  </a:cubicBezTo>
                  <a:cubicBezTo>
                    <a:pt x="12078" y="442"/>
                    <a:pt x="11988" y="444"/>
                    <a:pt x="11898" y="444"/>
                  </a:cubicBezTo>
                  <a:cubicBezTo>
                    <a:pt x="11790" y="444"/>
                    <a:pt x="11681" y="441"/>
                    <a:pt x="11572" y="440"/>
                  </a:cubicBezTo>
                  <a:cubicBezTo>
                    <a:pt x="11528" y="440"/>
                    <a:pt x="11528" y="370"/>
                    <a:pt x="11572" y="369"/>
                  </a:cubicBezTo>
                  <a:cubicBezTo>
                    <a:pt x="11681" y="367"/>
                    <a:pt x="11790" y="365"/>
                    <a:pt x="11898" y="365"/>
                  </a:cubicBezTo>
                  <a:close/>
                  <a:moveTo>
                    <a:pt x="6306" y="365"/>
                  </a:moveTo>
                  <a:cubicBezTo>
                    <a:pt x="6307" y="365"/>
                    <a:pt x="6308" y="365"/>
                    <a:pt x="6309" y="365"/>
                  </a:cubicBezTo>
                  <a:cubicBezTo>
                    <a:pt x="6510" y="378"/>
                    <a:pt x="6716" y="381"/>
                    <a:pt x="6915" y="409"/>
                  </a:cubicBezTo>
                  <a:cubicBezTo>
                    <a:pt x="6957" y="414"/>
                    <a:pt x="6947" y="482"/>
                    <a:pt x="6906" y="482"/>
                  </a:cubicBezTo>
                  <a:cubicBezTo>
                    <a:pt x="6906" y="482"/>
                    <a:pt x="6905" y="482"/>
                    <a:pt x="6905" y="482"/>
                  </a:cubicBezTo>
                  <a:cubicBezTo>
                    <a:pt x="6707" y="478"/>
                    <a:pt x="6507" y="447"/>
                    <a:pt x="6309" y="426"/>
                  </a:cubicBezTo>
                  <a:cubicBezTo>
                    <a:pt x="6271" y="422"/>
                    <a:pt x="6271" y="365"/>
                    <a:pt x="6306" y="365"/>
                  </a:cubicBezTo>
                  <a:close/>
                  <a:moveTo>
                    <a:pt x="14278" y="413"/>
                  </a:moveTo>
                  <a:cubicBezTo>
                    <a:pt x="14353" y="413"/>
                    <a:pt x="14428" y="415"/>
                    <a:pt x="14503" y="424"/>
                  </a:cubicBezTo>
                  <a:cubicBezTo>
                    <a:pt x="14541" y="428"/>
                    <a:pt x="14541" y="481"/>
                    <a:pt x="14503" y="485"/>
                  </a:cubicBezTo>
                  <a:cubicBezTo>
                    <a:pt x="14429" y="493"/>
                    <a:pt x="14355" y="496"/>
                    <a:pt x="14280" y="496"/>
                  </a:cubicBezTo>
                  <a:cubicBezTo>
                    <a:pt x="14188" y="496"/>
                    <a:pt x="14096" y="492"/>
                    <a:pt x="14006" y="491"/>
                  </a:cubicBezTo>
                  <a:cubicBezTo>
                    <a:pt x="13958" y="490"/>
                    <a:pt x="13958" y="418"/>
                    <a:pt x="14006" y="418"/>
                  </a:cubicBezTo>
                  <a:cubicBezTo>
                    <a:pt x="14096" y="417"/>
                    <a:pt x="14187" y="413"/>
                    <a:pt x="14278" y="413"/>
                  </a:cubicBezTo>
                  <a:close/>
                  <a:moveTo>
                    <a:pt x="12862" y="459"/>
                  </a:moveTo>
                  <a:cubicBezTo>
                    <a:pt x="12863" y="459"/>
                    <a:pt x="12863" y="459"/>
                    <a:pt x="12864" y="459"/>
                  </a:cubicBezTo>
                  <a:cubicBezTo>
                    <a:pt x="13066" y="474"/>
                    <a:pt x="13269" y="486"/>
                    <a:pt x="13469" y="515"/>
                  </a:cubicBezTo>
                  <a:cubicBezTo>
                    <a:pt x="13502" y="520"/>
                    <a:pt x="13494" y="575"/>
                    <a:pt x="13461" y="575"/>
                  </a:cubicBezTo>
                  <a:cubicBezTo>
                    <a:pt x="13461" y="575"/>
                    <a:pt x="13460" y="575"/>
                    <a:pt x="13460" y="575"/>
                  </a:cubicBezTo>
                  <a:cubicBezTo>
                    <a:pt x="13261" y="570"/>
                    <a:pt x="13063" y="549"/>
                    <a:pt x="12864" y="530"/>
                  </a:cubicBezTo>
                  <a:cubicBezTo>
                    <a:pt x="12822" y="525"/>
                    <a:pt x="12819" y="459"/>
                    <a:pt x="12862" y="459"/>
                  </a:cubicBezTo>
                  <a:close/>
                  <a:moveTo>
                    <a:pt x="12989" y="2701"/>
                  </a:moveTo>
                  <a:cubicBezTo>
                    <a:pt x="13063" y="2701"/>
                    <a:pt x="13137" y="2704"/>
                    <a:pt x="13211" y="2710"/>
                  </a:cubicBezTo>
                  <a:cubicBezTo>
                    <a:pt x="13247" y="2713"/>
                    <a:pt x="13247" y="2763"/>
                    <a:pt x="13211" y="2766"/>
                  </a:cubicBezTo>
                  <a:cubicBezTo>
                    <a:pt x="13139" y="2773"/>
                    <a:pt x="13066" y="2775"/>
                    <a:pt x="12993" y="2775"/>
                  </a:cubicBezTo>
                  <a:cubicBezTo>
                    <a:pt x="12901" y="2775"/>
                    <a:pt x="12808" y="2771"/>
                    <a:pt x="12715" y="2769"/>
                  </a:cubicBezTo>
                  <a:cubicBezTo>
                    <a:pt x="12674" y="2769"/>
                    <a:pt x="12675" y="2708"/>
                    <a:pt x="12715" y="2707"/>
                  </a:cubicBezTo>
                  <a:cubicBezTo>
                    <a:pt x="12806" y="2705"/>
                    <a:pt x="12898" y="2701"/>
                    <a:pt x="12989" y="2701"/>
                  </a:cubicBezTo>
                  <a:close/>
                  <a:moveTo>
                    <a:pt x="13704" y="2700"/>
                  </a:moveTo>
                  <a:cubicBezTo>
                    <a:pt x="13705" y="2700"/>
                    <a:pt x="13707" y="2701"/>
                    <a:pt x="13708" y="2701"/>
                  </a:cubicBezTo>
                  <a:cubicBezTo>
                    <a:pt x="13859" y="2716"/>
                    <a:pt x="14017" y="2724"/>
                    <a:pt x="14163" y="2764"/>
                  </a:cubicBezTo>
                  <a:cubicBezTo>
                    <a:pt x="14201" y="2773"/>
                    <a:pt x="14193" y="2831"/>
                    <a:pt x="14155" y="2831"/>
                  </a:cubicBezTo>
                  <a:cubicBezTo>
                    <a:pt x="14155" y="2831"/>
                    <a:pt x="14155" y="2831"/>
                    <a:pt x="14154" y="2831"/>
                  </a:cubicBezTo>
                  <a:cubicBezTo>
                    <a:pt x="14003" y="2830"/>
                    <a:pt x="13848" y="2796"/>
                    <a:pt x="13699" y="2770"/>
                  </a:cubicBezTo>
                  <a:cubicBezTo>
                    <a:pt x="13661" y="2764"/>
                    <a:pt x="13668" y="2700"/>
                    <a:pt x="13704" y="2700"/>
                  </a:cubicBezTo>
                  <a:close/>
                  <a:moveTo>
                    <a:pt x="7797" y="2812"/>
                  </a:moveTo>
                  <a:cubicBezTo>
                    <a:pt x="7831" y="2812"/>
                    <a:pt x="7864" y="2813"/>
                    <a:pt x="7897" y="2816"/>
                  </a:cubicBezTo>
                  <a:cubicBezTo>
                    <a:pt x="7925" y="2818"/>
                    <a:pt x="7925" y="2857"/>
                    <a:pt x="7897" y="2860"/>
                  </a:cubicBezTo>
                  <a:cubicBezTo>
                    <a:pt x="7863" y="2863"/>
                    <a:pt x="7828" y="2864"/>
                    <a:pt x="7792" y="2864"/>
                  </a:cubicBezTo>
                  <a:cubicBezTo>
                    <a:pt x="7695" y="2864"/>
                    <a:pt x="7596" y="2855"/>
                    <a:pt x="7500" y="2852"/>
                  </a:cubicBezTo>
                  <a:cubicBezTo>
                    <a:pt x="7483" y="2851"/>
                    <a:pt x="7483" y="2825"/>
                    <a:pt x="7500" y="2825"/>
                  </a:cubicBezTo>
                  <a:cubicBezTo>
                    <a:pt x="7598" y="2821"/>
                    <a:pt x="7698" y="2812"/>
                    <a:pt x="7797" y="2812"/>
                  </a:cubicBezTo>
                  <a:close/>
                  <a:moveTo>
                    <a:pt x="9936" y="2762"/>
                  </a:moveTo>
                  <a:cubicBezTo>
                    <a:pt x="9964" y="2762"/>
                    <a:pt x="9971" y="2804"/>
                    <a:pt x="9942" y="2816"/>
                  </a:cubicBezTo>
                  <a:cubicBezTo>
                    <a:pt x="9845" y="2857"/>
                    <a:pt x="9744" y="2873"/>
                    <a:pt x="9641" y="2873"/>
                  </a:cubicBezTo>
                  <a:cubicBezTo>
                    <a:pt x="9588" y="2873"/>
                    <a:pt x="9534" y="2869"/>
                    <a:pt x="9481" y="2861"/>
                  </a:cubicBezTo>
                  <a:cubicBezTo>
                    <a:pt x="9453" y="2857"/>
                    <a:pt x="9458" y="2809"/>
                    <a:pt x="9484" y="2809"/>
                  </a:cubicBezTo>
                  <a:cubicBezTo>
                    <a:pt x="9485" y="2809"/>
                    <a:pt x="9486" y="2810"/>
                    <a:pt x="9487" y="2810"/>
                  </a:cubicBezTo>
                  <a:cubicBezTo>
                    <a:pt x="9523" y="2814"/>
                    <a:pt x="9558" y="2816"/>
                    <a:pt x="9593" y="2816"/>
                  </a:cubicBezTo>
                  <a:cubicBezTo>
                    <a:pt x="9706" y="2816"/>
                    <a:pt x="9815" y="2795"/>
                    <a:pt x="9926" y="2764"/>
                  </a:cubicBezTo>
                  <a:cubicBezTo>
                    <a:pt x="9930" y="2763"/>
                    <a:pt x="9933" y="2762"/>
                    <a:pt x="9936" y="2762"/>
                  </a:cubicBezTo>
                  <a:close/>
                  <a:moveTo>
                    <a:pt x="11620" y="2766"/>
                  </a:moveTo>
                  <a:cubicBezTo>
                    <a:pt x="11622" y="2766"/>
                    <a:pt x="11625" y="2766"/>
                    <a:pt x="11628" y="2767"/>
                  </a:cubicBezTo>
                  <a:cubicBezTo>
                    <a:pt x="11742" y="2801"/>
                    <a:pt x="11857" y="2813"/>
                    <a:pt x="11974" y="2813"/>
                  </a:cubicBezTo>
                  <a:cubicBezTo>
                    <a:pt x="12021" y="2813"/>
                    <a:pt x="12070" y="2811"/>
                    <a:pt x="12118" y="2807"/>
                  </a:cubicBezTo>
                  <a:cubicBezTo>
                    <a:pt x="12119" y="2807"/>
                    <a:pt x="12120" y="2807"/>
                    <a:pt x="12120" y="2807"/>
                  </a:cubicBezTo>
                  <a:cubicBezTo>
                    <a:pt x="12148" y="2807"/>
                    <a:pt x="12154" y="2854"/>
                    <a:pt x="12126" y="2860"/>
                  </a:cubicBezTo>
                  <a:cubicBezTo>
                    <a:pt x="12063" y="2874"/>
                    <a:pt x="12000" y="2880"/>
                    <a:pt x="11937" y="2880"/>
                  </a:cubicBezTo>
                  <a:cubicBezTo>
                    <a:pt x="11827" y="2880"/>
                    <a:pt x="11718" y="2860"/>
                    <a:pt x="11611" y="2828"/>
                  </a:cubicBezTo>
                  <a:cubicBezTo>
                    <a:pt x="11575" y="2817"/>
                    <a:pt x="11587" y="2766"/>
                    <a:pt x="11620" y="2766"/>
                  </a:cubicBezTo>
                  <a:close/>
                  <a:moveTo>
                    <a:pt x="10709" y="2805"/>
                  </a:moveTo>
                  <a:cubicBezTo>
                    <a:pt x="10803" y="2805"/>
                    <a:pt x="10894" y="2823"/>
                    <a:pt x="10985" y="2860"/>
                  </a:cubicBezTo>
                  <a:cubicBezTo>
                    <a:pt x="11012" y="2870"/>
                    <a:pt x="11004" y="2910"/>
                    <a:pt x="10981" y="2910"/>
                  </a:cubicBezTo>
                  <a:cubicBezTo>
                    <a:pt x="10978" y="2910"/>
                    <a:pt x="10975" y="2909"/>
                    <a:pt x="10972" y="2908"/>
                  </a:cubicBezTo>
                  <a:cubicBezTo>
                    <a:pt x="10880" y="2873"/>
                    <a:pt x="10784" y="2856"/>
                    <a:pt x="10686" y="2856"/>
                  </a:cubicBezTo>
                  <a:cubicBezTo>
                    <a:pt x="10651" y="2856"/>
                    <a:pt x="10615" y="2858"/>
                    <a:pt x="10579" y="2863"/>
                  </a:cubicBezTo>
                  <a:cubicBezTo>
                    <a:pt x="10578" y="2863"/>
                    <a:pt x="10577" y="2863"/>
                    <a:pt x="10576" y="2863"/>
                  </a:cubicBezTo>
                  <a:cubicBezTo>
                    <a:pt x="10553" y="2863"/>
                    <a:pt x="10548" y="2820"/>
                    <a:pt x="10572" y="2817"/>
                  </a:cubicBezTo>
                  <a:cubicBezTo>
                    <a:pt x="10619" y="2809"/>
                    <a:pt x="10664" y="2805"/>
                    <a:pt x="10709" y="2805"/>
                  </a:cubicBezTo>
                  <a:close/>
                  <a:moveTo>
                    <a:pt x="2656" y="2863"/>
                  </a:moveTo>
                  <a:cubicBezTo>
                    <a:pt x="2682" y="2863"/>
                    <a:pt x="2708" y="2863"/>
                    <a:pt x="2733" y="2864"/>
                  </a:cubicBezTo>
                  <a:cubicBezTo>
                    <a:pt x="2763" y="2865"/>
                    <a:pt x="2763" y="2910"/>
                    <a:pt x="2733" y="2911"/>
                  </a:cubicBezTo>
                  <a:cubicBezTo>
                    <a:pt x="2707" y="2912"/>
                    <a:pt x="2681" y="2912"/>
                    <a:pt x="2655" y="2912"/>
                  </a:cubicBezTo>
                  <a:cubicBezTo>
                    <a:pt x="2548" y="2912"/>
                    <a:pt x="2442" y="2908"/>
                    <a:pt x="2336" y="2907"/>
                  </a:cubicBezTo>
                  <a:cubicBezTo>
                    <a:pt x="2311" y="2906"/>
                    <a:pt x="2311" y="2869"/>
                    <a:pt x="2336" y="2869"/>
                  </a:cubicBezTo>
                  <a:cubicBezTo>
                    <a:pt x="2442" y="2868"/>
                    <a:pt x="2549" y="2863"/>
                    <a:pt x="2656" y="2863"/>
                  </a:cubicBezTo>
                  <a:close/>
                  <a:moveTo>
                    <a:pt x="8732" y="2860"/>
                  </a:moveTo>
                  <a:cubicBezTo>
                    <a:pt x="8818" y="2860"/>
                    <a:pt x="8904" y="2862"/>
                    <a:pt x="8990" y="2868"/>
                  </a:cubicBezTo>
                  <a:cubicBezTo>
                    <a:pt x="9015" y="2869"/>
                    <a:pt x="9015" y="2905"/>
                    <a:pt x="8990" y="2907"/>
                  </a:cubicBezTo>
                  <a:cubicBezTo>
                    <a:pt x="8900" y="2913"/>
                    <a:pt x="8810" y="2914"/>
                    <a:pt x="8720" y="2914"/>
                  </a:cubicBezTo>
                  <a:cubicBezTo>
                    <a:pt x="8645" y="2914"/>
                    <a:pt x="8569" y="2913"/>
                    <a:pt x="8494" y="2912"/>
                  </a:cubicBezTo>
                  <a:cubicBezTo>
                    <a:pt x="8462" y="2912"/>
                    <a:pt x="8462" y="2863"/>
                    <a:pt x="8494" y="2863"/>
                  </a:cubicBezTo>
                  <a:cubicBezTo>
                    <a:pt x="8573" y="2862"/>
                    <a:pt x="8653" y="2860"/>
                    <a:pt x="8732" y="2860"/>
                  </a:cubicBezTo>
                  <a:close/>
                  <a:moveTo>
                    <a:pt x="3513" y="2854"/>
                  </a:moveTo>
                  <a:cubicBezTo>
                    <a:pt x="3584" y="2854"/>
                    <a:pt x="3655" y="2856"/>
                    <a:pt x="3726" y="2861"/>
                  </a:cubicBezTo>
                  <a:cubicBezTo>
                    <a:pt x="3761" y="2863"/>
                    <a:pt x="3761" y="2911"/>
                    <a:pt x="3726" y="2914"/>
                  </a:cubicBezTo>
                  <a:cubicBezTo>
                    <a:pt x="3657" y="2919"/>
                    <a:pt x="3589" y="2921"/>
                    <a:pt x="3521" y="2921"/>
                  </a:cubicBezTo>
                  <a:cubicBezTo>
                    <a:pt x="3440" y="2921"/>
                    <a:pt x="3360" y="2919"/>
                    <a:pt x="3279" y="2918"/>
                  </a:cubicBezTo>
                  <a:cubicBezTo>
                    <a:pt x="3241" y="2918"/>
                    <a:pt x="3241" y="2858"/>
                    <a:pt x="3279" y="2857"/>
                  </a:cubicBezTo>
                  <a:cubicBezTo>
                    <a:pt x="3357" y="2856"/>
                    <a:pt x="3435" y="2854"/>
                    <a:pt x="3513" y="2854"/>
                  </a:cubicBezTo>
                  <a:close/>
                  <a:moveTo>
                    <a:pt x="5734" y="2850"/>
                  </a:moveTo>
                  <a:cubicBezTo>
                    <a:pt x="5778" y="2850"/>
                    <a:pt x="5820" y="2851"/>
                    <a:pt x="5862" y="2857"/>
                  </a:cubicBezTo>
                  <a:cubicBezTo>
                    <a:pt x="5901" y="2862"/>
                    <a:pt x="5901" y="2913"/>
                    <a:pt x="5862" y="2918"/>
                  </a:cubicBezTo>
                  <a:cubicBezTo>
                    <a:pt x="5819" y="2923"/>
                    <a:pt x="5774" y="2925"/>
                    <a:pt x="5729" y="2925"/>
                  </a:cubicBezTo>
                  <a:cubicBezTo>
                    <a:pt x="5641" y="2925"/>
                    <a:pt x="5551" y="2918"/>
                    <a:pt x="5464" y="2915"/>
                  </a:cubicBezTo>
                  <a:cubicBezTo>
                    <a:pt x="5429" y="2914"/>
                    <a:pt x="5429" y="2860"/>
                    <a:pt x="5464" y="2860"/>
                  </a:cubicBezTo>
                  <a:cubicBezTo>
                    <a:pt x="5553" y="2858"/>
                    <a:pt x="5644" y="2850"/>
                    <a:pt x="5734" y="2850"/>
                  </a:cubicBezTo>
                  <a:close/>
                  <a:moveTo>
                    <a:pt x="4222" y="2815"/>
                  </a:moveTo>
                  <a:cubicBezTo>
                    <a:pt x="4224" y="2815"/>
                    <a:pt x="4226" y="2815"/>
                    <a:pt x="4229" y="2816"/>
                  </a:cubicBezTo>
                  <a:cubicBezTo>
                    <a:pt x="4351" y="2848"/>
                    <a:pt x="4472" y="2861"/>
                    <a:pt x="4596" y="2861"/>
                  </a:cubicBezTo>
                  <a:cubicBezTo>
                    <a:pt x="4653" y="2861"/>
                    <a:pt x="4710" y="2858"/>
                    <a:pt x="4768" y="2853"/>
                  </a:cubicBezTo>
                  <a:cubicBezTo>
                    <a:pt x="4769" y="2853"/>
                    <a:pt x="4770" y="2853"/>
                    <a:pt x="4771" y="2853"/>
                  </a:cubicBezTo>
                  <a:cubicBezTo>
                    <a:pt x="4804" y="2853"/>
                    <a:pt x="4811" y="2911"/>
                    <a:pt x="4777" y="2915"/>
                  </a:cubicBezTo>
                  <a:cubicBezTo>
                    <a:pt x="4719" y="2924"/>
                    <a:pt x="4661" y="2928"/>
                    <a:pt x="4603" y="2928"/>
                  </a:cubicBezTo>
                  <a:cubicBezTo>
                    <a:pt x="4472" y="2928"/>
                    <a:pt x="4342" y="2907"/>
                    <a:pt x="4214" y="2868"/>
                  </a:cubicBezTo>
                  <a:cubicBezTo>
                    <a:pt x="4183" y="2859"/>
                    <a:pt x="4193" y="2815"/>
                    <a:pt x="4222" y="2815"/>
                  </a:cubicBezTo>
                  <a:close/>
                  <a:moveTo>
                    <a:pt x="1378" y="2817"/>
                  </a:moveTo>
                  <a:cubicBezTo>
                    <a:pt x="1486" y="2817"/>
                    <a:pt x="1594" y="2834"/>
                    <a:pt x="1693" y="2874"/>
                  </a:cubicBezTo>
                  <a:cubicBezTo>
                    <a:pt x="1724" y="2885"/>
                    <a:pt x="1716" y="2928"/>
                    <a:pt x="1688" y="2928"/>
                  </a:cubicBezTo>
                  <a:cubicBezTo>
                    <a:pt x="1685" y="2928"/>
                    <a:pt x="1682" y="2928"/>
                    <a:pt x="1679" y="2927"/>
                  </a:cubicBezTo>
                  <a:cubicBezTo>
                    <a:pt x="1552" y="2898"/>
                    <a:pt x="1434" y="2880"/>
                    <a:pt x="1310" y="2880"/>
                  </a:cubicBezTo>
                  <a:cubicBezTo>
                    <a:pt x="1257" y="2880"/>
                    <a:pt x="1202" y="2883"/>
                    <a:pt x="1146" y="2891"/>
                  </a:cubicBezTo>
                  <a:cubicBezTo>
                    <a:pt x="1145" y="2891"/>
                    <a:pt x="1144" y="2891"/>
                    <a:pt x="1143" y="2891"/>
                  </a:cubicBezTo>
                  <a:cubicBezTo>
                    <a:pt x="1117" y="2891"/>
                    <a:pt x="1105" y="2853"/>
                    <a:pt x="1134" y="2846"/>
                  </a:cubicBezTo>
                  <a:cubicBezTo>
                    <a:pt x="1213" y="2827"/>
                    <a:pt x="1296" y="2817"/>
                    <a:pt x="1378" y="2817"/>
                  </a:cubicBezTo>
                  <a:close/>
                  <a:moveTo>
                    <a:pt x="6410" y="2856"/>
                  </a:moveTo>
                  <a:cubicBezTo>
                    <a:pt x="6412" y="2856"/>
                    <a:pt x="6414" y="2856"/>
                    <a:pt x="6416" y="2857"/>
                  </a:cubicBezTo>
                  <a:cubicBezTo>
                    <a:pt x="6595" y="2894"/>
                    <a:pt x="6773" y="2901"/>
                    <a:pt x="6954" y="2910"/>
                  </a:cubicBezTo>
                  <a:cubicBezTo>
                    <a:pt x="6992" y="2911"/>
                    <a:pt x="6991" y="2962"/>
                    <a:pt x="6954" y="2967"/>
                  </a:cubicBezTo>
                  <a:cubicBezTo>
                    <a:pt x="6911" y="2972"/>
                    <a:pt x="6869" y="2974"/>
                    <a:pt x="6826" y="2974"/>
                  </a:cubicBezTo>
                  <a:cubicBezTo>
                    <a:pt x="6683" y="2974"/>
                    <a:pt x="6540" y="2949"/>
                    <a:pt x="6401" y="2913"/>
                  </a:cubicBezTo>
                  <a:cubicBezTo>
                    <a:pt x="6367" y="2904"/>
                    <a:pt x="6379" y="2856"/>
                    <a:pt x="6410" y="2856"/>
                  </a:cubicBezTo>
                  <a:close/>
                  <a:moveTo>
                    <a:pt x="1" y="0"/>
                  </a:moveTo>
                  <a:lnTo>
                    <a:pt x="1" y="0"/>
                  </a:lnTo>
                  <a:cubicBezTo>
                    <a:pt x="4" y="6"/>
                    <a:pt x="7" y="12"/>
                    <a:pt x="7" y="20"/>
                  </a:cubicBezTo>
                  <a:cubicBezTo>
                    <a:pt x="16" y="90"/>
                    <a:pt x="23" y="160"/>
                    <a:pt x="31" y="231"/>
                  </a:cubicBezTo>
                  <a:cubicBezTo>
                    <a:pt x="35" y="220"/>
                    <a:pt x="43" y="214"/>
                    <a:pt x="55" y="214"/>
                  </a:cubicBezTo>
                  <a:cubicBezTo>
                    <a:pt x="58" y="214"/>
                    <a:pt x="61" y="214"/>
                    <a:pt x="64" y="215"/>
                  </a:cubicBezTo>
                  <a:cubicBezTo>
                    <a:pt x="186" y="248"/>
                    <a:pt x="309" y="265"/>
                    <a:pt x="432" y="265"/>
                  </a:cubicBezTo>
                  <a:cubicBezTo>
                    <a:pt x="518" y="265"/>
                    <a:pt x="605" y="257"/>
                    <a:pt x="692" y="240"/>
                  </a:cubicBezTo>
                  <a:cubicBezTo>
                    <a:pt x="695" y="240"/>
                    <a:pt x="697" y="240"/>
                    <a:pt x="700" y="240"/>
                  </a:cubicBezTo>
                  <a:cubicBezTo>
                    <a:pt x="735" y="240"/>
                    <a:pt x="747" y="291"/>
                    <a:pt x="709" y="301"/>
                  </a:cubicBezTo>
                  <a:cubicBezTo>
                    <a:pt x="615" y="326"/>
                    <a:pt x="520" y="339"/>
                    <a:pt x="426" y="339"/>
                  </a:cubicBezTo>
                  <a:cubicBezTo>
                    <a:pt x="299" y="339"/>
                    <a:pt x="173" y="316"/>
                    <a:pt x="49" y="271"/>
                  </a:cubicBezTo>
                  <a:cubicBezTo>
                    <a:pt x="42" y="269"/>
                    <a:pt x="37" y="266"/>
                    <a:pt x="34" y="261"/>
                  </a:cubicBezTo>
                  <a:lnTo>
                    <a:pt x="34" y="261"/>
                  </a:lnTo>
                  <a:cubicBezTo>
                    <a:pt x="126" y="1122"/>
                    <a:pt x="181" y="2046"/>
                    <a:pt x="66" y="2910"/>
                  </a:cubicBezTo>
                  <a:cubicBezTo>
                    <a:pt x="184" y="2907"/>
                    <a:pt x="301" y="2904"/>
                    <a:pt x="419" y="2904"/>
                  </a:cubicBezTo>
                  <a:cubicBezTo>
                    <a:pt x="495" y="2904"/>
                    <a:pt x="571" y="2905"/>
                    <a:pt x="647" y="2908"/>
                  </a:cubicBezTo>
                  <a:cubicBezTo>
                    <a:pt x="686" y="2908"/>
                    <a:pt x="686" y="2966"/>
                    <a:pt x="647" y="2968"/>
                  </a:cubicBezTo>
                  <a:cubicBezTo>
                    <a:pt x="575" y="2969"/>
                    <a:pt x="503" y="2970"/>
                    <a:pt x="431" y="2970"/>
                  </a:cubicBezTo>
                  <a:cubicBezTo>
                    <a:pt x="306" y="2970"/>
                    <a:pt x="182" y="2968"/>
                    <a:pt x="58" y="2965"/>
                  </a:cubicBezTo>
                  <a:cubicBezTo>
                    <a:pt x="42" y="3078"/>
                    <a:pt x="23" y="3191"/>
                    <a:pt x="1" y="3301"/>
                  </a:cubicBezTo>
                  <a:cubicBezTo>
                    <a:pt x="1465" y="3228"/>
                    <a:pt x="2933" y="3217"/>
                    <a:pt x="4402" y="3217"/>
                  </a:cubicBezTo>
                  <a:cubicBezTo>
                    <a:pt x="5078" y="3217"/>
                    <a:pt x="5753" y="3219"/>
                    <a:pt x="6429" y="3219"/>
                  </a:cubicBezTo>
                  <a:cubicBezTo>
                    <a:pt x="6697" y="3219"/>
                    <a:pt x="6964" y="3219"/>
                    <a:pt x="7232" y="3218"/>
                  </a:cubicBezTo>
                  <a:cubicBezTo>
                    <a:pt x="7778" y="3216"/>
                    <a:pt x="8323" y="3215"/>
                    <a:pt x="8869" y="3215"/>
                  </a:cubicBezTo>
                  <a:cubicBezTo>
                    <a:pt x="10559" y="3215"/>
                    <a:pt x="12249" y="3224"/>
                    <a:pt x="13939" y="3241"/>
                  </a:cubicBezTo>
                  <a:cubicBezTo>
                    <a:pt x="13952" y="3227"/>
                    <a:pt x="13972" y="3219"/>
                    <a:pt x="13992" y="3219"/>
                  </a:cubicBezTo>
                  <a:cubicBezTo>
                    <a:pt x="14012" y="3219"/>
                    <a:pt x="14031" y="3227"/>
                    <a:pt x="14042" y="3242"/>
                  </a:cubicBezTo>
                  <a:cubicBezTo>
                    <a:pt x="14185" y="3243"/>
                    <a:pt x="14330" y="3244"/>
                    <a:pt x="14474" y="3245"/>
                  </a:cubicBezTo>
                  <a:cubicBezTo>
                    <a:pt x="14477" y="3227"/>
                    <a:pt x="14492" y="3210"/>
                    <a:pt x="14518" y="3210"/>
                  </a:cubicBezTo>
                  <a:cubicBezTo>
                    <a:pt x="14559" y="3208"/>
                    <a:pt x="14601" y="3207"/>
                    <a:pt x="14642" y="3206"/>
                  </a:cubicBezTo>
                  <a:lnTo>
                    <a:pt x="14670" y="3206"/>
                  </a:lnTo>
                  <a:cubicBezTo>
                    <a:pt x="14682" y="3196"/>
                    <a:pt x="14693" y="3186"/>
                    <a:pt x="14705" y="3176"/>
                  </a:cubicBezTo>
                  <a:cubicBezTo>
                    <a:pt x="14707" y="3175"/>
                    <a:pt x="14708" y="3175"/>
                    <a:pt x="14710" y="3173"/>
                  </a:cubicBezTo>
                  <a:cubicBezTo>
                    <a:pt x="14632" y="2148"/>
                    <a:pt x="14635" y="1117"/>
                    <a:pt x="14546" y="92"/>
                  </a:cubicBezTo>
                  <a:lnTo>
                    <a:pt x="14543" y="92"/>
                  </a:lnTo>
                  <a:cubicBezTo>
                    <a:pt x="13978" y="99"/>
                    <a:pt x="13413" y="102"/>
                    <a:pt x="12848" y="102"/>
                  </a:cubicBezTo>
                  <a:cubicBezTo>
                    <a:pt x="10969" y="102"/>
                    <a:pt x="9088" y="71"/>
                    <a:pt x="7210" y="57"/>
                  </a:cubicBezTo>
                  <a:cubicBezTo>
                    <a:pt x="5992" y="47"/>
                    <a:pt x="4772" y="37"/>
                    <a:pt x="3553" y="30"/>
                  </a:cubicBezTo>
                  <a:cubicBezTo>
                    <a:pt x="3436" y="29"/>
                    <a:pt x="3319" y="29"/>
                    <a:pt x="3203" y="29"/>
                  </a:cubicBezTo>
                  <a:cubicBezTo>
                    <a:pt x="2689" y="29"/>
                    <a:pt x="2175" y="35"/>
                    <a:pt x="1660" y="35"/>
                  </a:cubicBezTo>
                  <a:cubicBezTo>
                    <a:pt x="1106" y="35"/>
                    <a:pt x="552" y="28"/>
                    <a:pt x="1" y="0"/>
                  </a:cubicBezTo>
                  <a:close/>
                </a:path>
              </a:pathLst>
            </a:custGeom>
            <a:solidFill>
              <a:srgbClr val="FFE652"/>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800" b="1" kern="0" dirty="0" err="1">
                  <a:solidFill>
                    <a:srgbClr val="000000"/>
                  </a:solidFill>
                  <a:latin typeface="Times New Roman" pitchFamily="18" charset="0"/>
                  <a:cs typeface="Times New Roman" pitchFamily="18" charset="0"/>
                  <a:sym typeface="Arial"/>
                </a:rPr>
                <a:t>Hoạt</a:t>
              </a:r>
              <a:r>
                <a:rPr lang="en-US" sz="2800" b="1" kern="0" dirty="0">
                  <a:solidFill>
                    <a:srgbClr val="000000"/>
                  </a:solidFill>
                  <a:latin typeface="Times New Roman" pitchFamily="18" charset="0"/>
                  <a:cs typeface="Times New Roman" pitchFamily="18" charset="0"/>
                  <a:sym typeface="Arial"/>
                </a:rPr>
                <a:t> </a:t>
              </a:r>
              <a:r>
                <a:rPr lang="en-US" sz="2800" b="1" kern="0" dirty="0" err="1">
                  <a:solidFill>
                    <a:srgbClr val="000000"/>
                  </a:solidFill>
                  <a:latin typeface="Times New Roman" pitchFamily="18" charset="0"/>
                  <a:cs typeface="Times New Roman" pitchFamily="18" charset="0"/>
                  <a:sym typeface="Arial"/>
                </a:rPr>
                <a:t>động</a:t>
              </a:r>
              <a:r>
                <a:rPr lang="en-US" sz="2800" b="1" kern="0" dirty="0">
                  <a:solidFill>
                    <a:srgbClr val="000000"/>
                  </a:solidFill>
                  <a:latin typeface="Times New Roman" pitchFamily="18" charset="0"/>
                  <a:cs typeface="Times New Roman" pitchFamily="18" charset="0"/>
                  <a:sym typeface="Arial"/>
                </a:rPr>
                <a:t> </a:t>
              </a:r>
              <a:r>
                <a:rPr lang="en-US" sz="2800" b="1" kern="0" dirty="0" err="1">
                  <a:solidFill>
                    <a:srgbClr val="000000"/>
                  </a:solidFill>
                  <a:latin typeface="Times New Roman" pitchFamily="18" charset="0"/>
                  <a:cs typeface="Times New Roman" pitchFamily="18" charset="0"/>
                  <a:sym typeface="Arial"/>
                </a:rPr>
                <a:t>vận</a:t>
              </a:r>
              <a:r>
                <a:rPr lang="en-US" sz="2800" b="1" kern="0" dirty="0">
                  <a:solidFill>
                    <a:srgbClr val="000000"/>
                  </a:solidFill>
                  <a:latin typeface="Times New Roman" pitchFamily="18" charset="0"/>
                  <a:cs typeface="Times New Roman" pitchFamily="18" charset="0"/>
                  <a:sym typeface="Arial"/>
                </a:rPr>
                <a:t> </a:t>
              </a:r>
              <a:r>
                <a:rPr lang="en-US" sz="2800" b="1" kern="0" dirty="0" err="1">
                  <a:solidFill>
                    <a:srgbClr val="000000"/>
                  </a:solidFill>
                  <a:latin typeface="Times New Roman" pitchFamily="18" charset="0"/>
                  <a:cs typeface="Times New Roman" pitchFamily="18" charset="0"/>
                  <a:sym typeface="Arial"/>
                </a:rPr>
                <a:t>dụng</a:t>
              </a:r>
              <a:endParaRPr kumimoji="0" sz="2800" b="1"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Arial"/>
              </a:endParaRPr>
            </a:p>
          </p:txBody>
        </p:sp>
        <p:sp>
          <p:nvSpPr>
            <p:cNvPr id="57" name="Google Shape;1415;p48">
              <a:extLst>
                <a:ext uri="{FF2B5EF4-FFF2-40B4-BE49-F238E27FC236}">
                  <a16:creationId xmlns:a16="http://schemas.microsoft.com/office/drawing/2014/main" id="{D25C81E1-3F16-4B2E-B47E-5E5BC6C37B54}"/>
                </a:ext>
              </a:extLst>
            </p:cNvPr>
            <p:cNvSpPr/>
            <p:nvPr/>
          </p:nvSpPr>
          <p:spPr>
            <a:xfrm>
              <a:off x="7737238" y="1961276"/>
              <a:ext cx="167201" cy="172927"/>
            </a:xfrm>
            <a:custGeom>
              <a:avLst/>
              <a:gdLst/>
              <a:ahLst/>
              <a:cxnLst/>
              <a:rect l="l" t="t" r="r" b="b"/>
              <a:pathLst>
                <a:path w="3154" h="3262" extrusionOk="0">
                  <a:moveTo>
                    <a:pt x="366" y="143"/>
                  </a:moveTo>
                  <a:cubicBezTo>
                    <a:pt x="369" y="143"/>
                    <a:pt x="372" y="143"/>
                    <a:pt x="376" y="144"/>
                  </a:cubicBezTo>
                  <a:cubicBezTo>
                    <a:pt x="514" y="178"/>
                    <a:pt x="652" y="186"/>
                    <a:pt x="792" y="186"/>
                  </a:cubicBezTo>
                  <a:cubicBezTo>
                    <a:pt x="832" y="186"/>
                    <a:pt x="872" y="185"/>
                    <a:pt x="913" y="184"/>
                  </a:cubicBezTo>
                  <a:cubicBezTo>
                    <a:pt x="914" y="184"/>
                    <a:pt x="914" y="184"/>
                    <a:pt x="914" y="184"/>
                  </a:cubicBezTo>
                  <a:cubicBezTo>
                    <a:pt x="955" y="184"/>
                    <a:pt x="963" y="248"/>
                    <a:pt x="924" y="257"/>
                  </a:cubicBezTo>
                  <a:cubicBezTo>
                    <a:pt x="859" y="271"/>
                    <a:pt x="795" y="277"/>
                    <a:pt x="730" y="277"/>
                  </a:cubicBezTo>
                  <a:cubicBezTo>
                    <a:pt x="604" y="277"/>
                    <a:pt x="478" y="253"/>
                    <a:pt x="357" y="214"/>
                  </a:cubicBezTo>
                  <a:cubicBezTo>
                    <a:pt x="316" y="200"/>
                    <a:pt x="328" y="143"/>
                    <a:pt x="366" y="143"/>
                  </a:cubicBezTo>
                  <a:close/>
                  <a:moveTo>
                    <a:pt x="1611" y="244"/>
                  </a:moveTo>
                  <a:cubicBezTo>
                    <a:pt x="1660" y="244"/>
                    <a:pt x="1709" y="246"/>
                    <a:pt x="1758" y="249"/>
                  </a:cubicBezTo>
                  <a:cubicBezTo>
                    <a:pt x="1790" y="252"/>
                    <a:pt x="1790" y="295"/>
                    <a:pt x="1758" y="299"/>
                  </a:cubicBezTo>
                  <a:cubicBezTo>
                    <a:pt x="1712" y="302"/>
                    <a:pt x="1667" y="303"/>
                    <a:pt x="1621" y="303"/>
                  </a:cubicBezTo>
                  <a:cubicBezTo>
                    <a:pt x="1517" y="303"/>
                    <a:pt x="1413" y="297"/>
                    <a:pt x="1311" y="293"/>
                  </a:cubicBezTo>
                  <a:cubicBezTo>
                    <a:pt x="1286" y="292"/>
                    <a:pt x="1286" y="255"/>
                    <a:pt x="1311" y="254"/>
                  </a:cubicBezTo>
                  <a:cubicBezTo>
                    <a:pt x="1410" y="250"/>
                    <a:pt x="1511" y="244"/>
                    <a:pt x="1611" y="244"/>
                  </a:cubicBezTo>
                  <a:close/>
                  <a:moveTo>
                    <a:pt x="2205" y="293"/>
                  </a:moveTo>
                  <a:cubicBezTo>
                    <a:pt x="2255" y="293"/>
                    <a:pt x="2304" y="295"/>
                    <a:pt x="2353" y="301"/>
                  </a:cubicBezTo>
                  <a:cubicBezTo>
                    <a:pt x="2382" y="305"/>
                    <a:pt x="2382" y="341"/>
                    <a:pt x="2353" y="346"/>
                  </a:cubicBezTo>
                  <a:cubicBezTo>
                    <a:pt x="2304" y="351"/>
                    <a:pt x="2255" y="353"/>
                    <a:pt x="2205" y="353"/>
                  </a:cubicBezTo>
                  <a:cubicBezTo>
                    <a:pt x="2156" y="353"/>
                    <a:pt x="2106" y="351"/>
                    <a:pt x="2056" y="351"/>
                  </a:cubicBezTo>
                  <a:cubicBezTo>
                    <a:pt x="2020" y="350"/>
                    <a:pt x="2020" y="295"/>
                    <a:pt x="2056" y="295"/>
                  </a:cubicBezTo>
                  <a:cubicBezTo>
                    <a:pt x="2106" y="295"/>
                    <a:pt x="2156" y="293"/>
                    <a:pt x="2205" y="293"/>
                  </a:cubicBezTo>
                  <a:close/>
                  <a:moveTo>
                    <a:pt x="1887" y="2866"/>
                  </a:moveTo>
                  <a:cubicBezTo>
                    <a:pt x="1927" y="2866"/>
                    <a:pt x="1967" y="2868"/>
                    <a:pt x="2006" y="2873"/>
                  </a:cubicBezTo>
                  <a:cubicBezTo>
                    <a:pt x="2048" y="2878"/>
                    <a:pt x="2048" y="2933"/>
                    <a:pt x="2006" y="2937"/>
                  </a:cubicBezTo>
                  <a:cubicBezTo>
                    <a:pt x="1965" y="2942"/>
                    <a:pt x="1924" y="2944"/>
                    <a:pt x="1883" y="2944"/>
                  </a:cubicBezTo>
                  <a:cubicBezTo>
                    <a:pt x="1792" y="2944"/>
                    <a:pt x="1699" y="2935"/>
                    <a:pt x="1610" y="2930"/>
                  </a:cubicBezTo>
                  <a:cubicBezTo>
                    <a:pt x="1578" y="2928"/>
                    <a:pt x="1578" y="2883"/>
                    <a:pt x="1610" y="2881"/>
                  </a:cubicBezTo>
                  <a:cubicBezTo>
                    <a:pt x="1701" y="2876"/>
                    <a:pt x="1794" y="2866"/>
                    <a:pt x="1887" y="2866"/>
                  </a:cubicBezTo>
                  <a:close/>
                  <a:moveTo>
                    <a:pt x="934" y="2918"/>
                  </a:moveTo>
                  <a:cubicBezTo>
                    <a:pt x="977" y="2918"/>
                    <a:pt x="1020" y="2920"/>
                    <a:pt x="1063" y="2923"/>
                  </a:cubicBezTo>
                  <a:cubicBezTo>
                    <a:pt x="1103" y="2928"/>
                    <a:pt x="1103" y="2983"/>
                    <a:pt x="1063" y="2986"/>
                  </a:cubicBezTo>
                  <a:cubicBezTo>
                    <a:pt x="1020" y="2990"/>
                    <a:pt x="977" y="2992"/>
                    <a:pt x="934" y="2992"/>
                  </a:cubicBezTo>
                  <a:cubicBezTo>
                    <a:pt x="844" y="2992"/>
                    <a:pt x="755" y="2985"/>
                    <a:pt x="665" y="2981"/>
                  </a:cubicBezTo>
                  <a:cubicBezTo>
                    <a:pt x="631" y="2980"/>
                    <a:pt x="631" y="2930"/>
                    <a:pt x="665" y="2929"/>
                  </a:cubicBezTo>
                  <a:cubicBezTo>
                    <a:pt x="755" y="2924"/>
                    <a:pt x="844" y="2918"/>
                    <a:pt x="934" y="2918"/>
                  </a:cubicBezTo>
                  <a:close/>
                  <a:moveTo>
                    <a:pt x="2588" y="2921"/>
                  </a:moveTo>
                  <a:cubicBezTo>
                    <a:pt x="2612" y="2921"/>
                    <a:pt x="2636" y="2925"/>
                    <a:pt x="2659" y="2933"/>
                  </a:cubicBezTo>
                  <a:cubicBezTo>
                    <a:pt x="2683" y="2942"/>
                    <a:pt x="2681" y="2982"/>
                    <a:pt x="2652" y="2982"/>
                  </a:cubicBezTo>
                  <a:cubicBezTo>
                    <a:pt x="2652" y="2982"/>
                    <a:pt x="2652" y="2982"/>
                    <a:pt x="2651" y="2982"/>
                  </a:cubicBezTo>
                  <a:cubicBezTo>
                    <a:pt x="2623" y="2982"/>
                    <a:pt x="2595" y="2978"/>
                    <a:pt x="2567" y="2978"/>
                  </a:cubicBezTo>
                  <a:cubicBezTo>
                    <a:pt x="2555" y="2978"/>
                    <a:pt x="2542" y="2979"/>
                    <a:pt x="2530" y="2981"/>
                  </a:cubicBezTo>
                  <a:cubicBezTo>
                    <a:pt x="2488" y="2989"/>
                    <a:pt x="2450" y="3003"/>
                    <a:pt x="2416" y="3026"/>
                  </a:cubicBezTo>
                  <a:cubicBezTo>
                    <a:pt x="2412" y="3028"/>
                    <a:pt x="2408" y="3030"/>
                    <a:pt x="2404" y="3030"/>
                  </a:cubicBezTo>
                  <a:cubicBezTo>
                    <a:pt x="2383" y="3030"/>
                    <a:pt x="2370" y="2999"/>
                    <a:pt x="2392" y="2985"/>
                  </a:cubicBezTo>
                  <a:cubicBezTo>
                    <a:pt x="2445" y="2950"/>
                    <a:pt x="2518" y="2921"/>
                    <a:pt x="2588" y="2921"/>
                  </a:cubicBezTo>
                  <a:close/>
                  <a:moveTo>
                    <a:pt x="2414" y="1"/>
                  </a:moveTo>
                  <a:lnTo>
                    <a:pt x="2396" y="2"/>
                  </a:lnTo>
                  <a:cubicBezTo>
                    <a:pt x="2396" y="27"/>
                    <a:pt x="2379" y="54"/>
                    <a:pt x="2341" y="56"/>
                  </a:cubicBezTo>
                  <a:cubicBezTo>
                    <a:pt x="2156" y="66"/>
                    <a:pt x="1968" y="70"/>
                    <a:pt x="1778" y="70"/>
                  </a:cubicBezTo>
                  <a:cubicBezTo>
                    <a:pt x="1257" y="70"/>
                    <a:pt x="728" y="39"/>
                    <a:pt x="217" y="5"/>
                  </a:cubicBezTo>
                  <a:lnTo>
                    <a:pt x="217" y="5"/>
                  </a:lnTo>
                  <a:cubicBezTo>
                    <a:pt x="557" y="614"/>
                    <a:pt x="989" y="1161"/>
                    <a:pt x="1436" y="1697"/>
                  </a:cubicBezTo>
                  <a:cubicBezTo>
                    <a:pt x="1452" y="1717"/>
                    <a:pt x="1453" y="1741"/>
                    <a:pt x="1445" y="1759"/>
                  </a:cubicBezTo>
                  <a:cubicBezTo>
                    <a:pt x="1459" y="1782"/>
                    <a:pt x="1461" y="1812"/>
                    <a:pt x="1437" y="1839"/>
                  </a:cubicBezTo>
                  <a:cubicBezTo>
                    <a:pt x="978" y="2327"/>
                    <a:pt x="493" y="2808"/>
                    <a:pt x="1" y="3262"/>
                  </a:cubicBezTo>
                  <a:cubicBezTo>
                    <a:pt x="1049" y="3216"/>
                    <a:pt x="2102" y="3225"/>
                    <a:pt x="3153" y="3218"/>
                  </a:cubicBezTo>
                  <a:cubicBezTo>
                    <a:pt x="2894" y="3064"/>
                    <a:pt x="2646" y="2893"/>
                    <a:pt x="2419" y="2690"/>
                  </a:cubicBezTo>
                  <a:cubicBezTo>
                    <a:pt x="2407" y="2680"/>
                    <a:pt x="2405" y="2666"/>
                    <a:pt x="2407" y="2652"/>
                  </a:cubicBezTo>
                  <a:cubicBezTo>
                    <a:pt x="2397" y="2634"/>
                    <a:pt x="2398" y="2610"/>
                    <a:pt x="2412" y="2594"/>
                  </a:cubicBezTo>
                  <a:cubicBezTo>
                    <a:pt x="2411" y="2590"/>
                    <a:pt x="2409" y="2586"/>
                    <a:pt x="2409" y="2580"/>
                  </a:cubicBezTo>
                  <a:cubicBezTo>
                    <a:pt x="2396" y="2033"/>
                    <a:pt x="2454" y="1485"/>
                    <a:pt x="2449" y="936"/>
                  </a:cubicBezTo>
                  <a:cubicBezTo>
                    <a:pt x="2448" y="623"/>
                    <a:pt x="2435" y="311"/>
                    <a:pt x="2414" y="1"/>
                  </a:cubicBezTo>
                  <a:close/>
                </a:path>
              </a:pathLst>
            </a:custGeom>
            <a:solidFill>
              <a:srgbClr val="FFE6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58" name="Google Shape;1416;p48">
              <a:extLst>
                <a:ext uri="{FF2B5EF4-FFF2-40B4-BE49-F238E27FC236}">
                  <a16:creationId xmlns:a16="http://schemas.microsoft.com/office/drawing/2014/main" id="{BD31354E-6657-4DEA-9AC7-9406F129D4A9}"/>
                </a:ext>
              </a:extLst>
            </p:cNvPr>
            <p:cNvSpPr/>
            <p:nvPr/>
          </p:nvSpPr>
          <p:spPr>
            <a:xfrm>
              <a:off x="7728915" y="1917859"/>
              <a:ext cx="1034486" cy="222599"/>
            </a:xfrm>
            <a:custGeom>
              <a:avLst/>
              <a:gdLst/>
              <a:ahLst/>
              <a:cxnLst/>
              <a:rect l="l" t="t" r="r" b="b"/>
              <a:pathLst>
                <a:path w="19514" h="4199" extrusionOk="0">
                  <a:moveTo>
                    <a:pt x="2659" y="92"/>
                  </a:moveTo>
                  <a:lnTo>
                    <a:pt x="2659" y="92"/>
                  </a:lnTo>
                  <a:cubicBezTo>
                    <a:pt x="3210" y="120"/>
                    <a:pt x="3764" y="127"/>
                    <a:pt x="4318" y="127"/>
                  </a:cubicBezTo>
                  <a:cubicBezTo>
                    <a:pt x="4833" y="127"/>
                    <a:pt x="5347" y="121"/>
                    <a:pt x="5861" y="121"/>
                  </a:cubicBezTo>
                  <a:cubicBezTo>
                    <a:pt x="5977" y="121"/>
                    <a:pt x="6094" y="121"/>
                    <a:pt x="6211" y="122"/>
                  </a:cubicBezTo>
                  <a:cubicBezTo>
                    <a:pt x="7430" y="129"/>
                    <a:pt x="8650" y="139"/>
                    <a:pt x="9868" y="149"/>
                  </a:cubicBezTo>
                  <a:cubicBezTo>
                    <a:pt x="11746" y="163"/>
                    <a:pt x="13627" y="194"/>
                    <a:pt x="15506" y="194"/>
                  </a:cubicBezTo>
                  <a:cubicBezTo>
                    <a:pt x="16071" y="194"/>
                    <a:pt x="16636" y="191"/>
                    <a:pt x="17201" y="184"/>
                  </a:cubicBezTo>
                  <a:lnTo>
                    <a:pt x="17204" y="184"/>
                  </a:lnTo>
                  <a:cubicBezTo>
                    <a:pt x="17293" y="1209"/>
                    <a:pt x="17290" y="2240"/>
                    <a:pt x="17368" y="3265"/>
                  </a:cubicBezTo>
                  <a:cubicBezTo>
                    <a:pt x="17366" y="3267"/>
                    <a:pt x="17365" y="3267"/>
                    <a:pt x="17363" y="3268"/>
                  </a:cubicBezTo>
                  <a:cubicBezTo>
                    <a:pt x="17351" y="3278"/>
                    <a:pt x="17339" y="3288"/>
                    <a:pt x="17328" y="3298"/>
                  </a:cubicBezTo>
                  <a:lnTo>
                    <a:pt x="17300" y="3298"/>
                  </a:lnTo>
                  <a:cubicBezTo>
                    <a:pt x="17259" y="3298"/>
                    <a:pt x="17217" y="3300"/>
                    <a:pt x="17176" y="3301"/>
                  </a:cubicBezTo>
                  <a:cubicBezTo>
                    <a:pt x="17150" y="3302"/>
                    <a:pt x="17135" y="3319"/>
                    <a:pt x="17132" y="3337"/>
                  </a:cubicBezTo>
                  <a:cubicBezTo>
                    <a:pt x="16988" y="3336"/>
                    <a:pt x="16843" y="3335"/>
                    <a:pt x="16699" y="3333"/>
                  </a:cubicBezTo>
                  <a:cubicBezTo>
                    <a:pt x="16688" y="3318"/>
                    <a:pt x="16670" y="3311"/>
                    <a:pt x="16651" y="3311"/>
                  </a:cubicBezTo>
                  <a:cubicBezTo>
                    <a:pt x="16631" y="3311"/>
                    <a:pt x="16610" y="3319"/>
                    <a:pt x="16597" y="3333"/>
                  </a:cubicBezTo>
                  <a:cubicBezTo>
                    <a:pt x="14907" y="3316"/>
                    <a:pt x="13217" y="3307"/>
                    <a:pt x="11527" y="3307"/>
                  </a:cubicBezTo>
                  <a:cubicBezTo>
                    <a:pt x="10981" y="3307"/>
                    <a:pt x="10436" y="3308"/>
                    <a:pt x="9890" y="3310"/>
                  </a:cubicBezTo>
                  <a:cubicBezTo>
                    <a:pt x="9622" y="3311"/>
                    <a:pt x="9355" y="3311"/>
                    <a:pt x="9087" y="3311"/>
                  </a:cubicBezTo>
                  <a:cubicBezTo>
                    <a:pt x="8412" y="3311"/>
                    <a:pt x="7736" y="3309"/>
                    <a:pt x="7060" y="3309"/>
                  </a:cubicBezTo>
                  <a:cubicBezTo>
                    <a:pt x="5592" y="3309"/>
                    <a:pt x="4124" y="3320"/>
                    <a:pt x="2659" y="3393"/>
                  </a:cubicBezTo>
                  <a:cubicBezTo>
                    <a:pt x="2681" y="3283"/>
                    <a:pt x="2700" y="3171"/>
                    <a:pt x="2716" y="3057"/>
                  </a:cubicBezTo>
                  <a:cubicBezTo>
                    <a:pt x="2840" y="3060"/>
                    <a:pt x="2964" y="3062"/>
                    <a:pt x="3089" y="3062"/>
                  </a:cubicBezTo>
                  <a:cubicBezTo>
                    <a:pt x="3161" y="3062"/>
                    <a:pt x="3233" y="3061"/>
                    <a:pt x="3305" y="3060"/>
                  </a:cubicBezTo>
                  <a:cubicBezTo>
                    <a:pt x="3344" y="3058"/>
                    <a:pt x="3344" y="3000"/>
                    <a:pt x="3305" y="3000"/>
                  </a:cubicBezTo>
                  <a:cubicBezTo>
                    <a:pt x="3229" y="2997"/>
                    <a:pt x="3153" y="2996"/>
                    <a:pt x="3077" y="2996"/>
                  </a:cubicBezTo>
                  <a:cubicBezTo>
                    <a:pt x="2959" y="2996"/>
                    <a:pt x="2842" y="2999"/>
                    <a:pt x="2724" y="3002"/>
                  </a:cubicBezTo>
                  <a:cubicBezTo>
                    <a:pt x="2839" y="2138"/>
                    <a:pt x="2784" y="1214"/>
                    <a:pt x="2692" y="353"/>
                  </a:cubicBezTo>
                  <a:lnTo>
                    <a:pt x="2692" y="353"/>
                  </a:lnTo>
                  <a:cubicBezTo>
                    <a:pt x="2695" y="358"/>
                    <a:pt x="2700" y="361"/>
                    <a:pt x="2707" y="363"/>
                  </a:cubicBezTo>
                  <a:cubicBezTo>
                    <a:pt x="2830" y="408"/>
                    <a:pt x="2957" y="430"/>
                    <a:pt x="3083" y="430"/>
                  </a:cubicBezTo>
                  <a:cubicBezTo>
                    <a:pt x="3178" y="430"/>
                    <a:pt x="3273" y="418"/>
                    <a:pt x="3367" y="393"/>
                  </a:cubicBezTo>
                  <a:cubicBezTo>
                    <a:pt x="3405" y="383"/>
                    <a:pt x="3393" y="332"/>
                    <a:pt x="3358" y="332"/>
                  </a:cubicBezTo>
                  <a:cubicBezTo>
                    <a:pt x="3355" y="332"/>
                    <a:pt x="3353" y="332"/>
                    <a:pt x="3350" y="332"/>
                  </a:cubicBezTo>
                  <a:cubicBezTo>
                    <a:pt x="3263" y="349"/>
                    <a:pt x="3176" y="357"/>
                    <a:pt x="3090" y="357"/>
                  </a:cubicBezTo>
                  <a:cubicBezTo>
                    <a:pt x="2967" y="357"/>
                    <a:pt x="2844" y="340"/>
                    <a:pt x="2722" y="307"/>
                  </a:cubicBezTo>
                  <a:cubicBezTo>
                    <a:pt x="2719" y="306"/>
                    <a:pt x="2716" y="306"/>
                    <a:pt x="2713" y="306"/>
                  </a:cubicBezTo>
                  <a:cubicBezTo>
                    <a:pt x="2701" y="306"/>
                    <a:pt x="2693" y="312"/>
                    <a:pt x="2689" y="323"/>
                  </a:cubicBezTo>
                  <a:cubicBezTo>
                    <a:pt x="2681" y="252"/>
                    <a:pt x="2674" y="182"/>
                    <a:pt x="2665" y="112"/>
                  </a:cubicBezTo>
                  <a:cubicBezTo>
                    <a:pt x="2665" y="104"/>
                    <a:pt x="2662" y="98"/>
                    <a:pt x="2659" y="92"/>
                  </a:cubicBezTo>
                  <a:close/>
                  <a:moveTo>
                    <a:pt x="17194" y="3414"/>
                  </a:moveTo>
                  <a:cubicBezTo>
                    <a:pt x="17031" y="3563"/>
                    <a:pt x="16877" y="3724"/>
                    <a:pt x="16733" y="3888"/>
                  </a:cubicBezTo>
                  <a:cubicBezTo>
                    <a:pt x="16747" y="3730"/>
                    <a:pt x="16742" y="3571"/>
                    <a:pt x="16718" y="3417"/>
                  </a:cubicBezTo>
                  <a:lnTo>
                    <a:pt x="16718" y="3417"/>
                  </a:lnTo>
                  <a:cubicBezTo>
                    <a:pt x="16870" y="3418"/>
                    <a:pt x="17023" y="3419"/>
                    <a:pt x="17176" y="3421"/>
                  </a:cubicBezTo>
                  <a:cubicBezTo>
                    <a:pt x="17182" y="3421"/>
                    <a:pt x="17188" y="3418"/>
                    <a:pt x="17194" y="3414"/>
                  </a:cubicBezTo>
                  <a:close/>
                  <a:moveTo>
                    <a:pt x="2722" y="3496"/>
                  </a:moveTo>
                  <a:cubicBezTo>
                    <a:pt x="2883" y="3498"/>
                    <a:pt x="3043" y="3498"/>
                    <a:pt x="3204" y="3498"/>
                  </a:cubicBezTo>
                  <a:cubicBezTo>
                    <a:pt x="3297" y="3498"/>
                    <a:pt x="3389" y="3498"/>
                    <a:pt x="3482" y="3498"/>
                  </a:cubicBezTo>
                  <a:lnTo>
                    <a:pt x="3482" y="3498"/>
                  </a:lnTo>
                  <a:cubicBezTo>
                    <a:pt x="3468" y="3670"/>
                    <a:pt x="3474" y="3843"/>
                    <a:pt x="3494" y="4014"/>
                  </a:cubicBezTo>
                  <a:cubicBezTo>
                    <a:pt x="3233" y="3845"/>
                    <a:pt x="2979" y="3669"/>
                    <a:pt x="2722" y="3496"/>
                  </a:cubicBezTo>
                  <a:close/>
                  <a:moveTo>
                    <a:pt x="19339" y="752"/>
                  </a:moveTo>
                  <a:cubicBezTo>
                    <a:pt x="19298" y="771"/>
                    <a:pt x="19302" y="815"/>
                    <a:pt x="19325" y="844"/>
                  </a:cubicBezTo>
                  <a:cubicBezTo>
                    <a:pt x="18980" y="1376"/>
                    <a:pt x="18587" y="1862"/>
                    <a:pt x="18182" y="2349"/>
                  </a:cubicBezTo>
                  <a:cubicBezTo>
                    <a:pt x="18154" y="2381"/>
                    <a:pt x="18169" y="2421"/>
                    <a:pt x="18198" y="2436"/>
                  </a:cubicBezTo>
                  <a:cubicBezTo>
                    <a:pt x="18156" y="2449"/>
                    <a:pt x="18127" y="2502"/>
                    <a:pt x="18166" y="2544"/>
                  </a:cubicBezTo>
                  <a:cubicBezTo>
                    <a:pt x="18416" y="2812"/>
                    <a:pt x="18655" y="3082"/>
                    <a:pt x="18871" y="3377"/>
                  </a:cubicBezTo>
                  <a:cubicBezTo>
                    <a:pt x="19024" y="3584"/>
                    <a:pt x="19156" y="3805"/>
                    <a:pt x="19321" y="4003"/>
                  </a:cubicBezTo>
                  <a:cubicBezTo>
                    <a:pt x="18993" y="3989"/>
                    <a:pt x="18663" y="3980"/>
                    <a:pt x="18333" y="3980"/>
                  </a:cubicBezTo>
                  <a:cubicBezTo>
                    <a:pt x="17818" y="3980"/>
                    <a:pt x="17302" y="4001"/>
                    <a:pt x="16791" y="4055"/>
                  </a:cubicBezTo>
                  <a:cubicBezTo>
                    <a:pt x="16911" y="3943"/>
                    <a:pt x="17027" y="3822"/>
                    <a:pt x="17139" y="3700"/>
                  </a:cubicBezTo>
                  <a:cubicBezTo>
                    <a:pt x="17144" y="3703"/>
                    <a:pt x="17149" y="3706"/>
                    <a:pt x="17157" y="3706"/>
                  </a:cubicBezTo>
                  <a:cubicBezTo>
                    <a:pt x="17158" y="3706"/>
                    <a:pt x="17159" y="3706"/>
                    <a:pt x="17161" y="3706"/>
                  </a:cubicBezTo>
                  <a:cubicBezTo>
                    <a:pt x="17328" y="3691"/>
                    <a:pt x="17498" y="3679"/>
                    <a:pt x="17664" y="3646"/>
                  </a:cubicBezTo>
                  <a:cubicBezTo>
                    <a:pt x="17694" y="3640"/>
                    <a:pt x="17686" y="3592"/>
                    <a:pt x="17656" y="3592"/>
                  </a:cubicBezTo>
                  <a:cubicBezTo>
                    <a:pt x="17500" y="3595"/>
                    <a:pt x="17345" y="3618"/>
                    <a:pt x="17192" y="3640"/>
                  </a:cubicBezTo>
                  <a:cubicBezTo>
                    <a:pt x="17280" y="3538"/>
                    <a:pt x="17365" y="3436"/>
                    <a:pt x="17443" y="3330"/>
                  </a:cubicBezTo>
                  <a:cubicBezTo>
                    <a:pt x="17454" y="3315"/>
                    <a:pt x="17454" y="3300"/>
                    <a:pt x="17449" y="3288"/>
                  </a:cubicBezTo>
                  <a:cubicBezTo>
                    <a:pt x="17503" y="2466"/>
                    <a:pt x="17452" y="1627"/>
                    <a:pt x="17390" y="799"/>
                  </a:cubicBezTo>
                  <a:lnTo>
                    <a:pt x="17390" y="799"/>
                  </a:lnTo>
                  <a:cubicBezTo>
                    <a:pt x="17707" y="821"/>
                    <a:pt x="18023" y="825"/>
                    <a:pt x="18340" y="828"/>
                  </a:cubicBezTo>
                  <a:cubicBezTo>
                    <a:pt x="18490" y="831"/>
                    <a:pt x="18652" y="844"/>
                    <a:pt x="18811" y="844"/>
                  </a:cubicBezTo>
                  <a:cubicBezTo>
                    <a:pt x="18997" y="844"/>
                    <a:pt x="19181" y="826"/>
                    <a:pt x="19339" y="752"/>
                  </a:cubicBezTo>
                  <a:close/>
                  <a:moveTo>
                    <a:pt x="3781" y="1"/>
                  </a:moveTo>
                  <a:cubicBezTo>
                    <a:pt x="3380" y="1"/>
                    <a:pt x="2979" y="7"/>
                    <a:pt x="2580" y="25"/>
                  </a:cubicBezTo>
                  <a:cubicBezTo>
                    <a:pt x="2563" y="26"/>
                    <a:pt x="2553" y="36"/>
                    <a:pt x="2550" y="49"/>
                  </a:cubicBezTo>
                  <a:cubicBezTo>
                    <a:pt x="2528" y="59"/>
                    <a:pt x="2513" y="79"/>
                    <a:pt x="2516" y="112"/>
                  </a:cubicBezTo>
                  <a:cubicBezTo>
                    <a:pt x="2537" y="347"/>
                    <a:pt x="2556" y="583"/>
                    <a:pt x="2572" y="820"/>
                  </a:cubicBezTo>
                  <a:cubicBezTo>
                    <a:pt x="2592" y="1130"/>
                    <a:pt x="2605" y="1442"/>
                    <a:pt x="2607" y="1755"/>
                  </a:cubicBezTo>
                  <a:cubicBezTo>
                    <a:pt x="2611" y="2304"/>
                    <a:pt x="2553" y="2852"/>
                    <a:pt x="2566" y="3399"/>
                  </a:cubicBezTo>
                  <a:cubicBezTo>
                    <a:pt x="2566" y="3405"/>
                    <a:pt x="2568" y="3409"/>
                    <a:pt x="2569" y="3413"/>
                  </a:cubicBezTo>
                  <a:cubicBezTo>
                    <a:pt x="2556" y="3429"/>
                    <a:pt x="2554" y="3453"/>
                    <a:pt x="2564" y="3471"/>
                  </a:cubicBezTo>
                  <a:cubicBezTo>
                    <a:pt x="2562" y="3485"/>
                    <a:pt x="2564" y="3499"/>
                    <a:pt x="2576" y="3509"/>
                  </a:cubicBezTo>
                  <a:cubicBezTo>
                    <a:pt x="2803" y="3712"/>
                    <a:pt x="3051" y="3883"/>
                    <a:pt x="3310" y="4037"/>
                  </a:cubicBezTo>
                  <a:cubicBezTo>
                    <a:pt x="2260" y="4044"/>
                    <a:pt x="1207" y="4035"/>
                    <a:pt x="158" y="4081"/>
                  </a:cubicBezTo>
                  <a:cubicBezTo>
                    <a:pt x="650" y="3626"/>
                    <a:pt x="1136" y="3146"/>
                    <a:pt x="1594" y="2657"/>
                  </a:cubicBezTo>
                  <a:cubicBezTo>
                    <a:pt x="1619" y="2631"/>
                    <a:pt x="1616" y="2601"/>
                    <a:pt x="1602" y="2578"/>
                  </a:cubicBezTo>
                  <a:cubicBezTo>
                    <a:pt x="1610" y="2560"/>
                    <a:pt x="1610" y="2536"/>
                    <a:pt x="1593" y="2516"/>
                  </a:cubicBezTo>
                  <a:cubicBezTo>
                    <a:pt x="1146" y="1980"/>
                    <a:pt x="716" y="1433"/>
                    <a:pt x="374" y="823"/>
                  </a:cubicBezTo>
                  <a:lnTo>
                    <a:pt x="374" y="823"/>
                  </a:lnTo>
                  <a:cubicBezTo>
                    <a:pt x="883" y="857"/>
                    <a:pt x="1409" y="888"/>
                    <a:pt x="1927" y="888"/>
                  </a:cubicBezTo>
                  <a:cubicBezTo>
                    <a:pt x="2119" y="888"/>
                    <a:pt x="2310" y="884"/>
                    <a:pt x="2498" y="874"/>
                  </a:cubicBezTo>
                  <a:cubicBezTo>
                    <a:pt x="2536" y="873"/>
                    <a:pt x="2553" y="846"/>
                    <a:pt x="2553" y="820"/>
                  </a:cubicBezTo>
                  <a:cubicBezTo>
                    <a:pt x="2553" y="793"/>
                    <a:pt x="2535" y="765"/>
                    <a:pt x="2498" y="762"/>
                  </a:cubicBezTo>
                  <a:cubicBezTo>
                    <a:pt x="2051" y="717"/>
                    <a:pt x="1588" y="704"/>
                    <a:pt x="1128" y="704"/>
                  </a:cubicBezTo>
                  <a:cubicBezTo>
                    <a:pt x="861" y="704"/>
                    <a:pt x="595" y="709"/>
                    <a:pt x="333" y="714"/>
                  </a:cubicBezTo>
                  <a:cubicBezTo>
                    <a:pt x="320" y="715"/>
                    <a:pt x="311" y="719"/>
                    <a:pt x="301" y="726"/>
                  </a:cubicBezTo>
                  <a:cubicBezTo>
                    <a:pt x="296" y="724"/>
                    <a:pt x="291" y="723"/>
                    <a:pt x="286" y="723"/>
                  </a:cubicBezTo>
                  <a:cubicBezTo>
                    <a:pt x="248" y="723"/>
                    <a:pt x="208" y="764"/>
                    <a:pt x="233" y="809"/>
                  </a:cubicBezTo>
                  <a:cubicBezTo>
                    <a:pt x="582" y="1448"/>
                    <a:pt x="973" y="2057"/>
                    <a:pt x="1487" y="2577"/>
                  </a:cubicBezTo>
                  <a:cubicBezTo>
                    <a:pt x="989" y="3022"/>
                    <a:pt x="505" y="3514"/>
                    <a:pt x="67" y="4018"/>
                  </a:cubicBezTo>
                  <a:cubicBezTo>
                    <a:pt x="47" y="4041"/>
                    <a:pt x="50" y="4067"/>
                    <a:pt x="63" y="4085"/>
                  </a:cubicBezTo>
                  <a:cubicBezTo>
                    <a:pt x="1" y="4092"/>
                    <a:pt x="1" y="4185"/>
                    <a:pt x="66" y="4187"/>
                  </a:cubicBezTo>
                  <a:cubicBezTo>
                    <a:pt x="379" y="4195"/>
                    <a:pt x="693" y="4199"/>
                    <a:pt x="1007" y="4199"/>
                  </a:cubicBezTo>
                  <a:cubicBezTo>
                    <a:pt x="1843" y="4199"/>
                    <a:pt x="2679" y="4175"/>
                    <a:pt x="3514" y="4164"/>
                  </a:cubicBezTo>
                  <a:cubicBezTo>
                    <a:pt x="3556" y="4164"/>
                    <a:pt x="3576" y="4131"/>
                    <a:pt x="3575" y="4098"/>
                  </a:cubicBezTo>
                  <a:cubicBezTo>
                    <a:pt x="3598" y="4094"/>
                    <a:pt x="3616" y="4077"/>
                    <a:pt x="3614" y="4045"/>
                  </a:cubicBezTo>
                  <a:cubicBezTo>
                    <a:pt x="3601" y="3862"/>
                    <a:pt x="3600" y="3681"/>
                    <a:pt x="3601" y="3499"/>
                  </a:cubicBezTo>
                  <a:cubicBezTo>
                    <a:pt x="5697" y="3493"/>
                    <a:pt x="7794" y="3412"/>
                    <a:pt x="9890" y="3402"/>
                  </a:cubicBezTo>
                  <a:cubicBezTo>
                    <a:pt x="10674" y="3397"/>
                    <a:pt x="11459" y="3395"/>
                    <a:pt x="12243" y="3395"/>
                  </a:cubicBezTo>
                  <a:cubicBezTo>
                    <a:pt x="13691" y="3395"/>
                    <a:pt x="15139" y="3402"/>
                    <a:pt x="16586" y="3415"/>
                  </a:cubicBezTo>
                  <a:cubicBezTo>
                    <a:pt x="16600" y="3637"/>
                    <a:pt x="16604" y="3856"/>
                    <a:pt x="16603" y="4078"/>
                  </a:cubicBezTo>
                  <a:cubicBezTo>
                    <a:pt x="16562" y="4094"/>
                    <a:pt x="16561" y="4159"/>
                    <a:pt x="16611" y="4159"/>
                  </a:cubicBezTo>
                  <a:cubicBezTo>
                    <a:pt x="16612" y="4159"/>
                    <a:pt x="16612" y="4159"/>
                    <a:pt x="16613" y="4159"/>
                  </a:cubicBezTo>
                  <a:cubicBezTo>
                    <a:pt x="17330" y="4140"/>
                    <a:pt x="18044" y="4114"/>
                    <a:pt x="18760" y="4114"/>
                  </a:cubicBezTo>
                  <a:cubicBezTo>
                    <a:pt x="18953" y="4114"/>
                    <a:pt x="19147" y="4116"/>
                    <a:pt x="19341" y="4121"/>
                  </a:cubicBezTo>
                  <a:cubicBezTo>
                    <a:pt x="19342" y="4121"/>
                    <a:pt x="19343" y="4121"/>
                    <a:pt x="19343" y="4121"/>
                  </a:cubicBezTo>
                  <a:cubicBezTo>
                    <a:pt x="19374" y="4121"/>
                    <a:pt x="19391" y="4101"/>
                    <a:pt x="19396" y="4077"/>
                  </a:cubicBezTo>
                  <a:cubicBezTo>
                    <a:pt x="19396" y="4077"/>
                    <a:pt x="19397" y="4077"/>
                    <a:pt x="19398" y="4077"/>
                  </a:cubicBezTo>
                  <a:cubicBezTo>
                    <a:pt x="19427" y="4077"/>
                    <a:pt x="19456" y="4044"/>
                    <a:pt x="19437" y="4014"/>
                  </a:cubicBezTo>
                  <a:cubicBezTo>
                    <a:pt x="19103" y="3446"/>
                    <a:pt x="18737" y="2909"/>
                    <a:pt x="18260" y="2451"/>
                  </a:cubicBezTo>
                  <a:cubicBezTo>
                    <a:pt x="18254" y="2444"/>
                    <a:pt x="18247" y="2440"/>
                    <a:pt x="18240" y="2437"/>
                  </a:cubicBezTo>
                  <a:cubicBezTo>
                    <a:pt x="18246" y="2435"/>
                    <a:pt x="18252" y="2432"/>
                    <a:pt x="18258" y="2426"/>
                  </a:cubicBezTo>
                  <a:cubicBezTo>
                    <a:pt x="18751" y="1988"/>
                    <a:pt x="19157" y="1443"/>
                    <a:pt x="19491" y="876"/>
                  </a:cubicBezTo>
                  <a:cubicBezTo>
                    <a:pt x="19513" y="838"/>
                    <a:pt x="19498" y="802"/>
                    <a:pt x="19472" y="780"/>
                  </a:cubicBezTo>
                  <a:cubicBezTo>
                    <a:pt x="19475" y="746"/>
                    <a:pt x="19450" y="715"/>
                    <a:pt x="19418" y="703"/>
                  </a:cubicBezTo>
                  <a:cubicBezTo>
                    <a:pt x="19313" y="666"/>
                    <a:pt x="19189" y="655"/>
                    <a:pt x="19059" y="655"/>
                  </a:cubicBezTo>
                  <a:cubicBezTo>
                    <a:pt x="18865" y="655"/>
                    <a:pt x="18661" y="680"/>
                    <a:pt x="18495" y="681"/>
                  </a:cubicBezTo>
                  <a:cubicBezTo>
                    <a:pt x="18123" y="682"/>
                    <a:pt x="17753" y="683"/>
                    <a:pt x="17383" y="705"/>
                  </a:cubicBezTo>
                  <a:cubicBezTo>
                    <a:pt x="17369" y="516"/>
                    <a:pt x="17353" y="327"/>
                    <a:pt x="17339" y="139"/>
                  </a:cubicBezTo>
                  <a:cubicBezTo>
                    <a:pt x="17335" y="95"/>
                    <a:pt x="17299" y="73"/>
                    <a:pt x="17265" y="73"/>
                  </a:cubicBezTo>
                  <a:cubicBezTo>
                    <a:pt x="17249" y="73"/>
                    <a:pt x="17233" y="78"/>
                    <a:pt x="17222" y="88"/>
                  </a:cubicBezTo>
                  <a:cubicBezTo>
                    <a:pt x="17215" y="86"/>
                    <a:pt x="17209" y="85"/>
                    <a:pt x="17202" y="85"/>
                  </a:cubicBezTo>
                  <a:cubicBezTo>
                    <a:pt x="15550" y="46"/>
                    <a:pt x="13897" y="44"/>
                    <a:pt x="12243" y="44"/>
                  </a:cubicBezTo>
                  <a:cubicBezTo>
                    <a:pt x="11980" y="44"/>
                    <a:pt x="11716" y="44"/>
                    <a:pt x="11453" y="44"/>
                  </a:cubicBezTo>
                  <a:cubicBezTo>
                    <a:pt x="10924" y="44"/>
                    <a:pt x="10396" y="43"/>
                    <a:pt x="9868" y="42"/>
                  </a:cubicBezTo>
                  <a:cubicBezTo>
                    <a:pt x="8650" y="38"/>
                    <a:pt x="7431" y="34"/>
                    <a:pt x="6211" y="30"/>
                  </a:cubicBezTo>
                  <a:cubicBezTo>
                    <a:pt x="5404" y="26"/>
                    <a:pt x="4591" y="1"/>
                    <a:pt x="378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59" name="Google Shape;1417;p48">
              <a:extLst>
                <a:ext uri="{FF2B5EF4-FFF2-40B4-BE49-F238E27FC236}">
                  <a16:creationId xmlns:a16="http://schemas.microsoft.com/office/drawing/2014/main" id="{D0C00F9F-B8F7-43BC-8C5F-39D5E16CC5B1}"/>
                </a:ext>
              </a:extLst>
            </p:cNvPr>
            <p:cNvSpPr/>
            <p:nvPr/>
          </p:nvSpPr>
          <p:spPr>
            <a:xfrm>
              <a:off x="8699454" y="1976013"/>
              <a:ext cx="38699" cy="4718"/>
            </a:xfrm>
            <a:custGeom>
              <a:avLst/>
              <a:gdLst/>
              <a:ahLst/>
              <a:cxnLst/>
              <a:rect l="l" t="t" r="r" b="b"/>
              <a:pathLst>
                <a:path w="730" h="89" extrusionOk="0">
                  <a:moveTo>
                    <a:pt x="438" y="1"/>
                  </a:moveTo>
                  <a:cubicBezTo>
                    <a:pt x="307" y="1"/>
                    <a:pt x="174" y="9"/>
                    <a:pt x="45" y="10"/>
                  </a:cubicBezTo>
                  <a:cubicBezTo>
                    <a:pt x="0" y="11"/>
                    <a:pt x="0" y="79"/>
                    <a:pt x="45" y="79"/>
                  </a:cubicBezTo>
                  <a:cubicBezTo>
                    <a:pt x="177" y="81"/>
                    <a:pt x="312" y="89"/>
                    <a:pt x="446" y="89"/>
                  </a:cubicBezTo>
                  <a:cubicBezTo>
                    <a:pt x="528" y="89"/>
                    <a:pt x="610" y="86"/>
                    <a:pt x="690" y="76"/>
                  </a:cubicBezTo>
                  <a:cubicBezTo>
                    <a:pt x="730" y="71"/>
                    <a:pt x="730" y="20"/>
                    <a:pt x="690" y="14"/>
                  </a:cubicBezTo>
                  <a:cubicBezTo>
                    <a:pt x="607" y="4"/>
                    <a:pt x="523" y="1"/>
                    <a:pt x="4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60" name="Google Shape;1418;p48">
              <a:extLst>
                <a:ext uri="{FF2B5EF4-FFF2-40B4-BE49-F238E27FC236}">
                  <a16:creationId xmlns:a16="http://schemas.microsoft.com/office/drawing/2014/main" id="{AFD30BCF-AFC1-4AE8-88B5-A3CD0F6F85D4}"/>
                </a:ext>
              </a:extLst>
            </p:cNvPr>
            <p:cNvSpPr/>
            <p:nvPr/>
          </p:nvSpPr>
          <p:spPr>
            <a:xfrm>
              <a:off x="8683444" y="2106157"/>
              <a:ext cx="38964" cy="8323"/>
            </a:xfrm>
            <a:custGeom>
              <a:avLst/>
              <a:gdLst/>
              <a:ahLst/>
              <a:cxnLst/>
              <a:rect l="l" t="t" r="r" b="b"/>
              <a:pathLst>
                <a:path w="735" h="157" extrusionOk="0">
                  <a:moveTo>
                    <a:pt x="45" y="0"/>
                  </a:moveTo>
                  <a:cubicBezTo>
                    <a:pt x="12" y="0"/>
                    <a:pt x="1" y="52"/>
                    <a:pt x="38" y="63"/>
                  </a:cubicBezTo>
                  <a:cubicBezTo>
                    <a:pt x="230" y="119"/>
                    <a:pt x="432" y="156"/>
                    <a:pt x="634" y="156"/>
                  </a:cubicBezTo>
                  <a:cubicBezTo>
                    <a:pt x="654" y="156"/>
                    <a:pt x="674" y="156"/>
                    <a:pt x="694" y="155"/>
                  </a:cubicBezTo>
                  <a:cubicBezTo>
                    <a:pt x="735" y="154"/>
                    <a:pt x="734" y="96"/>
                    <a:pt x="694" y="93"/>
                  </a:cubicBezTo>
                  <a:cubicBezTo>
                    <a:pt x="477" y="76"/>
                    <a:pt x="266" y="54"/>
                    <a:pt x="54" y="1"/>
                  </a:cubicBezTo>
                  <a:cubicBezTo>
                    <a:pt x="51" y="0"/>
                    <a:pt x="48" y="0"/>
                    <a:pt x="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61" name="Google Shape;1419;p48">
              <a:extLst>
                <a:ext uri="{FF2B5EF4-FFF2-40B4-BE49-F238E27FC236}">
                  <a16:creationId xmlns:a16="http://schemas.microsoft.com/office/drawing/2014/main" id="{CCC759FC-3D12-4A24-A51B-1A773C8AE60F}"/>
                </a:ext>
              </a:extLst>
            </p:cNvPr>
            <p:cNvSpPr/>
            <p:nvPr/>
          </p:nvSpPr>
          <p:spPr>
            <a:xfrm>
              <a:off x="8652326" y="1971136"/>
              <a:ext cx="30694" cy="3976"/>
            </a:xfrm>
            <a:custGeom>
              <a:avLst/>
              <a:gdLst/>
              <a:ahLst/>
              <a:cxnLst/>
              <a:rect l="l" t="t" r="r" b="b"/>
              <a:pathLst>
                <a:path w="579" h="75" extrusionOk="0">
                  <a:moveTo>
                    <a:pt x="371" y="1"/>
                  </a:moveTo>
                  <a:cubicBezTo>
                    <a:pt x="261" y="1"/>
                    <a:pt x="150" y="5"/>
                    <a:pt x="40" y="8"/>
                  </a:cubicBezTo>
                  <a:cubicBezTo>
                    <a:pt x="1" y="10"/>
                    <a:pt x="0" y="67"/>
                    <a:pt x="40" y="68"/>
                  </a:cubicBezTo>
                  <a:cubicBezTo>
                    <a:pt x="150" y="71"/>
                    <a:pt x="261" y="74"/>
                    <a:pt x="371" y="74"/>
                  </a:cubicBezTo>
                  <a:cubicBezTo>
                    <a:pt x="426" y="74"/>
                    <a:pt x="481" y="73"/>
                    <a:pt x="535" y="71"/>
                  </a:cubicBezTo>
                  <a:cubicBezTo>
                    <a:pt x="578" y="68"/>
                    <a:pt x="578" y="7"/>
                    <a:pt x="535" y="5"/>
                  </a:cubicBezTo>
                  <a:cubicBezTo>
                    <a:pt x="481" y="2"/>
                    <a:pt x="426" y="1"/>
                    <a:pt x="3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62" name="Google Shape;1420;p48">
              <a:extLst>
                <a:ext uri="{FF2B5EF4-FFF2-40B4-BE49-F238E27FC236}">
                  <a16:creationId xmlns:a16="http://schemas.microsoft.com/office/drawing/2014/main" id="{8C778712-0F34-4DFC-9854-7CDE750942B1}"/>
                </a:ext>
              </a:extLst>
            </p:cNvPr>
            <p:cNvSpPr/>
            <p:nvPr/>
          </p:nvSpPr>
          <p:spPr>
            <a:xfrm>
              <a:off x="8609705" y="1944577"/>
              <a:ext cx="31012" cy="4453"/>
            </a:xfrm>
            <a:custGeom>
              <a:avLst/>
              <a:gdLst/>
              <a:ahLst/>
              <a:cxnLst/>
              <a:rect l="l" t="t" r="r" b="b"/>
              <a:pathLst>
                <a:path w="585" h="84" extrusionOk="0">
                  <a:moveTo>
                    <a:pt x="316" y="1"/>
                  </a:moveTo>
                  <a:cubicBezTo>
                    <a:pt x="227" y="1"/>
                    <a:pt x="137" y="4"/>
                    <a:pt x="49" y="5"/>
                  </a:cubicBezTo>
                  <a:cubicBezTo>
                    <a:pt x="1" y="6"/>
                    <a:pt x="1" y="78"/>
                    <a:pt x="49" y="78"/>
                  </a:cubicBezTo>
                  <a:cubicBezTo>
                    <a:pt x="141" y="80"/>
                    <a:pt x="234" y="83"/>
                    <a:pt x="327" y="83"/>
                  </a:cubicBezTo>
                  <a:cubicBezTo>
                    <a:pt x="401" y="83"/>
                    <a:pt x="474" y="81"/>
                    <a:pt x="546" y="73"/>
                  </a:cubicBezTo>
                  <a:cubicBezTo>
                    <a:pt x="584" y="69"/>
                    <a:pt x="584" y="16"/>
                    <a:pt x="546" y="12"/>
                  </a:cubicBezTo>
                  <a:cubicBezTo>
                    <a:pt x="470" y="3"/>
                    <a:pt x="393" y="1"/>
                    <a:pt x="3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63" name="Google Shape;1421;p48">
              <a:extLst>
                <a:ext uri="{FF2B5EF4-FFF2-40B4-BE49-F238E27FC236}">
                  <a16:creationId xmlns:a16="http://schemas.microsoft.com/office/drawing/2014/main" id="{B6FBCABB-1070-470F-8D7B-55E4505392E4}"/>
                </a:ext>
              </a:extLst>
            </p:cNvPr>
            <p:cNvSpPr/>
            <p:nvPr/>
          </p:nvSpPr>
          <p:spPr>
            <a:xfrm>
              <a:off x="8594013" y="2065868"/>
              <a:ext cx="28680" cy="6945"/>
            </a:xfrm>
            <a:custGeom>
              <a:avLst/>
              <a:gdLst/>
              <a:ahLst/>
              <a:cxnLst/>
              <a:rect l="l" t="t" r="r" b="b"/>
              <a:pathLst>
                <a:path w="541" h="131" extrusionOk="0">
                  <a:moveTo>
                    <a:pt x="43" y="0"/>
                  </a:moveTo>
                  <a:cubicBezTo>
                    <a:pt x="7" y="0"/>
                    <a:pt x="0" y="63"/>
                    <a:pt x="38" y="70"/>
                  </a:cubicBezTo>
                  <a:cubicBezTo>
                    <a:pt x="187" y="95"/>
                    <a:pt x="342" y="130"/>
                    <a:pt x="493" y="131"/>
                  </a:cubicBezTo>
                  <a:cubicBezTo>
                    <a:pt x="494" y="131"/>
                    <a:pt x="494" y="131"/>
                    <a:pt x="494" y="131"/>
                  </a:cubicBezTo>
                  <a:cubicBezTo>
                    <a:pt x="532" y="131"/>
                    <a:pt x="540" y="72"/>
                    <a:pt x="502" y="63"/>
                  </a:cubicBezTo>
                  <a:cubicBezTo>
                    <a:pt x="356" y="24"/>
                    <a:pt x="198" y="16"/>
                    <a:pt x="47" y="1"/>
                  </a:cubicBezTo>
                  <a:cubicBezTo>
                    <a:pt x="46" y="1"/>
                    <a:pt x="4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64" name="Google Shape;1422;p48">
              <a:extLst>
                <a:ext uri="{FF2B5EF4-FFF2-40B4-BE49-F238E27FC236}">
                  <a16:creationId xmlns:a16="http://schemas.microsoft.com/office/drawing/2014/main" id="{614EDD09-B85E-44B1-8171-D8BF44CBC4E7}"/>
                </a:ext>
              </a:extLst>
            </p:cNvPr>
            <p:cNvSpPr/>
            <p:nvPr/>
          </p:nvSpPr>
          <p:spPr>
            <a:xfrm>
              <a:off x="8549378" y="1947069"/>
              <a:ext cx="36261" cy="6149"/>
            </a:xfrm>
            <a:custGeom>
              <a:avLst/>
              <a:gdLst/>
              <a:ahLst/>
              <a:cxnLst/>
              <a:rect l="l" t="t" r="r" b="b"/>
              <a:pathLst>
                <a:path w="684" h="116" extrusionOk="0">
                  <a:moveTo>
                    <a:pt x="43" y="0"/>
                  </a:moveTo>
                  <a:cubicBezTo>
                    <a:pt x="0" y="0"/>
                    <a:pt x="3" y="66"/>
                    <a:pt x="45" y="71"/>
                  </a:cubicBezTo>
                  <a:cubicBezTo>
                    <a:pt x="244" y="90"/>
                    <a:pt x="442" y="111"/>
                    <a:pt x="641" y="116"/>
                  </a:cubicBezTo>
                  <a:cubicBezTo>
                    <a:pt x="641" y="116"/>
                    <a:pt x="642" y="116"/>
                    <a:pt x="642" y="116"/>
                  </a:cubicBezTo>
                  <a:cubicBezTo>
                    <a:pt x="675" y="116"/>
                    <a:pt x="683" y="61"/>
                    <a:pt x="650" y="56"/>
                  </a:cubicBezTo>
                  <a:cubicBezTo>
                    <a:pt x="450" y="27"/>
                    <a:pt x="248" y="15"/>
                    <a:pt x="45" y="0"/>
                  </a:cubicBezTo>
                  <a:cubicBezTo>
                    <a:pt x="44" y="0"/>
                    <a:pt x="4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65" name="Google Shape;1423;p48">
              <a:extLst>
                <a:ext uri="{FF2B5EF4-FFF2-40B4-BE49-F238E27FC236}">
                  <a16:creationId xmlns:a16="http://schemas.microsoft.com/office/drawing/2014/main" id="{3E643834-5B7C-4690-8C83-9413E3E60BCE}"/>
                </a:ext>
              </a:extLst>
            </p:cNvPr>
            <p:cNvSpPr/>
            <p:nvPr/>
          </p:nvSpPr>
          <p:spPr>
            <a:xfrm>
              <a:off x="8541638" y="2065921"/>
              <a:ext cx="30482" cy="3976"/>
            </a:xfrm>
            <a:custGeom>
              <a:avLst/>
              <a:gdLst/>
              <a:ahLst/>
              <a:cxnLst/>
              <a:rect l="l" t="t" r="r" b="b"/>
              <a:pathLst>
                <a:path w="575" h="75" extrusionOk="0">
                  <a:moveTo>
                    <a:pt x="316" y="0"/>
                  </a:moveTo>
                  <a:cubicBezTo>
                    <a:pt x="225" y="0"/>
                    <a:pt x="133" y="4"/>
                    <a:pt x="42" y="6"/>
                  </a:cubicBezTo>
                  <a:cubicBezTo>
                    <a:pt x="2" y="7"/>
                    <a:pt x="1" y="68"/>
                    <a:pt x="42" y="68"/>
                  </a:cubicBezTo>
                  <a:cubicBezTo>
                    <a:pt x="135" y="70"/>
                    <a:pt x="228" y="74"/>
                    <a:pt x="320" y="74"/>
                  </a:cubicBezTo>
                  <a:cubicBezTo>
                    <a:pt x="393" y="74"/>
                    <a:pt x="466" y="72"/>
                    <a:pt x="538" y="65"/>
                  </a:cubicBezTo>
                  <a:cubicBezTo>
                    <a:pt x="574" y="62"/>
                    <a:pt x="574" y="12"/>
                    <a:pt x="538" y="9"/>
                  </a:cubicBezTo>
                  <a:cubicBezTo>
                    <a:pt x="464" y="3"/>
                    <a:pt x="390" y="0"/>
                    <a:pt x="3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66" name="Google Shape;1424;p48">
              <a:extLst>
                <a:ext uri="{FF2B5EF4-FFF2-40B4-BE49-F238E27FC236}">
                  <a16:creationId xmlns:a16="http://schemas.microsoft.com/office/drawing/2014/main" id="{7ECEB0EB-5783-4E1C-8648-5048C4434936}"/>
                </a:ext>
              </a:extLst>
            </p:cNvPr>
            <p:cNvSpPr/>
            <p:nvPr/>
          </p:nvSpPr>
          <p:spPr>
            <a:xfrm>
              <a:off x="8480886" y="1942032"/>
              <a:ext cx="36208" cy="4294"/>
            </a:xfrm>
            <a:custGeom>
              <a:avLst/>
              <a:gdLst/>
              <a:ahLst/>
              <a:cxnLst/>
              <a:rect l="l" t="t" r="r" b="b"/>
              <a:pathLst>
                <a:path w="683" h="81" extrusionOk="0">
                  <a:moveTo>
                    <a:pt x="378" y="1"/>
                  </a:moveTo>
                  <a:cubicBezTo>
                    <a:pt x="267" y="1"/>
                    <a:pt x="156" y="4"/>
                    <a:pt x="45" y="6"/>
                  </a:cubicBezTo>
                  <a:cubicBezTo>
                    <a:pt x="1" y="6"/>
                    <a:pt x="1" y="76"/>
                    <a:pt x="45" y="76"/>
                  </a:cubicBezTo>
                  <a:cubicBezTo>
                    <a:pt x="154" y="77"/>
                    <a:pt x="263" y="80"/>
                    <a:pt x="371" y="80"/>
                  </a:cubicBezTo>
                  <a:cubicBezTo>
                    <a:pt x="461" y="80"/>
                    <a:pt x="551" y="78"/>
                    <a:pt x="641" y="72"/>
                  </a:cubicBezTo>
                  <a:cubicBezTo>
                    <a:pt x="682" y="70"/>
                    <a:pt x="682" y="12"/>
                    <a:pt x="641" y="9"/>
                  </a:cubicBezTo>
                  <a:cubicBezTo>
                    <a:pt x="554" y="3"/>
                    <a:pt x="466" y="1"/>
                    <a:pt x="37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67" name="Google Shape;1425;p48">
              <a:extLst>
                <a:ext uri="{FF2B5EF4-FFF2-40B4-BE49-F238E27FC236}">
                  <a16:creationId xmlns:a16="http://schemas.microsoft.com/office/drawing/2014/main" id="{96A8BF29-0913-42DF-AC97-A815F422A351}"/>
                </a:ext>
              </a:extLst>
            </p:cNvPr>
            <p:cNvSpPr/>
            <p:nvPr/>
          </p:nvSpPr>
          <p:spPr>
            <a:xfrm>
              <a:off x="8483431" y="2069314"/>
              <a:ext cx="30694" cy="6096"/>
            </a:xfrm>
            <a:custGeom>
              <a:avLst/>
              <a:gdLst/>
              <a:ahLst/>
              <a:cxnLst/>
              <a:rect l="l" t="t" r="r" b="b"/>
              <a:pathLst>
                <a:path w="579" h="115" extrusionOk="0">
                  <a:moveTo>
                    <a:pt x="44" y="1"/>
                  </a:moveTo>
                  <a:cubicBezTo>
                    <a:pt x="12" y="1"/>
                    <a:pt x="1" y="52"/>
                    <a:pt x="36" y="63"/>
                  </a:cubicBezTo>
                  <a:cubicBezTo>
                    <a:pt x="143" y="95"/>
                    <a:pt x="254" y="114"/>
                    <a:pt x="365" y="114"/>
                  </a:cubicBezTo>
                  <a:cubicBezTo>
                    <a:pt x="427" y="114"/>
                    <a:pt x="489" y="108"/>
                    <a:pt x="551" y="95"/>
                  </a:cubicBezTo>
                  <a:cubicBezTo>
                    <a:pt x="579" y="89"/>
                    <a:pt x="573" y="42"/>
                    <a:pt x="545" y="42"/>
                  </a:cubicBezTo>
                  <a:cubicBezTo>
                    <a:pt x="545" y="42"/>
                    <a:pt x="544" y="42"/>
                    <a:pt x="543" y="42"/>
                  </a:cubicBezTo>
                  <a:cubicBezTo>
                    <a:pt x="495" y="46"/>
                    <a:pt x="446" y="48"/>
                    <a:pt x="399" y="48"/>
                  </a:cubicBezTo>
                  <a:cubicBezTo>
                    <a:pt x="282" y="48"/>
                    <a:pt x="167" y="36"/>
                    <a:pt x="53" y="2"/>
                  </a:cubicBezTo>
                  <a:cubicBezTo>
                    <a:pt x="50" y="1"/>
                    <a:pt x="47" y="1"/>
                    <a:pt x="4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68" name="Google Shape;1426;p48">
              <a:extLst>
                <a:ext uri="{FF2B5EF4-FFF2-40B4-BE49-F238E27FC236}">
                  <a16:creationId xmlns:a16="http://schemas.microsoft.com/office/drawing/2014/main" id="{FEECE981-E9A8-4C52-B28F-4189E880BB32}"/>
                </a:ext>
              </a:extLst>
            </p:cNvPr>
            <p:cNvSpPr/>
            <p:nvPr/>
          </p:nvSpPr>
          <p:spPr>
            <a:xfrm>
              <a:off x="8428935" y="2071434"/>
              <a:ext cx="24651" cy="5566"/>
            </a:xfrm>
            <a:custGeom>
              <a:avLst/>
              <a:gdLst/>
              <a:ahLst/>
              <a:cxnLst/>
              <a:rect l="l" t="t" r="r" b="b"/>
              <a:pathLst>
                <a:path w="465" h="105" extrusionOk="0">
                  <a:moveTo>
                    <a:pt x="162" y="0"/>
                  </a:moveTo>
                  <a:cubicBezTo>
                    <a:pt x="117" y="0"/>
                    <a:pt x="72" y="4"/>
                    <a:pt x="25" y="12"/>
                  </a:cubicBezTo>
                  <a:cubicBezTo>
                    <a:pt x="1" y="16"/>
                    <a:pt x="6" y="58"/>
                    <a:pt x="29" y="58"/>
                  </a:cubicBezTo>
                  <a:cubicBezTo>
                    <a:pt x="30" y="58"/>
                    <a:pt x="31" y="58"/>
                    <a:pt x="32" y="58"/>
                  </a:cubicBezTo>
                  <a:cubicBezTo>
                    <a:pt x="68" y="53"/>
                    <a:pt x="104" y="51"/>
                    <a:pt x="139" y="51"/>
                  </a:cubicBezTo>
                  <a:cubicBezTo>
                    <a:pt x="237" y="51"/>
                    <a:pt x="332" y="68"/>
                    <a:pt x="424" y="103"/>
                  </a:cubicBezTo>
                  <a:cubicBezTo>
                    <a:pt x="427" y="104"/>
                    <a:pt x="430" y="105"/>
                    <a:pt x="433" y="105"/>
                  </a:cubicBezTo>
                  <a:cubicBezTo>
                    <a:pt x="457" y="105"/>
                    <a:pt x="465" y="65"/>
                    <a:pt x="438" y="55"/>
                  </a:cubicBezTo>
                  <a:cubicBezTo>
                    <a:pt x="347" y="18"/>
                    <a:pt x="256" y="0"/>
                    <a:pt x="16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69" name="Google Shape;1427;p48">
              <a:extLst>
                <a:ext uri="{FF2B5EF4-FFF2-40B4-BE49-F238E27FC236}">
                  <a16:creationId xmlns:a16="http://schemas.microsoft.com/office/drawing/2014/main" id="{4D2119A2-042D-420D-BCF5-B175375930A7}"/>
                </a:ext>
              </a:extLst>
            </p:cNvPr>
            <p:cNvSpPr/>
            <p:nvPr/>
          </p:nvSpPr>
          <p:spPr>
            <a:xfrm>
              <a:off x="8421089" y="1940654"/>
              <a:ext cx="30217" cy="5407"/>
            </a:xfrm>
            <a:custGeom>
              <a:avLst/>
              <a:gdLst/>
              <a:ahLst/>
              <a:cxnLst/>
              <a:rect l="l" t="t" r="r" b="b"/>
              <a:pathLst>
                <a:path w="570" h="102" extrusionOk="0">
                  <a:moveTo>
                    <a:pt x="530" y="1"/>
                  </a:moveTo>
                  <a:cubicBezTo>
                    <a:pt x="530" y="1"/>
                    <a:pt x="530" y="1"/>
                    <a:pt x="529" y="1"/>
                  </a:cubicBezTo>
                  <a:cubicBezTo>
                    <a:pt x="364" y="5"/>
                    <a:pt x="197" y="33"/>
                    <a:pt x="32" y="51"/>
                  </a:cubicBezTo>
                  <a:cubicBezTo>
                    <a:pt x="1" y="55"/>
                    <a:pt x="0" y="101"/>
                    <a:pt x="30" y="101"/>
                  </a:cubicBezTo>
                  <a:cubicBezTo>
                    <a:pt x="30" y="101"/>
                    <a:pt x="31" y="101"/>
                    <a:pt x="32" y="101"/>
                  </a:cubicBezTo>
                  <a:cubicBezTo>
                    <a:pt x="200" y="89"/>
                    <a:pt x="371" y="85"/>
                    <a:pt x="538" y="59"/>
                  </a:cubicBezTo>
                  <a:cubicBezTo>
                    <a:pt x="569" y="53"/>
                    <a:pt x="562" y="1"/>
                    <a:pt x="5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70" name="Google Shape;1428;p48">
              <a:extLst>
                <a:ext uri="{FF2B5EF4-FFF2-40B4-BE49-F238E27FC236}">
                  <a16:creationId xmlns:a16="http://schemas.microsoft.com/office/drawing/2014/main" id="{2E9463BB-C744-45BA-861C-D732B4A3EC73}"/>
                </a:ext>
              </a:extLst>
            </p:cNvPr>
            <p:cNvSpPr/>
            <p:nvPr/>
          </p:nvSpPr>
          <p:spPr>
            <a:xfrm>
              <a:off x="8370887" y="2069101"/>
              <a:ext cx="27566" cy="5990"/>
            </a:xfrm>
            <a:custGeom>
              <a:avLst/>
              <a:gdLst/>
              <a:ahLst/>
              <a:cxnLst/>
              <a:rect l="l" t="t" r="r" b="b"/>
              <a:pathLst>
                <a:path w="520" h="113" extrusionOk="0">
                  <a:moveTo>
                    <a:pt x="483" y="0"/>
                  </a:moveTo>
                  <a:cubicBezTo>
                    <a:pt x="480" y="0"/>
                    <a:pt x="477" y="1"/>
                    <a:pt x="474" y="2"/>
                  </a:cubicBezTo>
                  <a:cubicBezTo>
                    <a:pt x="363" y="34"/>
                    <a:pt x="254" y="55"/>
                    <a:pt x="140" y="55"/>
                  </a:cubicBezTo>
                  <a:cubicBezTo>
                    <a:pt x="106" y="55"/>
                    <a:pt x="71" y="53"/>
                    <a:pt x="35" y="49"/>
                  </a:cubicBezTo>
                  <a:cubicBezTo>
                    <a:pt x="34" y="49"/>
                    <a:pt x="33" y="48"/>
                    <a:pt x="32" y="48"/>
                  </a:cubicBezTo>
                  <a:cubicBezTo>
                    <a:pt x="6" y="48"/>
                    <a:pt x="1" y="96"/>
                    <a:pt x="29" y="100"/>
                  </a:cubicBezTo>
                  <a:cubicBezTo>
                    <a:pt x="82" y="108"/>
                    <a:pt x="136" y="112"/>
                    <a:pt x="189" y="112"/>
                  </a:cubicBezTo>
                  <a:cubicBezTo>
                    <a:pt x="292" y="112"/>
                    <a:pt x="393" y="96"/>
                    <a:pt x="490" y="55"/>
                  </a:cubicBezTo>
                  <a:cubicBezTo>
                    <a:pt x="519" y="43"/>
                    <a:pt x="512" y="0"/>
                    <a:pt x="48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71" name="Google Shape;1429;p48">
              <a:extLst>
                <a:ext uri="{FF2B5EF4-FFF2-40B4-BE49-F238E27FC236}">
                  <a16:creationId xmlns:a16="http://schemas.microsoft.com/office/drawing/2014/main" id="{B8C32795-A854-4B30-9F61-47A50B558765}"/>
                </a:ext>
              </a:extLst>
            </p:cNvPr>
            <p:cNvSpPr/>
            <p:nvPr/>
          </p:nvSpPr>
          <p:spPr>
            <a:xfrm>
              <a:off x="8357952" y="1939276"/>
              <a:ext cx="24598" cy="4400"/>
            </a:xfrm>
            <a:custGeom>
              <a:avLst/>
              <a:gdLst/>
              <a:ahLst/>
              <a:cxnLst/>
              <a:rect l="l" t="t" r="r" b="b"/>
              <a:pathLst>
                <a:path w="464" h="83" extrusionOk="0">
                  <a:moveTo>
                    <a:pt x="224" y="1"/>
                  </a:moveTo>
                  <a:cubicBezTo>
                    <a:pt x="157" y="1"/>
                    <a:pt x="91" y="5"/>
                    <a:pt x="29" y="5"/>
                  </a:cubicBezTo>
                  <a:cubicBezTo>
                    <a:pt x="7" y="5"/>
                    <a:pt x="0" y="41"/>
                    <a:pt x="23" y="44"/>
                  </a:cubicBezTo>
                  <a:cubicBezTo>
                    <a:pt x="127" y="58"/>
                    <a:pt x="241" y="83"/>
                    <a:pt x="349" y="83"/>
                  </a:cubicBezTo>
                  <a:cubicBezTo>
                    <a:pt x="378" y="83"/>
                    <a:pt x="407" y="81"/>
                    <a:pt x="435" y="77"/>
                  </a:cubicBezTo>
                  <a:cubicBezTo>
                    <a:pt x="464" y="73"/>
                    <a:pt x="460" y="31"/>
                    <a:pt x="435" y="25"/>
                  </a:cubicBezTo>
                  <a:cubicBezTo>
                    <a:pt x="369" y="6"/>
                    <a:pt x="296" y="1"/>
                    <a:pt x="2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72" name="Google Shape;1430;p48">
              <a:extLst>
                <a:ext uri="{FF2B5EF4-FFF2-40B4-BE49-F238E27FC236}">
                  <a16:creationId xmlns:a16="http://schemas.microsoft.com/office/drawing/2014/main" id="{54DB93E1-295C-4C16-9C16-92FB33C7C314}"/>
                </a:ext>
              </a:extLst>
            </p:cNvPr>
            <p:cNvSpPr/>
            <p:nvPr/>
          </p:nvSpPr>
          <p:spPr>
            <a:xfrm>
              <a:off x="8318353" y="2074350"/>
              <a:ext cx="29369" cy="2916"/>
            </a:xfrm>
            <a:custGeom>
              <a:avLst/>
              <a:gdLst/>
              <a:ahLst/>
              <a:cxnLst/>
              <a:rect l="l" t="t" r="r" b="b"/>
              <a:pathLst>
                <a:path w="554" h="55" extrusionOk="0">
                  <a:moveTo>
                    <a:pt x="271" y="0"/>
                  </a:moveTo>
                  <a:cubicBezTo>
                    <a:pt x="192" y="0"/>
                    <a:pt x="112" y="2"/>
                    <a:pt x="33" y="3"/>
                  </a:cubicBezTo>
                  <a:cubicBezTo>
                    <a:pt x="1" y="3"/>
                    <a:pt x="1" y="52"/>
                    <a:pt x="33" y="52"/>
                  </a:cubicBezTo>
                  <a:cubicBezTo>
                    <a:pt x="108" y="53"/>
                    <a:pt x="184" y="54"/>
                    <a:pt x="259" y="54"/>
                  </a:cubicBezTo>
                  <a:cubicBezTo>
                    <a:pt x="349" y="54"/>
                    <a:pt x="439" y="53"/>
                    <a:pt x="529" y="47"/>
                  </a:cubicBezTo>
                  <a:cubicBezTo>
                    <a:pt x="554" y="45"/>
                    <a:pt x="554" y="9"/>
                    <a:pt x="529" y="8"/>
                  </a:cubicBezTo>
                  <a:cubicBezTo>
                    <a:pt x="443" y="2"/>
                    <a:pt x="357" y="0"/>
                    <a:pt x="2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73" name="Google Shape;1431;p48">
              <a:extLst>
                <a:ext uri="{FF2B5EF4-FFF2-40B4-BE49-F238E27FC236}">
                  <a16:creationId xmlns:a16="http://schemas.microsoft.com/office/drawing/2014/main" id="{CD019AF6-D85F-4BE9-8312-AF4CDF821743}"/>
                </a:ext>
              </a:extLst>
            </p:cNvPr>
            <p:cNvSpPr/>
            <p:nvPr/>
          </p:nvSpPr>
          <p:spPr>
            <a:xfrm>
              <a:off x="8281509" y="1940018"/>
              <a:ext cx="29793" cy="5778"/>
            </a:xfrm>
            <a:custGeom>
              <a:avLst/>
              <a:gdLst/>
              <a:ahLst/>
              <a:cxnLst/>
              <a:rect l="l" t="t" r="r" b="b"/>
              <a:pathLst>
                <a:path w="562" h="109" extrusionOk="0">
                  <a:moveTo>
                    <a:pt x="531" y="1"/>
                  </a:moveTo>
                  <a:cubicBezTo>
                    <a:pt x="530" y="1"/>
                    <a:pt x="529" y="1"/>
                    <a:pt x="529" y="1"/>
                  </a:cubicBezTo>
                  <a:cubicBezTo>
                    <a:pt x="361" y="15"/>
                    <a:pt x="195" y="39"/>
                    <a:pt x="27" y="62"/>
                  </a:cubicBezTo>
                  <a:cubicBezTo>
                    <a:pt x="1" y="66"/>
                    <a:pt x="6" y="109"/>
                    <a:pt x="31" y="109"/>
                  </a:cubicBezTo>
                  <a:cubicBezTo>
                    <a:pt x="31" y="109"/>
                    <a:pt x="32" y="109"/>
                    <a:pt x="33" y="109"/>
                  </a:cubicBezTo>
                  <a:cubicBezTo>
                    <a:pt x="201" y="92"/>
                    <a:pt x="369" y="75"/>
                    <a:pt x="534" y="49"/>
                  </a:cubicBezTo>
                  <a:cubicBezTo>
                    <a:pt x="561" y="45"/>
                    <a:pt x="556" y="1"/>
                    <a:pt x="53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74" name="Google Shape;1432;p48">
              <a:extLst>
                <a:ext uri="{FF2B5EF4-FFF2-40B4-BE49-F238E27FC236}">
                  <a16:creationId xmlns:a16="http://schemas.microsoft.com/office/drawing/2014/main" id="{C2A0FEE8-4A9C-4BBF-ADDD-2F84C37858A2}"/>
                </a:ext>
              </a:extLst>
            </p:cNvPr>
            <p:cNvSpPr/>
            <p:nvPr/>
          </p:nvSpPr>
          <p:spPr>
            <a:xfrm>
              <a:off x="8266454" y="2071805"/>
              <a:ext cx="23538" cy="2757"/>
            </a:xfrm>
            <a:custGeom>
              <a:avLst/>
              <a:gdLst/>
              <a:ahLst/>
              <a:cxnLst/>
              <a:rect l="l" t="t" r="r" b="b"/>
              <a:pathLst>
                <a:path w="444" h="52" extrusionOk="0">
                  <a:moveTo>
                    <a:pt x="314" y="0"/>
                  </a:moveTo>
                  <a:cubicBezTo>
                    <a:pt x="216" y="0"/>
                    <a:pt x="116" y="9"/>
                    <a:pt x="18" y="12"/>
                  </a:cubicBezTo>
                  <a:cubicBezTo>
                    <a:pt x="1" y="13"/>
                    <a:pt x="1" y="39"/>
                    <a:pt x="18" y="40"/>
                  </a:cubicBezTo>
                  <a:cubicBezTo>
                    <a:pt x="114" y="43"/>
                    <a:pt x="213" y="52"/>
                    <a:pt x="310" y="52"/>
                  </a:cubicBezTo>
                  <a:cubicBezTo>
                    <a:pt x="346" y="52"/>
                    <a:pt x="381" y="51"/>
                    <a:pt x="415" y="48"/>
                  </a:cubicBezTo>
                  <a:cubicBezTo>
                    <a:pt x="443" y="45"/>
                    <a:pt x="443" y="6"/>
                    <a:pt x="415" y="4"/>
                  </a:cubicBezTo>
                  <a:cubicBezTo>
                    <a:pt x="382" y="1"/>
                    <a:pt x="348" y="0"/>
                    <a:pt x="3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75" name="Google Shape;1433;p48">
              <a:extLst>
                <a:ext uri="{FF2B5EF4-FFF2-40B4-BE49-F238E27FC236}">
                  <a16:creationId xmlns:a16="http://schemas.microsoft.com/office/drawing/2014/main" id="{0CDF92DB-30B4-46E2-9454-7BB67C10281A}"/>
                </a:ext>
              </a:extLst>
            </p:cNvPr>
            <p:cNvSpPr/>
            <p:nvPr/>
          </p:nvSpPr>
          <p:spPr>
            <a:xfrm>
              <a:off x="8207293" y="2074138"/>
              <a:ext cx="33186" cy="6255"/>
            </a:xfrm>
            <a:custGeom>
              <a:avLst/>
              <a:gdLst/>
              <a:ahLst/>
              <a:cxnLst/>
              <a:rect l="l" t="t" r="r" b="b"/>
              <a:pathLst>
                <a:path w="626" h="118" extrusionOk="0">
                  <a:moveTo>
                    <a:pt x="44" y="0"/>
                  </a:moveTo>
                  <a:cubicBezTo>
                    <a:pt x="13" y="0"/>
                    <a:pt x="1" y="48"/>
                    <a:pt x="35" y="57"/>
                  </a:cubicBezTo>
                  <a:cubicBezTo>
                    <a:pt x="174" y="93"/>
                    <a:pt x="317" y="118"/>
                    <a:pt x="460" y="118"/>
                  </a:cubicBezTo>
                  <a:cubicBezTo>
                    <a:pt x="503" y="118"/>
                    <a:pt x="545" y="116"/>
                    <a:pt x="588" y="111"/>
                  </a:cubicBezTo>
                  <a:cubicBezTo>
                    <a:pt x="625" y="106"/>
                    <a:pt x="626" y="55"/>
                    <a:pt x="588" y="54"/>
                  </a:cubicBezTo>
                  <a:cubicBezTo>
                    <a:pt x="407" y="45"/>
                    <a:pt x="229" y="38"/>
                    <a:pt x="50" y="1"/>
                  </a:cubicBezTo>
                  <a:cubicBezTo>
                    <a:pt x="48" y="0"/>
                    <a:pt x="46"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76" name="Google Shape;1434;p48">
              <a:extLst>
                <a:ext uri="{FF2B5EF4-FFF2-40B4-BE49-F238E27FC236}">
                  <a16:creationId xmlns:a16="http://schemas.microsoft.com/office/drawing/2014/main" id="{71AD551B-E6EC-449E-8415-D1FE2E14DD49}"/>
                </a:ext>
              </a:extLst>
            </p:cNvPr>
            <p:cNvSpPr/>
            <p:nvPr/>
          </p:nvSpPr>
          <p:spPr>
            <a:xfrm>
              <a:off x="8202204" y="1942085"/>
              <a:ext cx="36473" cy="6202"/>
            </a:xfrm>
            <a:custGeom>
              <a:avLst/>
              <a:gdLst/>
              <a:ahLst/>
              <a:cxnLst/>
              <a:rect l="l" t="t" r="r" b="b"/>
              <a:pathLst>
                <a:path w="688" h="117" extrusionOk="0">
                  <a:moveTo>
                    <a:pt x="37" y="0"/>
                  </a:moveTo>
                  <a:cubicBezTo>
                    <a:pt x="1" y="0"/>
                    <a:pt x="3" y="57"/>
                    <a:pt x="40" y="61"/>
                  </a:cubicBezTo>
                  <a:cubicBezTo>
                    <a:pt x="237" y="82"/>
                    <a:pt x="437" y="113"/>
                    <a:pt x="635" y="117"/>
                  </a:cubicBezTo>
                  <a:cubicBezTo>
                    <a:pt x="635" y="117"/>
                    <a:pt x="636" y="117"/>
                    <a:pt x="636" y="117"/>
                  </a:cubicBezTo>
                  <a:cubicBezTo>
                    <a:pt x="677" y="117"/>
                    <a:pt x="687" y="49"/>
                    <a:pt x="645" y="44"/>
                  </a:cubicBezTo>
                  <a:cubicBezTo>
                    <a:pt x="446" y="16"/>
                    <a:pt x="240" y="13"/>
                    <a:pt x="40" y="0"/>
                  </a:cubicBezTo>
                  <a:cubicBezTo>
                    <a:pt x="39" y="0"/>
                    <a:pt x="38" y="0"/>
                    <a:pt x="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77" name="Google Shape;1435;p48">
              <a:extLst>
                <a:ext uri="{FF2B5EF4-FFF2-40B4-BE49-F238E27FC236}">
                  <a16:creationId xmlns:a16="http://schemas.microsoft.com/office/drawing/2014/main" id="{6721C2B2-186E-4099-AB49-AD2842DFA20B}"/>
                </a:ext>
              </a:extLst>
            </p:cNvPr>
            <p:cNvSpPr/>
            <p:nvPr/>
          </p:nvSpPr>
          <p:spPr>
            <a:xfrm>
              <a:off x="8157568" y="2073767"/>
              <a:ext cx="25075" cy="4082"/>
            </a:xfrm>
            <a:custGeom>
              <a:avLst/>
              <a:gdLst/>
              <a:ahLst/>
              <a:cxnLst/>
              <a:rect l="l" t="t" r="r" b="b"/>
              <a:pathLst>
                <a:path w="473" h="77" extrusionOk="0">
                  <a:moveTo>
                    <a:pt x="306" y="1"/>
                  </a:moveTo>
                  <a:cubicBezTo>
                    <a:pt x="216" y="1"/>
                    <a:pt x="125" y="9"/>
                    <a:pt x="36" y="11"/>
                  </a:cubicBezTo>
                  <a:cubicBezTo>
                    <a:pt x="1" y="11"/>
                    <a:pt x="1" y="65"/>
                    <a:pt x="36" y="66"/>
                  </a:cubicBezTo>
                  <a:cubicBezTo>
                    <a:pt x="123" y="69"/>
                    <a:pt x="213" y="76"/>
                    <a:pt x="301" y="76"/>
                  </a:cubicBezTo>
                  <a:cubicBezTo>
                    <a:pt x="346" y="76"/>
                    <a:pt x="391" y="74"/>
                    <a:pt x="434" y="69"/>
                  </a:cubicBezTo>
                  <a:cubicBezTo>
                    <a:pt x="473" y="64"/>
                    <a:pt x="473" y="13"/>
                    <a:pt x="434" y="8"/>
                  </a:cubicBezTo>
                  <a:cubicBezTo>
                    <a:pt x="392" y="2"/>
                    <a:pt x="350" y="1"/>
                    <a:pt x="30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78" name="Google Shape;1436;p48">
              <a:extLst>
                <a:ext uri="{FF2B5EF4-FFF2-40B4-BE49-F238E27FC236}">
                  <a16:creationId xmlns:a16="http://schemas.microsoft.com/office/drawing/2014/main" id="{3F16D749-D100-4AA3-A216-4190F4EBA396}"/>
                </a:ext>
              </a:extLst>
            </p:cNvPr>
            <p:cNvSpPr/>
            <p:nvPr/>
          </p:nvSpPr>
          <p:spPr>
            <a:xfrm>
              <a:off x="8138802" y="1939594"/>
              <a:ext cx="28150" cy="3923"/>
            </a:xfrm>
            <a:custGeom>
              <a:avLst/>
              <a:gdLst/>
              <a:ahLst/>
              <a:cxnLst/>
              <a:rect l="l" t="t" r="r" b="b"/>
              <a:pathLst>
                <a:path w="531" h="74" extrusionOk="0">
                  <a:moveTo>
                    <a:pt x="256" y="0"/>
                  </a:moveTo>
                  <a:cubicBezTo>
                    <a:pt x="185" y="0"/>
                    <a:pt x="114" y="2"/>
                    <a:pt x="43" y="4"/>
                  </a:cubicBezTo>
                  <a:cubicBezTo>
                    <a:pt x="0" y="6"/>
                    <a:pt x="0" y="68"/>
                    <a:pt x="43" y="70"/>
                  </a:cubicBezTo>
                  <a:cubicBezTo>
                    <a:pt x="121" y="72"/>
                    <a:pt x="199" y="74"/>
                    <a:pt x="276" y="74"/>
                  </a:cubicBezTo>
                  <a:cubicBezTo>
                    <a:pt x="347" y="74"/>
                    <a:pt x="418" y="72"/>
                    <a:pt x="489" y="69"/>
                  </a:cubicBezTo>
                  <a:cubicBezTo>
                    <a:pt x="531" y="67"/>
                    <a:pt x="531" y="7"/>
                    <a:pt x="489" y="6"/>
                  </a:cubicBezTo>
                  <a:cubicBezTo>
                    <a:pt x="412" y="2"/>
                    <a:pt x="334" y="0"/>
                    <a:pt x="25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79" name="Google Shape;1437;p48">
              <a:extLst>
                <a:ext uri="{FF2B5EF4-FFF2-40B4-BE49-F238E27FC236}">
                  <a16:creationId xmlns:a16="http://schemas.microsoft.com/office/drawing/2014/main" id="{DA00F512-23E5-45C6-B651-69A4F1E4C7FC}"/>
                </a:ext>
              </a:extLst>
            </p:cNvPr>
            <p:cNvSpPr/>
            <p:nvPr/>
          </p:nvSpPr>
          <p:spPr>
            <a:xfrm>
              <a:off x="8091568" y="2071964"/>
              <a:ext cx="33345" cy="5990"/>
            </a:xfrm>
            <a:custGeom>
              <a:avLst/>
              <a:gdLst/>
              <a:ahLst/>
              <a:cxnLst/>
              <a:rect l="l" t="t" r="r" b="b"/>
              <a:pathLst>
                <a:path w="629" h="113" extrusionOk="0">
                  <a:moveTo>
                    <a:pt x="39" y="0"/>
                  </a:moveTo>
                  <a:cubicBezTo>
                    <a:pt x="10" y="0"/>
                    <a:pt x="1" y="45"/>
                    <a:pt x="32" y="54"/>
                  </a:cubicBezTo>
                  <a:cubicBezTo>
                    <a:pt x="159" y="92"/>
                    <a:pt x="288" y="113"/>
                    <a:pt x="419" y="113"/>
                  </a:cubicBezTo>
                  <a:cubicBezTo>
                    <a:pt x="477" y="113"/>
                    <a:pt x="536" y="109"/>
                    <a:pt x="594" y="100"/>
                  </a:cubicBezTo>
                  <a:cubicBezTo>
                    <a:pt x="628" y="96"/>
                    <a:pt x="621" y="38"/>
                    <a:pt x="588" y="38"/>
                  </a:cubicBezTo>
                  <a:cubicBezTo>
                    <a:pt x="587" y="38"/>
                    <a:pt x="586" y="38"/>
                    <a:pt x="585" y="38"/>
                  </a:cubicBezTo>
                  <a:cubicBezTo>
                    <a:pt x="527" y="43"/>
                    <a:pt x="470" y="46"/>
                    <a:pt x="413" y="46"/>
                  </a:cubicBezTo>
                  <a:cubicBezTo>
                    <a:pt x="290" y="46"/>
                    <a:pt x="169" y="33"/>
                    <a:pt x="46" y="1"/>
                  </a:cubicBezTo>
                  <a:cubicBezTo>
                    <a:pt x="43" y="0"/>
                    <a:pt x="41"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80" name="Google Shape;1438;p48">
              <a:extLst>
                <a:ext uri="{FF2B5EF4-FFF2-40B4-BE49-F238E27FC236}">
                  <a16:creationId xmlns:a16="http://schemas.microsoft.com/office/drawing/2014/main" id="{D6FF07B6-96F7-41DB-B289-B94BA4D7A6EB}"/>
                </a:ext>
              </a:extLst>
            </p:cNvPr>
            <p:cNvSpPr/>
            <p:nvPr/>
          </p:nvSpPr>
          <p:spPr>
            <a:xfrm>
              <a:off x="8073067" y="1935565"/>
              <a:ext cx="30535" cy="5460"/>
            </a:xfrm>
            <a:custGeom>
              <a:avLst/>
              <a:gdLst/>
              <a:ahLst/>
              <a:cxnLst/>
              <a:rect l="l" t="t" r="r" b="b"/>
              <a:pathLst>
                <a:path w="576" h="103" extrusionOk="0">
                  <a:moveTo>
                    <a:pt x="539" y="0"/>
                  </a:moveTo>
                  <a:cubicBezTo>
                    <a:pt x="538" y="0"/>
                    <a:pt x="536" y="0"/>
                    <a:pt x="535" y="1"/>
                  </a:cubicBezTo>
                  <a:cubicBezTo>
                    <a:pt x="416" y="22"/>
                    <a:pt x="301" y="42"/>
                    <a:pt x="183" y="42"/>
                  </a:cubicBezTo>
                  <a:cubicBezTo>
                    <a:pt x="139" y="42"/>
                    <a:pt x="94" y="39"/>
                    <a:pt x="49" y="33"/>
                  </a:cubicBezTo>
                  <a:cubicBezTo>
                    <a:pt x="47" y="32"/>
                    <a:pt x="46" y="32"/>
                    <a:pt x="44" y="32"/>
                  </a:cubicBezTo>
                  <a:cubicBezTo>
                    <a:pt x="13" y="32"/>
                    <a:pt x="0" y="81"/>
                    <a:pt x="34" y="86"/>
                  </a:cubicBezTo>
                  <a:cubicBezTo>
                    <a:pt x="100" y="96"/>
                    <a:pt x="167" y="103"/>
                    <a:pt x="233" y="103"/>
                  </a:cubicBezTo>
                  <a:cubicBezTo>
                    <a:pt x="342" y="103"/>
                    <a:pt x="450" y="86"/>
                    <a:pt x="551" y="41"/>
                  </a:cubicBezTo>
                  <a:cubicBezTo>
                    <a:pt x="575" y="31"/>
                    <a:pt x="559" y="0"/>
                    <a:pt x="5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81" name="Google Shape;1439;p48">
              <a:extLst>
                <a:ext uri="{FF2B5EF4-FFF2-40B4-BE49-F238E27FC236}">
                  <a16:creationId xmlns:a16="http://schemas.microsoft.com/office/drawing/2014/main" id="{6B487E11-809F-4BB5-B05A-469D538D828B}"/>
                </a:ext>
              </a:extLst>
            </p:cNvPr>
            <p:cNvSpPr/>
            <p:nvPr/>
          </p:nvSpPr>
          <p:spPr>
            <a:xfrm>
              <a:off x="8041578" y="2074032"/>
              <a:ext cx="27673" cy="3552"/>
            </a:xfrm>
            <a:custGeom>
              <a:avLst/>
              <a:gdLst/>
              <a:ahLst/>
              <a:cxnLst/>
              <a:rect l="l" t="t" r="r" b="b"/>
              <a:pathLst>
                <a:path w="522" h="67" extrusionOk="0">
                  <a:moveTo>
                    <a:pt x="273" y="0"/>
                  </a:moveTo>
                  <a:cubicBezTo>
                    <a:pt x="195" y="0"/>
                    <a:pt x="117" y="2"/>
                    <a:pt x="39" y="3"/>
                  </a:cubicBezTo>
                  <a:cubicBezTo>
                    <a:pt x="1" y="4"/>
                    <a:pt x="1" y="64"/>
                    <a:pt x="39" y="64"/>
                  </a:cubicBezTo>
                  <a:cubicBezTo>
                    <a:pt x="120" y="65"/>
                    <a:pt x="201" y="67"/>
                    <a:pt x="281" y="67"/>
                  </a:cubicBezTo>
                  <a:cubicBezTo>
                    <a:pt x="350" y="67"/>
                    <a:pt x="418" y="65"/>
                    <a:pt x="486" y="60"/>
                  </a:cubicBezTo>
                  <a:cubicBezTo>
                    <a:pt x="521" y="57"/>
                    <a:pt x="521" y="9"/>
                    <a:pt x="486" y="7"/>
                  </a:cubicBezTo>
                  <a:cubicBezTo>
                    <a:pt x="415" y="2"/>
                    <a:pt x="344" y="0"/>
                    <a:pt x="27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82" name="Google Shape;1440;p48">
              <a:extLst>
                <a:ext uri="{FF2B5EF4-FFF2-40B4-BE49-F238E27FC236}">
                  <a16:creationId xmlns:a16="http://schemas.microsoft.com/office/drawing/2014/main" id="{CBBD5E91-C4B0-4D65-8F9F-2D4C8163D475}"/>
                </a:ext>
              </a:extLst>
            </p:cNvPr>
            <p:cNvSpPr/>
            <p:nvPr/>
          </p:nvSpPr>
          <p:spPr>
            <a:xfrm>
              <a:off x="8007810" y="1940018"/>
              <a:ext cx="27036" cy="3022"/>
            </a:xfrm>
            <a:custGeom>
              <a:avLst/>
              <a:gdLst/>
              <a:ahLst/>
              <a:cxnLst/>
              <a:rect l="l" t="t" r="r" b="b"/>
              <a:pathLst>
                <a:path w="510" h="57" extrusionOk="0">
                  <a:moveTo>
                    <a:pt x="289" y="0"/>
                  </a:moveTo>
                  <a:cubicBezTo>
                    <a:pt x="203" y="0"/>
                    <a:pt x="117" y="2"/>
                    <a:pt x="31" y="4"/>
                  </a:cubicBezTo>
                  <a:cubicBezTo>
                    <a:pt x="0" y="4"/>
                    <a:pt x="0" y="52"/>
                    <a:pt x="31" y="53"/>
                  </a:cubicBezTo>
                  <a:cubicBezTo>
                    <a:pt x="122" y="55"/>
                    <a:pt x="212" y="57"/>
                    <a:pt x="302" y="57"/>
                  </a:cubicBezTo>
                  <a:cubicBezTo>
                    <a:pt x="361" y="57"/>
                    <a:pt x="419" y="56"/>
                    <a:pt x="478" y="53"/>
                  </a:cubicBezTo>
                  <a:cubicBezTo>
                    <a:pt x="510" y="52"/>
                    <a:pt x="510" y="5"/>
                    <a:pt x="478" y="4"/>
                  </a:cubicBezTo>
                  <a:cubicBezTo>
                    <a:pt x="414" y="1"/>
                    <a:pt x="352" y="0"/>
                    <a:pt x="2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83" name="Google Shape;1441;p48">
              <a:extLst>
                <a:ext uri="{FF2B5EF4-FFF2-40B4-BE49-F238E27FC236}">
                  <a16:creationId xmlns:a16="http://schemas.microsoft.com/office/drawing/2014/main" id="{116475E5-72FF-4604-BEF0-2C6554D849B8}"/>
                </a:ext>
              </a:extLst>
            </p:cNvPr>
            <p:cNvSpPr/>
            <p:nvPr/>
          </p:nvSpPr>
          <p:spPr>
            <a:xfrm>
              <a:off x="7992331" y="2074509"/>
              <a:ext cx="24015" cy="2598"/>
            </a:xfrm>
            <a:custGeom>
              <a:avLst/>
              <a:gdLst/>
              <a:ahLst/>
              <a:cxnLst/>
              <a:rect l="l" t="t" r="r" b="b"/>
              <a:pathLst>
                <a:path w="453" h="49" extrusionOk="0">
                  <a:moveTo>
                    <a:pt x="345" y="0"/>
                  </a:moveTo>
                  <a:cubicBezTo>
                    <a:pt x="238" y="0"/>
                    <a:pt x="131" y="5"/>
                    <a:pt x="25" y="6"/>
                  </a:cubicBezTo>
                  <a:cubicBezTo>
                    <a:pt x="0" y="6"/>
                    <a:pt x="0" y="43"/>
                    <a:pt x="25" y="44"/>
                  </a:cubicBezTo>
                  <a:cubicBezTo>
                    <a:pt x="131" y="45"/>
                    <a:pt x="237" y="49"/>
                    <a:pt x="344" y="49"/>
                  </a:cubicBezTo>
                  <a:cubicBezTo>
                    <a:pt x="370" y="49"/>
                    <a:pt x="396" y="49"/>
                    <a:pt x="422" y="48"/>
                  </a:cubicBezTo>
                  <a:cubicBezTo>
                    <a:pt x="452" y="47"/>
                    <a:pt x="452" y="2"/>
                    <a:pt x="422" y="1"/>
                  </a:cubicBezTo>
                  <a:cubicBezTo>
                    <a:pt x="397" y="0"/>
                    <a:pt x="371" y="0"/>
                    <a:pt x="3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84" name="Google Shape;1442;p48">
              <a:extLst>
                <a:ext uri="{FF2B5EF4-FFF2-40B4-BE49-F238E27FC236}">
                  <a16:creationId xmlns:a16="http://schemas.microsoft.com/office/drawing/2014/main" id="{9FDF5AD2-464B-4EEC-985E-4A080DDCDB71}"/>
                </a:ext>
              </a:extLst>
            </p:cNvPr>
            <p:cNvSpPr/>
            <p:nvPr/>
          </p:nvSpPr>
          <p:spPr>
            <a:xfrm>
              <a:off x="7933435" y="1936784"/>
              <a:ext cx="33504" cy="4241"/>
            </a:xfrm>
            <a:custGeom>
              <a:avLst/>
              <a:gdLst/>
              <a:ahLst/>
              <a:cxnLst/>
              <a:rect l="l" t="t" r="r" b="b"/>
              <a:pathLst>
                <a:path w="632" h="80" extrusionOk="0">
                  <a:moveTo>
                    <a:pt x="376" y="1"/>
                  </a:moveTo>
                  <a:cubicBezTo>
                    <a:pt x="265" y="1"/>
                    <a:pt x="154" y="5"/>
                    <a:pt x="43" y="7"/>
                  </a:cubicBezTo>
                  <a:cubicBezTo>
                    <a:pt x="0" y="7"/>
                    <a:pt x="0" y="73"/>
                    <a:pt x="43" y="74"/>
                  </a:cubicBezTo>
                  <a:cubicBezTo>
                    <a:pt x="152" y="76"/>
                    <a:pt x="262" y="79"/>
                    <a:pt x="371" y="79"/>
                  </a:cubicBezTo>
                  <a:cubicBezTo>
                    <a:pt x="444" y="79"/>
                    <a:pt x="517" y="78"/>
                    <a:pt x="589" y="73"/>
                  </a:cubicBezTo>
                  <a:cubicBezTo>
                    <a:pt x="632" y="69"/>
                    <a:pt x="632" y="11"/>
                    <a:pt x="589" y="7"/>
                  </a:cubicBezTo>
                  <a:cubicBezTo>
                    <a:pt x="518" y="2"/>
                    <a:pt x="447" y="1"/>
                    <a:pt x="3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85" name="Google Shape;1443;p48">
              <a:extLst>
                <a:ext uri="{FF2B5EF4-FFF2-40B4-BE49-F238E27FC236}">
                  <a16:creationId xmlns:a16="http://schemas.microsoft.com/office/drawing/2014/main" id="{C44BC005-D7CD-4BA4-AF7C-10A807CA946C}"/>
                </a:ext>
              </a:extLst>
            </p:cNvPr>
            <p:cNvSpPr/>
            <p:nvPr/>
          </p:nvSpPr>
          <p:spPr>
            <a:xfrm>
              <a:off x="7928398" y="2072017"/>
              <a:ext cx="32868" cy="5990"/>
            </a:xfrm>
            <a:custGeom>
              <a:avLst/>
              <a:gdLst/>
              <a:ahLst/>
              <a:cxnLst/>
              <a:rect l="l" t="t" r="r" b="b"/>
              <a:pathLst>
                <a:path w="620" h="113" extrusionOk="0">
                  <a:moveTo>
                    <a:pt x="275" y="1"/>
                  </a:moveTo>
                  <a:cubicBezTo>
                    <a:pt x="192" y="1"/>
                    <a:pt x="108" y="11"/>
                    <a:pt x="29" y="31"/>
                  </a:cubicBezTo>
                  <a:cubicBezTo>
                    <a:pt x="0" y="37"/>
                    <a:pt x="12" y="75"/>
                    <a:pt x="38" y="75"/>
                  </a:cubicBezTo>
                  <a:cubicBezTo>
                    <a:pt x="39" y="75"/>
                    <a:pt x="40" y="75"/>
                    <a:pt x="41" y="75"/>
                  </a:cubicBezTo>
                  <a:cubicBezTo>
                    <a:pt x="97" y="67"/>
                    <a:pt x="152" y="64"/>
                    <a:pt x="205" y="64"/>
                  </a:cubicBezTo>
                  <a:cubicBezTo>
                    <a:pt x="329" y="64"/>
                    <a:pt x="447" y="82"/>
                    <a:pt x="574" y="111"/>
                  </a:cubicBezTo>
                  <a:cubicBezTo>
                    <a:pt x="577" y="112"/>
                    <a:pt x="580" y="112"/>
                    <a:pt x="583" y="112"/>
                  </a:cubicBezTo>
                  <a:cubicBezTo>
                    <a:pt x="612" y="112"/>
                    <a:pt x="619" y="69"/>
                    <a:pt x="588" y="58"/>
                  </a:cubicBezTo>
                  <a:cubicBezTo>
                    <a:pt x="490" y="19"/>
                    <a:pt x="382" y="1"/>
                    <a:pt x="27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86" name="Google Shape;1444;p48">
              <a:extLst>
                <a:ext uri="{FF2B5EF4-FFF2-40B4-BE49-F238E27FC236}">
                  <a16:creationId xmlns:a16="http://schemas.microsoft.com/office/drawing/2014/main" id="{78D4E713-0FC9-45CA-A888-7A49F71141D4}"/>
                </a:ext>
              </a:extLst>
            </p:cNvPr>
            <p:cNvSpPr/>
            <p:nvPr/>
          </p:nvSpPr>
          <p:spPr>
            <a:xfrm>
              <a:off x="7862876" y="2116123"/>
              <a:ext cx="16646" cy="5778"/>
            </a:xfrm>
            <a:custGeom>
              <a:avLst/>
              <a:gdLst/>
              <a:ahLst/>
              <a:cxnLst/>
              <a:rect l="l" t="t" r="r" b="b"/>
              <a:pathLst>
                <a:path w="314" h="109" extrusionOk="0">
                  <a:moveTo>
                    <a:pt x="218" y="0"/>
                  </a:moveTo>
                  <a:cubicBezTo>
                    <a:pt x="148" y="0"/>
                    <a:pt x="75" y="29"/>
                    <a:pt x="22" y="64"/>
                  </a:cubicBezTo>
                  <a:cubicBezTo>
                    <a:pt x="0" y="78"/>
                    <a:pt x="13" y="109"/>
                    <a:pt x="34" y="109"/>
                  </a:cubicBezTo>
                  <a:cubicBezTo>
                    <a:pt x="38" y="109"/>
                    <a:pt x="42" y="107"/>
                    <a:pt x="46" y="105"/>
                  </a:cubicBezTo>
                  <a:cubicBezTo>
                    <a:pt x="80" y="82"/>
                    <a:pt x="118" y="68"/>
                    <a:pt x="160" y="60"/>
                  </a:cubicBezTo>
                  <a:cubicBezTo>
                    <a:pt x="172" y="58"/>
                    <a:pt x="185" y="57"/>
                    <a:pt x="197" y="57"/>
                  </a:cubicBezTo>
                  <a:cubicBezTo>
                    <a:pt x="225" y="57"/>
                    <a:pt x="253" y="61"/>
                    <a:pt x="281" y="61"/>
                  </a:cubicBezTo>
                  <a:cubicBezTo>
                    <a:pt x="282" y="61"/>
                    <a:pt x="282" y="61"/>
                    <a:pt x="282" y="61"/>
                  </a:cubicBezTo>
                  <a:cubicBezTo>
                    <a:pt x="311" y="61"/>
                    <a:pt x="313" y="21"/>
                    <a:pt x="289" y="12"/>
                  </a:cubicBezTo>
                  <a:cubicBezTo>
                    <a:pt x="266" y="4"/>
                    <a:pt x="242"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87" name="Google Shape;1445;p48">
              <a:extLst>
                <a:ext uri="{FF2B5EF4-FFF2-40B4-BE49-F238E27FC236}">
                  <a16:creationId xmlns:a16="http://schemas.microsoft.com/office/drawing/2014/main" id="{DA2F4E79-E0E8-4024-8457-562B30A98FA7}"/>
                </a:ext>
              </a:extLst>
            </p:cNvPr>
            <p:cNvSpPr/>
            <p:nvPr/>
          </p:nvSpPr>
          <p:spPr>
            <a:xfrm>
              <a:off x="7844269" y="1976808"/>
              <a:ext cx="19297" cy="3234"/>
            </a:xfrm>
            <a:custGeom>
              <a:avLst/>
              <a:gdLst/>
              <a:ahLst/>
              <a:cxnLst/>
              <a:rect l="l" t="t" r="r" b="b"/>
              <a:pathLst>
                <a:path w="364" h="61" extrusionOk="0">
                  <a:moveTo>
                    <a:pt x="186" y="0"/>
                  </a:moveTo>
                  <a:cubicBezTo>
                    <a:pt x="137" y="0"/>
                    <a:pt x="87" y="2"/>
                    <a:pt x="37" y="2"/>
                  </a:cubicBezTo>
                  <a:cubicBezTo>
                    <a:pt x="1" y="2"/>
                    <a:pt x="1" y="57"/>
                    <a:pt x="37" y="58"/>
                  </a:cubicBezTo>
                  <a:cubicBezTo>
                    <a:pt x="87" y="58"/>
                    <a:pt x="137" y="60"/>
                    <a:pt x="186" y="60"/>
                  </a:cubicBezTo>
                  <a:cubicBezTo>
                    <a:pt x="236" y="60"/>
                    <a:pt x="285" y="58"/>
                    <a:pt x="334" y="53"/>
                  </a:cubicBezTo>
                  <a:cubicBezTo>
                    <a:pt x="363" y="48"/>
                    <a:pt x="363" y="12"/>
                    <a:pt x="334" y="8"/>
                  </a:cubicBezTo>
                  <a:cubicBezTo>
                    <a:pt x="285" y="2"/>
                    <a:pt x="236"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88" name="Google Shape;1446;p48">
              <a:extLst>
                <a:ext uri="{FF2B5EF4-FFF2-40B4-BE49-F238E27FC236}">
                  <a16:creationId xmlns:a16="http://schemas.microsoft.com/office/drawing/2014/main" id="{760C435A-54FE-4FD7-A78C-F82007079790}"/>
                </a:ext>
              </a:extLst>
            </p:cNvPr>
            <p:cNvSpPr/>
            <p:nvPr/>
          </p:nvSpPr>
          <p:spPr>
            <a:xfrm>
              <a:off x="7820838" y="2113207"/>
              <a:ext cx="24969" cy="4135"/>
            </a:xfrm>
            <a:custGeom>
              <a:avLst/>
              <a:gdLst/>
              <a:ahLst/>
              <a:cxnLst/>
              <a:rect l="l" t="t" r="r" b="b"/>
              <a:pathLst>
                <a:path w="471" h="78" extrusionOk="0">
                  <a:moveTo>
                    <a:pt x="310" y="0"/>
                  </a:moveTo>
                  <a:cubicBezTo>
                    <a:pt x="217" y="0"/>
                    <a:pt x="124" y="10"/>
                    <a:pt x="33" y="15"/>
                  </a:cubicBezTo>
                  <a:cubicBezTo>
                    <a:pt x="1" y="16"/>
                    <a:pt x="1" y="62"/>
                    <a:pt x="33" y="64"/>
                  </a:cubicBezTo>
                  <a:cubicBezTo>
                    <a:pt x="124" y="68"/>
                    <a:pt x="217" y="78"/>
                    <a:pt x="310" y="78"/>
                  </a:cubicBezTo>
                  <a:cubicBezTo>
                    <a:pt x="350" y="78"/>
                    <a:pt x="390" y="76"/>
                    <a:pt x="429" y="71"/>
                  </a:cubicBezTo>
                  <a:cubicBezTo>
                    <a:pt x="471" y="67"/>
                    <a:pt x="471" y="12"/>
                    <a:pt x="429" y="7"/>
                  </a:cubicBezTo>
                  <a:cubicBezTo>
                    <a:pt x="390" y="2"/>
                    <a:pt x="350" y="0"/>
                    <a:pt x="31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89" name="Google Shape;1447;p48">
              <a:extLst>
                <a:ext uri="{FF2B5EF4-FFF2-40B4-BE49-F238E27FC236}">
                  <a16:creationId xmlns:a16="http://schemas.microsoft.com/office/drawing/2014/main" id="{EC8A63E8-C871-4340-8A79-1DB7E6546ED5}"/>
                </a:ext>
              </a:extLst>
            </p:cNvPr>
            <p:cNvSpPr/>
            <p:nvPr/>
          </p:nvSpPr>
          <p:spPr>
            <a:xfrm>
              <a:off x="7805411" y="1974211"/>
              <a:ext cx="26771" cy="3128"/>
            </a:xfrm>
            <a:custGeom>
              <a:avLst/>
              <a:gdLst/>
              <a:ahLst/>
              <a:cxnLst/>
              <a:rect l="l" t="t" r="r" b="b"/>
              <a:pathLst>
                <a:path w="505" h="59" extrusionOk="0">
                  <a:moveTo>
                    <a:pt x="325" y="0"/>
                  </a:moveTo>
                  <a:cubicBezTo>
                    <a:pt x="225" y="0"/>
                    <a:pt x="124" y="6"/>
                    <a:pt x="25" y="10"/>
                  </a:cubicBezTo>
                  <a:cubicBezTo>
                    <a:pt x="0" y="11"/>
                    <a:pt x="0" y="48"/>
                    <a:pt x="25" y="49"/>
                  </a:cubicBezTo>
                  <a:cubicBezTo>
                    <a:pt x="127" y="53"/>
                    <a:pt x="231" y="59"/>
                    <a:pt x="335" y="59"/>
                  </a:cubicBezTo>
                  <a:cubicBezTo>
                    <a:pt x="381" y="59"/>
                    <a:pt x="426" y="58"/>
                    <a:pt x="472" y="55"/>
                  </a:cubicBezTo>
                  <a:cubicBezTo>
                    <a:pt x="504" y="51"/>
                    <a:pt x="504" y="8"/>
                    <a:pt x="472" y="5"/>
                  </a:cubicBezTo>
                  <a:cubicBezTo>
                    <a:pt x="423" y="2"/>
                    <a:pt x="374" y="0"/>
                    <a:pt x="32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90" name="Google Shape;1448;p48">
              <a:extLst>
                <a:ext uri="{FF2B5EF4-FFF2-40B4-BE49-F238E27FC236}">
                  <a16:creationId xmlns:a16="http://schemas.microsoft.com/office/drawing/2014/main" id="{1F5326F5-4493-4AD9-81A0-4A5D33D7EE85}"/>
                </a:ext>
              </a:extLst>
            </p:cNvPr>
            <p:cNvSpPr/>
            <p:nvPr/>
          </p:nvSpPr>
          <p:spPr>
            <a:xfrm>
              <a:off x="7770689" y="2115964"/>
              <a:ext cx="25075" cy="3923"/>
            </a:xfrm>
            <a:custGeom>
              <a:avLst/>
              <a:gdLst/>
              <a:ahLst/>
              <a:cxnLst/>
              <a:rect l="l" t="t" r="r" b="b"/>
              <a:pathLst>
                <a:path w="473" h="74" extrusionOk="0">
                  <a:moveTo>
                    <a:pt x="303" y="0"/>
                  </a:moveTo>
                  <a:cubicBezTo>
                    <a:pt x="213" y="0"/>
                    <a:pt x="124" y="6"/>
                    <a:pt x="34" y="11"/>
                  </a:cubicBezTo>
                  <a:cubicBezTo>
                    <a:pt x="0" y="12"/>
                    <a:pt x="0" y="62"/>
                    <a:pt x="34" y="64"/>
                  </a:cubicBezTo>
                  <a:cubicBezTo>
                    <a:pt x="123" y="68"/>
                    <a:pt x="212" y="74"/>
                    <a:pt x="301" y="74"/>
                  </a:cubicBezTo>
                  <a:cubicBezTo>
                    <a:pt x="345" y="74"/>
                    <a:pt x="388" y="72"/>
                    <a:pt x="432" y="68"/>
                  </a:cubicBezTo>
                  <a:cubicBezTo>
                    <a:pt x="472" y="65"/>
                    <a:pt x="472" y="10"/>
                    <a:pt x="432" y="5"/>
                  </a:cubicBezTo>
                  <a:cubicBezTo>
                    <a:pt x="389" y="2"/>
                    <a:pt x="346"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91" name="Google Shape;1449;p48">
              <a:extLst>
                <a:ext uri="{FF2B5EF4-FFF2-40B4-BE49-F238E27FC236}">
                  <a16:creationId xmlns:a16="http://schemas.microsoft.com/office/drawing/2014/main" id="{AA31BD7F-AE97-46D4-B8C2-9A381B2289DA}"/>
                </a:ext>
              </a:extLst>
            </p:cNvPr>
            <p:cNvSpPr/>
            <p:nvPr/>
          </p:nvSpPr>
          <p:spPr>
            <a:xfrm>
              <a:off x="7753990" y="1968856"/>
              <a:ext cx="34352" cy="7104"/>
            </a:xfrm>
            <a:custGeom>
              <a:avLst/>
              <a:gdLst/>
              <a:ahLst/>
              <a:cxnLst/>
              <a:rect l="l" t="t" r="r" b="b"/>
              <a:pathLst>
                <a:path w="648" h="134" extrusionOk="0">
                  <a:moveTo>
                    <a:pt x="49" y="0"/>
                  </a:moveTo>
                  <a:cubicBezTo>
                    <a:pt x="12" y="0"/>
                    <a:pt x="0" y="57"/>
                    <a:pt x="41" y="71"/>
                  </a:cubicBezTo>
                  <a:cubicBezTo>
                    <a:pt x="162" y="110"/>
                    <a:pt x="288" y="134"/>
                    <a:pt x="414" y="134"/>
                  </a:cubicBezTo>
                  <a:cubicBezTo>
                    <a:pt x="479" y="134"/>
                    <a:pt x="543" y="128"/>
                    <a:pt x="608" y="114"/>
                  </a:cubicBezTo>
                  <a:cubicBezTo>
                    <a:pt x="647" y="105"/>
                    <a:pt x="639" y="41"/>
                    <a:pt x="598" y="41"/>
                  </a:cubicBezTo>
                  <a:cubicBezTo>
                    <a:pt x="598" y="41"/>
                    <a:pt x="598" y="41"/>
                    <a:pt x="597" y="41"/>
                  </a:cubicBezTo>
                  <a:cubicBezTo>
                    <a:pt x="555" y="43"/>
                    <a:pt x="512" y="43"/>
                    <a:pt x="470" y="43"/>
                  </a:cubicBezTo>
                  <a:cubicBezTo>
                    <a:pt x="332" y="43"/>
                    <a:pt x="196" y="34"/>
                    <a:pt x="60" y="2"/>
                  </a:cubicBezTo>
                  <a:cubicBezTo>
                    <a:pt x="56" y="1"/>
                    <a:pt x="53" y="0"/>
                    <a:pt x="4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grpSp>
    </p:spTree>
    <p:extLst>
      <p:ext uri="{BB962C8B-B14F-4D97-AF65-F5344CB8AC3E}">
        <p14:creationId xmlns:p14="http://schemas.microsoft.com/office/powerpoint/2010/main" val="396438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down)">
                                      <p:cBhvr>
                                        <p:cTn id="13" dur="500"/>
                                        <p:tgtEl>
                                          <p:spTgt spid="4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wipe(down)">
                                      <p:cBhvr>
                                        <p:cTn id="16" dur="500"/>
                                        <p:tgtEl>
                                          <p:spTgt spid="4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down)">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4" grpId="0" animBg="1"/>
      <p:bldP spid="46" grpId="0"/>
      <p:bldP spid="5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rgbClr val="333300"/>
          </a:solidFill>
          <a:ln w="152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2" name="BÀI 8_ LỊCH SỬ  6. ẤN ĐỘ CỔ ĐẠI_1.mp4">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703389" y="134939"/>
            <a:ext cx="8785225" cy="660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992314" y="620714"/>
            <a:ext cx="7775575" cy="6001643"/>
          </a:xfrm>
          <a:prstGeom prst="rect">
            <a:avLst/>
          </a:prstGeom>
          <a:noFill/>
        </p:spPr>
        <p:txBody>
          <a:bodyPr>
            <a:spAutoFit/>
          </a:bodyPr>
          <a:lstStyle/>
          <a:p>
            <a:pPr algn="ctr" eaLnBrk="1" hangingPunct="1">
              <a:lnSpc>
                <a:spcPct val="150000"/>
              </a:lnSpc>
              <a:defRPr/>
            </a:pPr>
            <a:r>
              <a:rPr lang="vi-VN" sz="3200" b="1" dirty="0">
                <a:solidFill>
                  <a:schemeClr val="bg1"/>
                </a:solidFill>
                <a:latin typeface="+mj-lt"/>
                <a:cs typeface="Arial" charset="0"/>
              </a:rPr>
              <a:t>HƯỚNG DẪN VỀ NHÀ</a:t>
            </a:r>
          </a:p>
          <a:p>
            <a:pPr eaLnBrk="1" hangingPunct="1">
              <a:lnSpc>
                <a:spcPct val="150000"/>
              </a:lnSpc>
              <a:defRPr/>
            </a:pPr>
            <a:r>
              <a:rPr lang="vi-VN" sz="3200" b="1" dirty="0">
                <a:solidFill>
                  <a:srgbClr val="FFFF00"/>
                </a:solidFill>
                <a:latin typeface="+mj-lt"/>
                <a:cs typeface="Arial" charset="0"/>
              </a:rPr>
              <a:t>- Xem lại các phần đã học của bài 8</a:t>
            </a:r>
          </a:p>
          <a:p>
            <a:pPr eaLnBrk="1" hangingPunct="1">
              <a:lnSpc>
                <a:spcPct val="150000"/>
              </a:lnSpc>
              <a:defRPr/>
            </a:pPr>
            <a:r>
              <a:rPr lang="vi-VN" sz="3200" b="1" dirty="0">
                <a:solidFill>
                  <a:srgbClr val="FFFF00"/>
                </a:solidFill>
                <a:latin typeface="+mj-lt"/>
                <a:cs typeface="Arial" charset="0"/>
              </a:rPr>
              <a:t>- Đọc trước bài 9: Trung Quốc thời cổ đại đến thế kỉ VII (Tiết 1) </a:t>
            </a:r>
          </a:p>
          <a:p>
            <a:pPr eaLnBrk="1" hangingPunct="1">
              <a:lnSpc>
                <a:spcPct val="150000"/>
              </a:lnSpc>
              <a:defRPr/>
            </a:pPr>
            <a:r>
              <a:rPr lang="en-US" sz="3200" b="1" dirty="0" err="1">
                <a:solidFill>
                  <a:schemeClr val="bg1"/>
                </a:solidFill>
                <a:latin typeface="+mj-lt"/>
                <a:cs typeface="Arial" charset="0"/>
              </a:rPr>
              <a:t>Nhóm</a:t>
            </a:r>
            <a:r>
              <a:rPr lang="en-US" sz="3200" b="1" dirty="0">
                <a:solidFill>
                  <a:schemeClr val="bg1"/>
                </a:solidFill>
                <a:latin typeface="+mj-lt"/>
                <a:cs typeface="Arial" charset="0"/>
              </a:rPr>
              <a:t> 1+2</a:t>
            </a:r>
            <a:r>
              <a:rPr lang="vi-VN" sz="3200" b="1" dirty="0">
                <a:solidFill>
                  <a:schemeClr val="bg1"/>
                </a:solidFill>
                <a:latin typeface="+mj-lt"/>
                <a:cs typeface="Arial" charset="0"/>
              </a:rPr>
              <a:t>. Điều kiện tự nhiên </a:t>
            </a:r>
          </a:p>
          <a:p>
            <a:pPr eaLnBrk="1" hangingPunct="1">
              <a:lnSpc>
                <a:spcPct val="150000"/>
              </a:lnSpc>
              <a:defRPr/>
            </a:pPr>
            <a:r>
              <a:rPr lang="en-US" sz="3200" b="1" dirty="0" err="1">
                <a:solidFill>
                  <a:schemeClr val="bg1"/>
                </a:solidFill>
                <a:latin typeface="+mj-lt"/>
                <a:cs typeface="Arial" charset="0"/>
              </a:rPr>
              <a:t>Nhóm</a:t>
            </a:r>
            <a:r>
              <a:rPr lang="en-US" sz="3200" b="1" dirty="0">
                <a:solidFill>
                  <a:schemeClr val="bg1"/>
                </a:solidFill>
                <a:latin typeface="+mj-lt"/>
                <a:cs typeface="Arial" charset="0"/>
              </a:rPr>
              <a:t> 3 +4</a:t>
            </a:r>
            <a:r>
              <a:rPr lang="vi-VN" sz="3200" b="1" dirty="0">
                <a:solidFill>
                  <a:schemeClr val="bg1"/>
                </a:solidFill>
                <a:latin typeface="+mj-lt"/>
                <a:cs typeface="Arial" charset="0"/>
              </a:rPr>
              <a:t>. Quá trình thống nhất và xác lập chế độ phong kiến dưới thời Tần Thủy Hoàng </a:t>
            </a:r>
            <a:endParaRPr lang="en-US" sz="3200" b="1" dirty="0">
              <a:solidFill>
                <a:schemeClr val="bg1"/>
              </a:solidFill>
              <a:latin typeface="+mj-lt"/>
              <a:cs typeface="Arial" charset="0"/>
            </a:endParaRPr>
          </a:p>
        </p:txBody>
      </p:sp>
    </p:spTree>
    <p:extLst>
      <p:ext uri="{BB962C8B-B14F-4D97-AF65-F5344CB8AC3E}">
        <p14:creationId xmlns:p14="http://schemas.microsoft.com/office/powerpoint/2010/main" val="34054674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EEA6FC91-0F8D-4C45-A6AE-7B5376BC6904}"/>
              </a:ext>
            </a:extLst>
          </p:cNvPr>
          <p:cNvGrpSpPr/>
          <p:nvPr/>
        </p:nvGrpSpPr>
        <p:grpSpPr>
          <a:xfrm>
            <a:off x="-1" y="-95511"/>
            <a:ext cx="4240721" cy="1530488"/>
            <a:chOff x="-1057112" y="-106078"/>
            <a:chExt cx="4439504" cy="1530488"/>
          </a:xfrm>
        </p:grpSpPr>
        <p:grpSp>
          <p:nvGrpSpPr>
            <p:cNvPr id="24" name="Group 23">
              <a:extLst>
                <a:ext uri="{FF2B5EF4-FFF2-40B4-BE49-F238E27FC236}">
                  <a16:creationId xmlns:a16="http://schemas.microsoft.com/office/drawing/2014/main" id="{28E95A3E-A8BE-472D-901A-AB56C1F86064}"/>
                </a:ext>
              </a:extLst>
            </p:cNvPr>
            <p:cNvGrpSpPr/>
            <p:nvPr/>
          </p:nvGrpSpPr>
          <p:grpSpPr>
            <a:xfrm>
              <a:off x="-812308" y="0"/>
              <a:ext cx="4194700" cy="1074198"/>
              <a:chOff x="-1176292" y="0"/>
              <a:chExt cx="4194700" cy="1074198"/>
            </a:xfrm>
          </p:grpSpPr>
          <p:sp>
            <p:nvSpPr>
              <p:cNvPr id="27" name="Flowchart: Delay 26">
                <a:extLst>
                  <a:ext uri="{FF2B5EF4-FFF2-40B4-BE49-F238E27FC236}">
                    <a16:creationId xmlns:a16="http://schemas.microsoft.com/office/drawing/2014/main" id="{B65B1754-4E1E-46AA-9E8B-485C33C25A32}"/>
                  </a:ext>
                </a:extLst>
              </p:cNvPr>
              <p:cNvSpPr/>
              <p:nvPr/>
            </p:nvSpPr>
            <p:spPr>
              <a:xfrm rot="16200000">
                <a:off x="539317" y="-1404893"/>
                <a:ext cx="763481" cy="4194700"/>
              </a:xfrm>
              <a:prstGeom prst="flowChartDelay">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28" name="Oval 27">
                <a:extLst>
                  <a:ext uri="{FF2B5EF4-FFF2-40B4-BE49-F238E27FC236}">
                    <a16:creationId xmlns:a16="http://schemas.microsoft.com/office/drawing/2014/main" id="{E80C3099-DF37-4045-B0FE-FA4EC342B782}"/>
                  </a:ext>
                </a:extLst>
              </p:cNvPr>
              <p:cNvSpPr/>
              <p:nvPr/>
            </p:nvSpPr>
            <p:spPr>
              <a:xfrm>
                <a:off x="1711602" y="0"/>
                <a:ext cx="1118586" cy="10741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grpSp>
        <p:sp>
          <p:nvSpPr>
            <p:cNvPr id="25" name="TextBox 24">
              <a:extLst>
                <a:ext uri="{FF2B5EF4-FFF2-40B4-BE49-F238E27FC236}">
                  <a16:creationId xmlns:a16="http://schemas.microsoft.com/office/drawing/2014/main" id="{15084731-3335-4465-A2E9-E6643F49965B}"/>
                </a:ext>
              </a:extLst>
            </p:cNvPr>
            <p:cNvSpPr txBox="1"/>
            <p:nvPr/>
          </p:nvSpPr>
          <p:spPr>
            <a:xfrm>
              <a:off x="-1057112" y="138056"/>
              <a:ext cx="2904055" cy="1286354"/>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Bài</a:t>
              </a:r>
              <a:r>
                <a:rPr kumimoji="0" lang="en-US" sz="3600" b="1"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 </a:t>
              </a:r>
            </a:p>
          </p:txBody>
        </p:sp>
        <p:sp>
          <p:nvSpPr>
            <p:cNvPr id="26" name="TextBox 25">
              <a:extLst>
                <a:ext uri="{FF2B5EF4-FFF2-40B4-BE49-F238E27FC236}">
                  <a16:creationId xmlns:a16="http://schemas.microsoft.com/office/drawing/2014/main" id="{0F767137-0798-4474-8395-87DF66C6E469}"/>
                </a:ext>
              </a:extLst>
            </p:cNvPr>
            <p:cNvSpPr txBox="1"/>
            <p:nvPr/>
          </p:nvSpPr>
          <p:spPr>
            <a:xfrm>
              <a:off x="2183774" y="-106078"/>
              <a:ext cx="777922" cy="1286354"/>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lang="en-US" sz="6600" b="1" dirty="0">
                  <a:solidFill>
                    <a:prstClr val="black"/>
                  </a:solidFill>
                  <a:latin typeface="Times New Roman" pitchFamily="18" charset="0"/>
                  <a:cs typeface="Times New Roman" pitchFamily="18" charset="0"/>
                </a:rPr>
                <a:t>8</a:t>
              </a:r>
              <a:endParaRPr kumimoji="0" lang="en-US" sz="6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grpSp>
      <p:sp>
        <p:nvSpPr>
          <p:cNvPr id="29" name="Rectangle 28">
            <a:extLst>
              <a:ext uri="{FF2B5EF4-FFF2-40B4-BE49-F238E27FC236}">
                <a16:creationId xmlns:a16="http://schemas.microsoft.com/office/drawing/2014/main" id="{FCAEA610-5F63-496C-A09F-7A3C8370A3BE}"/>
              </a:ext>
            </a:extLst>
          </p:cNvPr>
          <p:cNvSpPr/>
          <p:nvPr/>
        </p:nvSpPr>
        <p:spPr>
          <a:xfrm>
            <a:off x="4836604" y="407224"/>
            <a:ext cx="4507965"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Times New Roman" pitchFamily="18" charset="0"/>
                <a:cs typeface="Times New Roman" pitchFamily="18" charset="0"/>
              </a:rPr>
              <a:t>ẤN ĐỘ CỔ ĐẠI</a:t>
            </a:r>
            <a:endParaRPr kumimoji="0" lang="en-US" sz="48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Times New Roman" pitchFamily="18" charset="0"/>
              <a:cs typeface="Times New Roman" pitchFamily="18" charset="0"/>
            </a:endParaRPr>
          </a:p>
        </p:txBody>
      </p:sp>
      <p:sp>
        <p:nvSpPr>
          <p:cNvPr id="52" name="Rectangle: Rounded Corners 2"/>
          <p:cNvSpPr/>
          <p:nvPr/>
        </p:nvSpPr>
        <p:spPr>
          <a:xfrm>
            <a:off x="466678" y="1434977"/>
            <a:ext cx="6119999" cy="616656"/>
          </a:xfrm>
          <a:prstGeom prst="roundRect">
            <a:avLst>
              <a:gd name="adj" fmla="val 16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2400" b="1" dirty="0">
                <a:effectLst>
                  <a:outerShdw blurRad="38100" dist="38100" dir="2700000" algn="tl">
                    <a:srgbClr val="000000">
                      <a:alpha val="43137"/>
                    </a:srgbClr>
                  </a:outerShdw>
                </a:effectLst>
                <a:latin typeface="Times New Roman" pitchFamily="18" charset="0"/>
                <a:cs typeface="Times New Roman" pitchFamily="18" charset="0"/>
              </a:rPr>
              <a:t>I.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Điều</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kiện</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tự</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nhiên</a:t>
            </a:r>
            <a:endParaRPr lang="en-US" sz="2400" b="1" dirty="0">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10" name="Group 9"/>
          <p:cNvGrpSpPr/>
          <p:nvPr/>
        </p:nvGrpSpPr>
        <p:grpSpPr>
          <a:xfrm>
            <a:off x="563542" y="2199077"/>
            <a:ext cx="11430189" cy="4510299"/>
            <a:chOff x="369274" y="1635365"/>
            <a:chExt cx="11430189" cy="6062580"/>
          </a:xfrm>
        </p:grpSpPr>
        <p:sp>
          <p:nvSpPr>
            <p:cNvPr id="11" name="Rectangle: Rounded Corners 6"/>
            <p:cNvSpPr/>
            <p:nvPr/>
          </p:nvSpPr>
          <p:spPr>
            <a:xfrm>
              <a:off x="369274" y="1635365"/>
              <a:ext cx="11430189" cy="6062580"/>
            </a:xfrm>
            <a:prstGeom prst="roundRect">
              <a:avLst>
                <a:gd name="adj" fmla="val 4052"/>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TextBox 11"/>
            <p:cNvSpPr txBox="1"/>
            <p:nvPr/>
          </p:nvSpPr>
          <p:spPr>
            <a:xfrm>
              <a:off x="545123" y="1940729"/>
              <a:ext cx="11076787" cy="4261132"/>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spcBef>
                  <a:spcPts val="1200"/>
                </a:spcBef>
              </a:pPr>
              <a:r>
                <a:rPr lang="en-US" sz="3600" dirty="0">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Vị</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trí</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địa</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lý</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Nằm</a:t>
              </a:r>
              <a:r>
                <a:rPr lang="en-US" sz="3600" dirty="0">
                  <a:effectLst>
                    <a:outerShdw blurRad="38100" dist="38100" dir="2700000" algn="tl">
                      <a:srgbClr val="000000">
                        <a:alpha val="43137"/>
                      </a:srgbClr>
                    </a:outerShdw>
                  </a:effectLst>
                  <a:latin typeface="Times New Roman" pitchFamily="18" charset="0"/>
                  <a:cs typeface="Times New Roman" pitchFamily="18" charset="0"/>
                </a:rPr>
                <a:t> ở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khu</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vực</a:t>
              </a:r>
              <a:r>
                <a:rPr lang="en-US" sz="3600" dirty="0">
                  <a:effectLst>
                    <a:outerShdw blurRad="38100" dist="38100" dir="2700000" algn="tl">
                      <a:srgbClr val="000000">
                        <a:alpha val="43137"/>
                      </a:srgbClr>
                    </a:outerShdw>
                  </a:effectLst>
                  <a:latin typeface="Times New Roman" pitchFamily="18" charset="0"/>
                  <a:cs typeface="Times New Roman" pitchFamily="18" charset="0"/>
                </a:rPr>
                <a:t> Nam Á,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có</a:t>
              </a:r>
              <a:r>
                <a:rPr lang="en-US" sz="3600" dirty="0">
                  <a:effectLst>
                    <a:outerShdw blurRad="38100" dist="38100" dir="2700000" algn="tl">
                      <a:srgbClr val="000000">
                        <a:alpha val="43137"/>
                      </a:srgbClr>
                    </a:outerShdw>
                  </a:effectLst>
                  <a:latin typeface="Times New Roman" pitchFamily="18" charset="0"/>
                  <a:cs typeface="Times New Roman" pitchFamily="18" charset="0"/>
                </a:rPr>
                <a:t> 3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mặt</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giáp</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biển</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phía</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bắc</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được</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bao</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bọc</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bởi</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dãy</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núi</a:t>
              </a:r>
              <a:r>
                <a:rPr lang="en-US" sz="3600" dirty="0">
                  <a:effectLst>
                    <a:outerShdw blurRad="38100" dist="38100" dir="2700000" algn="tl">
                      <a:srgbClr val="000000">
                        <a:alpha val="43137"/>
                      </a:srgbClr>
                    </a:outerShdw>
                  </a:effectLst>
                  <a:latin typeface="Times New Roman" pitchFamily="18" charset="0"/>
                  <a:cs typeface="Times New Roman" pitchFamily="18" charset="0"/>
                </a:rPr>
                <a:t> Hi-ma-lay-a.</a:t>
              </a:r>
              <a:endParaRPr lang="en-US" sz="3600" dirty="0">
                <a:latin typeface="Times New Roman" pitchFamily="18" charset="0"/>
                <a:cs typeface="Times New Roman" pitchFamily="18" charset="0"/>
              </a:endParaRPr>
            </a:p>
            <a:p>
              <a:pPr algn="just">
                <a:spcBef>
                  <a:spcPts val="1200"/>
                </a:spcBef>
              </a:pP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Ấn</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 con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sông</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lớn</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Sông</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Ấn</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sông</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Hằng</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just">
                <a:spcBef>
                  <a:spcPts val="1200"/>
                </a:spcBef>
              </a:pP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Nền</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kinh</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tế</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chính</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cư</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dân</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Ấn</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cổ</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đại</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nông</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nghiệp</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trồng</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trọt</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chăn</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nuôi</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altLang="en-US" sz="3600" dirty="0">
                <a:effectLst>
                  <a:outerShdw blurRad="38100" dist="38100" dir="2700000" algn="tl">
                    <a:srgbClr val="000000">
                      <a:alpha val="43137"/>
                    </a:srgbClr>
                  </a:outerShdw>
                </a:effectLst>
                <a:latin typeface="Times New Roman" pitchFamily="18" charset="0"/>
                <a:cs typeface="Times New Roman" pitchFamily="18" charset="0"/>
              </a:endParaRPr>
            </a:p>
          </p:txBody>
        </p:sp>
      </p:grpSp>
    </p:spTree>
    <p:extLst>
      <p:ext uri="{BB962C8B-B14F-4D97-AF65-F5344CB8AC3E}">
        <p14:creationId xmlns:p14="http://schemas.microsoft.com/office/powerpoint/2010/main" val="419464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EEA6FC91-0F8D-4C45-A6AE-7B5376BC6904}"/>
              </a:ext>
            </a:extLst>
          </p:cNvPr>
          <p:cNvGrpSpPr/>
          <p:nvPr/>
        </p:nvGrpSpPr>
        <p:grpSpPr>
          <a:xfrm>
            <a:off x="-1" y="-95511"/>
            <a:ext cx="4240721" cy="1530488"/>
            <a:chOff x="-1057112" y="-106078"/>
            <a:chExt cx="4439504" cy="1530488"/>
          </a:xfrm>
        </p:grpSpPr>
        <p:grpSp>
          <p:nvGrpSpPr>
            <p:cNvPr id="24" name="Group 23">
              <a:extLst>
                <a:ext uri="{FF2B5EF4-FFF2-40B4-BE49-F238E27FC236}">
                  <a16:creationId xmlns:a16="http://schemas.microsoft.com/office/drawing/2014/main" id="{28E95A3E-A8BE-472D-901A-AB56C1F86064}"/>
                </a:ext>
              </a:extLst>
            </p:cNvPr>
            <p:cNvGrpSpPr/>
            <p:nvPr/>
          </p:nvGrpSpPr>
          <p:grpSpPr>
            <a:xfrm>
              <a:off x="-812308" y="0"/>
              <a:ext cx="4194700" cy="1074198"/>
              <a:chOff x="-1176292" y="0"/>
              <a:chExt cx="4194700" cy="1074198"/>
            </a:xfrm>
          </p:grpSpPr>
          <p:sp>
            <p:nvSpPr>
              <p:cNvPr id="27" name="Flowchart: Delay 26">
                <a:extLst>
                  <a:ext uri="{FF2B5EF4-FFF2-40B4-BE49-F238E27FC236}">
                    <a16:creationId xmlns:a16="http://schemas.microsoft.com/office/drawing/2014/main" id="{B65B1754-4E1E-46AA-9E8B-485C33C25A32}"/>
                  </a:ext>
                </a:extLst>
              </p:cNvPr>
              <p:cNvSpPr/>
              <p:nvPr/>
            </p:nvSpPr>
            <p:spPr>
              <a:xfrm rot="16200000">
                <a:off x="539317" y="-1404893"/>
                <a:ext cx="763481" cy="4194700"/>
              </a:xfrm>
              <a:prstGeom prst="flowChartDelay">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28" name="Oval 27">
                <a:extLst>
                  <a:ext uri="{FF2B5EF4-FFF2-40B4-BE49-F238E27FC236}">
                    <a16:creationId xmlns:a16="http://schemas.microsoft.com/office/drawing/2014/main" id="{E80C3099-DF37-4045-B0FE-FA4EC342B782}"/>
                  </a:ext>
                </a:extLst>
              </p:cNvPr>
              <p:cNvSpPr/>
              <p:nvPr/>
            </p:nvSpPr>
            <p:spPr>
              <a:xfrm>
                <a:off x="1711602" y="0"/>
                <a:ext cx="1118586" cy="10741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grpSp>
        <p:sp>
          <p:nvSpPr>
            <p:cNvPr id="25" name="TextBox 24">
              <a:extLst>
                <a:ext uri="{FF2B5EF4-FFF2-40B4-BE49-F238E27FC236}">
                  <a16:creationId xmlns:a16="http://schemas.microsoft.com/office/drawing/2014/main" id="{15084731-3335-4465-A2E9-E6643F49965B}"/>
                </a:ext>
              </a:extLst>
            </p:cNvPr>
            <p:cNvSpPr txBox="1"/>
            <p:nvPr/>
          </p:nvSpPr>
          <p:spPr>
            <a:xfrm>
              <a:off x="-1057112" y="138056"/>
              <a:ext cx="2904055" cy="1286354"/>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Bài</a:t>
              </a:r>
              <a:r>
                <a:rPr kumimoji="0" lang="en-US" sz="3600" b="1"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 </a:t>
              </a:r>
            </a:p>
          </p:txBody>
        </p:sp>
        <p:sp>
          <p:nvSpPr>
            <p:cNvPr id="26" name="TextBox 25">
              <a:extLst>
                <a:ext uri="{FF2B5EF4-FFF2-40B4-BE49-F238E27FC236}">
                  <a16:creationId xmlns:a16="http://schemas.microsoft.com/office/drawing/2014/main" id="{0F767137-0798-4474-8395-87DF66C6E469}"/>
                </a:ext>
              </a:extLst>
            </p:cNvPr>
            <p:cNvSpPr txBox="1"/>
            <p:nvPr/>
          </p:nvSpPr>
          <p:spPr>
            <a:xfrm>
              <a:off x="2183774" y="-106078"/>
              <a:ext cx="777922" cy="1286354"/>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lang="en-US" sz="6600" b="1" dirty="0">
                  <a:solidFill>
                    <a:prstClr val="black"/>
                  </a:solidFill>
                  <a:latin typeface="Times New Roman" pitchFamily="18" charset="0"/>
                  <a:cs typeface="Times New Roman" pitchFamily="18" charset="0"/>
                </a:rPr>
                <a:t>8</a:t>
              </a:r>
              <a:endParaRPr kumimoji="0" lang="en-US" sz="6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grpSp>
      <p:sp>
        <p:nvSpPr>
          <p:cNvPr id="29" name="Rectangle 28">
            <a:extLst>
              <a:ext uri="{FF2B5EF4-FFF2-40B4-BE49-F238E27FC236}">
                <a16:creationId xmlns:a16="http://schemas.microsoft.com/office/drawing/2014/main" id="{FCAEA610-5F63-496C-A09F-7A3C8370A3BE}"/>
              </a:ext>
            </a:extLst>
          </p:cNvPr>
          <p:cNvSpPr/>
          <p:nvPr/>
        </p:nvSpPr>
        <p:spPr>
          <a:xfrm>
            <a:off x="4836604" y="407224"/>
            <a:ext cx="4507965"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Times New Roman" pitchFamily="18" charset="0"/>
                <a:cs typeface="Times New Roman" pitchFamily="18" charset="0"/>
              </a:rPr>
              <a:t>ẤN ĐỘ CỔ ĐẠI</a:t>
            </a:r>
            <a:endParaRPr kumimoji="0" lang="en-US" sz="48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Times New Roman" pitchFamily="18" charset="0"/>
              <a:cs typeface="Times New Roman" pitchFamily="18" charset="0"/>
            </a:endParaRPr>
          </a:p>
        </p:txBody>
      </p:sp>
      <p:sp>
        <p:nvSpPr>
          <p:cNvPr id="52" name="Rectangle: Rounded Corners 2"/>
          <p:cNvSpPr/>
          <p:nvPr/>
        </p:nvSpPr>
        <p:spPr>
          <a:xfrm>
            <a:off x="466678" y="1434977"/>
            <a:ext cx="6119999" cy="616656"/>
          </a:xfrm>
          <a:prstGeom prst="roundRect">
            <a:avLst>
              <a:gd name="adj" fmla="val 16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3200" b="1" dirty="0">
                <a:effectLst>
                  <a:outerShdw blurRad="38100" dist="38100" dir="2700000" algn="tl">
                    <a:srgbClr val="000000">
                      <a:alpha val="43137"/>
                    </a:srgbClr>
                  </a:outerShdw>
                </a:effectLst>
                <a:latin typeface="Times New Roman" pitchFamily="18" charset="0"/>
                <a:cs typeface="Times New Roman" pitchFamily="18" charset="0"/>
              </a:rPr>
              <a:t>I. </a:t>
            </a:r>
            <a:r>
              <a:rPr lang="en-US" sz="3200" b="1" dirty="0" err="1">
                <a:effectLst>
                  <a:outerShdw blurRad="38100" dist="38100" dir="2700000" algn="tl">
                    <a:srgbClr val="000000">
                      <a:alpha val="43137"/>
                    </a:srgbClr>
                  </a:outerShdw>
                </a:effectLst>
                <a:latin typeface="Times New Roman" pitchFamily="18" charset="0"/>
                <a:cs typeface="Times New Roman" pitchFamily="18" charset="0"/>
              </a:rPr>
              <a:t>Điều</a:t>
            </a:r>
            <a:r>
              <a:rPr lang="en-US" sz="32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effectLst>
                  <a:outerShdw blurRad="38100" dist="38100" dir="2700000" algn="tl">
                    <a:srgbClr val="000000">
                      <a:alpha val="43137"/>
                    </a:srgbClr>
                  </a:outerShdw>
                </a:effectLst>
                <a:latin typeface="Times New Roman" pitchFamily="18" charset="0"/>
                <a:cs typeface="Times New Roman" pitchFamily="18" charset="0"/>
              </a:rPr>
              <a:t>kiện</a:t>
            </a:r>
            <a:r>
              <a:rPr lang="en-US" sz="32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effectLst>
                  <a:outerShdw blurRad="38100" dist="38100" dir="2700000" algn="tl">
                    <a:srgbClr val="000000">
                      <a:alpha val="43137"/>
                    </a:srgbClr>
                  </a:outerShdw>
                </a:effectLst>
                <a:latin typeface="Times New Roman" pitchFamily="18" charset="0"/>
                <a:cs typeface="Times New Roman" pitchFamily="18" charset="0"/>
              </a:rPr>
              <a:t>tự</a:t>
            </a:r>
            <a:r>
              <a:rPr lang="en-US" sz="32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effectLst>
                  <a:outerShdw blurRad="38100" dist="38100" dir="2700000" algn="tl">
                    <a:srgbClr val="000000">
                      <a:alpha val="43137"/>
                    </a:srgbClr>
                  </a:outerShdw>
                </a:effectLst>
                <a:latin typeface="Times New Roman" pitchFamily="18" charset="0"/>
                <a:cs typeface="Times New Roman" pitchFamily="18" charset="0"/>
              </a:rPr>
              <a:t>nhiên</a:t>
            </a:r>
            <a:endParaRPr lang="en-US" sz="32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3" name="Rectangle: Rounded Corners 2"/>
          <p:cNvSpPr/>
          <p:nvPr/>
        </p:nvSpPr>
        <p:spPr>
          <a:xfrm>
            <a:off x="448412" y="2236361"/>
            <a:ext cx="6119999" cy="616656"/>
          </a:xfrm>
          <a:prstGeom prst="roundRect">
            <a:avLst>
              <a:gd name="adj" fmla="val 16048"/>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3200" b="1" dirty="0">
                <a:effectLst>
                  <a:outerShdw blurRad="38100" dist="38100" dir="2700000" algn="tl">
                    <a:srgbClr val="000000">
                      <a:alpha val="43137"/>
                    </a:srgbClr>
                  </a:outerShdw>
                </a:effectLst>
                <a:latin typeface="Times New Roman" pitchFamily="18" charset="0"/>
                <a:cs typeface="Times New Roman" pitchFamily="18" charset="0"/>
              </a:rPr>
              <a:t>II. </a:t>
            </a:r>
            <a:r>
              <a:rPr lang="en-US" sz="3200" b="1" dirty="0" err="1">
                <a:effectLst>
                  <a:outerShdw blurRad="38100" dist="38100" dir="2700000" algn="tl">
                    <a:srgbClr val="000000">
                      <a:alpha val="43137"/>
                    </a:srgbClr>
                  </a:outerShdw>
                </a:effectLst>
                <a:latin typeface="Times New Roman" pitchFamily="18" charset="0"/>
                <a:cs typeface="Times New Roman" pitchFamily="18" charset="0"/>
              </a:rPr>
              <a:t>Xã</a:t>
            </a:r>
            <a:r>
              <a:rPr lang="en-US" sz="32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effectLst>
                  <a:outerShdw blurRad="38100" dist="38100" dir="2700000" algn="tl">
                    <a:srgbClr val="000000">
                      <a:alpha val="43137"/>
                    </a:srgbClr>
                  </a:outerShdw>
                </a:effectLst>
                <a:latin typeface="Times New Roman" pitchFamily="18" charset="0"/>
                <a:cs typeface="Times New Roman" pitchFamily="18" charset="0"/>
              </a:rPr>
              <a:t>hội</a:t>
            </a:r>
            <a:r>
              <a:rPr lang="en-US" sz="32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effectLst>
                  <a:outerShdw blurRad="38100" dist="38100" dir="2700000" algn="tl">
                    <a:srgbClr val="000000">
                      <a:alpha val="43137"/>
                    </a:srgbClr>
                  </a:outerShdw>
                </a:effectLst>
                <a:latin typeface="Times New Roman" pitchFamily="18" charset="0"/>
                <a:cs typeface="Times New Roman" pitchFamily="18" charset="0"/>
              </a:rPr>
              <a:t>Ấn</a:t>
            </a:r>
            <a:r>
              <a:rPr lang="en-US" sz="32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effectLst>
                  <a:outerShdw blurRad="38100" dist="38100" dir="2700000" algn="tl">
                    <a:srgbClr val="000000">
                      <a:alpha val="43137"/>
                    </a:srgbClr>
                  </a:outerShdw>
                </a:effectLst>
                <a:latin typeface="Times New Roman" pitchFamily="18" charset="0"/>
                <a:cs typeface="Times New Roman" pitchFamily="18" charset="0"/>
              </a:rPr>
              <a:t>Độ</a:t>
            </a:r>
            <a:r>
              <a:rPr lang="en-US" sz="32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effectLst>
                  <a:outerShdw blurRad="38100" dist="38100" dir="2700000" algn="tl">
                    <a:srgbClr val="000000">
                      <a:alpha val="43137"/>
                    </a:srgbClr>
                  </a:outerShdw>
                </a:effectLst>
                <a:latin typeface="Times New Roman" pitchFamily="18" charset="0"/>
                <a:cs typeface="Times New Roman" pitchFamily="18" charset="0"/>
              </a:rPr>
              <a:t>cổ</a:t>
            </a:r>
            <a:r>
              <a:rPr lang="en-US" sz="32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effectLst>
                  <a:outerShdw blurRad="38100" dist="38100" dir="2700000" algn="tl">
                    <a:srgbClr val="000000">
                      <a:alpha val="43137"/>
                    </a:srgbClr>
                  </a:outerShdw>
                </a:effectLst>
                <a:latin typeface="Times New Roman" pitchFamily="18" charset="0"/>
                <a:cs typeface="Times New Roman" pitchFamily="18" charset="0"/>
              </a:rPr>
              <a:t>đại</a:t>
            </a:r>
            <a:endParaRPr lang="en-US" sz="32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18184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noChangeArrowheads="1"/>
          </p:cNvSpPr>
          <p:nvPr/>
        </p:nvSpPr>
        <p:spPr bwMode="auto">
          <a:xfrm>
            <a:off x="1530926" y="4157"/>
            <a:ext cx="9116289" cy="141287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99FFCC"/>
          </a:solidFill>
          <a:ln w="9525">
            <a:solidFill>
              <a:schemeClr val="tx1"/>
            </a:solidFill>
            <a:miter lim="800000"/>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3200" dirty="0">
                <a:solidFill>
                  <a:srgbClr val="7030A0"/>
                </a:solidFill>
                <a:latin typeface="Times New Roman" panose="02020603050405020304" pitchFamily="18" charset="0"/>
                <a:cs typeface="Times New Roman" panose="02020603050405020304" pitchFamily="18" charset="0"/>
              </a:rPr>
              <a:t>4. </a:t>
            </a:r>
            <a:r>
              <a:rPr lang="en-US" sz="3200" dirty="0" err="1">
                <a:solidFill>
                  <a:srgbClr val="7030A0"/>
                </a:solidFill>
                <a:latin typeface="Times New Roman" panose="02020603050405020304" pitchFamily="18" charset="0"/>
                <a:cs typeface="Times New Roman" panose="02020603050405020304" pitchFamily="18" charset="0"/>
              </a:rPr>
              <a:t>Chế</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độ</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đẳng</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cấp</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trong</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xã</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hội</a:t>
            </a:r>
            <a:r>
              <a:rPr lang="en-US" sz="3200" dirty="0">
                <a:solidFill>
                  <a:srgbClr val="7030A0"/>
                </a:solidFill>
                <a:latin typeface="Times New Roman" panose="02020603050405020304" pitchFamily="18" charset="0"/>
                <a:cs typeface="Times New Roman" panose="02020603050405020304" pitchFamily="18" charset="0"/>
              </a:rPr>
              <a:t> </a:t>
            </a:r>
          </a:p>
          <a:p>
            <a:pPr algn="ctr" eaLnBrk="0" hangingPunct="0"/>
            <a:r>
              <a:rPr lang="en-US" sz="3200" dirty="0" err="1">
                <a:solidFill>
                  <a:srgbClr val="7030A0"/>
                </a:solidFill>
                <a:latin typeface="Times New Roman" panose="02020603050405020304" pitchFamily="18" charset="0"/>
                <a:cs typeface="Times New Roman" panose="02020603050405020304" pitchFamily="18" charset="0"/>
              </a:rPr>
              <a:t>Ấn</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Độ</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cổ</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đại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được</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phân</a:t>
            </a:r>
            <a:endParaRPr lang="en-US" sz="3200" dirty="0">
              <a:solidFill>
                <a:srgbClr val="7030A0"/>
              </a:solidFill>
              <a:latin typeface="Times New Roman" panose="02020603050405020304" pitchFamily="18" charset="0"/>
              <a:cs typeface="Times New Roman" panose="02020603050405020304" pitchFamily="18" charset="0"/>
            </a:endParaRPr>
          </a:p>
          <a:p>
            <a:pPr algn="ctr" eaLnBrk="0" hangingPunct="0"/>
            <a:r>
              <a:rPr lang="en-US" sz="3200" dirty="0">
                <a:solidFill>
                  <a:srgbClr val="7030A0"/>
                </a:solidFill>
                <a:latin typeface="Times New Roman" panose="02020603050405020304" pitchFamily="18" charset="0"/>
                <a:cs typeface="Times New Roman" panose="02020603050405020304" pitchFamily="18" charset="0"/>
              </a:rPr>
              <a:t>chia </a:t>
            </a:r>
            <a:r>
              <a:rPr lang="en-US" sz="3200" dirty="0" err="1">
                <a:solidFill>
                  <a:srgbClr val="7030A0"/>
                </a:solidFill>
                <a:latin typeface="Times New Roman" panose="02020603050405020304" pitchFamily="18" charset="0"/>
                <a:cs typeface="Times New Roman" panose="02020603050405020304" pitchFamily="18" charset="0"/>
              </a:rPr>
              <a:t>dựa</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trên</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cơ</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sở</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nào</a:t>
            </a:r>
            <a:r>
              <a:rPr lang="en-US" sz="3200" dirty="0">
                <a:solidFill>
                  <a:srgbClr val="7030A0"/>
                </a:solidFill>
                <a:latin typeface="Times New Roman" panose="02020603050405020304" pitchFamily="18" charset="0"/>
                <a:cs typeface="Times New Roman" panose="02020603050405020304" pitchFamily="18" charset="0"/>
              </a:rPr>
              <a:t>?</a:t>
            </a:r>
          </a:p>
        </p:txBody>
      </p:sp>
      <p:sp>
        <p:nvSpPr>
          <p:cNvPr id="3" name="AutoShape 3"/>
          <p:cNvSpPr>
            <a:spLocks noChangeArrowheads="1"/>
          </p:cNvSpPr>
          <p:nvPr/>
        </p:nvSpPr>
        <p:spPr bwMode="auto">
          <a:xfrm rot="10800000">
            <a:off x="1530925" y="5284180"/>
            <a:ext cx="9116291" cy="15696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CCFF"/>
          </a:solidFill>
          <a:ln w="9525">
            <a:solidFill>
              <a:schemeClr val="tx1"/>
            </a:solidFill>
            <a:miter lim="800000"/>
          </a:ln>
          <a:effectLst>
            <a:outerShdw dist="35921" dir="2700000" algn="ctr" rotWithShape="0">
              <a:schemeClr val="bg2"/>
            </a:outerShdw>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AutoShape 4"/>
          <p:cNvSpPr>
            <a:spLocks noChangeArrowheads="1"/>
          </p:cNvSpPr>
          <p:nvPr/>
        </p:nvSpPr>
        <p:spPr bwMode="auto">
          <a:xfrm rot="5400000">
            <a:off x="6165273" y="2371896"/>
            <a:ext cx="6858000" cy="210589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CCFF"/>
          </a:solidFill>
          <a:ln w="9525">
            <a:solidFill>
              <a:schemeClr val="tx1"/>
            </a:solidFill>
            <a:miter lim="800000"/>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 name="AutoShape 5"/>
          <p:cNvSpPr>
            <a:spLocks noChangeArrowheads="1"/>
          </p:cNvSpPr>
          <p:nvPr/>
        </p:nvSpPr>
        <p:spPr bwMode="auto">
          <a:xfrm rot="-5400000">
            <a:off x="-831273" y="2358042"/>
            <a:ext cx="6858000" cy="2133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99"/>
          </a:solidFill>
          <a:ln w="9525">
            <a:solidFill>
              <a:schemeClr val="tx1"/>
            </a:solidFill>
            <a:miter lim="800000"/>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Text Box 8"/>
          <p:cNvSpPr txBox="1">
            <a:spLocks noChangeArrowheads="1"/>
          </p:cNvSpPr>
          <p:nvPr/>
        </p:nvSpPr>
        <p:spPr bwMode="auto">
          <a:xfrm>
            <a:off x="3024620" y="5284182"/>
            <a:ext cx="6105525" cy="1569660"/>
          </a:xfrm>
          <a:prstGeom prst="rect">
            <a:avLst/>
          </a:prstGeom>
          <a:noFill/>
          <a:ln w="9525">
            <a:noFill/>
            <a:miter lim="800000"/>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3200" dirty="0">
                <a:solidFill>
                  <a:srgbClr val="002060"/>
                </a:solidFill>
                <a:latin typeface="Times New Roman" panose="02020603050405020304" pitchFamily="18" charset="0"/>
                <a:cs typeface="Times New Roman" panose="02020603050405020304" pitchFamily="18" charset="0"/>
              </a:rPr>
              <a:t>      2. Qua </a:t>
            </a:r>
            <a:r>
              <a:rPr lang="en-US" sz="3200" dirty="0" err="1">
                <a:solidFill>
                  <a:srgbClr val="002060"/>
                </a:solidFill>
                <a:latin typeface="Times New Roman" panose="02020603050405020304" pitchFamily="18" charset="0"/>
                <a:cs typeface="Times New Roman" panose="02020603050405020304" pitchFamily="18" charset="0"/>
              </a:rPr>
              <a:t>sơ</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đồ</a:t>
            </a:r>
            <a:r>
              <a:rPr lang="en-US" sz="3200" dirty="0">
                <a:solidFill>
                  <a:srgbClr val="002060"/>
                </a:solidFill>
                <a:latin typeface="Times New Roman" panose="02020603050405020304" pitchFamily="18" charset="0"/>
                <a:cs typeface="Times New Roman" panose="02020603050405020304" pitchFamily="18" charset="0"/>
              </a:rPr>
              <a:t> 8.2 </a:t>
            </a:r>
            <a:r>
              <a:rPr lang="en-US" sz="3200" dirty="0" err="1">
                <a:solidFill>
                  <a:srgbClr val="002060"/>
                </a:solidFill>
                <a:latin typeface="Times New Roman" panose="02020603050405020304" pitchFamily="18" charset="0"/>
                <a:cs typeface="Times New Roman" panose="02020603050405020304" pitchFamily="18" charset="0"/>
              </a:rPr>
              <a:t>em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hãy</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cho</a:t>
            </a:r>
            <a:r>
              <a:rPr lang="en-US" sz="3200" dirty="0">
                <a:solidFill>
                  <a:srgbClr val="002060"/>
                </a:solidFill>
                <a:latin typeface="Times New Roman" panose="02020603050405020304" pitchFamily="18" charset="0"/>
                <a:cs typeface="Times New Roman" panose="02020603050405020304" pitchFamily="18" charset="0"/>
              </a:rPr>
              <a:t> </a:t>
            </a:r>
          </a:p>
          <a:p>
            <a:pPr>
              <a:defRPr/>
            </a:pPr>
            <a:r>
              <a:rPr lang="en-US" sz="3200" dirty="0" err="1">
                <a:solidFill>
                  <a:srgbClr val="002060"/>
                </a:solidFill>
                <a:latin typeface="Times New Roman" panose="02020603050405020304" pitchFamily="18" charset="0"/>
                <a:cs typeface="Times New Roman" panose="02020603050405020304" pitchFamily="18" charset="0"/>
              </a:rPr>
              <a:t>biết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đẳng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cấp</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nào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có</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vị</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thế</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cao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nhất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đẳng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cấp</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nào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có</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vị</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thế</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thấp</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nhất</a:t>
            </a:r>
            <a:r>
              <a:rPr lang="en-US" sz="3200" dirty="0">
                <a:solidFill>
                  <a:srgbClr val="002060"/>
                </a:solidFill>
                <a:latin typeface="Times New Roman" panose="02020603050405020304" pitchFamily="18" charset="0"/>
                <a:cs typeface="Times New Roman" panose="02020603050405020304" pitchFamily="18" charset="0"/>
              </a:rPr>
              <a:t>?</a:t>
            </a:r>
            <a:endParaRPr lang="en-US" altLang="en-US" sz="3200" dirty="0">
              <a:solidFill>
                <a:srgbClr val="002060"/>
              </a:solidFill>
              <a:latin typeface="Times New Roman" panose="02020603050405020304" pitchFamily="18" charset="0"/>
            </a:endParaRPr>
          </a:p>
        </p:txBody>
      </p:sp>
      <p:sp>
        <p:nvSpPr>
          <p:cNvPr id="8" name="Text Box 9"/>
          <p:cNvSpPr txBox="1">
            <a:spLocks noChangeArrowheads="1"/>
          </p:cNvSpPr>
          <p:nvPr/>
        </p:nvSpPr>
        <p:spPr bwMode="auto">
          <a:xfrm>
            <a:off x="8704118" y="1663094"/>
            <a:ext cx="19431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en-US" sz="3200" dirty="0">
                <a:latin typeface="Times New Roman" panose="02020603050405020304" pitchFamily="18" charset="0"/>
                <a:cs typeface="Times New Roman" panose="02020603050405020304" pitchFamily="18" charset="0"/>
              </a:rPr>
              <a:t>3.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a:t>
            </a:r>
            <a:endParaRPr lang="en-US" sz="3200" dirty="0">
              <a:solidFill>
                <a:srgbClr val="000000"/>
              </a:solidFill>
              <a:latin typeface="Times New Roman" panose="02020603050405020304" pitchFamily="18" charset="0"/>
              <a:cs typeface="Times New Roman" panose="02020603050405020304" pitchFamily="18" charset="0"/>
            </a:endParaRPr>
          </a:p>
          <a:p>
            <a:pPr algn="just" eaLnBrk="1" hangingPunct="1"/>
            <a:endParaRPr lang="en-US" altLang="en-US" sz="3200" dirty="0">
              <a:solidFill>
                <a:srgbClr val="000000"/>
              </a:solidFill>
              <a:latin typeface="Times New Roman" panose="02020603050405020304" pitchFamily="18" charset="0"/>
              <a:cs typeface="Times New Roman" panose="02020603050405020304" pitchFamily="18" charset="0"/>
            </a:endParaRPr>
          </a:p>
        </p:txBody>
      </p:sp>
      <p:sp>
        <p:nvSpPr>
          <p:cNvPr id="9" name="Text Box 10"/>
          <p:cNvSpPr txBox="1">
            <a:spLocks noChangeArrowheads="1"/>
          </p:cNvSpPr>
          <p:nvPr/>
        </p:nvSpPr>
        <p:spPr bwMode="auto">
          <a:xfrm>
            <a:off x="1604532" y="1862917"/>
            <a:ext cx="1905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en-US" sz="3200" dirty="0">
                <a:latin typeface="Times New Roman" panose="02020603050405020304" pitchFamily="18" charset="0"/>
                <a:cs typeface="Times New Roman" panose="02020603050405020304" pitchFamily="18" charset="0"/>
              </a:rPr>
              <a:t>1.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Đra</a:t>
            </a:r>
            <a:r>
              <a:rPr lang="en-US" sz="3200" dirty="0">
                <a:latin typeface="Times New Roman" panose="02020603050405020304" pitchFamily="18" charset="0"/>
                <a:cs typeface="Times New Roman" panose="02020603050405020304" pitchFamily="18" charset="0"/>
              </a:rPr>
              <a:t>-vi-</a:t>
            </a:r>
            <a:r>
              <a:rPr lang="en-US" sz="3200" dirty="0" err="1">
                <a:latin typeface="Times New Roman" panose="02020603050405020304" pitchFamily="18" charset="0"/>
                <a:cs typeface="Times New Roman" panose="02020603050405020304" pitchFamily="18" charset="0"/>
              </a:rPr>
              <a:t>đa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a:t>
            </a:r>
            <a:r>
              <a:rPr lang="en-US" sz="3200" dirty="0" err="1">
                <a:latin typeface="Times New Roman" panose="02020603050405020304" pitchFamily="18" charset="0"/>
                <a:cs typeface="Times New Roman" panose="02020603050405020304" pitchFamily="18" charset="0"/>
              </a:rPr>
              <a:t>ri</a:t>
            </a:r>
            <a:r>
              <a:rPr lang="en-US" sz="3200" dirty="0">
                <a:latin typeface="Times New Roman" panose="02020603050405020304" pitchFamily="18" charset="0"/>
                <a:cs typeface="Times New Roman" panose="02020603050405020304" pitchFamily="18" charset="0"/>
              </a:rPr>
              <a:t>-a?</a:t>
            </a:r>
            <a:endParaRPr lang="en-US" alt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810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970032" cy="64094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latin typeface="Times New Roman" pitchFamily="18" charset="0"/>
              <a:cs typeface="Times New Roman" pitchFamily="18" charset="0"/>
            </a:endParaRPr>
          </a:p>
        </p:txBody>
      </p:sp>
      <p:sp>
        <p:nvSpPr>
          <p:cNvPr id="4" name="Rectangle: Rounded Corners 7"/>
          <p:cNvSpPr/>
          <p:nvPr/>
        </p:nvSpPr>
        <p:spPr>
          <a:xfrm>
            <a:off x="2792751" y="749098"/>
            <a:ext cx="10177281" cy="1626259"/>
          </a:xfrm>
          <a:prstGeom prst="roundRect">
            <a:avLst/>
          </a:prstGeom>
          <a:gradFill>
            <a:gsLst>
              <a:gs pos="0">
                <a:schemeClr val="accent1">
                  <a:lumMod val="5000"/>
                  <a:lumOff val="95000"/>
                </a:schemeClr>
              </a:gs>
              <a:gs pos="100000">
                <a:schemeClr val="bg1">
                  <a:lumMod val="85000"/>
                </a:schemeClr>
              </a:gs>
            </a:gsLst>
            <a:lin ang="18900000" scaled="1"/>
          </a:gradFill>
          <a:ln>
            <a:gradFill>
              <a:gsLst>
                <a:gs pos="0">
                  <a:schemeClr val="bg1"/>
                </a:gs>
                <a:gs pos="100000">
                  <a:schemeClr val="bg1">
                    <a:lumMod val="8500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latin typeface="Times New Roman" pitchFamily="18" charset="0"/>
              <a:cs typeface="Times New Roman" pitchFamily="18" charset="0"/>
            </a:endParaRPr>
          </a:p>
        </p:txBody>
      </p:sp>
      <p:grpSp>
        <p:nvGrpSpPr>
          <p:cNvPr id="5" name="Group 4"/>
          <p:cNvGrpSpPr/>
          <p:nvPr/>
        </p:nvGrpSpPr>
        <p:grpSpPr>
          <a:xfrm>
            <a:off x="157533" y="696607"/>
            <a:ext cx="2839411" cy="1372127"/>
            <a:chOff x="738555" y="1807628"/>
            <a:chExt cx="2001813" cy="1257300"/>
          </a:xfrm>
        </p:grpSpPr>
        <p:sp>
          <p:nvSpPr>
            <p:cNvPr id="26" name="Right Triangle 25"/>
            <p:cNvSpPr/>
            <p:nvPr/>
          </p:nvSpPr>
          <p:spPr>
            <a:xfrm flipH="1">
              <a:off x="2614248" y="1807628"/>
              <a:ext cx="126120" cy="158262"/>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7" name="Freeform: Shape 10"/>
            <p:cNvSpPr/>
            <p:nvPr/>
          </p:nvSpPr>
          <p:spPr>
            <a:xfrm>
              <a:off x="738555" y="1807628"/>
              <a:ext cx="2001813" cy="1257300"/>
            </a:xfrm>
            <a:custGeom>
              <a:avLst/>
              <a:gdLst>
                <a:gd name="connsiteX0" fmla="*/ 131887 w 2001813"/>
                <a:gd name="connsiteY0" fmla="*/ 0 h 1107831"/>
                <a:gd name="connsiteX1" fmla="*/ 2001813 w 2001813"/>
                <a:gd name="connsiteY1" fmla="*/ 0 h 1107831"/>
                <a:gd name="connsiteX2" fmla="*/ 1166114 w 2001813"/>
                <a:gd name="connsiteY2" fmla="*/ 1107831 h 1107831"/>
                <a:gd name="connsiteX3" fmla="*/ 131887 w 2001813"/>
                <a:gd name="connsiteY3" fmla="*/ 1107831 h 1107831"/>
                <a:gd name="connsiteX4" fmla="*/ 0 w 2001813"/>
                <a:gd name="connsiteY4" fmla="*/ 975944 h 1107831"/>
                <a:gd name="connsiteX5" fmla="*/ 0 w 2001813"/>
                <a:gd name="connsiteY5" fmla="*/ 131887 h 1107831"/>
                <a:gd name="connsiteX6" fmla="*/ 131887 w 2001813"/>
                <a:gd name="connsiteY6" fmla="*/ 0 h 110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1813" h="1107831">
                  <a:moveTo>
                    <a:pt x="131887" y="0"/>
                  </a:moveTo>
                  <a:lnTo>
                    <a:pt x="2001813" y="0"/>
                  </a:lnTo>
                  <a:lnTo>
                    <a:pt x="1166114" y="1107831"/>
                  </a:lnTo>
                  <a:lnTo>
                    <a:pt x="131887" y="1107831"/>
                  </a:lnTo>
                  <a:cubicBezTo>
                    <a:pt x="59048" y="1107831"/>
                    <a:pt x="0" y="1048783"/>
                    <a:pt x="0" y="975944"/>
                  </a:cubicBezTo>
                  <a:lnTo>
                    <a:pt x="0" y="131887"/>
                  </a:lnTo>
                  <a:cubicBezTo>
                    <a:pt x="0" y="59048"/>
                    <a:pt x="59048" y="0"/>
                    <a:pt x="131887" y="0"/>
                  </a:cubicBezTo>
                  <a:close/>
                </a:path>
              </a:pathLst>
            </a:custGeom>
            <a:solidFill>
              <a:srgbClr val="005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effectLst>
                  <a:outerShdw blurRad="38100" dist="38100" dir="2700000" algn="tl">
                    <a:srgbClr val="000000">
                      <a:alpha val="43137"/>
                    </a:srgbClr>
                  </a:outerShdw>
                </a:effectLst>
                <a:latin typeface="Times New Roman" pitchFamily="18" charset="0"/>
                <a:cs typeface="Times New Roman" pitchFamily="18" charset="0"/>
              </a:endParaRPr>
            </a:p>
          </p:txBody>
        </p:sp>
      </p:grpSp>
      <p:sp>
        <p:nvSpPr>
          <p:cNvPr id="6" name="Rectangle 5"/>
          <p:cNvSpPr/>
          <p:nvPr/>
        </p:nvSpPr>
        <p:spPr>
          <a:xfrm>
            <a:off x="995430" y="1121060"/>
            <a:ext cx="516592" cy="523220"/>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800" b="1" cap="none" spc="0" dirty="0">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a:t>
            </a:r>
            <a:endParaRPr lang="en-US" sz="2800" b="0" cap="none" spc="0" dirty="0">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Rectangle 6"/>
          <p:cNvSpPr/>
          <p:nvPr/>
        </p:nvSpPr>
        <p:spPr>
          <a:xfrm>
            <a:off x="3153434" y="778770"/>
            <a:ext cx="9029603" cy="156966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defTabSz="44958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400" dirty="0">
                <a:latin typeface="Times New Roman" panose="02020603050405020304" pitchFamily="18" charset="0"/>
              </a:rPr>
              <a:t>- </a:t>
            </a:r>
            <a:r>
              <a:rPr lang="en-US" altLang="x-none" sz="2400" dirty="0" err="1">
                <a:latin typeface="Times New Roman" panose="02020603050405020304" pitchFamily="18" charset="0"/>
              </a:rPr>
              <a:t>Khoảng</a:t>
            </a:r>
            <a:r>
              <a:rPr lang="en-US" altLang="x-none" sz="2400" dirty="0">
                <a:latin typeface="Times New Roman" panose="02020603050405020304" pitchFamily="18" charset="0"/>
              </a:rPr>
              <a:t> 2500 </a:t>
            </a:r>
            <a:r>
              <a:rPr lang="en-US" altLang="x-none" sz="2400" dirty="0" err="1">
                <a:latin typeface="Times New Roman" panose="02020603050405020304" pitchFamily="18" charset="0"/>
              </a:rPr>
              <a:t>năm</a:t>
            </a:r>
            <a:r>
              <a:rPr lang="en-US" altLang="x-none" sz="2400" dirty="0">
                <a:latin typeface="Times New Roman" panose="02020603050405020304" pitchFamily="18" charset="0"/>
              </a:rPr>
              <a:t> TCN, </a:t>
            </a:r>
            <a:r>
              <a:rPr lang="en-US" altLang="x-none" sz="2400" dirty="0" err="1">
                <a:latin typeface="Times New Roman" panose="02020603050405020304" pitchFamily="18" charset="0"/>
              </a:rPr>
              <a:t>người</a:t>
            </a:r>
            <a:r>
              <a:rPr lang="en-US" altLang="x-none" sz="2400" dirty="0">
                <a:latin typeface="Times New Roman" panose="02020603050405020304" pitchFamily="18" charset="0"/>
              </a:rPr>
              <a:t> </a:t>
            </a:r>
            <a:r>
              <a:rPr lang="en-US" altLang="x-none" sz="2400" dirty="0" err="1">
                <a:latin typeface="Times New Roman" panose="02020603050405020304" pitchFamily="18" charset="0"/>
              </a:rPr>
              <a:t>bản</a:t>
            </a:r>
            <a:r>
              <a:rPr lang="en-US" altLang="x-none" sz="2400" dirty="0">
                <a:latin typeface="Times New Roman" panose="02020603050405020304" pitchFamily="18" charset="0"/>
              </a:rPr>
              <a:t> </a:t>
            </a:r>
            <a:r>
              <a:rPr lang="en-US" altLang="x-none" sz="2400" dirty="0" err="1">
                <a:latin typeface="Times New Roman" panose="02020603050405020304" pitchFamily="18" charset="0"/>
              </a:rPr>
              <a:t>địa</a:t>
            </a:r>
            <a:r>
              <a:rPr lang="en-US" altLang="x-none" sz="2400" dirty="0">
                <a:latin typeface="Times New Roman" panose="02020603050405020304" pitchFamily="18" charset="0"/>
              </a:rPr>
              <a:t> </a:t>
            </a:r>
            <a:r>
              <a:rPr lang="en-US" altLang="x-none" sz="2400" dirty="0" err="1">
                <a:latin typeface="Times New Roman" panose="02020603050405020304" pitchFamily="18" charset="0"/>
              </a:rPr>
              <a:t>Đra</a:t>
            </a:r>
            <a:r>
              <a:rPr lang="en-US" altLang="x-none" sz="2400" dirty="0">
                <a:latin typeface="Times New Roman" panose="02020603050405020304" pitchFamily="18" charset="0"/>
              </a:rPr>
              <a:t>-vi-</a:t>
            </a:r>
            <a:r>
              <a:rPr lang="en-US" altLang="x-none" sz="2400" dirty="0" err="1">
                <a:latin typeface="Times New Roman" panose="02020603050405020304" pitchFamily="18" charset="0"/>
              </a:rPr>
              <a:t>đa</a:t>
            </a:r>
            <a:r>
              <a:rPr lang="en-US" altLang="x-none" sz="2400" dirty="0">
                <a:latin typeface="Times New Roman" panose="02020603050405020304" pitchFamily="18" charset="0"/>
              </a:rPr>
              <a:t> </a:t>
            </a:r>
            <a:r>
              <a:rPr lang="en-US" altLang="x-none" sz="2400" dirty="0" err="1">
                <a:latin typeface="Times New Roman" panose="02020603050405020304" pitchFamily="18" charset="0"/>
              </a:rPr>
              <a:t>đã</a:t>
            </a:r>
            <a:r>
              <a:rPr lang="en-US" altLang="x-none" sz="2400" dirty="0">
                <a:latin typeface="Times New Roman" panose="02020603050405020304" pitchFamily="18" charset="0"/>
              </a:rPr>
              <a:t> </a:t>
            </a:r>
            <a:r>
              <a:rPr lang="en-US" altLang="x-none" sz="2400" dirty="0" err="1">
                <a:latin typeface="Times New Roman" panose="02020603050405020304" pitchFamily="18" charset="0"/>
              </a:rPr>
              <a:t>xây</a:t>
            </a:r>
            <a:r>
              <a:rPr lang="en-US" altLang="x-none" sz="2400" dirty="0">
                <a:latin typeface="Times New Roman" panose="02020603050405020304" pitchFamily="18" charset="0"/>
              </a:rPr>
              <a:t> </a:t>
            </a:r>
            <a:r>
              <a:rPr lang="en-US" altLang="x-none" sz="2400" dirty="0" err="1">
                <a:latin typeface="Times New Roman" panose="02020603050405020304" pitchFamily="18" charset="0"/>
              </a:rPr>
              <a:t>dựng</a:t>
            </a:r>
            <a:r>
              <a:rPr lang="en-US" altLang="x-none" sz="2400" dirty="0">
                <a:latin typeface="Times New Roman" panose="02020603050405020304" pitchFamily="18" charset="0"/>
              </a:rPr>
              <a:t> </a:t>
            </a:r>
            <a:r>
              <a:rPr lang="en-US" altLang="x-none" sz="2400" dirty="0" err="1">
                <a:latin typeface="Times New Roman" panose="02020603050405020304" pitchFamily="18" charset="0"/>
              </a:rPr>
              <a:t>những</a:t>
            </a:r>
            <a:r>
              <a:rPr lang="en-US" altLang="x-none" sz="2400" dirty="0">
                <a:latin typeface="Times New Roman" panose="02020603050405020304" pitchFamily="18" charset="0"/>
              </a:rPr>
              <a:t> </a:t>
            </a:r>
            <a:r>
              <a:rPr lang="en-US" altLang="x-none" sz="2400" dirty="0" err="1">
                <a:latin typeface="Times New Roman" panose="02020603050405020304" pitchFamily="18" charset="0"/>
              </a:rPr>
              <a:t>th</a:t>
            </a:r>
            <a:r>
              <a:rPr lang="en-US" altLang="x-none" sz="2400" dirty="0" err="1">
                <a:latin typeface="Times New Roman" panose="02020603050405020304" pitchFamily="18" charset="0"/>
                <a:ea typeface="Times New Roman" panose="02020603050405020304" pitchFamily="18" charset="0"/>
              </a:rPr>
              <a:t>à</a:t>
            </a:r>
            <a:r>
              <a:rPr lang="en-US" altLang="x-none" sz="2400" dirty="0" err="1">
                <a:latin typeface="Times New Roman" panose="02020603050405020304" pitchFamily="18" charset="0"/>
              </a:rPr>
              <a:t>nh</a:t>
            </a:r>
            <a:r>
              <a:rPr lang="en-US" altLang="x-none" sz="2400" dirty="0">
                <a:latin typeface="Times New Roman" panose="02020603050405020304" pitchFamily="18" charset="0"/>
              </a:rPr>
              <a:t> </a:t>
            </a:r>
            <a:r>
              <a:rPr lang="en-US" altLang="x-none" sz="2400" dirty="0" err="1">
                <a:latin typeface="Times New Roman" panose="02020603050405020304" pitchFamily="18" charset="0"/>
              </a:rPr>
              <a:t>thị</a:t>
            </a:r>
            <a:r>
              <a:rPr lang="en-US" altLang="x-none" sz="2400" dirty="0">
                <a:latin typeface="Times New Roman" panose="02020603050405020304" pitchFamily="18" charset="0"/>
              </a:rPr>
              <a:t> </a:t>
            </a:r>
            <a:r>
              <a:rPr lang="en-US" altLang="x-none" sz="2400" dirty="0" err="1">
                <a:latin typeface="Times New Roman" panose="02020603050405020304" pitchFamily="18" charset="0"/>
              </a:rPr>
              <a:t>dọc</a:t>
            </a:r>
            <a:r>
              <a:rPr lang="en-US" altLang="x-none" sz="2400" dirty="0">
                <a:latin typeface="Times New Roman" panose="02020603050405020304" pitchFamily="18" charset="0"/>
              </a:rPr>
              <a:t> </a:t>
            </a:r>
            <a:r>
              <a:rPr lang="en-US" altLang="x-none" sz="2400" dirty="0" err="1">
                <a:latin typeface="Times New Roman" panose="02020603050405020304" pitchFamily="18" charset="0"/>
              </a:rPr>
              <a:t>bờ</a:t>
            </a:r>
            <a:r>
              <a:rPr lang="en-US" altLang="x-none" sz="2400" dirty="0">
                <a:latin typeface="Times New Roman" panose="02020603050405020304" pitchFamily="18" charset="0"/>
              </a:rPr>
              <a:t> </a:t>
            </a:r>
            <a:r>
              <a:rPr lang="en-US" altLang="x-none" sz="2400" dirty="0" err="1">
                <a:latin typeface="Times New Roman" panose="02020603050405020304" pitchFamily="18" charset="0"/>
              </a:rPr>
              <a:t>sông</a:t>
            </a:r>
            <a:r>
              <a:rPr lang="en-US" altLang="x-none" sz="2400" dirty="0">
                <a:latin typeface="Times New Roman" panose="02020603050405020304" pitchFamily="18" charset="0"/>
              </a:rPr>
              <a:t> </a:t>
            </a:r>
            <a:r>
              <a:rPr lang="en-US" altLang="x-none" sz="2400" dirty="0" err="1">
                <a:latin typeface="Times New Roman" panose="02020603050405020304" pitchFamily="18" charset="0"/>
              </a:rPr>
              <a:t>Ấn</a:t>
            </a:r>
            <a:r>
              <a:rPr lang="en-US" altLang="x-none" sz="2400" dirty="0">
                <a:latin typeface="Times New Roman" panose="02020603050405020304" pitchFamily="18" charset="0"/>
              </a:rPr>
              <a:t>.</a:t>
            </a:r>
          </a:p>
          <a:p>
            <a:pPr algn="just" defTabSz="44958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x-none" sz="2400" dirty="0">
                <a:latin typeface="Times New Roman" panose="02020603050405020304" pitchFamily="18" charset="0"/>
              </a:rPr>
              <a:t>- </a:t>
            </a:r>
            <a:r>
              <a:rPr lang="en-US" altLang="x-none" sz="2400" dirty="0" err="1">
                <a:latin typeface="Times New Roman" panose="02020603050405020304" pitchFamily="18" charset="0"/>
              </a:rPr>
              <a:t>Đến</a:t>
            </a:r>
            <a:r>
              <a:rPr lang="en-US" altLang="x-none" sz="2400" dirty="0">
                <a:latin typeface="Times New Roman" panose="02020603050405020304" pitchFamily="18" charset="0"/>
              </a:rPr>
              <a:t> </a:t>
            </a:r>
            <a:r>
              <a:rPr lang="en-US" altLang="x-none" sz="2400" dirty="0" err="1">
                <a:latin typeface="Times New Roman" panose="02020603050405020304" pitchFamily="18" charset="0"/>
              </a:rPr>
              <a:t>khoảng</a:t>
            </a:r>
            <a:r>
              <a:rPr lang="en-US" altLang="x-none" sz="2400" dirty="0">
                <a:latin typeface="Times New Roman" panose="02020603050405020304" pitchFamily="18" charset="0"/>
              </a:rPr>
              <a:t> 1500 </a:t>
            </a:r>
            <a:r>
              <a:rPr lang="en-US" altLang="x-none" sz="2400" dirty="0" err="1">
                <a:latin typeface="Times New Roman" panose="02020603050405020304" pitchFamily="18" charset="0"/>
              </a:rPr>
              <a:t>năm</a:t>
            </a:r>
            <a:r>
              <a:rPr lang="en-US" altLang="x-none" sz="2400" dirty="0">
                <a:latin typeface="Times New Roman" panose="02020603050405020304" pitchFamily="18" charset="0"/>
              </a:rPr>
              <a:t> TCN </a:t>
            </a:r>
            <a:r>
              <a:rPr lang="en-US" altLang="x-none" sz="2400" dirty="0" err="1">
                <a:latin typeface="Times New Roman" panose="02020603050405020304" pitchFamily="18" charset="0"/>
              </a:rPr>
              <a:t>người</a:t>
            </a:r>
            <a:r>
              <a:rPr lang="en-US" altLang="x-none" sz="2400" dirty="0">
                <a:latin typeface="Times New Roman" panose="02020603050405020304" pitchFamily="18" charset="0"/>
              </a:rPr>
              <a:t> A-</a:t>
            </a:r>
            <a:r>
              <a:rPr lang="en-US" altLang="x-none" sz="2400" dirty="0" err="1">
                <a:latin typeface="Times New Roman" panose="02020603050405020304" pitchFamily="18" charset="0"/>
              </a:rPr>
              <a:t>ry</a:t>
            </a:r>
            <a:r>
              <a:rPr lang="en-US" altLang="x-none" sz="2400" dirty="0">
                <a:latin typeface="Times New Roman" panose="02020603050405020304" pitchFamily="18" charset="0"/>
              </a:rPr>
              <a:t>-a </a:t>
            </a:r>
            <a:r>
              <a:rPr lang="en-US" altLang="x-none" sz="2400" dirty="0" err="1">
                <a:latin typeface="Times New Roman" panose="02020603050405020304" pitchFamily="18" charset="0"/>
              </a:rPr>
              <a:t>đến</a:t>
            </a:r>
            <a:r>
              <a:rPr lang="en-US" altLang="x-none" sz="2400" dirty="0">
                <a:latin typeface="Times New Roman" panose="02020603050405020304" pitchFamily="18" charset="0"/>
              </a:rPr>
              <a:t> </a:t>
            </a:r>
            <a:r>
              <a:rPr lang="en-US" altLang="x-none" sz="2400" dirty="0" err="1">
                <a:latin typeface="Times New Roman" panose="02020603050405020304" pitchFamily="18" charset="0"/>
              </a:rPr>
              <a:t>xâm</a:t>
            </a:r>
            <a:r>
              <a:rPr lang="en-US" altLang="x-none" sz="2400" dirty="0">
                <a:latin typeface="Times New Roman" panose="02020603050405020304" pitchFamily="18" charset="0"/>
              </a:rPr>
              <a:t> </a:t>
            </a:r>
            <a:r>
              <a:rPr lang="en-US" altLang="x-none" sz="2400" dirty="0" err="1">
                <a:latin typeface="Times New Roman" panose="02020603050405020304" pitchFamily="18" charset="0"/>
              </a:rPr>
              <a:t>chiếm</a:t>
            </a:r>
            <a:r>
              <a:rPr lang="en-US" altLang="x-none" sz="2400" dirty="0">
                <a:latin typeface="Times New Roman" panose="02020603050405020304" pitchFamily="18" charset="0"/>
              </a:rPr>
              <a:t> </a:t>
            </a:r>
            <a:r>
              <a:rPr lang="en-US" altLang="x-none" sz="2400" dirty="0" err="1">
                <a:latin typeface="Times New Roman" panose="02020603050405020304" pitchFamily="18" charset="0"/>
              </a:rPr>
              <a:t>v</a:t>
            </a:r>
            <a:r>
              <a:rPr lang="en-US" altLang="x-none" sz="2400" dirty="0" err="1">
                <a:latin typeface="Times New Roman" panose="02020603050405020304" pitchFamily="18" charset="0"/>
                <a:ea typeface="Times New Roman" panose="02020603050405020304" pitchFamily="18" charset="0"/>
              </a:rPr>
              <a:t>à</a:t>
            </a:r>
            <a:r>
              <a:rPr lang="en-US" altLang="x-none" sz="2400" dirty="0">
                <a:latin typeface="Times New Roman" panose="02020603050405020304" pitchFamily="18" charset="0"/>
              </a:rPr>
              <a:t> </a:t>
            </a:r>
            <a:r>
              <a:rPr lang="en-US" altLang="x-none" sz="2400" dirty="0" err="1">
                <a:latin typeface="Times New Roman" panose="02020603050405020304" pitchFamily="18" charset="0"/>
              </a:rPr>
              <a:t>thiết</a:t>
            </a:r>
            <a:r>
              <a:rPr lang="en-US" altLang="x-none" sz="2400" dirty="0">
                <a:latin typeface="Times New Roman" panose="02020603050405020304" pitchFamily="18" charset="0"/>
              </a:rPr>
              <a:t> </a:t>
            </a:r>
            <a:r>
              <a:rPr lang="en-US" altLang="x-none" sz="2400" dirty="0" err="1">
                <a:latin typeface="Times New Roman" panose="02020603050405020304" pitchFamily="18" charset="0"/>
              </a:rPr>
              <a:t>lập</a:t>
            </a:r>
            <a:r>
              <a:rPr lang="en-US" altLang="x-none" sz="2400" dirty="0">
                <a:latin typeface="Times New Roman" panose="02020603050405020304" pitchFamily="18" charset="0"/>
              </a:rPr>
              <a:t> </a:t>
            </a:r>
            <a:r>
              <a:rPr lang="en-US" altLang="x-none" sz="2400" dirty="0" err="1">
                <a:latin typeface="Times New Roman" panose="02020603050405020304" pitchFamily="18" charset="0"/>
              </a:rPr>
              <a:t>chế</a:t>
            </a:r>
            <a:r>
              <a:rPr lang="en-US" altLang="x-none" sz="2400" dirty="0">
                <a:latin typeface="Times New Roman" panose="02020603050405020304" pitchFamily="18" charset="0"/>
              </a:rPr>
              <a:t> </a:t>
            </a:r>
            <a:r>
              <a:rPr lang="en-US" altLang="x-none" sz="2400" dirty="0" err="1">
                <a:latin typeface="Times New Roman" panose="02020603050405020304" pitchFamily="18" charset="0"/>
              </a:rPr>
              <a:t>độ</a:t>
            </a:r>
            <a:r>
              <a:rPr lang="en-US" altLang="x-none" sz="2400" dirty="0">
                <a:latin typeface="Times New Roman" panose="02020603050405020304" pitchFamily="18" charset="0"/>
              </a:rPr>
              <a:t> </a:t>
            </a:r>
            <a:r>
              <a:rPr lang="en-US" altLang="x-none" sz="2400" dirty="0" err="1">
                <a:latin typeface="Times New Roman" panose="02020603050405020304" pitchFamily="18" charset="0"/>
              </a:rPr>
              <a:t>đẳng</a:t>
            </a:r>
            <a:r>
              <a:rPr lang="en-US" altLang="x-none" sz="2400" dirty="0">
                <a:latin typeface="Times New Roman" panose="02020603050405020304" pitchFamily="18" charset="0"/>
              </a:rPr>
              <a:t> </a:t>
            </a:r>
            <a:r>
              <a:rPr lang="en-US" altLang="x-none" sz="2400" dirty="0" err="1">
                <a:latin typeface="Times New Roman" panose="02020603050405020304" pitchFamily="18" charset="0"/>
              </a:rPr>
              <a:t>cấp</a:t>
            </a:r>
            <a:r>
              <a:rPr lang="en-US" altLang="x-none" sz="2400" dirty="0">
                <a:latin typeface="Times New Roman" panose="02020603050405020304" pitchFamily="18" charset="0"/>
              </a:rPr>
              <a:t>.</a:t>
            </a:r>
            <a:endParaRPr lang="en-US" altLang="en-US" sz="2400" dirty="0">
              <a:latin typeface="Times New Roman" pitchFamily="18" charset="0"/>
              <a:cs typeface="Times New Roman" pitchFamily="18" charset="0"/>
              <a:sym typeface="+mn-ea"/>
            </a:endParaRPr>
          </a:p>
        </p:txBody>
      </p:sp>
      <p:sp>
        <p:nvSpPr>
          <p:cNvPr id="8" name="Rectangle: Rounded Corners 13"/>
          <p:cNvSpPr/>
          <p:nvPr/>
        </p:nvSpPr>
        <p:spPr>
          <a:xfrm>
            <a:off x="2014718" y="2670780"/>
            <a:ext cx="10177281" cy="1099038"/>
          </a:xfrm>
          <a:prstGeom prst="roundRect">
            <a:avLst/>
          </a:prstGeom>
          <a:gradFill>
            <a:gsLst>
              <a:gs pos="0">
                <a:schemeClr val="accent1">
                  <a:lumMod val="5000"/>
                  <a:lumOff val="95000"/>
                </a:schemeClr>
              </a:gs>
              <a:gs pos="100000">
                <a:schemeClr val="bg1">
                  <a:lumMod val="85000"/>
                </a:schemeClr>
              </a:gs>
            </a:gsLst>
            <a:lin ang="18900000" scaled="1"/>
          </a:gradFill>
          <a:ln>
            <a:gradFill>
              <a:gsLst>
                <a:gs pos="0">
                  <a:schemeClr val="bg1"/>
                </a:gs>
                <a:gs pos="100000">
                  <a:schemeClr val="bg1">
                    <a:lumMod val="8500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latin typeface="Times New Roman" pitchFamily="18" charset="0"/>
              <a:cs typeface="Times New Roman" pitchFamily="18" charset="0"/>
            </a:endParaRPr>
          </a:p>
        </p:txBody>
      </p:sp>
      <p:sp>
        <p:nvSpPr>
          <p:cNvPr id="11" name="Rectangle 10"/>
          <p:cNvSpPr/>
          <p:nvPr/>
        </p:nvSpPr>
        <p:spPr>
          <a:xfrm>
            <a:off x="3291051" y="2618275"/>
            <a:ext cx="8818809" cy="108952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90000"/>
              </a:lnSpc>
              <a:defRPr/>
            </a:pPr>
            <a:r>
              <a:rPr lang="en-US" sz="2400" dirty="0">
                <a:latin typeface="Times New Roman" pitchFamily="18" charset="0"/>
                <a:cs typeface="Times New Roman" pitchFamily="18" charset="0"/>
                <a:sym typeface="+mn-ea"/>
              </a:rPr>
              <a:t>- </a:t>
            </a:r>
            <a:r>
              <a:rPr lang="en-US" sz="2400" dirty="0" err="1">
                <a:latin typeface="Times New Roman" pitchFamily="18" charset="0"/>
                <a:cs typeface="Times New Roman" pitchFamily="18" charset="0"/>
                <a:sym typeface="+mn-ea"/>
              </a:rPr>
              <a:t>Đẳng</a:t>
            </a:r>
            <a:r>
              <a:rPr lang="en-US" sz="2400" dirty="0">
                <a:latin typeface="Times New Roman" pitchFamily="18" charset="0"/>
                <a:cs typeface="Times New Roman" pitchFamily="18" charset="0"/>
                <a:sym typeface="+mn-ea"/>
              </a:rPr>
              <a:t> </a:t>
            </a:r>
            <a:r>
              <a:rPr lang="en-US" sz="2400" dirty="0" err="1">
                <a:latin typeface="Times New Roman" pitchFamily="18" charset="0"/>
                <a:cs typeface="Times New Roman" pitchFamily="18" charset="0"/>
                <a:sym typeface="+mn-ea"/>
              </a:rPr>
              <a:t>cấp</a:t>
            </a:r>
            <a:r>
              <a:rPr lang="en-US" sz="2400" dirty="0">
                <a:latin typeface="Times New Roman" pitchFamily="18" charset="0"/>
                <a:cs typeface="Times New Roman" pitchFamily="18" charset="0"/>
                <a:sym typeface="+mn-ea"/>
              </a:rPr>
              <a:t> Bra-man (</a:t>
            </a:r>
            <a:r>
              <a:rPr lang="en-US" sz="2400" dirty="0" err="1">
                <a:latin typeface="Times New Roman" pitchFamily="18" charset="0"/>
                <a:cs typeface="Times New Roman" pitchFamily="18" charset="0"/>
                <a:sym typeface="+mn-ea"/>
              </a:rPr>
              <a:t>Tăng</a:t>
            </a:r>
            <a:r>
              <a:rPr lang="en-US" sz="2400" dirty="0">
                <a:latin typeface="Times New Roman" pitchFamily="18" charset="0"/>
                <a:cs typeface="Times New Roman" pitchFamily="18" charset="0"/>
                <a:sym typeface="+mn-ea"/>
              </a:rPr>
              <a:t> </a:t>
            </a:r>
            <a:r>
              <a:rPr lang="en-US" sz="2400" dirty="0" err="1">
                <a:latin typeface="Times New Roman" pitchFamily="18" charset="0"/>
                <a:cs typeface="Times New Roman" pitchFamily="18" charset="0"/>
                <a:sym typeface="+mn-ea"/>
              </a:rPr>
              <a:t>lữ</a:t>
            </a:r>
            <a:r>
              <a:rPr lang="en-US" sz="2400" dirty="0">
                <a:latin typeface="Times New Roman" pitchFamily="18" charset="0"/>
                <a:cs typeface="Times New Roman" pitchFamily="18" charset="0"/>
                <a:sym typeface="+mn-ea"/>
              </a:rPr>
              <a:t>) </a:t>
            </a:r>
            <a:r>
              <a:rPr lang="en-US" sz="2400" dirty="0" err="1">
                <a:latin typeface="Times New Roman" pitchFamily="18" charset="0"/>
                <a:cs typeface="Times New Roman" pitchFamily="18" charset="0"/>
                <a:sym typeface="+mn-ea"/>
              </a:rPr>
              <a:t>là</a:t>
            </a:r>
            <a:r>
              <a:rPr lang="en-US" sz="2400" dirty="0">
                <a:latin typeface="Times New Roman" pitchFamily="18" charset="0"/>
                <a:cs typeface="Times New Roman" pitchFamily="18" charset="0"/>
                <a:sym typeface="+mn-ea"/>
              </a:rPr>
              <a:t> </a:t>
            </a:r>
            <a:r>
              <a:rPr lang="en-US" sz="2400" dirty="0" err="1">
                <a:latin typeface="Times New Roman" pitchFamily="18" charset="0"/>
                <a:cs typeface="Times New Roman" pitchFamily="18" charset="0"/>
                <a:sym typeface="+mn-ea"/>
              </a:rPr>
              <a:t>đẳng</a:t>
            </a:r>
            <a:r>
              <a:rPr lang="en-US" sz="2400" dirty="0">
                <a:latin typeface="Times New Roman" pitchFamily="18" charset="0"/>
                <a:cs typeface="Times New Roman" pitchFamily="18" charset="0"/>
                <a:sym typeface="+mn-ea"/>
              </a:rPr>
              <a:t> </a:t>
            </a:r>
            <a:r>
              <a:rPr lang="en-US" sz="2400" dirty="0" err="1">
                <a:latin typeface="Times New Roman" pitchFamily="18" charset="0"/>
                <a:cs typeface="Times New Roman" pitchFamily="18" charset="0"/>
                <a:sym typeface="+mn-ea"/>
              </a:rPr>
              <a:t>cấp</a:t>
            </a:r>
            <a:r>
              <a:rPr lang="en-US" sz="2400" dirty="0">
                <a:latin typeface="Times New Roman" pitchFamily="18" charset="0"/>
                <a:cs typeface="Times New Roman" pitchFamily="18" charset="0"/>
                <a:sym typeface="+mn-ea"/>
              </a:rPr>
              <a:t> </a:t>
            </a:r>
            <a:r>
              <a:rPr lang="en-US" sz="2400" dirty="0" err="1">
                <a:latin typeface="Times New Roman" pitchFamily="18" charset="0"/>
                <a:cs typeface="Times New Roman" pitchFamily="18" charset="0"/>
                <a:sym typeface="+mn-ea"/>
              </a:rPr>
              <a:t>có</a:t>
            </a:r>
            <a:r>
              <a:rPr lang="en-US" sz="2400" dirty="0">
                <a:latin typeface="Times New Roman" pitchFamily="18" charset="0"/>
                <a:cs typeface="Times New Roman" pitchFamily="18" charset="0"/>
                <a:sym typeface="+mn-ea"/>
              </a:rPr>
              <a:t> </a:t>
            </a:r>
            <a:r>
              <a:rPr lang="en-US" sz="2400" dirty="0" err="1">
                <a:latin typeface="Times New Roman" pitchFamily="18" charset="0"/>
                <a:cs typeface="Times New Roman" pitchFamily="18" charset="0"/>
                <a:sym typeface="+mn-ea"/>
              </a:rPr>
              <a:t>vị</a:t>
            </a:r>
            <a:r>
              <a:rPr lang="en-US" sz="2400" dirty="0">
                <a:latin typeface="Times New Roman" pitchFamily="18" charset="0"/>
                <a:cs typeface="Times New Roman" pitchFamily="18" charset="0"/>
                <a:sym typeface="+mn-ea"/>
              </a:rPr>
              <a:t> </a:t>
            </a:r>
            <a:r>
              <a:rPr lang="en-US" sz="2400" dirty="0" err="1">
                <a:latin typeface="Times New Roman" pitchFamily="18" charset="0"/>
                <a:cs typeface="Times New Roman" pitchFamily="18" charset="0"/>
                <a:sym typeface="+mn-ea"/>
              </a:rPr>
              <a:t>thế</a:t>
            </a:r>
            <a:r>
              <a:rPr lang="en-US" sz="2400" dirty="0">
                <a:latin typeface="Times New Roman" pitchFamily="18" charset="0"/>
                <a:cs typeface="Times New Roman" pitchFamily="18" charset="0"/>
                <a:sym typeface="+mn-ea"/>
              </a:rPr>
              <a:t> </a:t>
            </a:r>
            <a:r>
              <a:rPr lang="en-US" sz="2400" dirty="0" err="1">
                <a:latin typeface="Times New Roman" pitchFamily="18" charset="0"/>
                <a:cs typeface="Times New Roman" pitchFamily="18" charset="0"/>
                <a:sym typeface="+mn-ea"/>
              </a:rPr>
              <a:t>cao</a:t>
            </a:r>
            <a:r>
              <a:rPr lang="en-US" sz="2400" dirty="0">
                <a:latin typeface="Times New Roman" pitchFamily="18" charset="0"/>
                <a:cs typeface="Times New Roman" pitchFamily="18" charset="0"/>
                <a:sym typeface="+mn-ea"/>
              </a:rPr>
              <a:t> </a:t>
            </a:r>
            <a:r>
              <a:rPr lang="en-US" sz="2400" dirty="0" err="1">
                <a:latin typeface="Times New Roman" pitchFamily="18" charset="0"/>
                <a:cs typeface="Times New Roman" pitchFamily="18" charset="0"/>
                <a:sym typeface="+mn-ea"/>
              </a:rPr>
              <a:t>nhất</a:t>
            </a:r>
            <a:r>
              <a:rPr lang="en-US" sz="2400" dirty="0">
                <a:latin typeface="Times New Roman" pitchFamily="18" charset="0"/>
                <a:cs typeface="Times New Roman" pitchFamily="18" charset="0"/>
                <a:sym typeface="+mn-ea"/>
              </a:rPr>
              <a:t>.</a:t>
            </a:r>
          </a:p>
          <a:p>
            <a:pPr algn="just">
              <a:lnSpc>
                <a:spcPct val="90000"/>
              </a:lnSpc>
              <a:defRPr/>
            </a:pP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Đẳng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cấp</a:t>
            </a:r>
            <a:r>
              <a:rPr lang="en-US" altLang="en-US" sz="2400" dirty="0">
                <a:latin typeface="Times New Roman" pitchFamily="18" charset="0"/>
                <a:cs typeface="Times New Roman" pitchFamily="18" charset="0"/>
              </a:rPr>
              <a:t> Su-</a:t>
            </a:r>
            <a:r>
              <a:rPr lang="en-US" altLang="en-US" sz="2400" dirty="0" err="1">
                <a:latin typeface="Times New Roman" pitchFamily="18" charset="0"/>
                <a:cs typeface="Times New Roman" pitchFamily="18" charset="0"/>
              </a:rPr>
              <a:t>đra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Những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người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thấp</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kém</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trong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xã</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hội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là</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đẳng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cấp</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có</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vị</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thế</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thấp</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nhất</a:t>
            </a:r>
            <a:r>
              <a:rPr lang="en-US" altLang="en-US" sz="2400" dirty="0">
                <a:latin typeface="Times New Roman" pitchFamily="18" charset="0"/>
                <a:cs typeface="Times New Roman" pitchFamily="18" charset="0"/>
              </a:rPr>
              <a:t>.</a:t>
            </a:r>
          </a:p>
        </p:txBody>
      </p:sp>
      <p:sp>
        <p:nvSpPr>
          <p:cNvPr id="12" name="Rectangle: Rounded Corners 19"/>
          <p:cNvSpPr/>
          <p:nvPr/>
        </p:nvSpPr>
        <p:spPr>
          <a:xfrm>
            <a:off x="2014718" y="4039663"/>
            <a:ext cx="10177281" cy="1359319"/>
          </a:xfrm>
          <a:prstGeom prst="roundRect">
            <a:avLst/>
          </a:prstGeom>
          <a:gradFill>
            <a:gsLst>
              <a:gs pos="0">
                <a:schemeClr val="accent1">
                  <a:lumMod val="5000"/>
                  <a:lumOff val="95000"/>
                </a:schemeClr>
              </a:gs>
              <a:gs pos="100000">
                <a:schemeClr val="bg1">
                  <a:lumMod val="85000"/>
                </a:schemeClr>
              </a:gs>
            </a:gsLst>
            <a:lin ang="18900000" scaled="1"/>
          </a:gradFill>
          <a:ln>
            <a:gradFill>
              <a:gsLst>
                <a:gs pos="0">
                  <a:schemeClr val="bg1"/>
                </a:gs>
                <a:gs pos="100000">
                  <a:schemeClr val="bg1">
                    <a:lumMod val="8500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latin typeface="Times New Roman" pitchFamily="18" charset="0"/>
              <a:cs typeface="Times New Roman" pitchFamily="18" charset="0"/>
            </a:endParaRPr>
          </a:p>
        </p:txBody>
      </p:sp>
      <p:sp>
        <p:nvSpPr>
          <p:cNvPr id="15" name="Rectangle 14"/>
          <p:cNvSpPr/>
          <p:nvPr/>
        </p:nvSpPr>
        <p:spPr>
          <a:xfrm>
            <a:off x="3153434" y="3992747"/>
            <a:ext cx="9011407" cy="156966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80000"/>
              </a:lnSpc>
              <a:defRPr/>
            </a:pPr>
            <a:r>
              <a:rPr lang="en-US" sz="2400" dirty="0" err="1">
                <a:latin typeface="Times New Roman" pitchFamily="18" charset="0"/>
                <a:cs typeface="Times New Roman" pitchFamily="18" charset="0"/>
                <a:sym typeface="+mn-ea"/>
              </a:rPr>
              <a:t>Xã</a:t>
            </a:r>
            <a:r>
              <a:rPr lang="en-US" sz="2400" dirty="0">
                <a:latin typeface="Times New Roman" pitchFamily="18" charset="0"/>
                <a:cs typeface="Times New Roman" pitchFamily="18" charset="0"/>
                <a:sym typeface="+mn-ea"/>
              </a:rPr>
              <a:t> </a:t>
            </a:r>
            <a:r>
              <a:rPr lang="en-US" sz="2400" dirty="0" err="1">
                <a:latin typeface="Times New Roman" pitchFamily="18" charset="0"/>
                <a:cs typeface="Times New Roman" pitchFamily="18" charset="0"/>
                <a:sym typeface="+mn-ea"/>
              </a:rPr>
              <a:t>hội</a:t>
            </a:r>
            <a:r>
              <a:rPr lang="en-US" sz="2400" dirty="0">
                <a:latin typeface="Times New Roman" pitchFamily="18" charset="0"/>
                <a:cs typeface="Times New Roman" pitchFamily="18" charset="0"/>
                <a:sym typeface="+mn-ea"/>
              </a:rPr>
              <a:t> </a:t>
            </a:r>
            <a:r>
              <a:rPr lang="en-US" sz="2400" dirty="0" err="1">
                <a:latin typeface="Times New Roman" pitchFamily="18" charset="0"/>
                <a:cs typeface="Times New Roman" pitchFamily="18" charset="0"/>
                <a:sym typeface="+mn-ea"/>
              </a:rPr>
              <a:t>có</a:t>
            </a:r>
            <a:r>
              <a:rPr lang="en-US" sz="2400" dirty="0">
                <a:latin typeface="Times New Roman" pitchFamily="18" charset="0"/>
                <a:cs typeface="Times New Roman" pitchFamily="18" charset="0"/>
                <a:sym typeface="+mn-ea"/>
              </a:rPr>
              <a:t> 4 </a:t>
            </a:r>
            <a:r>
              <a:rPr lang="en-US" sz="2400" dirty="0" err="1">
                <a:latin typeface="Times New Roman" pitchFamily="18" charset="0"/>
                <a:cs typeface="Times New Roman" pitchFamily="18" charset="0"/>
                <a:sym typeface="+mn-ea"/>
              </a:rPr>
              <a:t>đẳng</a:t>
            </a:r>
            <a:r>
              <a:rPr lang="en-US" sz="2400" dirty="0">
                <a:latin typeface="Times New Roman" pitchFamily="18" charset="0"/>
                <a:cs typeface="Times New Roman" pitchFamily="18" charset="0"/>
                <a:sym typeface="+mn-ea"/>
              </a:rPr>
              <a:t> </a:t>
            </a:r>
            <a:r>
              <a:rPr lang="en-US" sz="2400" dirty="0" err="1">
                <a:latin typeface="Times New Roman" pitchFamily="18" charset="0"/>
                <a:cs typeface="Times New Roman" pitchFamily="18" charset="0"/>
                <a:sym typeface="+mn-ea"/>
              </a:rPr>
              <a:t>cấp</a:t>
            </a:r>
            <a:r>
              <a:rPr lang="en-US" sz="2400" dirty="0">
                <a:latin typeface="Times New Roman" pitchFamily="18" charset="0"/>
                <a:cs typeface="Times New Roman" pitchFamily="18" charset="0"/>
                <a:sym typeface="+mn-ea"/>
              </a:rPr>
              <a:t> </a:t>
            </a:r>
            <a:r>
              <a:rPr lang="en-US" sz="2400" dirty="0" err="1">
                <a:latin typeface="Times New Roman" pitchFamily="18" charset="0"/>
                <a:cs typeface="Times New Roman" pitchFamily="18" charset="0"/>
                <a:sym typeface="+mn-ea"/>
              </a:rPr>
              <a:t>cơ</a:t>
            </a:r>
            <a:r>
              <a:rPr lang="en-US" sz="2400" dirty="0">
                <a:latin typeface="Times New Roman" pitchFamily="18" charset="0"/>
                <a:cs typeface="Times New Roman" pitchFamily="18" charset="0"/>
                <a:sym typeface="+mn-ea"/>
              </a:rPr>
              <a:t> </a:t>
            </a:r>
            <a:r>
              <a:rPr lang="en-US" sz="2400" dirty="0" err="1">
                <a:latin typeface="Times New Roman" pitchFamily="18" charset="0"/>
                <a:cs typeface="Times New Roman" pitchFamily="18" charset="0"/>
                <a:sym typeface="+mn-ea"/>
              </a:rPr>
              <a:t>bản</a:t>
            </a:r>
            <a:r>
              <a:rPr lang="en-US" sz="2400" dirty="0">
                <a:latin typeface="Times New Roman" pitchFamily="18" charset="0"/>
                <a:cs typeface="Times New Roman" pitchFamily="18" charset="0"/>
                <a:sym typeface="+mn-ea"/>
              </a:rPr>
              <a:t>:</a:t>
            </a:r>
          </a:p>
          <a:p>
            <a:pPr algn="just">
              <a:lnSpc>
                <a:spcPct val="80000"/>
              </a:lnSpc>
              <a:defRPr/>
            </a:pPr>
            <a:r>
              <a:rPr lang="en-US" sz="2400" dirty="0">
                <a:latin typeface="Times New Roman" pitchFamily="18" charset="0"/>
                <a:cs typeface="Times New Roman" pitchFamily="18" charset="0"/>
                <a:sym typeface="+mn-ea"/>
              </a:rPr>
              <a:t>- Bra-man (</a:t>
            </a:r>
            <a:r>
              <a:rPr lang="en-US" sz="2400" dirty="0" err="1">
                <a:latin typeface="Times New Roman" pitchFamily="18" charset="0"/>
                <a:cs typeface="Times New Roman" pitchFamily="18" charset="0"/>
                <a:sym typeface="+mn-ea"/>
              </a:rPr>
              <a:t>Tăng</a:t>
            </a:r>
            <a:r>
              <a:rPr lang="en-US" sz="2400" dirty="0">
                <a:latin typeface="Times New Roman" pitchFamily="18" charset="0"/>
                <a:cs typeface="Times New Roman" pitchFamily="18" charset="0"/>
                <a:sym typeface="+mn-ea"/>
              </a:rPr>
              <a:t> </a:t>
            </a:r>
            <a:r>
              <a:rPr lang="en-US" sz="2400" dirty="0" err="1">
                <a:latin typeface="Times New Roman" pitchFamily="18" charset="0"/>
                <a:cs typeface="Times New Roman" pitchFamily="18" charset="0"/>
                <a:sym typeface="+mn-ea"/>
              </a:rPr>
              <a:t>lữ</a:t>
            </a:r>
            <a:r>
              <a:rPr lang="en-US" sz="2400" dirty="0">
                <a:latin typeface="Times New Roman" pitchFamily="18" charset="0"/>
                <a:cs typeface="Times New Roman" pitchFamily="18" charset="0"/>
                <a:sym typeface="+mn-ea"/>
              </a:rPr>
              <a:t>).</a:t>
            </a:r>
          </a:p>
          <a:p>
            <a:pPr algn="just">
              <a:lnSpc>
                <a:spcPct val="80000"/>
              </a:lnSpc>
              <a:defRPr/>
            </a:pPr>
            <a:r>
              <a:rPr lang="en-US" sz="2400" dirty="0">
                <a:latin typeface="Times New Roman" pitchFamily="18" charset="0"/>
                <a:cs typeface="Times New Roman" pitchFamily="18" charset="0"/>
                <a:sym typeface="+mn-ea"/>
              </a:rPr>
              <a:t>- </a:t>
            </a:r>
            <a:r>
              <a:rPr lang="en-US" sz="2400" dirty="0" err="1">
                <a:latin typeface="Times New Roman" pitchFamily="18" charset="0"/>
                <a:cs typeface="Times New Roman" pitchFamily="18" charset="0"/>
                <a:sym typeface="+mn-ea"/>
              </a:rPr>
              <a:t>Ksa</a:t>
            </a:r>
            <a:r>
              <a:rPr lang="en-US" sz="2400" dirty="0">
                <a:latin typeface="Times New Roman" pitchFamily="18" charset="0"/>
                <a:cs typeface="Times New Roman" pitchFamily="18" charset="0"/>
                <a:sym typeface="+mn-ea"/>
              </a:rPr>
              <a:t>-tri-a (</a:t>
            </a:r>
            <a:r>
              <a:rPr lang="en-US" sz="2400" dirty="0" err="1">
                <a:latin typeface="Times New Roman" pitchFamily="18" charset="0"/>
                <a:cs typeface="Times New Roman" pitchFamily="18" charset="0"/>
                <a:sym typeface="+mn-ea"/>
              </a:rPr>
              <a:t>Vương</a:t>
            </a:r>
            <a:r>
              <a:rPr lang="en-US" sz="2400" dirty="0">
                <a:latin typeface="Times New Roman" pitchFamily="18" charset="0"/>
                <a:cs typeface="Times New Roman" pitchFamily="18" charset="0"/>
                <a:sym typeface="+mn-ea"/>
              </a:rPr>
              <a:t> </a:t>
            </a:r>
            <a:r>
              <a:rPr lang="en-US" sz="2400" dirty="0" err="1">
                <a:latin typeface="Times New Roman" pitchFamily="18" charset="0"/>
                <a:cs typeface="Times New Roman" pitchFamily="18" charset="0"/>
                <a:sym typeface="+mn-ea"/>
              </a:rPr>
              <a:t>công</a:t>
            </a:r>
            <a:r>
              <a:rPr lang="en-US" sz="2400" dirty="0">
                <a:latin typeface="Times New Roman" pitchFamily="18" charset="0"/>
                <a:cs typeface="Times New Roman" pitchFamily="18" charset="0"/>
                <a:sym typeface="+mn-ea"/>
              </a:rPr>
              <a:t> – </a:t>
            </a:r>
            <a:r>
              <a:rPr lang="en-US" sz="2400" dirty="0" err="1">
                <a:latin typeface="Times New Roman" pitchFamily="18" charset="0"/>
                <a:cs typeface="Times New Roman" pitchFamily="18" charset="0"/>
                <a:sym typeface="+mn-ea"/>
              </a:rPr>
              <a:t>Vũ</a:t>
            </a:r>
            <a:r>
              <a:rPr lang="en-US" sz="2400" dirty="0">
                <a:latin typeface="Times New Roman" pitchFamily="18" charset="0"/>
                <a:cs typeface="Times New Roman" pitchFamily="18" charset="0"/>
                <a:sym typeface="+mn-ea"/>
              </a:rPr>
              <a:t> </a:t>
            </a:r>
            <a:r>
              <a:rPr lang="en-US" sz="2400" dirty="0" err="1">
                <a:latin typeface="Times New Roman" pitchFamily="18" charset="0"/>
                <a:cs typeface="Times New Roman" pitchFamily="18" charset="0"/>
                <a:sym typeface="+mn-ea"/>
              </a:rPr>
              <a:t>sĩ</a:t>
            </a:r>
            <a:r>
              <a:rPr lang="en-US" sz="2400" dirty="0">
                <a:latin typeface="Times New Roman" pitchFamily="18" charset="0"/>
                <a:cs typeface="Times New Roman" pitchFamily="18" charset="0"/>
                <a:sym typeface="+mn-ea"/>
              </a:rPr>
              <a:t>).</a:t>
            </a:r>
          </a:p>
          <a:p>
            <a:pPr algn="just">
              <a:lnSpc>
                <a:spcPct val="80000"/>
              </a:lnSpc>
              <a:defRPr/>
            </a:pPr>
            <a:r>
              <a:rPr lang="en-US" sz="2400" dirty="0">
                <a:latin typeface="Times New Roman" pitchFamily="18" charset="0"/>
                <a:cs typeface="Times New Roman" pitchFamily="18" charset="0"/>
                <a:sym typeface="+mn-ea"/>
              </a:rPr>
              <a:t>- </a:t>
            </a:r>
            <a:r>
              <a:rPr lang="en-US" sz="2400" dirty="0" err="1">
                <a:latin typeface="Times New Roman" pitchFamily="18" charset="0"/>
                <a:cs typeface="Times New Roman" pitchFamily="18" charset="0"/>
                <a:sym typeface="+mn-ea"/>
              </a:rPr>
              <a:t>Vai</a:t>
            </a:r>
            <a:r>
              <a:rPr lang="en-US" sz="2400" dirty="0">
                <a:latin typeface="Times New Roman" pitchFamily="18" charset="0"/>
                <a:cs typeface="Times New Roman" pitchFamily="18" charset="0"/>
                <a:sym typeface="+mn-ea"/>
              </a:rPr>
              <a:t>-</a:t>
            </a:r>
            <a:r>
              <a:rPr lang="en-US" sz="2400" dirty="0" err="1">
                <a:latin typeface="Times New Roman" pitchFamily="18" charset="0"/>
                <a:cs typeface="Times New Roman" pitchFamily="18" charset="0"/>
                <a:sym typeface="+mn-ea"/>
              </a:rPr>
              <a:t>si</a:t>
            </a:r>
            <a:r>
              <a:rPr lang="en-US" sz="2400" dirty="0">
                <a:latin typeface="Times New Roman" pitchFamily="18" charset="0"/>
                <a:cs typeface="Times New Roman" pitchFamily="18" charset="0"/>
                <a:sym typeface="+mn-ea"/>
              </a:rPr>
              <a:t>-a (</a:t>
            </a:r>
            <a:r>
              <a:rPr lang="en-US" sz="2400" dirty="0" err="1">
                <a:latin typeface="Times New Roman" pitchFamily="18" charset="0"/>
                <a:cs typeface="Times New Roman" pitchFamily="18" charset="0"/>
                <a:sym typeface="+mn-ea"/>
              </a:rPr>
              <a:t>Người</a:t>
            </a:r>
            <a:r>
              <a:rPr lang="en-US" sz="2400" dirty="0">
                <a:latin typeface="Times New Roman" pitchFamily="18" charset="0"/>
                <a:cs typeface="Times New Roman" pitchFamily="18" charset="0"/>
                <a:sym typeface="+mn-ea"/>
              </a:rPr>
              <a:t> </a:t>
            </a:r>
            <a:r>
              <a:rPr lang="en-US" sz="2400" dirty="0" err="1">
                <a:latin typeface="Times New Roman" pitchFamily="18" charset="0"/>
                <a:cs typeface="Times New Roman" pitchFamily="18" charset="0"/>
                <a:sym typeface="+mn-ea"/>
              </a:rPr>
              <a:t>bình</a:t>
            </a:r>
            <a:r>
              <a:rPr lang="en-US" sz="2400" dirty="0">
                <a:latin typeface="Times New Roman" pitchFamily="18" charset="0"/>
                <a:cs typeface="Times New Roman" pitchFamily="18" charset="0"/>
                <a:sym typeface="+mn-ea"/>
              </a:rPr>
              <a:t> </a:t>
            </a:r>
            <a:r>
              <a:rPr lang="en-US" sz="2400" dirty="0" err="1">
                <a:latin typeface="Times New Roman" pitchFamily="18" charset="0"/>
                <a:cs typeface="Times New Roman" pitchFamily="18" charset="0"/>
                <a:sym typeface="+mn-ea"/>
              </a:rPr>
              <a:t>dân</a:t>
            </a:r>
            <a:r>
              <a:rPr lang="en-US" sz="2400" dirty="0">
                <a:latin typeface="Times New Roman" pitchFamily="18" charset="0"/>
                <a:cs typeface="Times New Roman" pitchFamily="18" charset="0"/>
                <a:sym typeface="+mn-ea"/>
              </a:rPr>
              <a:t>).</a:t>
            </a:r>
          </a:p>
          <a:p>
            <a:pPr algn="just">
              <a:lnSpc>
                <a:spcPct val="80000"/>
              </a:lnSpc>
              <a:defRPr/>
            </a:pPr>
            <a:r>
              <a:rPr lang="en-US" sz="2400" dirty="0">
                <a:latin typeface="Times New Roman" pitchFamily="18" charset="0"/>
                <a:cs typeface="Times New Roman" pitchFamily="18" charset="0"/>
                <a:sym typeface="+mn-ea"/>
              </a:rPr>
              <a:t>- Su-</a:t>
            </a:r>
            <a:r>
              <a:rPr lang="en-US" sz="2400" dirty="0" err="1">
                <a:latin typeface="Times New Roman" pitchFamily="18" charset="0"/>
                <a:cs typeface="Times New Roman" pitchFamily="18" charset="0"/>
                <a:sym typeface="+mn-ea"/>
              </a:rPr>
              <a:t>đra</a:t>
            </a:r>
            <a:r>
              <a:rPr lang="en-US" sz="2400" dirty="0">
                <a:latin typeface="Times New Roman" pitchFamily="18" charset="0"/>
                <a:cs typeface="Times New Roman" pitchFamily="18" charset="0"/>
                <a:sym typeface="+mn-ea"/>
              </a:rPr>
              <a:t> (</a:t>
            </a:r>
            <a:r>
              <a:rPr lang="en-US" sz="2400" dirty="0" err="1">
                <a:latin typeface="Times New Roman" pitchFamily="18" charset="0"/>
                <a:cs typeface="Times New Roman" pitchFamily="18" charset="0"/>
                <a:sym typeface="+mn-ea"/>
              </a:rPr>
              <a:t>Những</a:t>
            </a:r>
            <a:r>
              <a:rPr lang="en-US" sz="2400" dirty="0">
                <a:latin typeface="Times New Roman" pitchFamily="18" charset="0"/>
                <a:cs typeface="Times New Roman" pitchFamily="18" charset="0"/>
                <a:sym typeface="+mn-ea"/>
              </a:rPr>
              <a:t> </a:t>
            </a:r>
            <a:r>
              <a:rPr lang="en-US" sz="2400" dirty="0" err="1">
                <a:latin typeface="Times New Roman" pitchFamily="18" charset="0"/>
                <a:cs typeface="Times New Roman" pitchFamily="18" charset="0"/>
                <a:sym typeface="+mn-ea"/>
              </a:rPr>
              <a:t>người</a:t>
            </a:r>
            <a:r>
              <a:rPr lang="en-US" sz="2400" dirty="0">
                <a:latin typeface="Times New Roman" pitchFamily="18" charset="0"/>
                <a:cs typeface="Times New Roman" pitchFamily="18" charset="0"/>
                <a:sym typeface="+mn-ea"/>
              </a:rPr>
              <a:t> </a:t>
            </a:r>
            <a:r>
              <a:rPr lang="en-US" sz="2400" dirty="0" err="1">
                <a:latin typeface="Times New Roman" pitchFamily="18" charset="0"/>
                <a:cs typeface="Times New Roman" pitchFamily="18" charset="0"/>
                <a:sym typeface="+mn-ea"/>
              </a:rPr>
              <a:t>thấp</a:t>
            </a:r>
            <a:r>
              <a:rPr lang="en-US" sz="2400" dirty="0">
                <a:latin typeface="Times New Roman" pitchFamily="18" charset="0"/>
                <a:cs typeface="Times New Roman" pitchFamily="18" charset="0"/>
                <a:sym typeface="+mn-ea"/>
              </a:rPr>
              <a:t> </a:t>
            </a:r>
            <a:r>
              <a:rPr lang="en-US" sz="2400" dirty="0" err="1">
                <a:latin typeface="Times New Roman" pitchFamily="18" charset="0"/>
                <a:cs typeface="Times New Roman" pitchFamily="18" charset="0"/>
                <a:sym typeface="+mn-ea"/>
              </a:rPr>
              <a:t>kém</a:t>
            </a:r>
            <a:r>
              <a:rPr lang="en-US" sz="2400" dirty="0">
                <a:latin typeface="Times New Roman" pitchFamily="18" charset="0"/>
                <a:cs typeface="Times New Roman" pitchFamily="18" charset="0"/>
                <a:sym typeface="+mn-ea"/>
              </a:rPr>
              <a:t> </a:t>
            </a:r>
            <a:r>
              <a:rPr lang="en-US" sz="2400" dirty="0" err="1">
                <a:latin typeface="Times New Roman" pitchFamily="18" charset="0"/>
                <a:cs typeface="Times New Roman" pitchFamily="18" charset="0"/>
                <a:sym typeface="+mn-ea"/>
              </a:rPr>
              <a:t>trong</a:t>
            </a:r>
            <a:r>
              <a:rPr lang="en-US" sz="2400" dirty="0">
                <a:latin typeface="Times New Roman" pitchFamily="18" charset="0"/>
                <a:cs typeface="Times New Roman" pitchFamily="18" charset="0"/>
                <a:sym typeface="+mn-ea"/>
              </a:rPr>
              <a:t> </a:t>
            </a:r>
            <a:r>
              <a:rPr lang="en-US" sz="2400" dirty="0" err="1">
                <a:latin typeface="Times New Roman" pitchFamily="18" charset="0"/>
                <a:cs typeface="Times New Roman" pitchFamily="18" charset="0"/>
                <a:sym typeface="+mn-ea"/>
              </a:rPr>
              <a:t>xã</a:t>
            </a:r>
            <a:r>
              <a:rPr lang="en-US" sz="2400" dirty="0">
                <a:latin typeface="Times New Roman" pitchFamily="18" charset="0"/>
                <a:cs typeface="Times New Roman" pitchFamily="18" charset="0"/>
                <a:sym typeface="+mn-ea"/>
              </a:rPr>
              <a:t> </a:t>
            </a:r>
            <a:r>
              <a:rPr lang="en-US" sz="2400" dirty="0" err="1">
                <a:latin typeface="Times New Roman" pitchFamily="18" charset="0"/>
                <a:cs typeface="Times New Roman" pitchFamily="18" charset="0"/>
                <a:sym typeface="+mn-ea"/>
              </a:rPr>
              <a:t>hội</a:t>
            </a:r>
            <a:r>
              <a:rPr lang="en-US" sz="2400" dirty="0">
                <a:latin typeface="Times New Roman" pitchFamily="18" charset="0"/>
                <a:cs typeface="Times New Roman" pitchFamily="18" charset="0"/>
                <a:sym typeface="+mn-ea"/>
              </a:rPr>
              <a:t>).</a:t>
            </a:r>
          </a:p>
        </p:txBody>
      </p:sp>
      <p:sp>
        <p:nvSpPr>
          <p:cNvPr id="16" name="Rectangle: Rounded Corners 19"/>
          <p:cNvSpPr/>
          <p:nvPr/>
        </p:nvSpPr>
        <p:spPr>
          <a:xfrm>
            <a:off x="2005757" y="5588141"/>
            <a:ext cx="10177281" cy="1166619"/>
          </a:xfrm>
          <a:prstGeom prst="roundRect">
            <a:avLst/>
          </a:prstGeom>
          <a:gradFill>
            <a:gsLst>
              <a:gs pos="0">
                <a:schemeClr val="accent1">
                  <a:lumMod val="5000"/>
                  <a:lumOff val="95000"/>
                </a:schemeClr>
              </a:gs>
              <a:gs pos="100000">
                <a:schemeClr val="bg1">
                  <a:lumMod val="85000"/>
                </a:schemeClr>
              </a:gs>
            </a:gsLst>
            <a:lin ang="18900000" scaled="1"/>
          </a:gradFill>
          <a:ln>
            <a:gradFill>
              <a:gsLst>
                <a:gs pos="0">
                  <a:schemeClr val="bg1"/>
                </a:gs>
                <a:gs pos="100000">
                  <a:schemeClr val="bg1">
                    <a:lumMod val="8500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latin typeface="Times New Roman" pitchFamily="18" charset="0"/>
              <a:cs typeface="Times New Roman" pitchFamily="18" charset="0"/>
            </a:endParaRPr>
          </a:p>
        </p:txBody>
      </p:sp>
      <p:sp>
        <p:nvSpPr>
          <p:cNvPr id="19" name="Rectangle 18"/>
          <p:cNvSpPr/>
          <p:nvPr/>
        </p:nvSpPr>
        <p:spPr>
          <a:xfrm>
            <a:off x="3162669" y="5709178"/>
            <a:ext cx="8307869" cy="97872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80000"/>
              </a:lnSpc>
              <a:defRPr/>
            </a:pPr>
            <a:r>
              <a:rPr lang="vi-VN" sz="2400" dirty="0">
                <a:latin typeface="Times New Roman" pitchFamily="18" charset="0"/>
                <a:cs typeface="Times New Roman" pitchFamily="18" charset="0"/>
              </a:rPr>
              <a:t>Chế độ đẳng cấp trong xã hội Ấn Độ cổ đại được phân chia dựa trên những cơ sở : sự phân biệt về chủng tộc (người Đra-vi-a và người A-ry-a).</a:t>
            </a:r>
            <a:endParaRPr lang="en-US" sz="2400" dirty="0">
              <a:latin typeface="Times New Roman" pitchFamily="18" charset="0"/>
              <a:cs typeface="Times New Roman" pitchFamily="18" charset="0"/>
              <a:sym typeface="+mn-ea"/>
            </a:endParaRPr>
          </a:p>
        </p:txBody>
      </p:sp>
      <p:sp>
        <p:nvSpPr>
          <p:cNvPr id="31" name="Rectangle 30"/>
          <p:cNvSpPr/>
          <p:nvPr/>
        </p:nvSpPr>
        <p:spPr>
          <a:xfrm>
            <a:off x="1717111" y="2871888"/>
            <a:ext cx="516592" cy="523220"/>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800" b="1" cap="none" spc="0" dirty="0">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2</a:t>
            </a:r>
            <a:endParaRPr lang="en-US" sz="2800" b="0" cap="none" spc="0" dirty="0">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32" name="Group 31"/>
          <p:cNvGrpSpPr/>
          <p:nvPr/>
        </p:nvGrpSpPr>
        <p:grpSpPr>
          <a:xfrm>
            <a:off x="813997" y="2512518"/>
            <a:ext cx="2839411" cy="1257300"/>
            <a:chOff x="738555" y="3437792"/>
            <a:chExt cx="2001813" cy="1257300"/>
          </a:xfrm>
        </p:grpSpPr>
        <p:sp>
          <p:nvSpPr>
            <p:cNvPr id="33" name="Right Triangle 32"/>
            <p:cNvSpPr/>
            <p:nvPr/>
          </p:nvSpPr>
          <p:spPr>
            <a:xfrm flipH="1">
              <a:off x="2614248" y="3437792"/>
              <a:ext cx="126120" cy="158262"/>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4" name="Freeform: Shape 16"/>
            <p:cNvSpPr/>
            <p:nvPr/>
          </p:nvSpPr>
          <p:spPr>
            <a:xfrm>
              <a:off x="738555" y="3437792"/>
              <a:ext cx="2001813" cy="1257300"/>
            </a:xfrm>
            <a:custGeom>
              <a:avLst/>
              <a:gdLst>
                <a:gd name="connsiteX0" fmla="*/ 131887 w 2001813"/>
                <a:gd name="connsiteY0" fmla="*/ 0 h 1107831"/>
                <a:gd name="connsiteX1" fmla="*/ 2001813 w 2001813"/>
                <a:gd name="connsiteY1" fmla="*/ 0 h 1107831"/>
                <a:gd name="connsiteX2" fmla="*/ 1166114 w 2001813"/>
                <a:gd name="connsiteY2" fmla="*/ 1107831 h 1107831"/>
                <a:gd name="connsiteX3" fmla="*/ 131887 w 2001813"/>
                <a:gd name="connsiteY3" fmla="*/ 1107831 h 1107831"/>
                <a:gd name="connsiteX4" fmla="*/ 0 w 2001813"/>
                <a:gd name="connsiteY4" fmla="*/ 975944 h 1107831"/>
                <a:gd name="connsiteX5" fmla="*/ 0 w 2001813"/>
                <a:gd name="connsiteY5" fmla="*/ 131887 h 1107831"/>
                <a:gd name="connsiteX6" fmla="*/ 131887 w 2001813"/>
                <a:gd name="connsiteY6" fmla="*/ 0 h 110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1813" h="1107831">
                  <a:moveTo>
                    <a:pt x="131887" y="0"/>
                  </a:moveTo>
                  <a:lnTo>
                    <a:pt x="2001813" y="0"/>
                  </a:lnTo>
                  <a:lnTo>
                    <a:pt x="1166114" y="1107831"/>
                  </a:lnTo>
                  <a:lnTo>
                    <a:pt x="131887" y="1107831"/>
                  </a:lnTo>
                  <a:cubicBezTo>
                    <a:pt x="59048" y="1107831"/>
                    <a:pt x="0" y="1048783"/>
                    <a:pt x="0" y="975944"/>
                  </a:cubicBezTo>
                  <a:lnTo>
                    <a:pt x="0" y="131887"/>
                  </a:lnTo>
                  <a:cubicBezTo>
                    <a:pt x="0" y="59048"/>
                    <a:pt x="59048" y="0"/>
                    <a:pt x="131887" y="0"/>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effectLst>
                  <a:outerShdw blurRad="38100" dist="38100" dir="2700000" algn="tl">
                    <a:srgbClr val="000000">
                      <a:alpha val="43137"/>
                    </a:srgbClr>
                  </a:outerShdw>
                </a:effectLst>
                <a:latin typeface="Times New Roman" pitchFamily="18" charset="0"/>
                <a:cs typeface="Times New Roman" pitchFamily="18" charset="0"/>
              </a:endParaRPr>
            </a:p>
          </p:txBody>
        </p:sp>
      </p:grpSp>
      <p:sp>
        <p:nvSpPr>
          <p:cNvPr id="35" name="Rectangle 34"/>
          <p:cNvSpPr/>
          <p:nvPr/>
        </p:nvSpPr>
        <p:spPr>
          <a:xfrm>
            <a:off x="1664252" y="2884952"/>
            <a:ext cx="516592" cy="523220"/>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800" b="1" cap="none" spc="0" dirty="0">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2</a:t>
            </a:r>
            <a:endParaRPr lang="en-US" sz="2800" b="0" cap="none" spc="0" dirty="0">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36" name="Group 35"/>
          <p:cNvGrpSpPr/>
          <p:nvPr/>
        </p:nvGrpSpPr>
        <p:grpSpPr>
          <a:xfrm>
            <a:off x="369502" y="2526679"/>
            <a:ext cx="2839411" cy="1257300"/>
            <a:chOff x="738555" y="3437792"/>
            <a:chExt cx="2001813" cy="1257300"/>
          </a:xfrm>
        </p:grpSpPr>
        <p:sp>
          <p:nvSpPr>
            <p:cNvPr id="37" name="Right Triangle 36"/>
            <p:cNvSpPr/>
            <p:nvPr/>
          </p:nvSpPr>
          <p:spPr>
            <a:xfrm flipH="1">
              <a:off x="2614248" y="3437792"/>
              <a:ext cx="126120" cy="158262"/>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8" name="Freeform: Shape 16"/>
            <p:cNvSpPr/>
            <p:nvPr/>
          </p:nvSpPr>
          <p:spPr>
            <a:xfrm>
              <a:off x="738555" y="3437792"/>
              <a:ext cx="2001813" cy="1257300"/>
            </a:xfrm>
            <a:custGeom>
              <a:avLst/>
              <a:gdLst>
                <a:gd name="connsiteX0" fmla="*/ 131887 w 2001813"/>
                <a:gd name="connsiteY0" fmla="*/ 0 h 1107831"/>
                <a:gd name="connsiteX1" fmla="*/ 2001813 w 2001813"/>
                <a:gd name="connsiteY1" fmla="*/ 0 h 1107831"/>
                <a:gd name="connsiteX2" fmla="*/ 1166114 w 2001813"/>
                <a:gd name="connsiteY2" fmla="*/ 1107831 h 1107831"/>
                <a:gd name="connsiteX3" fmla="*/ 131887 w 2001813"/>
                <a:gd name="connsiteY3" fmla="*/ 1107831 h 1107831"/>
                <a:gd name="connsiteX4" fmla="*/ 0 w 2001813"/>
                <a:gd name="connsiteY4" fmla="*/ 975944 h 1107831"/>
                <a:gd name="connsiteX5" fmla="*/ 0 w 2001813"/>
                <a:gd name="connsiteY5" fmla="*/ 131887 h 1107831"/>
                <a:gd name="connsiteX6" fmla="*/ 131887 w 2001813"/>
                <a:gd name="connsiteY6" fmla="*/ 0 h 110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1813" h="1107831">
                  <a:moveTo>
                    <a:pt x="131887" y="0"/>
                  </a:moveTo>
                  <a:lnTo>
                    <a:pt x="2001813" y="0"/>
                  </a:lnTo>
                  <a:lnTo>
                    <a:pt x="1166114" y="1107831"/>
                  </a:lnTo>
                  <a:lnTo>
                    <a:pt x="131887" y="1107831"/>
                  </a:lnTo>
                  <a:cubicBezTo>
                    <a:pt x="59048" y="1107831"/>
                    <a:pt x="0" y="1048783"/>
                    <a:pt x="0" y="975944"/>
                  </a:cubicBezTo>
                  <a:lnTo>
                    <a:pt x="0" y="131887"/>
                  </a:lnTo>
                  <a:cubicBezTo>
                    <a:pt x="0" y="59048"/>
                    <a:pt x="59048" y="0"/>
                    <a:pt x="131887" y="0"/>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effectLst>
                  <a:outerShdw blurRad="38100" dist="38100" dir="2700000" algn="tl">
                    <a:srgbClr val="000000">
                      <a:alpha val="43137"/>
                    </a:srgbClr>
                  </a:outerShdw>
                </a:effectLst>
                <a:latin typeface="Times New Roman" pitchFamily="18" charset="0"/>
                <a:cs typeface="Times New Roman" pitchFamily="18" charset="0"/>
              </a:endParaRPr>
            </a:p>
          </p:txBody>
        </p:sp>
      </p:grpSp>
      <p:sp>
        <p:nvSpPr>
          <p:cNvPr id="39" name="Rectangle 38"/>
          <p:cNvSpPr/>
          <p:nvPr/>
        </p:nvSpPr>
        <p:spPr>
          <a:xfrm>
            <a:off x="1219757" y="2899113"/>
            <a:ext cx="516592" cy="523220"/>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800" b="1" cap="none" spc="0" dirty="0">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2</a:t>
            </a:r>
            <a:endParaRPr lang="en-US" sz="2800" b="0" cap="none" spc="0" dirty="0">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40" name="Group 39"/>
          <p:cNvGrpSpPr/>
          <p:nvPr/>
        </p:nvGrpSpPr>
        <p:grpSpPr>
          <a:xfrm>
            <a:off x="369502" y="3906979"/>
            <a:ext cx="2839411" cy="1443770"/>
            <a:chOff x="738555" y="5067956"/>
            <a:chExt cx="2001813" cy="1257300"/>
          </a:xfrm>
        </p:grpSpPr>
        <p:sp>
          <p:nvSpPr>
            <p:cNvPr id="41" name="Right Triangle 40"/>
            <p:cNvSpPr/>
            <p:nvPr/>
          </p:nvSpPr>
          <p:spPr>
            <a:xfrm flipH="1">
              <a:off x="2614248" y="5078155"/>
              <a:ext cx="126120" cy="158262"/>
            </a:xfrm>
            <a:prstGeom prst="rtTriangle">
              <a:avLst/>
            </a:prstGeom>
            <a:solidFill>
              <a:srgbClr val="008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2" name="Freeform: Shape 22"/>
            <p:cNvSpPr/>
            <p:nvPr/>
          </p:nvSpPr>
          <p:spPr>
            <a:xfrm>
              <a:off x="738555" y="5067956"/>
              <a:ext cx="2001813" cy="1257300"/>
            </a:xfrm>
            <a:custGeom>
              <a:avLst/>
              <a:gdLst>
                <a:gd name="connsiteX0" fmla="*/ 131887 w 2001813"/>
                <a:gd name="connsiteY0" fmla="*/ 0 h 1107831"/>
                <a:gd name="connsiteX1" fmla="*/ 2001813 w 2001813"/>
                <a:gd name="connsiteY1" fmla="*/ 0 h 1107831"/>
                <a:gd name="connsiteX2" fmla="*/ 1166114 w 2001813"/>
                <a:gd name="connsiteY2" fmla="*/ 1107831 h 1107831"/>
                <a:gd name="connsiteX3" fmla="*/ 131887 w 2001813"/>
                <a:gd name="connsiteY3" fmla="*/ 1107831 h 1107831"/>
                <a:gd name="connsiteX4" fmla="*/ 0 w 2001813"/>
                <a:gd name="connsiteY4" fmla="*/ 975944 h 1107831"/>
                <a:gd name="connsiteX5" fmla="*/ 0 w 2001813"/>
                <a:gd name="connsiteY5" fmla="*/ 131887 h 1107831"/>
                <a:gd name="connsiteX6" fmla="*/ 131887 w 2001813"/>
                <a:gd name="connsiteY6" fmla="*/ 0 h 110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1813" h="1107831">
                  <a:moveTo>
                    <a:pt x="131887" y="0"/>
                  </a:moveTo>
                  <a:lnTo>
                    <a:pt x="2001813" y="0"/>
                  </a:lnTo>
                  <a:lnTo>
                    <a:pt x="1166114" y="1107831"/>
                  </a:lnTo>
                  <a:lnTo>
                    <a:pt x="131887" y="1107831"/>
                  </a:lnTo>
                  <a:cubicBezTo>
                    <a:pt x="59048" y="1107831"/>
                    <a:pt x="0" y="1048783"/>
                    <a:pt x="0" y="975944"/>
                  </a:cubicBezTo>
                  <a:lnTo>
                    <a:pt x="0" y="131887"/>
                  </a:lnTo>
                  <a:cubicBezTo>
                    <a:pt x="0" y="59048"/>
                    <a:pt x="59048" y="0"/>
                    <a:pt x="131887"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solidFill>
                  <a:srgbClr val="00B05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sp>
        <p:nvSpPr>
          <p:cNvPr id="43" name="Rectangle 42"/>
          <p:cNvSpPr/>
          <p:nvPr/>
        </p:nvSpPr>
        <p:spPr>
          <a:xfrm>
            <a:off x="1158512" y="4145268"/>
            <a:ext cx="516592" cy="523220"/>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800" b="1" cap="none" spc="0" dirty="0">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3</a:t>
            </a:r>
            <a:endParaRPr lang="en-US" sz="2800" b="0" cap="none" spc="0" dirty="0">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44" name="Group 43"/>
          <p:cNvGrpSpPr/>
          <p:nvPr/>
        </p:nvGrpSpPr>
        <p:grpSpPr>
          <a:xfrm>
            <a:off x="403470" y="5458900"/>
            <a:ext cx="2839411" cy="1036428"/>
            <a:chOff x="738555" y="5067956"/>
            <a:chExt cx="2001813" cy="1257300"/>
          </a:xfrm>
        </p:grpSpPr>
        <p:sp>
          <p:nvSpPr>
            <p:cNvPr id="45" name="Right Triangle 44"/>
            <p:cNvSpPr/>
            <p:nvPr/>
          </p:nvSpPr>
          <p:spPr>
            <a:xfrm flipH="1">
              <a:off x="2614248" y="5078155"/>
              <a:ext cx="126120" cy="158262"/>
            </a:xfrm>
            <a:prstGeom prst="rtTriangle">
              <a:avLst/>
            </a:prstGeom>
            <a:solidFill>
              <a:srgbClr val="008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6" name="Freeform: Shape 22"/>
            <p:cNvSpPr/>
            <p:nvPr/>
          </p:nvSpPr>
          <p:spPr>
            <a:xfrm>
              <a:off x="738555" y="5067956"/>
              <a:ext cx="2001813" cy="1257300"/>
            </a:xfrm>
            <a:custGeom>
              <a:avLst/>
              <a:gdLst>
                <a:gd name="connsiteX0" fmla="*/ 131887 w 2001813"/>
                <a:gd name="connsiteY0" fmla="*/ 0 h 1107831"/>
                <a:gd name="connsiteX1" fmla="*/ 2001813 w 2001813"/>
                <a:gd name="connsiteY1" fmla="*/ 0 h 1107831"/>
                <a:gd name="connsiteX2" fmla="*/ 1166114 w 2001813"/>
                <a:gd name="connsiteY2" fmla="*/ 1107831 h 1107831"/>
                <a:gd name="connsiteX3" fmla="*/ 131887 w 2001813"/>
                <a:gd name="connsiteY3" fmla="*/ 1107831 h 1107831"/>
                <a:gd name="connsiteX4" fmla="*/ 0 w 2001813"/>
                <a:gd name="connsiteY4" fmla="*/ 975944 h 1107831"/>
                <a:gd name="connsiteX5" fmla="*/ 0 w 2001813"/>
                <a:gd name="connsiteY5" fmla="*/ 131887 h 1107831"/>
                <a:gd name="connsiteX6" fmla="*/ 131887 w 2001813"/>
                <a:gd name="connsiteY6" fmla="*/ 0 h 110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1813" h="1107831">
                  <a:moveTo>
                    <a:pt x="131887" y="0"/>
                  </a:moveTo>
                  <a:lnTo>
                    <a:pt x="2001813" y="0"/>
                  </a:lnTo>
                  <a:lnTo>
                    <a:pt x="1166114" y="1107831"/>
                  </a:lnTo>
                  <a:lnTo>
                    <a:pt x="131887" y="1107831"/>
                  </a:lnTo>
                  <a:cubicBezTo>
                    <a:pt x="59048" y="1107831"/>
                    <a:pt x="0" y="1048783"/>
                    <a:pt x="0" y="975944"/>
                  </a:cubicBezTo>
                  <a:lnTo>
                    <a:pt x="0" y="131887"/>
                  </a:lnTo>
                  <a:cubicBezTo>
                    <a:pt x="0" y="59048"/>
                    <a:pt x="59048" y="0"/>
                    <a:pt x="131887"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solidFill>
                  <a:srgbClr val="00B05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sp>
        <p:nvSpPr>
          <p:cNvPr id="47" name="Rectangle 46"/>
          <p:cNvSpPr/>
          <p:nvPr/>
        </p:nvSpPr>
        <p:spPr>
          <a:xfrm>
            <a:off x="1253726" y="5804958"/>
            <a:ext cx="516592" cy="523220"/>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800" b="1" cap="none" spc="0" dirty="0">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4</a:t>
            </a:r>
            <a:endParaRPr lang="en-US" sz="2800" b="0" cap="none" spc="0" dirty="0">
              <a:ln w="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81810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barn(inVertical)">
                                      <p:cBhvr>
                                        <p:cTn id="56" dur="500"/>
                                        <p:tgtEl>
                                          <p:spTgt spid="31"/>
                                        </p:tgtEl>
                                      </p:cBhvr>
                                    </p:animEffect>
                                  </p:childTnLst>
                                </p:cTn>
                              </p:par>
                              <p:par>
                                <p:cTn id="57" presetID="16" presetClass="entr" presetSubtype="21"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barn(inVertical)">
                                      <p:cBhvr>
                                        <p:cTn id="59" dur="500"/>
                                        <p:tgtEl>
                                          <p:spTgt spid="32"/>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barn(inVertical)">
                                      <p:cBhvr>
                                        <p:cTn id="62" dur="500"/>
                                        <p:tgtEl>
                                          <p:spTgt spid="35"/>
                                        </p:tgtEl>
                                      </p:cBhvr>
                                    </p:animEffect>
                                  </p:childTnLst>
                                </p:cTn>
                              </p:par>
                              <p:par>
                                <p:cTn id="63" presetID="16" presetClass="entr" presetSubtype="21" fill="hold" nodeType="with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barn(inVertical)">
                                      <p:cBhvr>
                                        <p:cTn id="65" dur="500"/>
                                        <p:tgtEl>
                                          <p:spTgt spid="36"/>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barn(inVertical)">
                                      <p:cBhvr>
                                        <p:cTn id="68" dur="500"/>
                                        <p:tgtEl>
                                          <p:spTgt spid="39"/>
                                        </p:tgtEl>
                                      </p:cBhvr>
                                    </p:animEffect>
                                  </p:childTnLst>
                                </p:cTn>
                              </p:par>
                              <p:par>
                                <p:cTn id="69" presetID="22" presetClass="entr" presetSubtype="4" fill="hold"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down)">
                                      <p:cBhvr>
                                        <p:cTn id="71" dur="500"/>
                                        <p:tgtEl>
                                          <p:spTgt spid="40"/>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wipe(down)">
                                      <p:cBhvr>
                                        <p:cTn id="74" dur="500"/>
                                        <p:tgtEl>
                                          <p:spTgt spid="43"/>
                                        </p:tgtEl>
                                      </p:cBhvr>
                                    </p:animEffect>
                                  </p:childTnLst>
                                </p:cTn>
                              </p:par>
                              <p:par>
                                <p:cTn id="75" presetID="10" presetClass="entr" presetSubtype="0" fill="hold" nodeType="with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fade">
                                      <p:cBhvr>
                                        <p:cTn id="77" dur="500"/>
                                        <p:tgtEl>
                                          <p:spTgt spid="4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fade">
                                      <p:cBhvr>
                                        <p:cTn id="8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p:bldP spid="7" grpId="0"/>
      <p:bldP spid="8" grpId="0" animBg="1"/>
      <p:bldP spid="11" grpId="0"/>
      <p:bldP spid="12" grpId="0" animBg="1"/>
      <p:bldP spid="15" grpId="0"/>
      <p:bldP spid="16" grpId="0" animBg="1"/>
      <p:bldP spid="19" grpId="0"/>
      <p:bldP spid="31" grpId="0"/>
      <p:bldP spid="35" grpId="0"/>
      <p:bldP spid="39" grpId="0"/>
      <p:bldP spid="43" grpId="0"/>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C:\Users\sony\Downloads\Screenshot_20231007_131052_YouT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472" y="-117987"/>
            <a:ext cx="1154798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 descr="Củng cố, mở rộng kiến thức về câu - Bồi dưỡng HSG Ngữ Văn 6 ..."/>
          <p:cNvPicPr>
            <a:picLocks noChangeAspect="1" noChangeArrowheads="1"/>
          </p:cNvPicPr>
          <p:nvPr/>
        </p:nvPicPr>
        <p:blipFill>
          <a:blip r:embed="rId3">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9583739" y="188914"/>
            <a:ext cx="688975" cy="668337"/>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356107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2798220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4065</TotalTime>
  <Words>1973</Words>
  <Application>Microsoft Office PowerPoint</Application>
  <PresentationFormat>Widescreen</PresentationFormat>
  <Paragraphs>159</Paragraphs>
  <Slides>46</Slides>
  <Notes>2</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Arial</vt:lpstr>
      <vt:lpstr>Calibri</vt:lpstr>
      <vt:lpstr>Calibri Light</vt:lpstr>
      <vt:lpstr>Muli</vt:lpstr>
      <vt:lpstr>Pangolin</vt:lpstr>
      <vt:lpstr>Roboto</vt:lpstr>
      <vt:lpstr>Times New Roman</vt:lpstr>
      <vt:lpstr>Times New Roman(heading)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Vũ Thị Ngà</dc:creator>
  <cp:lastModifiedBy>Admin</cp:lastModifiedBy>
  <cp:revision>155</cp:revision>
  <dcterms:created xsi:type="dcterms:W3CDTF">2021-09-08T15:25:12Z</dcterms:created>
  <dcterms:modified xsi:type="dcterms:W3CDTF">2025-01-07T04:14:54Z</dcterms:modified>
</cp:coreProperties>
</file>