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05" r:id="rId2"/>
    <p:sldId id="306" r:id="rId3"/>
    <p:sldId id="314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7" r:id="rId12"/>
    <p:sldId id="300" r:id="rId13"/>
    <p:sldId id="256" r:id="rId14"/>
    <p:sldId id="261" r:id="rId15"/>
    <p:sldId id="302" r:id="rId16"/>
    <p:sldId id="315" r:id="rId17"/>
    <p:sldId id="259" r:id="rId18"/>
    <p:sldId id="260" r:id="rId19"/>
    <p:sldId id="280" r:id="rId20"/>
    <p:sldId id="263" r:id="rId21"/>
    <p:sldId id="262" r:id="rId22"/>
    <p:sldId id="303" r:id="rId23"/>
    <p:sldId id="304" r:id="rId24"/>
    <p:sldId id="269" r:id="rId25"/>
    <p:sldId id="281" r:id="rId26"/>
    <p:sldId id="266" r:id="rId27"/>
    <p:sldId id="264" r:id="rId28"/>
    <p:sldId id="268" r:id="rId29"/>
    <p:sldId id="270" r:id="rId30"/>
    <p:sldId id="287" r:id="rId31"/>
    <p:sldId id="316" r:id="rId32"/>
    <p:sldId id="272" r:id="rId33"/>
    <p:sldId id="273" r:id="rId34"/>
    <p:sldId id="290" r:id="rId35"/>
    <p:sldId id="286" r:id="rId36"/>
    <p:sldId id="274" r:id="rId37"/>
    <p:sldId id="291" r:id="rId38"/>
    <p:sldId id="288" r:id="rId39"/>
    <p:sldId id="293" r:id="rId40"/>
    <p:sldId id="294" r:id="rId41"/>
    <p:sldId id="295" r:id="rId42"/>
    <p:sldId id="292" r:id="rId43"/>
    <p:sldId id="298" r:id="rId44"/>
    <p:sldId id="276" r:id="rId45"/>
    <p:sldId id="289" r:id="rId46"/>
    <p:sldId id="275" r:id="rId47"/>
    <p:sldId id="29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D112A-8F9F-467C-A713-EC08CDAE5A3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59E50D-151F-4AD2-A876-5F945E1D9E9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110F8-8889-4D91-A8D4-8ED560963F41}" type="parTrans" cxnId="{1E2D34E4-3FC6-4B21-AD63-E084306F6958}">
      <dgm:prSet/>
      <dgm:spPr/>
      <dgm:t>
        <a:bodyPr/>
        <a:lstStyle/>
        <a:p>
          <a:endParaRPr lang="en-US"/>
        </a:p>
      </dgm:t>
    </dgm:pt>
    <dgm:pt modelId="{ADCC088B-B65D-4359-9954-C95179904747}" type="sibTrans" cxnId="{1E2D34E4-3FC6-4B21-AD63-E084306F6958}">
      <dgm:prSet/>
      <dgm:spPr/>
      <dgm:t>
        <a:bodyPr/>
        <a:lstStyle/>
        <a:p>
          <a:endParaRPr lang="en-US"/>
        </a:p>
      </dgm:t>
    </dgm:pt>
    <dgm:pt modelId="{E280F1D1-ED6F-49A9-AD2B-3203B89A0E4D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B07AB-D7DF-47A0-8E1A-6D30158CCD3D}" type="parTrans" cxnId="{5EEE0571-F8F0-4D04-BB1D-25D5C8E1DC30}">
      <dgm:prSet/>
      <dgm:spPr/>
      <dgm:t>
        <a:bodyPr/>
        <a:lstStyle/>
        <a:p>
          <a:endParaRPr lang="en-US"/>
        </a:p>
      </dgm:t>
    </dgm:pt>
    <dgm:pt modelId="{7BE63D38-994C-4E52-8085-7210AF17950E}" type="sibTrans" cxnId="{5EEE0571-F8F0-4D04-BB1D-25D5C8E1DC30}">
      <dgm:prSet/>
      <dgm:spPr/>
      <dgm:t>
        <a:bodyPr/>
        <a:lstStyle/>
        <a:p>
          <a:endParaRPr lang="en-US"/>
        </a:p>
      </dgm:t>
    </dgm:pt>
    <dgm:pt modelId="{0B31B11D-093B-44B5-8BD2-FF6DE33E01DF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 pháp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0E1A65-B138-43B4-9DAD-4FF00F32FF59}" type="parTrans" cxnId="{25A7D7D5-AA73-4928-9EDE-E15A1AE7D749}">
      <dgm:prSet/>
      <dgm:spPr/>
      <dgm:t>
        <a:bodyPr/>
        <a:lstStyle/>
        <a:p>
          <a:endParaRPr lang="en-US"/>
        </a:p>
      </dgm:t>
    </dgm:pt>
    <dgm:pt modelId="{D79D7E21-617B-44B9-BAA0-F674A4511FED}" type="sibTrans" cxnId="{25A7D7D5-AA73-4928-9EDE-E15A1AE7D749}">
      <dgm:prSet/>
      <dgm:spPr/>
      <dgm:t>
        <a:bodyPr/>
        <a:lstStyle/>
        <a:p>
          <a:endParaRPr lang="en-US"/>
        </a:p>
      </dgm:t>
    </dgm:pt>
    <dgm:pt modelId="{E9F329FD-4A72-4F1E-8FF3-074CA411C25F}">
      <dgm:prSet phldrT="[Text]" custT="1"/>
      <dgm:spPr/>
      <dgm:t>
        <a:bodyPr/>
        <a:lstStyle/>
        <a:p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8D02D-DF24-4B95-9A6B-EBA7E7407296}" type="parTrans" cxnId="{9433DA6A-F1E3-41BF-B5BB-5BA1F1DBF474}">
      <dgm:prSet/>
      <dgm:spPr/>
      <dgm:t>
        <a:bodyPr/>
        <a:lstStyle/>
        <a:p>
          <a:endParaRPr lang="en-US"/>
        </a:p>
      </dgm:t>
    </dgm:pt>
    <dgm:pt modelId="{5D5F212D-BF39-4CF2-8515-BDA61B11AF1E}" type="sibTrans" cxnId="{9433DA6A-F1E3-41BF-B5BB-5BA1F1DBF474}">
      <dgm:prSet/>
      <dgm:spPr/>
      <dgm:t>
        <a:bodyPr/>
        <a:lstStyle/>
        <a:p>
          <a:endParaRPr lang="en-US"/>
        </a:p>
      </dgm:t>
    </dgm:pt>
    <dgm:pt modelId="{42744161-2DAB-4F03-9932-35825F07427F}">
      <dgm:prSet phldrT="[Text]" custT="1"/>
      <dgm:spPr>
        <a:solidFill>
          <a:srgbClr val="00FFFF"/>
        </a:solidFill>
      </dgm:spPr>
      <dgm:t>
        <a:bodyPr/>
        <a:lstStyle/>
        <a:p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điêu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E5581B-A1D7-4B54-BF85-D909280A05E3}" type="parTrans" cxnId="{7BEF7758-0394-469E-9081-02B682F94CC8}">
      <dgm:prSet/>
      <dgm:spPr/>
      <dgm:t>
        <a:bodyPr/>
        <a:lstStyle/>
        <a:p>
          <a:endParaRPr lang="en-US"/>
        </a:p>
      </dgm:t>
    </dgm:pt>
    <dgm:pt modelId="{C30105D6-4330-40C7-B589-7D9C1777761A}" type="sibTrans" cxnId="{7BEF7758-0394-469E-9081-02B682F94CC8}">
      <dgm:prSet/>
      <dgm:spPr/>
      <dgm:t>
        <a:bodyPr/>
        <a:lstStyle/>
        <a:p>
          <a:endParaRPr lang="en-US"/>
        </a:p>
      </dgm:t>
    </dgm:pt>
    <dgm:pt modelId="{31710079-7D1F-4156-A77C-19BA853EA3DE}" type="pres">
      <dgm:prSet presAssocID="{9B6D112A-8F9F-467C-A713-EC08CDAE5A3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76A09D-6180-40EB-9E06-B5D3A2631902}" type="pres">
      <dgm:prSet presAssocID="{D459E50D-151F-4AD2-A876-5F945E1D9E98}" presName="centerShape" presStyleLbl="node0" presStyleIdx="0" presStyleCnt="1"/>
      <dgm:spPr/>
      <dgm:t>
        <a:bodyPr/>
        <a:lstStyle/>
        <a:p>
          <a:endParaRPr lang="en-US"/>
        </a:p>
      </dgm:t>
    </dgm:pt>
    <dgm:pt modelId="{E6257AE7-59E5-4D70-8AF2-8E0441FC9827}" type="pres">
      <dgm:prSet presAssocID="{E280F1D1-ED6F-49A9-AD2B-3203B89A0E4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16C1F-8C96-4A80-81C2-5CE95031E943}" type="pres">
      <dgm:prSet presAssocID="{E280F1D1-ED6F-49A9-AD2B-3203B89A0E4D}" presName="dummy" presStyleCnt="0"/>
      <dgm:spPr/>
    </dgm:pt>
    <dgm:pt modelId="{7609F839-1261-4023-A793-DB08F12028F8}" type="pres">
      <dgm:prSet presAssocID="{7BE63D38-994C-4E52-8085-7210AF17950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7ADA5A1-3C53-4297-84AB-90CD9EAFCF26}" type="pres">
      <dgm:prSet presAssocID="{0B31B11D-093B-44B5-8BD2-FF6DE33E01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23B6A-9C18-441C-BCCF-76FA18BA0A83}" type="pres">
      <dgm:prSet presAssocID="{0B31B11D-093B-44B5-8BD2-FF6DE33E01DF}" presName="dummy" presStyleCnt="0"/>
      <dgm:spPr/>
    </dgm:pt>
    <dgm:pt modelId="{988E275B-ADA8-413A-B68B-5623B162D117}" type="pres">
      <dgm:prSet presAssocID="{D79D7E21-617B-44B9-BAA0-F674A4511FE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4056120-7DD5-4F6C-A3A2-A43811284B85}" type="pres">
      <dgm:prSet presAssocID="{E9F329FD-4A72-4F1E-8FF3-074CA411C25F}" presName="node" presStyleLbl="node1" presStyleIdx="2" presStyleCnt="4" custRadScaleRad="103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B64DF-09BC-434D-A87B-66EBA140B6A2}" type="pres">
      <dgm:prSet presAssocID="{E9F329FD-4A72-4F1E-8FF3-074CA411C25F}" presName="dummy" presStyleCnt="0"/>
      <dgm:spPr/>
    </dgm:pt>
    <dgm:pt modelId="{3E71C200-96CA-45F6-9122-16005010051C}" type="pres">
      <dgm:prSet presAssocID="{5D5F212D-BF39-4CF2-8515-BDA61B11AF1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28EEE0E-8FC2-47E5-83DD-41B1539ECDD9}" type="pres">
      <dgm:prSet presAssocID="{42744161-2DAB-4F03-9932-35825F07427F}" presName="node" presStyleLbl="node1" presStyleIdx="3" presStyleCnt="4" custScaleX="120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48FBF-9180-422F-B0CA-2EF7EF25CD84}" type="pres">
      <dgm:prSet presAssocID="{42744161-2DAB-4F03-9932-35825F07427F}" presName="dummy" presStyleCnt="0"/>
      <dgm:spPr/>
    </dgm:pt>
    <dgm:pt modelId="{CBCFD7B8-699A-4D77-A403-EB78D7EFF474}" type="pres">
      <dgm:prSet presAssocID="{C30105D6-4330-40C7-B589-7D9C1777761A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5EEE0571-F8F0-4D04-BB1D-25D5C8E1DC30}" srcId="{D459E50D-151F-4AD2-A876-5F945E1D9E98}" destId="{E280F1D1-ED6F-49A9-AD2B-3203B89A0E4D}" srcOrd="0" destOrd="0" parTransId="{C64B07AB-D7DF-47A0-8E1A-6D30158CCD3D}" sibTransId="{7BE63D38-994C-4E52-8085-7210AF17950E}"/>
    <dgm:cxn modelId="{1F5AD6C0-39BE-4A27-B29C-695DA904C87B}" type="presOf" srcId="{0B31B11D-093B-44B5-8BD2-FF6DE33E01DF}" destId="{37ADA5A1-3C53-4297-84AB-90CD9EAFCF26}" srcOrd="0" destOrd="0" presId="urn:microsoft.com/office/officeart/2005/8/layout/radial6"/>
    <dgm:cxn modelId="{7D14409A-C2C8-48DE-A777-C5B1D280E3C6}" type="presOf" srcId="{9B6D112A-8F9F-467C-A713-EC08CDAE5A3C}" destId="{31710079-7D1F-4156-A77C-19BA853EA3DE}" srcOrd="0" destOrd="0" presId="urn:microsoft.com/office/officeart/2005/8/layout/radial6"/>
    <dgm:cxn modelId="{4E8CFD99-2BE5-4406-BB72-60CC39569C60}" type="presOf" srcId="{E280F1D1-ED6F-49A9-AD2B-3203B89A0E4D}" destId="{E6257AE7-59E5-4D70-8AF2-8E0441FC9827}" srcOrd="0" destOrd="0" presId="urn:microsoft.com/office/officeart/2005/8/layout/radial6"/>
    <dgm:cxn modelId="{397D95BC-7341-4D44-9508-F3F713734439}" type="presOf" srcId="{5D5F212D-BF39-4CF2-8515-BDA61B11AF1E}" destId="{3E71C200-96CA-45F6-9122-16005010051C}" srcOrd="0" destOrd="0" presId="urn:microsoft.com/office/officeart/2005/8/layout/radial6"/>
    <dgm:cxn modelId="{45A9571C-9A7E-4E09-B163-D1935CBC2A82}" type="presOf" srcId="{D79D7E21-617B-44B9-BAA0-F674A4511FED}" destId="{988E275B-ADA8-413A-B68B-5623B162D117}" srcOrd="0" destOrd="0" presId="urn:microsoft.com/office/officeart/2005/8/layout/radial6"/>
    <dgm:cxn modelId="{1E2D34E4-3FC6-4B21-AD63-E084306F6958}" srcId="{9B6D112A-8F9F-467C-A713-EC08CDAE5A3C}" destId="{D459E50D-151F-4AD2-A876-5F945E1D9E98}" srcOrd="0" destOrd="0" parTransId="{B59110F8-8889-4D91-A8D4-8ED560963F41}" sibTransId="{ADCC088B-B65D-4359-9954-C95179904747}"/>
    <dgm:cxn modelId="{9433DA6A-F1E3-41BF-B5BB-5BA1F1DBF474}" srcId="{D459E50D-151F-4AD2-A876-5F945E1D9E98}" destId="{E9F329FD-4A72-4F1E-8FF3-074CA411C25F}" srcOrd="2" destOrd="0" parTransId="{9488D02D-DF24-4B95-9A6B-EBA7E7407296}" sibTransId="{5D5F212D-BF39-4CF2-8515-BDA61B11AF1E}"/>
    <dgm:cxn modelId="{9CFA44C1-2964-439A-87F2-048812A2454F}" type="presOf" srcId="{D459E50D-151F-4AD2-A876-5F945E1D9E98}" destId="{1D76A09D-6180-40EB-9E06-B5D3A2631902}" srcOrd="0" destOrd="0" presId="urn:microsoft.com/office/officeart/2005/8/layout/radial6"/>
    <dgm:cxn modelId="{3AA7358D-D823-4623-928E-A1C439366C40}" type="presOf" srcId="{42744161-2DAB-4F03-9932-35825F07427F}" destId="{328EEE0E-8FC2-47E5-83DD-41B1539ECDD9}" srcOrd="0" destOrd="0" presId="urn:microsoft.com/office/officeart/2005/8/layout/radial6"/>
    <dgm:cxn modelId="{25A7D7D5-AA73-4928-9EDE-E15A1AE7D749}" srcId="{D459E50D-151F-4AD2-A876-5F945E1D9E98}" destId="{0B31B11D-093B-44B5-8BD2-FF6DE33E01DF}" srcOrd="1" destOrd="0" parTransId="{E70E1A65-B138-43B4-9DAD-4FF00F32FF59}" sibTransId="{D79D7E21-617B-44B9-BAA0-F674A4511FED}"/>
    <dgm:cxn modelId="{52B44D54-51F1-452C-BB0A-19280473AF3F}" type="presOf" srcId="{E9F329FD-4A72-4F1E-8FF3-074CA411C25F}" destId="{14056120-7DD5-4F6C-A3A2-A43811284B85}" srcOrd="0" destOrd="0" presId="urn:microsoft.com/office/officeart/2005/8/layout/radial6"/>
    <dgm:cxn modelId="{7BEF7758-0394-469E-9081-02B682F94CC8}" srcId="{D459E50D-151F-4AD2-A876-5F945E1D9E98}" destId="{42744161-2DAB-4F03-9932-35825F07427F}" srcOrd="3" destOrd="0" parTransId="{FBE5581B-A1D7-4B54-BF85-D909280A05E3}" sibTransId="{C30105D6-4330-40C7-B589-7D9C1777761A}"/>
    <dgm:cxn modelId="{DB41DACC-572A-4FA7-9BCC-C83E79EABF9B}" type="presOf" srcId="{C30105D6-4330-40C7-B589-7D9C1777761A}" destId="{CBCFD7B8-699A-4D77-A403-EB78D7EFF474}" srcOrd="0" destOrd="0" presId="urn:microsoft.com/office/officeart/2005/8/layout/radial6"/>
    <dgm:cxn modelId="{2EC38920-64B6-4992-A4F5-59549A7A61BE}" type="presOf" srcId="{7BE63D38-994C-4E52-8085-7210AF17950E}" destId="{7609F839-1261-4023-A793-DB08F12028F8}" srcOrd="0" destOrd="0" presId="urn:microsoft.com/office/officeart/2005/8/layout/radial6"/>
    <dgm:cxn modelId="{183409BC-D7B6-4329-8BEE-E674E36E7467}" type="presParOf" srcId="{31710079-7D1F-4156-A77C-19BA853EA3DE}" destId="{1D76A09D-6180-40EB-9E06-B5D3A2631902}" srcOrd="0" destOrd="0" presId="urn:microsoft.com/office/officeart/2005/8/layout/radial6"/>
    <dgm:cxn modelId="{4661DEA4-36AF-480D-841D-AA0EE9A5794D}" type="presParOf" srcId="{31710079-7D1F-4156-A77C-19BA853EA3DE}" destId="{E6257AE7-59E5-4D70-8AF2-8E0441FC9827}" srcOrd="1" destOrd="0" presId="urn:microsoft.com/office/officeart/2005/8/layout/radial6"/>
    <dgm:cxn modelId="{989A0123-2AFF-4AEF-8CD7-762E84A802B1}" type="presParOf" srcId="{31710079-7D1F-4156-A77C-19BA853EA3DE}" destId="{05916C1F-8C96-4A80-81C2-5CE95031E943}" srcOrd="2" destOrd="0" presId="urn:microsoft.com/office/officeart/2005/8/layout/radial6"/>
    <dgm:cxn modelId="{B4DE48FE-70DB-4579-AE03-86388C5874B9}" type="presParOf" srcId="{31710079-7D1F-4156-A77C-19BA853EA3DE}" destId="{7609F839-1261-4023-A793-DB08F12028F8}" srcOrd="3" destOrd="0" presId="urn:microsoft.com/office/officeart/2005/8/layout/radial6"/>
    <dgm:cxn modelId="{37403796-C4A3-41A4-B914-1593FC4DFAF1}" type="presParOf" srcId="{31710079-7D1F-4156-A77C-19BA853EA3DE}" destId="{37ADA5A1-3C53-4297-84AB-90CD9EAFCF26}" srcOrd="4" destOrd="0" presId="urn:microsoft.com/office/officeart/2005/8/layout/radial6"/>
    <dgm:cxn modelId="{5AF2F390-5037-43BC-BCCD-E007A1BC7D03}" type="presParOf" srcId="{31710079-7D1F-4156-A77C-19BA853EA3DE}" destId="{8FA23B6A-9C18-441C-BCCF-76FA18BA0A83}" srcOrd="5" destOrd="0" presId="urn:microsoft.com/office/officeart/2005/8/layout/radial6"/>
    <dgm:cxn modelId="{EFDDBB1E-FBB1-4736-A381-277CF97DBED2}" type="presParOf" srcId="{31710079-7D1F-4156-A77C-19BA853EA3DE}" destId="{988E275B-ADA8-413A-B68B-5623B162D117}" srcOrd="6" destOrd="0" presId="urn:microsoft.com/office/officeart/2005/8/layout/radial6"/>
    <dgm:cxn modelId="{4464FAE5-9583-46EB-958E-E698B4C8B58F}" type="presParOf" srcId="{31710079-7D1F-4156-A77C-19BA853EA3DE}" destId="{14056120-7DD5-4F6C-A3A2-A43811284B85}" srcOrd="7" destOrd="0" presId="urn:microsoft.com/office/officeart/2005/8/layout/radial6"/>
    <dgm:cxn modelId="{50A33378-1F6C-4F75-BF4F-9156EB7C5FEA}" type="presParOf" srcId="{31710079-7D1F-4156-A77C-19BA853EA3DE}" destId="{D62B64DF-09BC-434D-A87B-66EBA140B6A2}" srcOrd="8" destOrd="0" presId="urn:microsoft.com/office/officeart/2005/8/layout/radial6"/>
    <dgm:cxn modelId="{863B00BF-E4E2-44C0-B61F-2A3E6FF8B974}" type="presParOf" srcId="{31710079-7D1F-4156-A77C-19BA853EA3DE}" destId="{3E71C200-96CA-45F6-9122-16005010051C}" srcOrd="9" destOrd="0" presId="urn:microsoft.com/office/officeart/2005/8/layout/radial6"/>
    <dgm:cxn modelId="{2DB14FE6-F32E-4D5A-838B-DBE44F156BBA}" type="presParOf" srcId="{31710079-7D1F-4156-A77C-19BA853EA3DE}" destId="{328EEE0E-8FC2-47E5-83DD-41B1539ECDD9}" srcOrd="10" destOrd="0" presId="urn:microsoft.com/office/officeart/2005/8/layout/radial6"/>
    <dgm:cxn modelId="{7A93E7A7-1C20-4883-A141-788CBAA5FE6C}" type="presParOf" srcId="{31710079-7D1F-4156-A77C-19BA853EA3DE}" destId="{DF648FBF-9180-422F-B0CA-2EF7EF25CD84}" srcOrd="11" destOrd="0" presId="urn:microsoft.com/office/officeart/2005/8/layout/radial6"/>
    <dgm:cxn modelId="{5E268666-69CC-456B-94B1-13498AE9074C}" type="presParOf" srcId="{31710079-7D1F-4156-A77C-19BA853EA3DE}" destId="{CBCFD7B8-699A-4D77-A403-EB78D7EFF47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FD7B8-699A-4D77-A403-EB78D7EFF474}">
      <dsp:nvSpPr>
        <dsp:cNvPr id="0" name=""/>
        <dsp:cNvSpPr/>
      </dsp:nvSpPr>
      <dsp:spPr>
        <a:xfrm>
          <a:off x="1934935" y="696368"/>
          <a:ext cx="4655935" cy="4655935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1C200-96CA-45F6-9122-16005010051C}">
      <dsp:nvSpPr>
        <dsp:cNvPr id="0" name=""/>
        <dsp:cNvSpPr/>
      </dsp:nvSpPr>
      <dsp:spPr>
        <a:xfrm>
          <a:off x="1934935" y="697161"/>
          <a:ext cx="4655935" cy="4655935"/>
        </a:xfrm>
        <a:prstGeom prst="blockArc">
          <a:avLst>
            <a:gd name="adj1" fmla="val 5400000"/>
            <a:gd name="adj2" fmla="val 10801199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E275B-ADA8-413A-B68B-5623B162D117}">
      <dsp:nvSpPr>
        <dsp:cNvPr id="0" name=""/>
        <dsp:cNvSpPr/>
      </dsp:nvSpPr>
      <dsp:spPr>
        <a:xfrm>
          <a:off x="1934935" y="697161"/>
          <a:ext cx="4655935" cy="4655935"/>
        </a:xfrm>
        <a:prstGeom prst="blockArc">
          <a:avLst>
            <a:gd name="adj1" fmla="val 21598801"/>
            <a:gd name="adj2" fmla="val 54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9F839-1261-4023-A793-DB08F12028F8}">
      <dsp:nvSpPr>
        <dsp:cNvPr id="0" name=""/>
        <dsp:cNvSpPr/>
      </dsp:nvSpPr>
      <dsp:spPr>
        <a:xfrm>
          <a:off x="1934935" y="696368"/>
          <a:ext cx="4655935" cy="4655935"/>
        </a:xfrm>
        <a:prstGeom prst="blockArc">
          <a:avLst>
            <a:gd name="adj1" fmla="val 16200000"/>
            <a:gd name="adj2" fmla="val 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6A09D-6180-40EB-9E06-B5D3A2631902}">
      <dsp:nvSpPr>
        <dsp:cNvPr id="0" name=""/>
        <dsp:cNvSpPr/>
      </dsp:nvSpPr>
      <dsp:spPr>
        <a:xfrm>
          <a:off x="3192128" y="1953560"/>
          <a:ext cx="2141550" cy="2141550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tựu</a:t>
          </a:r>
          <a:r>
            <a:rPr lang="en-US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endParaRPr lang="en-US" sz="3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5751" y="2267183"/>
        <a:ext cx="1514304" cy="1514304"/>
      </dsp:txXfrm>
    </dsp:sp>
    <dsp:sp modelId="{E6257AE7-59E5-4D70-8AF2-8E0441FC9827}">
      <dsp:nvSpPr>
        <dsp:cNvPr id="0" name=""/>
        <dsp:cNvSpPr/>
      </dsp:nvSpPr>
      <dsp:spPr>
        <a:xfrm>
          <a:off x="3513360" y="792"/>
          <a:ext cx="1499085" cy="1499085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2896" y="220328"/>
        <a:ext cx="1060013" cy="1060013"/>
      </dsp:txXfrm>
    </dsp:sp>
    <dsp:sp modelId="{37ADA5A1-3C53-4297-84AB-90CD9EAFCF26}">
      <dsp:nvSpPr>
        <dsp:cNvPr id="0" name=""/>
        <dsp:cNvSpPr/>
      </dsp:nvSpPr>
      <dsp:spPr>
        <a:xfrm>
          <a:off x="5787361" y="2274793"/>
          <a:ext cx="1499085" cy="1499085"/>
        </a:xfrm>
        <a:prstGeom prst="ellipse">
          <a:avLst/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 pháp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6897" y="2494329"/>
        <a:ext cx="1060013" cy="1060013"/>
      </dsp:txXfrm>
    </dsp:sp>
    <dsp:sp modelId="{14056120-7DD5-4F6C-A3A2-A43811284B85}">
      <dsp:nvSpPr>
        <dsp:cNvPr id="0" name=""/>
        <dsp:cNvSpPr/>
      </dsp:nvSpPr>
      <dsp:spPr>
        <a:xfrm>
          <a:off x="3513360" y="4549586"/>
          <a:ext cx="1499085" cy="1499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2896" y="4769122"/>
        <a:ext cx="1060013" cy="1060013"/>
      </dsp:txXfrm>
    </dsp:sp>
    <dsp:sp modelId="{328EEE0E-8FC2-47E5-83DD-41B1539ECDD9}">
      <dsp:nvSpPr>
        <dsp:cNvPr id="0" name=""/>
        <dsp:cNvSpPr/>
      </dsp:nvSpPr>
      <dsp:spPr>
        <a:xfrm>
          <a:off x="1083582" y="2274793"/>
          <a:ext cx="1810640" cy="1499085"/>
        </a:xfrm>
        <a:prstGeom prst="ellipse">
          <a:avLst/>
        </a:prstGeom>
        <a:solidFill>
          <a:srgbClr val="00FF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điêu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8744" y="2494329"/>
        <a:ext cx="1280316" cy="1060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0B742-ABF7-4895-8805-BAE8A5F5A1D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E6BD4-EC7D-4DCC-BDBE-C2F1DE076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7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vài tiền để ra câu hỏi</a:t>
            </a:r>
          </a:p>
          <a:p>
            <a:r>
              <a:rPr lang="en-US"/>
              <a:t>Bấm vào vàng để kéo vàng lên nếu học sinh trả lời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A6B3B-CD07-40F2-806E-705B1DCC0F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9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9F609F-F254-44AA-B716-C57FBCE702E2}" type="slidenum">
              <a:rPr lang="en-US" altLang="en-US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49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9F609F-F254-44AA-B716-C57FBCE702E2}" type="slidenum">
              <a:rPr lang="en-US" altLang="en-US"/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30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1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9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76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8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722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00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2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0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9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3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4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AC8B7-F88C-4D47-AE3B-C0F17D3745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7126D7-8BCC-4885-90D3-2418C529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5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3.gif"/><Relationship Id="rId10" Type="http://schemas.openxmlformats.org/officeDocument/2006/relationships/image" Target="../media/image16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42.xml"/><Relationship Id="rId18" Type="http://schemas.openxmlformats.org/officeDocument/2006/relationships/image" Target="../media/image3.gif"/><Relationship Id="rId3" Type="http://schemas.microsoft.com/office/2007/relationships/media" Target="../media/media2.wav"/><Relationship Id="rId21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slide" Target="slide28.xml"/><Relationship Id="rId2" Type="http://schemas.microsoft.com/office/2007/relationships/media" Target="../media/media1.wav"/><Relationship Id="rId16" Type="http://schemas.openxmlformats.org/officeDocument/2006/relationships/image" Target="../media/image11.gif"/><Relationship Id="rId20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slide" Target="slide37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40.xml"/><Relationship Id="rId10" Type="http://schemas.openxmlformats.org/officeDocument/2006/relationships/image" Target="../media/image4.png"/><Relationship Id="rId19" Type="http://schemas.openxmlformats.org/officeDocument/2006/relationships/slide" Target="slide39.xml"/><Relationship Id="rId4" Type="http://schemas.openxmlformats.org/officeDocument/2006/relationships/audio" Target="../media/media2.wav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slide" Target="slide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.xml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7447D81-F820-3241-86A8-FB9DCFDA1198}"/>
              </a:ext>
            </a:extLst>
          </p:cNvPr>
          <p:cNvSpPr/>
          <p:nvPr/>
        </p:nvSpPr>
        <p:spPr>
          <a:xfrm>
            <a:off x="6616701" y="3578226"/>
            <a:ext cx="2747963" cy="825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F3473C-C5F7-9E4F-8BA6-57F3ADB0CAE7}"/>
              </a:ext>
            </a:extLst>
          </p:cNvPr>
          <p:cNvSpPr/>
          <p:nvPr/>
        </p:nvSpPr>
        <p:spPr>
          <a:xfrm>
            <a:off x="5680813" y="290781"/>
            <a:ext cx="4619635" cy="24104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 defTabSz="914446">
              <a:defRPr/>
            </a:pP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46">
              <a:defRPr/>
            </a:pP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81924" name="Picture 40">
            <a:extLst>
              <a:ext uri="{FF2B5EF4-FFF2-40B4-BE49-F238E27FC236}">
                <a16:creationId xmlns:a16="http://schemas.microsoft.com/office/drawing/2014/main" id="{1378067E-06C7-A54A-87F9-F34210B4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178049"/>
            <a:ext cx="1624013" cy="133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42">
            <a:hlinkClick r:id="rId3" action="ppaction://hlinksldjump"/>
            <a:extLst>
              <a:ext uri="{FF2B5EF4-FFF2-40B4-BE49-F238E27FC236}">
                <a16:creationId xmlns:a16="http://schemas.microsoft.com/office/drawing/2014/main" id="{18FC3B08-7F5C-6C4B-8279-74450140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64" y="5027613"/>
            <a:ext cx="1087437" cy="88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43">
            <a:extLst>
              <a:ext uri="{FF2B5EF4-FFF2-40B4-BE49-F238E27FC236}">
                <a16:creationId xmlns:a16="http://schemas.microsoft.com/office/drawing/2014/main" id="{EC53257C-1078-9C47-85EE-8267188C0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6778" y="3603626"/>
            <a:ext cx="24363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VN" sz="4800" b="1">
                <a:solidFill>
                  <a:srgbClr val="00B0F0"/>
                </a:solidFill>
                <a:latin typeface="Calibri" panose="020F0502020204030204" pitchFamily="3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D3EAAD40-A0A5-AD49-8E4E-F7D31793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727233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41">
            <a:extLst>
              <a:ext uri="{FF2B5EF4-FFF2-40B4-BE49-F238E27FC236}">
                <a16:creationId xmlns:a16="http://schemas.microsoft.com/office/drawing/2014/main" id="{FA50D98C-C167-6348-8858-6FBE38BF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3063876"/>
            <a:ext cx="3006725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990E6D8-0A02-B143-A19F-27C18F80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9" y="539751"/>
            <a:ext cx="36322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8551" y="42809"/>
            <a:ext cx="6966601" cy="191208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83460" y="3153047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1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153047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0400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8381" y="155290"/>
            <a:ext cx="6844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</a:rPr>
              <a:t>Trong Toán học, người Ai Cập giỏi nhất về lĩnh vực gì?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2205" y="3244250"/>
            <a:ext cx="288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6305" y="3166625"/>
            <a:ext cx="332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 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1884" y="5288341"/>
            <a:ext cx="330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72568" y="5166387"/>
            <a:ext cx="324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 Toán cao cấp.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902449" y="488677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02590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59500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56228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72568" y="558645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26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76563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46021" y="742275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41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40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45767" y="722570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313069" y="1196762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38657" y="1188286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53879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99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69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56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092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73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Bí mật không lời giải của vườn treo Babylon huyền thoại">
            <a:extLst>
              <a:ext uri="{FF2B5EF4-FFF2-40B4-BE49-F238E27FC236}">
                <a16:creationId xmlns:a16="http://schemas.microsoft.com/office/drawing/2014/main" id="{508ADCFC-C02A-4251-A55B-54B3E34D89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1" y="145776"/>
            <a:ext cx="6138653" cy="60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172279"/>
            <a:ext cx="5724939" cy="60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5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612" y="427904"/>
            <a:ext cx="11116777" cy="6002192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7611" y="2696561"/>
            <a:ext cx="894544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7"/>
              </a:lnSpc>
            </a:pPr>
            <a:r>
              <a:rPr lang="en-US" sz="5334">
                <a:solidFill>
                  <a:srgbClr val="5B4A3B"/>
                </a:solidFill>
                <a:latin typeface="Charm"/>
                <a:ea typeface="Charm"/>
                <a:cs typeface="Charm"/>
                <a:sym typeface="Charm"/>
              </a:rPr>
              <a:t>Tiết 14, 15 Bài 7:</a:t>
            </a:r>
          </a:p>
          <a:p>
            <a:pPr algn="ctr">
              <a:lnSpc>
                <a:spcPts val="4267"/>
              </a:lnSpc>
            </a:pPr>
            <a:endParaRPr lang="en-US" sz="5334">
              <a:solidFill>
                <a:srgbClr val="5B4A3B"/>
              </a:solidFill>
              <a:latin typeface="Charm"/>
              <a:ea typeface="Charm"/>
              <a:cs typeface="Charm"/>
              <a:sym typeface="Charm"/>
            </a:endParaRPr>
          </a:p>
          <a:p>
            <a:pPr algn="ctr">
              <a:lnSpc>
                <a:spcPts val="5547"/>
              </a:lnSpc>
            </a:pPr>
            <a:r>
              <a:rPr lang="en-US" sz="6934">
                <a:solidFill>
                  <a:srgbClr val="5B4A3B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 </a:t>
            </a:r>
            <a:r>
              <a:rPr lang="en-US" sz="6934" b="1">
                <a:solidFill>
                  <a:srgbClr val="5B4A3B"/>
                </a:solidFill>
                <a:latin typeface="Times New Roman Condensed Bold"/>
                <a:ea typeface="Times New Roman Condensed Bold"/>
                <a:cs typeface="Times New Roman Condensed Bold"/>
                <a:sym typeface="Times New Roman Condensed Bold"/>
              </a:rPr>
              <a:t>LƯỠNG HÀ CỔ ĐẠI</a:t>
            </a:r>
          </a:p>
        </p:txBody>
      </p:sp>
      <p:sp>
        <p:nvSpPr>
          <p:cNvPr id="6" name="Freeform 6"/>
          <p:cNvSpPr/>
          <p:nvPr/>
        </p:nvSpPr>
        <p:spPr>
          <a:xfrm>
            <a:off x="8044788" y="1759484"/>
            <a:ext cx="3289375" cy="4412717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59908" y="4435336"/>
            <a:ext cx="4046292" cy="264879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28228" y="4671930"/>
            <a:ext cx="4228055" cy="2519127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08532" y="1722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6405262" y="510811"/>
            <a:ext cx="928669" cy="1300137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7654310" y="779101"/>
            <a:ext cx="588925" cy="824495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8229899" y="1649027"/>
            <a:ext cx="415477" cy="581667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211081"/>
            <a:ext cx="3040854" cy="228228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214138" y="658850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</p:spTree>
    <p:extLst>
      <p:ext uri="{BB962C8B-B14F-4D97-AF65-F5344CB8AC3E}">
        <p14:creationId xmlns:p14="http://schemas.microsoft.com/office/powerpoint/2010/main" val="16960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60F8-4871-460C-9504-741C5D428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370" y="0"/>
            <a:ext cx="7766936" cy="929148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BA0ED-D30C-4814-BB54-39AD2C76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204"/>
            <a:ext cx="12191999" cy="60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B0CADB-3444-45B8-ACFA-A32480F43D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51" y="0"/>
            <a:ext cx="6617110" cy="607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8" y="108154"/>
            <a:ext cx="4344966" cy="62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81667" y="2157617"/>
            <a:ext cx="2077883" cy="88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611" y="557417"/>
            <a:ext cx="2490730" cy="88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TRUNG HẢI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81667" y="4672217"/>
            <a:ext cx="2586264" cy="88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 AI CẬP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40154" y="5739017"/>
            <a:ext cx="2999111" cy="88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MẠC NU –BI -AN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267" y="2691017"/>
            <a:ext cx="2077883" cy="88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96067" y="2691017"/>
            <a:ext cx="2077883" cy="88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506954" y="1907246"/>
            <a:ext cx="941700" cy="4653316"/>
          </a:xfrm>
          <a:custGeom>
            <a:avLst/>
            <a:gdLst>
              <a:gd name="connsiteX0" fmla="*/ 217714 w 1001485"/>
              <a:gd name="connsiteY0" fmla="*/ 4818742 h 4818742"/>
              <a:gd name="connsiteX1" fmla="*/ 232228 w 1001485"/>
              <a:gd name="connsiteY1" fmla="*/ 4601028 h 4818742"/>
              <a:gd name="connsiteX2" fmla="*/ 246743 w 1001485"/>
              <a:gd name="connsiteY2" fmla="*/ 4557485 h 4818742"/>
              <a:gd name="connsiteX3" fmla="*/ 290285 w 1001485"/>
              <a:gd name="connsiteY3" fmla="*/ 4528457 h 4818742"/>
              <a:gd name="connsiteX4" fmla="*/ 333828 w 1001485"/>
              <a:gd name="connsiteY4" fmla="*/ 4441371 h 4818742"/>
              <a:gd name="connsiteX5" fmla="*/ 377371 w 1001485"/>
              <a:gd name="connsiteY5" fmla="*/ 4397828 h 4818742"/>
              <a:gd name="connsiteX6" fmla="*/ 435428 w 1001485"/>
              <a:gd name="connsiteY6" fmla="*/ 4310742 h 4818742"/>
              <a:gd name="connsiteX7" fmla="*/ 464457 w 1001485"/>
              <a:gd name="connsiteY7" fmla="*/ 4267200 h 4818742"/>
              <a:gd name="connsiteX8" fmla="*/ 493485 w 1001485"/>
              <a:gd name="connsiteY8" fmla="*/ 4223657 h 4818742"/>
              <a:gd name="connsiteX9" fmla="*/ 624114 w 1001485"/>
              <a:gd name="connsiteY9" fmla="*/ 4136571 h 4818742"/>
              <a:gd name="connsiteX10" fmla="*/ 667657 w 1001485"/>
              <a:gd name="connsiteY10" fmla="*/ 4107542 h 4818742"/>
              <a:gd name="connsiteX11" fmla="*/ 711200 w 1001485"/>
              <a:gd name="connsiteY11" fmla="*/ 4093028 h 4818742"/>
              <a:gd name="connsiteX12" fmla="*/ 754743 w 1001485"/>
              <a:gd name="connsiteY12" fmla="*/ 4107542 h 4818742"/>
              <a:gd name="connsiteX13" fmla="*/ 798285 w 1001485"/>
              <a:gd name="connsiteY13" fmla="*/ 4136571 h 4818742"/>
              <a:gd name="connsiteX14" fmla="*/ 841828 w 1001485"/>
              <a:gd name="connsiteY14" fmla="*/ 4122057 h 4818742"/>
              <a:gd name="connsiteX15" fmla="*/ 928914 w 1001485"/>
              <a:gd name="connsiteY15" fmla="*/ 3947885 h 4818742"/>
              <a:gd name="connsiteX16" fmla="*/ 957943 w 1001485"/>
              <a:gd name="connsiteY16" fmla="*/ 3904342 h 4818742"/>
              <a:gd name="connsiteX17" fmla="*/ 972457 w 1001485"/>
              <a:gd name="connsiteY17" fmla="*/ 3759200 h 4818742"/>
              <a:gd name="connsiteX18" fmla="*/ 986971 w 1001485"/>
              <a:gd name="connsiteY18" fmla="*/ 3715657 h 4818742"/>
              <a:gd name="connsiteX19" fmla="*/ 972457 w 1001485"/>
              <a:gd name="connsiteY19" fmla="*/ 3454400 h 4818742"/>
              <a:gd name="connsiteX20" fmla="*/ 986971 w 1001485"/>
              <a:gd name="connsiteY20" fmla="*/ 3091542 h 4818742"/>
              <a:gd name="connsiteX21" fmla="*/ 1001485 w 1001485"/>
              <a:gd name="connsiteY21" fmla="*/ 3048000 h 4818742"/>
              <a:gd name="connsiteX22" fmla="*/ 943428 w 1001485"/>
              <a:gd name="connsiteY22" fmla="*/ 2975428 h 4818742"/>
              <a:gd name="connsiteX23" fmla="*/ 870857 w 1001485"/>
              <a:gd name="connsiteY23" fmla="*/ 2859314 h 4818742"/>
              <a:gd name="connsiteX24" fmla="*/ 798285 w 1001485"/>
              <a:gd name="connsiteY24" fmla="*/ 2728685 h 4818742"/>
              <a:gd name="connsiteX25" fmla="*/ 870857 w 1001485"/>
              <a:gd name="connsiteY25" fmla="*/ 2627085 h 4818742"/>
              <a:gd name="connsiteX26" fmla="*/ 856343 w 1001485"/>
              <a:gd name="connsiteY26" fmla="*/ 2525485 h 4818742"/>
              <a:gd name="connsiteX27" fmla="*/ 696685 w 1001485"/>
              <a:gd name="connsiteY27" fmla="*/ 2481942 h 4818742"/>
              <a:gd name="connsiteX28" fmla="*/ 609600 w 1001485"/>
              <a:gd name="connsiteY28" fmla="*/ 2438400 h 4818742"/>
              <a:gd name="connsiteX29" fmla="*/ 566057 w 1001485"/>
              <a:gd name="connsiteY29" fmla="*/ 2423885 h 4818742"/>
              <a:gd name="connsiteX30" fmla="*/ 522514 w 1001485"/>
              <a:gd name="connsiteY30" fmla="*/ 2394857 h 4818742"/>
              <a:gd name="connsiteX31" fmla="*/ 406400 w 1001485"/>
              <a:gd name="connsiteY31" fmla="*/ 2365828 h 4818742"/>
              <a:gd name="connsiteX32" fmla="*/ 319314 w 1001485"/>
              <a:gd name="connsiteY32" fmla="*/ 2293257 h 4818742"/>
              <a:gd name="connsiteX33" fmla="*/ 275771 w 1001485"/>
              <a:gd name="connsiteY33" fmla="*/ 2264228 h 4818742"/>
              <a:gd name="connsiteX34" fmla="*/ 188685 w 1001485"/>
              <a:gd name="connsiteY34" fmla="*/ 2191657 h 4818742"/>
              <a:gd name="connsiteX35" fmla="*/ 101600 w 1001485"/>
              <a:gd name="connsiteY35" fmla="*/ 2061028 h 4818742"/>
              <a:gd name="connsiteX36" fmla="*/ 72571 w 1001485"/>
              <a:gd name="connsiteY36" fmla="*/ 2017485 h 4818742"/>
              <a:gd name="connsiteX37" fmla="*/ 43543 w 1001485"/>
              <a:gd name="connsiteY37" fmla="*/ 1973942 h 4818742"/>
              <a:gd name="connsiteX38" fmla="*/ 29028 w 1001485"/>
              <a:gd name="connsiteY38" fmla="*/ 1799771 h 4818742"/>
              <a:gd name="connsiteX39" fmla="*/ 0 w 1001485"/>
              <a:gd name="connsiteY39" fmla="*/ 1712685 h 4818742"/>
              <a:gd name="connsiteX40" fmla="*/ 14514 w 1001485"/>
              <a:gd name="connsiteY40" fmla="*/ 1422400 h 4818742"/>
              <a:gd name="connsiteX41" fmla="*/ 58057 w 1001485"/>
              <a:gd name="connsiteY41" fmla="*/ 1204685 h 4818742"/>
              <a:gd name="connsiteX42" fmla="*/ 87085 w 1001485"/>
              <a:gd name="connsiteY42" fmla="*/ 1161142 h 4818742"/>
              <a:gd name="connsiteX43" fmla="*/ 101600 w 1001485"/>
              <a:gd name="connsiteY43" fmla="*/ 1088571 h 4818742"/>
              <a:gd name="connsiteX44" fmla="*/ 116114 w 1001485"/>
              <a:gd name="connsiteY44" fmla="*/ 1001485 h 4818742"/>
              <a:gd name="connsiteX45" fmla="*/ 145143 w 1001485"/>
              <a:gd name="connsiteY45" fmla="*/ 914400 h 4818742"/>
              <a:gd name="connsiteX46" fmla="*/ 159657 w 1001485"/>
              <a:gd name="connsiteY46" fmla="*/ 870857 h 4818742"/>
              <a:gd name="connsiteX47" fmla="*/ 203200 w 1001485"/>
              <a:gd name="connsiteY47" fmla="*/ 856342 h 4818742"/>
              <a:gd name="connsiteX48" fmla="*/ 217714 w 1001485"/>
              <a:gd name="connsiteY48" fmla="*/ 812800 h 4818742"/>
              <a:gd name="connsiteX49" fmla="*/ 159657 w 1001485"/>
              <a:gd name="connsiteY49" fmla="*/ 725714 h 4818742"/>
              <a:gd name="connsiteX50" fmla="*/ 174171 w 1001485"/>
              <a:gd name="connsiteY50" fmla="*/ 653142 h 4818742"/>
              <a:gd name="connsiteX51" fmla="*/ 203200 w 1001485"/>
              <a:gd name="connsiteY51" fmla="*/ 566057 h 4818742"/>
              <a:gd name="connsiteX52" fmla="*/ 246743 w 1001485"/>
              <a:gd name="connsiteY52" fmla="*/ 420914 h 4818742"/>
              <a:gd name="connsiteX53" fmla="*/ 290285 w 1001485"/>
              <a:gd name="connsiteY53" fmla="*/ 406400 h 4818742"/>
              <a:gd name="connsiteX54" fmla="*/ 348343 w 1001485"/>
              <a:gd name="connsiteY54" fmla="*/ 333828 h 4818742"/>
              <a:gd name="connsiteX55" fmla="*/ 377371 w 1001485"/>
              <a:gd name="connsiteY55" fmla="*/ 290285 h 4818742"/>
              <a:gd name="connsiteX56" fmla="*/ 420914 w 1001485"/>
              <a:gd name="connsiteY56" fmla="*/ 275771 h 4818742"/>
              <a:gd name="connsiteX57" fmla="*/ 522514 w 1001485"/>
              <a:gd name="connsiteY57" fmla="*/ 246742 h 4818742"/>
              <a:gd name="connsiteX58" fmla="*/ 537028 w 1001485"/>
              <a:gd name="connsiteY58" fmla="*/ 203200 h 4818742"/>
              <a:gd name="connsiteX59" fmla="*/ 551543 w 1001485"/>
              <a:gd name="connsiteY59" fmla="*/ 145142 h 4818742"/>
              <a:gd name="connsiteX60" fmla="*/ 595085 w 1001485"/>
              <a:gd name="connsiteY60" fmla="*/ 116114 h 4818742"/>
              <a:gd name="connsiteX61" fmla="*/ 638628 w 1001485"/>
              <a:gd name="connsiteY61" fmla="*/ 72571 h 4818742"/>
              <a:gd name="connsiteX62" fmla="*/ 667657 w 1001485"/>
              <a:gd name="connsiteY62" fmla="*/ 29028 h 4818742"/>
              <a:gd name="connsiteX63" fmla="*/ 711200 w 1001485"/>
              <a:gd name="connsiteY63" fmla="*/ 14514 h 4818742"/>
              <a:gd name="connsiteX64" fmla="*/ 725714 w 1001485"/>
              <a:gd name="connsiteY64" fmla="*/ 0 h 481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01485" h="4818742">
                <a:moveTo>
                  <a:pt x="217714" y="4818742"/>
                </a:moveTo>
                <a:cubicBezTo>
                  <a:pt x="222552" y="4746171"/>
                  <a:pt x="224196" y="4673316"/>
                  <a:pt x="232228" y="4601028"/>
                </a:cubicBezTo>
                <a:cubicBezTo>
                  <a:pt x="233918" y="4585822"/>
                  <a:pt x="237185" y="4569432"/>
                  <a:pt x="246743" y="4557485"/>
                </a:cubicBezTo>
                <a:cubicBezTo>
                  <a:pt x="257640" y="4543864"/>
                  <a:pt x="275771" y="4538133"/>
                  <a:pt x="290285" y="4528457"/>
                </a:cubicBezTo>
                <a:cubicBezTo>
                  <a:pt x="304832" y="4484819"/>
                  <a:pt x="302567" y="4478885"/>
                  <a:pt x="333828" y="4441371"/>
                </a:cubicBezTo>
                <a:cubicBezTo>
                  <a:pt x="346969" y="4425602"/>
                  <a:pt x="364769" y="4414031"/>
                  <a:pt x="377371" y="4397828"/>
                </a:cubicBezTo>
                <a:cubicBezTo>
                  <a:pt x="398790" y="4370289"/>
                  <a:pt x="416075" y="4339771"/>
                  <a:pt x="435428" y="4310742"/>
                </a:cubicBezTo>
                <a:lnTo>
                  <a:pt x="464457" y="4267200"/>
                </a:lnTo>
                <a:cubicBezTo>
                  <a:pt x="474133" y="4252686"/>
                  <a:pt x="478971" y="4233333"/>
                  <a:pt x="493485" y="4223657"/>
                </a:cubicBezTo>
                <a:lnTo>
                  <a:pt x="624114" y="4136571"/>
                </a:lnTo>
                <a:cubicBezTo>
                  <a:pt x="638628" y="4126895"/>
                  <a:pt x="651108" y="4113058"/>
                  <a:pt x="667657" y="4107542"/>
                </a:cubicBezTo>
                <a:lnTo>
                  <a:pt x="711200" y="4093028"/>
                </a:lnTo>
                <a:cubicBezTo>
                  <a:pt x="725714" y="4097866"/>
                  <a:pt x="741059" y="4100700"/>
                  <a:pt x="754743" y="4107542"/>
                </a:cubicBezTo>
                <a:cubicBezTo>
                  <a:pt x="770345" y="4115343"/>
                  <a:pt x="781079" y="4133703"/>
                  <a:pt x="798285" y="4136571"/>
                </a:cubicBezTo>
                <a:cubicBezTo>
                  <a:pt x="813376" y="4139086"/>
                  <a:pt x="827314" y="4126895"/>
                  <a:pt x="841828" y="4122057"/>
                </a:cubicBezTo>
                <a:cubicBezTo>
                  <a:pt x="881889" y="4001874"/>
                  <a:pt x="853884" y="4060430"/>
                  <a:pt x="928914" y="3947885"/>
                </a:cubicBezTo>
                <a:lnTo>
                  <a:pt x="957943" y="3904342"/>
                </a:lnTo>
                <a:cubicBezTo>
                  <a:pt x="962781" y="3855961"/>
                  <a:pt x="965064" y="3807257"/>
                  <a:pt x="972457" y="3759200"/>
                </a:cubicBezTo>
                <a:cubicBezTo>
                  <a:pt x="974783" y="3744078"/>
                  <a:pt x="986971" y="3730956"/>
                  <a:pt x="986971" y="3715657"/>
                </a:cubicBezTo>
                <a:cubicBezTo>
                  <a:pt x="986971" y="3628437"/>
                  <a:pt x="977295" y="3541486"/>
                  <a:pt x="972457" y="3454400"/>
                </a:cubicBezTo>
                <a:cubicBezTo>
                  <a:pt x="977295" y="3333447"/>
                  <a:pt x="978347" y="3212284"/>
                  <a:pt x="986971" y="3091542"/>
                </a:cubicBezTo>
                <a:cubicBezTo>
                  <a:pt x="988061" y="3076282"/>
                  <a:pt x="1001485" y="3063299"/>
                  <a:pt x="1001485" y="3048000"/>
                </a:cubicBezTo>
                <a:cubicBezTo>
                  <a:pt x="1001485" y="3001262"/>
                  <a:pt x="976863" y="2997718"/>
                  <a:pt x="943428" y="2975428"/>
                </a:cubicBezTo>
                <a:cubicBezTo>
                  <a:pt x="908884" y="2871793"/>
                  <a:pt x="939860" y="2905315"/>
                  <a:pt x="870857" y="2859314"/>
                </a:cubicBezTo>
                <a:cubicBezTo>
                  <a:pt x="804313" y="2759498"/>
                  <a:pt x="823833" y="2805326"/>
                  <a:pt x="798285" y="2728685"/>
                </a:cubicBezTo>
                <a:cubicBezTo>
                  <a:pt x="832152" y="2627086"/>
                  <a:pt x="798286" y="2651277"/>
                  <a:pt x="870857" y="2627085"/>
                </a:cubicBezTo>
                <a:cubicBezTo>
                  <a:pt x="866019" y="2593218"/>
                  <a:pt x="870237" y="2556747"/>
                  <a:pt x="856343" y="2525485"/>
                </a:cubicBezTo>
                <a:cubicBezTo>
                  <a:pt x="836972" y="2481899"/>
                  <a:pt x="703486" y="2482792"/>
                  <a:pt x="696685" y="2481942"/>
                </a:cubicBezTo>
                <a:cubicBezTo>
                  <a:pt x="587245" y="2445462"/>
                  <a:pt x="722140" y="2494670"/>
                  <a:pt x="609600" y="2438400"/>
                </a:cubicBezTo>
                <a:cubicBezTo>
                  <a:pt x="595916" y="2431558"/>
                  <a:pt x="579741" y="2430727"/>
                  <a:pt x="566057" y="2423885"/>
                </a:cubicBezTo>
                <a:cubicBezTo>
                  <a:pt x="550455" y="2416084"/>
                  <a:pt x="538847" y="2400982"/>
                  <a:pt x="522514" y="2394857"/>
                </a:cubicBezTo>
                <a:cubicBezTo>
                  <a:pt x="456273" y="2370017"/>
                  <a:pt x="460116" y="2392686"/>
                  <a:pt x="406400" y="2365828"/>
                </a:cubicBezTo>
                <a:cubicBezTo>
                  <a:pt x="352345" y="2338801"/>
                  <a:pt x="367464" y="2333382"/>
                  <a:pt x="319314" y="2293257"/>
                </a:cubicBezTo>
                <a:cubicBezTo>
                  <a:pt x="305913" y="2282090"/>
                  <a:pt x="289172" y="2275395"/>
                  <a:pt x="275771" y="2264228"/>
                </a:cubicBezTo>
                <a:cubicBezTo>
                  <a:pt x="164023" y="2171104"/>
                  <a:pt x="296787" y="2263723"/>
                  <a:pt x="188685" y="2191657"/>
                </a:cubicBezTo>
                <a:lnTo>
                  <a:pt x="101600" y="2061028"/>
                </a:lnTo>
                <a:lnTo>
                  <a:pt x="72571" y="2017485"/>
                </a:lnTo>
                <a:lnTo>
                  <a:pt x="43543" y="1973942"/>
                </a:lnTo>
                <a:cubicBezTo>
                  <a:pt x="38705" y="1915885"/>
                  <a:pt x="38606" y="1857237"/>
                  <a:pt x="29028" y="1799771"/>
                </a:cubicBezTo>
                <a:cubicBezTo>
                  <a:pt x="23998" y="1769589"/>
                  <a:pt x="0" y="1712685"/>
                  <a:pt x="0" y="1712685"/>
                </a:cubicBezTo>
                <a:cubicBezTo>
                  <a:pt x="4838" y="1615923"/>
                  <a:pt x="7848" y="1519053"/>
                  <a:pt x="14514" y="1422400"/>
                </a:cubicBezTo>
                <a:cubicBezTo>
                  <a:pt x="17753" y="1375436"/>
                  <a:pt x="25409" y="1253659"/>
                  <a:pt x="58057" y="1204685"/>
                </a:cubicBezTo>
                <a:lnTo>
                  <a:pt x="87085" y="1161142"/>
                </a:lnTo>
                <a:cubicBezTo>
                  <a:pt x="91923" y="1136952"/>
                  <a:pt x="97187" y="1112843"/>
                  <a:pt x="101600" y="1088571"/>
                </a:cubicBezTo>
                <a:cubicBezTo>
                  <a:pt x="106865" y="1059617"/>
                  <a:pt x="108976" y="1030035"/>
                  <a:pt x="116114" y="1001485"/>
                </a:cubicBezTo>
                <a:cubicBezTo>
                  <a:pt x="123535" y="971800"/>
                  <a:pt x="135467" y="943428"/>
                  <a:pt x="145143" y="914400"/>
                </a:cubicBezTo>
                <a:cubicBezTo>
                  <a:pt x="149981" y="899886"/>
                  <a:pt x="145143" y="875695"/>
                  <a:pt x="159657" y="870857"/>
                </a:cubicBezTo>
                <a:lnTo>
                  <a:pt x="203200" y="856342"/>
                </a:lnTo>
                <a:cubicBezTo>
                  <a:pt x="208038" y="841828"/>
                  <a:pt x="222552" y="827314"/>
                  <a:pt x="217714" y="812800"/>
                </a:cubicBezTo>
                <a:cubicBezTo>
                  <a:pt x="206681" y="779702"/>
                  <a:pt x="159657" y="725714"/>
                  <a:pt x="159657" y="725714"/>
                </a:cubicBezTo>
                <a:cubicBezTo>
                  <a:pt x="164495" y="701523"/>
                  <a:pt x="167680" y="676942"/>
                  <a:pt x="174171" y="653142"/>
                </a:cubicBezTo>
                <a:cubicBezTo>
                  <a:pt x="182222" y="623622"/>
                  <a:pt x="203200" y="566057"/>
                  <a:pt x="203200" y="566057"/>
                </a:cubicBezTo>
                <a:cubicBezTo>
                  <a:pt x="209552" y="521592"/>
                  <a:pt x="204157" y="454983"/>
                  <a:pt x="246743" y="420914"/>
                </a:cubicBezTo>
                <a:cubicBezTo>
                  <a:pt x="258690" y="411357"/>
                  <a:pt x="275771" y="411238"/>
                  <a:pt x="290285" y="406400"/>
                </a:cubicBezTo>
                <a:cubicBezTo>
                  <a:pt x="318543" y="321630"/>
                  <a:pt x="282690" y="399482"/>
                  <a:pt x="348343" y="333828"/>
                </a:cubicBezTo>
                <a:cubicBezTo>
                  <a:pt x="360678" y="321493"/>
                  <a:pt x="363750" y="301182"/>
                  <a:pt x="377371" y="290285"/>
                </a:cubicBezTo>
                <a:cubicBezTo>
                  <a:pt x="389318" y="280728"/>
                  <a:pt x="406203" y="279974"/>
                  <a:pt x="420914" y="275771"/>
                </a:cubicBezTo>
                <a:cubicBezTo>
                  <a:pt x="548462" y="239329"/>
                  <a:pt x="418133" y="281537"/>
                  <a:pt x="522514" y="246742"/>
                </a:cubicBezTo>
                <a:cubicBezTo>
                  <a:pt x="527352" y="232228"/>
                  <a:pt x="532825" y="217910"/>
                  <a:pt x="537028" y="203200"/>
                </a:cubicBezTo>
                <a:cubicBezTo>
                  <a:pt x="542508" y="184019"/>
                  <a:pt x="540478" y="161740"/>
                  <a:pt x="551543" y="145142"/>
                </a:cubicBezTo>
                <a:cubicBezTo>
                  <a:pt x="561219" y="130628"/>
                  <a:pt x="581684" y="127281"/>
                  <a:pt x="595085" y="116114"/>
                </a:cubicBezTo>
                <a:cubicBezTo>
                  <a:pt x="610854" y="102973"/>
                  <a:pt x="625487" y="88340"/>
                  <a:pt x="638628" y="72571"/>
                </a:cubicBezTo>
                <a:cubicBezTo>
                  <a:pt x="649795" y="59170"/>
                  <a:pt x="654035" y="39925"/>
                  <a:pt x="667657" y="29028"/>
                </a:cubicBezTo>
                <a:cubicBezTo>
                  <a:pt x="679604" y="19471"/>
                  <a:pt x="697516" y="21356"/>
                  <a:pt x="711200" y="14514"/>
                </a:cubicBezTo>
                <a:cubicBezTo>
                  <a:pt x="717320" y="11454"/>
                  <a:pt x="720876" y="4838"/>
                  <a:pt x="725714" y="0"/>
                </a:cubicBezTo>
              </a:path>
            </a:pathLst>
          </a:custGeom>
          <a:ln w="5715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055736" y="1965304"/>
            <a:ext cx="574408" cy="546624"/>
          </a:xfrm>
          <a:custGeom>
            <a:avLst/>
            <a:gdLst>
              <a:gd name="connsiteX0" fmla="*/ 610875 w 610875"/>
              <a:gd name="connsiteY0" fmla="*/ 566057 h 566057"/>
              <a:gd name="connsiteX1" fmla="*/ 567332 w 610875"/>
              <a:gd name="connsiteY1" fmla="*/ 493485 h 566057"/>
              <a:gd name="connsiteX2" fmla="*/ 552818 w 610875"/>
              <a:gd name="connsiteY2" fmla="*/ 449943 h 566057"/>
              <a:gd name="connsiteX3" fmla="*/ 509275 w 610875"/>
              <a:gd name="connsiteY3" fmla="*/ 435428 h 566057"/>
              <a:gd name="connsiteX4" fmla="*/ 436703 w 610875"/>
              <a:gd name="connsiteY4" fmla="*/ 420914 h 566057"/>
              <a:gd name="connsiteX5" fmla="*/ 393161 w 610875"/>
              <a:gd name="connsiteY5" fmla="*/ 391885 h 566057"/>
              <a:gd name="connsiteX6" fmla="*/ 306075 w 610875"/>
              <a:gd name="connsiteY6" fmla="*/ 261257 h 566057"/>
              <a:gd name="connsiteX7" fmla="*/ 233503 w 610875"/>
              <a:gd name="connsiteY7" fmla="*/ 174171 h 566057"/>
              <a:gd name="connsiteX8" fmla="*/ 102875 w 610875"/>
              <a:gd name="connsiteY8" fmla="*/ 159657 h 566057"/>
              <a:gd name="connsiteX9" fmla="*/ 59332 w 610875"/>
              <a:gd name="connsiteY9" fmla="*/ 145143 h 566057"/>
              <a:gd name="connsiteX10" fmla="*/ 15789 w 610875"/>
              <a:gd name="connsiteY10" fmla="*/ 116114 h 566057"/>
              <a:gd name="connsiteX11" fmla="*/ 1275 w 610875"/>
              <a:gd name="connsiteY11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875" h="566057">
                <a:moveTo>
                  <a:pt x="610875" y="566057"/>
                </a:moveTo>
                <a:cubicBezTo>
                  <a:pt x="596361" y="541866"/>
                  <a:pt x="579948" y="518718"/>
                  <a:pt x="567332" y="493485"/>
                </a:cubicBezTo>
                <a:cubicBezTo>
                  <a:pt x="560490" y="479801"/>
                  <a:pt x="563636" y="460761"/>
                  <a:pt x="552818" y="449943"/>
                </a:cubicBezTo>
                <a:cubicBezTo>
                  <a:pt x="542000" y="439125"/>
                  <a:pt x="524118" y="439139"/>
                  <a:pt x="509275" y="435428"/>
                </a:cubicBezTo>
                <a:cubicBezTo>
                  <a:pt x="485342" y="429445"/>
                  <a:pt x="460894" y="425752"/>
                  <a:pt x="436703" y="420914"/>
                </a:cubicBezTo>
                <a:cubicBezTo>
                  <a:pt x="422189" y="411238"/>
                  <a:pt x="404648" y="405013"/>
                  <a:pt x="393161" y="391885"/>
                </a:cubicBezTo>
                <a:cubicBezTo>
                  <a:pt x="393146" y="391868"/>
                  <a:pt x="320596" y="283038"/>
                  <a:pt x="306075" y="261257"/>
                </a:cubicBezTo>
                <a:cubicBezTo>
                  <a:pt x="292796" y="241339"/>
                  <a:pt x="257450" y="182153"/>
                  <a:pt x="233503" y="174171"/>
                </a:cubicBezTo>
                <a:cubicBezTo>
                  <a:pt x="191941" y="160317"/>
                  <a:pt x="146418" y="164495"/>
                  <a:pt x="102875" y="159657"/>
                </a:cubicBezTo>
                <a:cubicBezTo>
                  <a:pt x="88361" y="154819"/>
                  <a:pt x="73016" y="151985"/>
                  <a:pt x="59332" y="145143"/>
                </a:cubicBezTo>
                <a:cubicBezTo>
                  <a:pt x="43730" y="137342"/>
                  <a:pt x="26686" y="129736"/>
                  <a:pt x="15789" y="116114"/>
                </a:cubicBezTo>
                <a:cubicBezTo>
                  <a:pt x="-6374" y="88409"/>
                  <a:pt x="1275" y="26543"/>
                  <a:pt x="1275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550496" y="2212047"/>
            <a:ext cx="109182" cy="70080"/>
          </a:xfrm>
          <a:custGeom>
            <a:avLst/>
            <a:gdLst>
              <a:gd name="connsiteX0" fmla="*/ 116114 w 116114"/>
              <a:gd name="connsiteY0" fmla="*/ 72571 h 72571"/>
              <a:gd name="connsiteX1" fmla="*/ 43542 w 116114"/>
              <a:gd name="connsiteY1" fmla="*/ 29028 h 72571"/>
              <a:gd name="connsiteX2" fmla="*/ 0 w 116114"/>
              <a:gd name="connsiteY2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" h="72571">
                <a:moveTo>
                  <a:pt x="116114" y="72571"/>
                </a:moveTo>
                <a:cubicBezTo>
                  <a:pt x="91923" y="58057"/>
                  <a:pt x="67465" y="43980"/>
                  <a:pt x="43542" y="29028"/>
                </a:cubicBezTo>
                <a:cubicBezTo>
                  <a:pt x="28750" y="19783"/>
                  <a:pt x="0" y="0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115028" y="1820160"/>
            <a:ext cx="163810" cy="308352"/>
          </a:xfrm>
          <a:custGeom>
            <a:avLst/>
            <a:gdLst>
              <a:gd name="connsiteX0" fmla="*/ 174210 w 174210"/>
              <a:gd name="connsiteY0" fmla="*/ 319314 h 319314"/>
              <a:gd name="connsiteX1" fmla="*/ 130668 w 174210"/>
              <a:gd name="connsiteY1" fmla="*/ 203200 h 319314"/>
              <a:gd name="connsiteX2" fmla="*/ 87125 w 174210"/>
              <a:gd name="connsiteY2" fmla="*/ 188686 h 319314"/>
              <a:gd name="connsiteX3" fmla="*/ 43582 w 174210"/>
              <a:gd name="connsiteY3" fmla="*/ 159657 h 319314"/>
              <a:gd name="connsiteX4" fmla="*/ 29068 w 174210"/>
              <a:gd name="connsiteY4" fmla="*/ 116114 h 319314"/>
              <a:gd name="connsiteX5" fmla="*/ 14553 w 174210"/>
              <a:gd name="connsiteY5" fmla="*/ 58057 h 319314"/>
              <a:gd name="connsiteX6" fmla="*/ 39 w 174210"/>
              <a:gd name="connsiteY6" fmla="*/ 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210" h="319314">
                <a:moveTo>
                  <a:pt x="174210" y="319314"/>
                </a:moveTo>
                <a:cubicBezTo>
                  <a:pt x="166343" y="279976"/>
                  <a:pt x="166261" y="231675"/>
                  <a:pt x="130668" y="203200"/>
                </a:cubicBezTo>
                <a:cubicBezTo>
                  <a:pt x="118721" y="193643"/>
                  <a:pt x="101639" y="193524"/>
                  <a:pt x="87125" y="188686"/>
                </a:cubicBezTo>
                <a:cubicBezTo>
                  <a:pt x="72611" y="179010"/>
                  <a:pt x="54479" y="173279"/>
                  <a:pt x="43582" y="159657"/>
                </a:cubicBezTo>
                <a:cubicBezTo>
                  <a:pt x="34025" y="147710"/>
                  <a:pt x="33271" y="130825"/>
                  <a:pt x="29068" y="116114"/>
                </a:cubicBezTo>
                <a:cubicBezTo>
                  <a:pt x="23588" y="96934"/>
                  <a:pt x="20033" y="77237"/>
                  <a:pt x="14553" y="58057"/>
                </a:cubicBezTo>
                <a:cubicBezTo>
                  <a:pt x="-1491" y="1904"/>
                  <a:pt x="39" y="32350"/>
                  <a:pt x="3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62152" y="1878217"/>
            <a:ext cx="137661" cy="518593"/>
          </a:xfrm>
          <a:custGeom>
            <a:avLst/>
            <a:gdLst>
              <a:gd name="connsiteX0" fmla="*/ 146401 w 146401"/>
              <a:gd name="connsiteY0" fmla="*/ 537029 h 537029"/>
              <a:gd name="connsiteX1" fmla="*/ 88344 w 146401"/>
              <a:gd name="connsiteY1" fmla="*/ 319314 h 537029"/>
              <a:gd name="connsiteX2" fmla="*/ 73829 w 146401"/>
              <a:gd name="connsiteY2" fmla="*/ 275771 h 537029"/>
              <a:gd name="connsiteX3" fmla="*/ 15772 w 146401"/>
              <a:gd name="connsiteY3" fmla="*/ 188686 h 537029"/>
              <a:gd name="connsiteX4" fmla="*/ 1258 w 146401"/>
              <a:gd name="connsiteY4" fmla="*/ 0 h 5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01" h="537029">
                <a:moveTo>
                  <a:pt x="146401" y="537029"/>
                </a:moveTo>
                <a:cubicBezTo>
                  <a:pt x="70564" y="410633"/>
                  <a:pt x="118209" y="513435"/>
                  <a:pt x="88344" y="319314"/>
                </a:cubicBezTo>
                <a:cubicBezTo>
                  <a:pt x="86018" y="304192"/>
                  <a:pt x="81259" y="289145"/>
                  <a:pt x="73829" y="275771"/>
                </a:cubicBezTo>
                <a:cubicBezTo>
                  <a:pt x="56886" y="245274"/>
                  <a:pt x="15772" y="188686"/>
                  <a:pt x="15772" y="188686"/>
                </a:cubicBezTo>
                <a:cubicBezTo>
                  <a:pt x="-6332" y="78161"/>
                  <a:pt x="1258" y="140784"/>
                  <a:pt x="1258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593692" y="1776617"/>
            <a:ext cx="232339" cy="490561"/>
          </a:xfrm>
          <a:custGeom>
            <a:avLst/>
            <a:gdLst>
              <a:gd name="connsiteX0" fmla="*/ 14861 w 247089"/>
              <a:gd name="connsiteY0" fmla="*/ 508000 h 508000"/>
              <a:gd name="connsiteX1" fmla="*/ 43889 w 247089"/>
              <a:gd name="connsiteY1" fmla="*/ 435429 h 508000"/>
              <a:gd name="connsiteX2" fmla="*/ 87432 w 247089"/>
              <a:gd name="connsiteY2" fmla="*/ 406400 h 508000"/>
              <a:gd name="connsiteX3" fmla="*/ 29375 w 247089"/>
              <a:gd name="connsiteY3" fmla="*/ 246743 h 508000"/>
              <a:gd name="connsiteX4" fmla="*/ 346 w 247089"/>
              <a:gd name="connsiteY4" fmla="*/ 203200 h 508000"/>
              <a:gd name="connsiteX5" fmla="*/ 43889 w 247089"/>
              <a:gd name="connsiteY5" fmla="*/ 174171 h 508000"/>
              <a:gd name="connsiteX6" fmla="*/ 130975 w 247089"/>
              <a:gd name="connsiteY6" fmla="*/ 130629 h 508000"/>
              <a:gd name="connsiteX7" fmla="*/ 160004 w 247089"/>
              <a:gd name="connsiteY7" fmla="*/ 87086 h 508000"/>
              <a:gd name="connsiteX8" fmla="*/ 203546 w 247089"/>
              <a:gd name="connsiteY8" fmla="*/ 58057 h 508000"/>
              <a:gd name="connsiteX9" fmla="*/ 247089 w 247089"/>
              <a:gd name="connsiteY9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89" h="508000">
                <a:moveTo>
                  <a:pt x="14861" y="508000"/>
                </a:moveTo>
                <a:cubicBezTo>
                  <a:pt x="24537" y="483810"/>
                  <a:pt x="28746" y="456630"/>
                  <a:pt x="43889" y="435429"/>
                </a:cubicBezTo>
                <a:cubicBezTo>
                  <a:pt x="54028" y="421234"/>
                  <a:pt x="84311" y="423563"/>
                  <a:pt x="87432" y="406400"/>
                </a:cubicBezTo>
                <a:cubicBezTo>
                  <a:pt x="109649" y="284205"/>
                  <a:pt x="93979" y="289811"/>
                  <a:pt x="29375" y="246743"/>
                </a:cubicBezTo>
                <a:cubicBezTo>
                  <a:pt x="19699" y="232229"/>
                  <a:pt x="-3075" y="220305"/>
                  <a:pt x="346" y="203200"/>
                </a:cubicBezTo>
                <a:cubicBezTo>
                  <a:pt x="3767" y="186095"/>
                  <a:pt x="28287" y="181972"/>
                  <a:pt x="43889" y="174171"/>
                </a:cubicBezTo>
                <a:cubicBezTo>
                  <a:pt x="164081" y="114075"/>
                  <a:pt x="6178" y="213825"/>
                  <a:pt x="130975" y="130629"/>
                </a:cubicBezTo>
                <a:cubicBezTo>
                  <a:pt x="140651" y="116115"/>
                  <a:pt x="147669" y="99421"/>
                  <a:pt x="160004" y="87086"/>
                </a:cubicBezTo>
                <a:cubicBezTo>
                  <a:pt x="172339" y="74751"/>
                  <a:pt x="192649" y="71678"/>
                  <a:pt x="203546" y="58057"/>
                </a:cubicBezTo>
                <a:cubicBezTo>
                  <a:pt x="263329" y="-16672"/>
                  <a:pt x="174787" y="36151"/>
                  <a:pt x="247089" y="0"/>
                </a:cubicBezTo>
              </a:path>
            </a:pathLst>
          </a:custGeom>
          <a:ln w="38100">
            <a:solidFill>
              <a:srgbClr val="0D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06065" y="6180521"/>
            <a:ext cx="6617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194" y="5327013"/>
            <a:ext cx="13271478" cy="535835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004298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226381" y="-87144"/>
            <a:ext cx="5572157" cy="306468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48471" y="1635768"/>
            <a:ext cx="4190891" cy="54864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8587" y="479158"/>
            <a:ext cx="5572157" cy="306468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7135" y="1129920"/>
            <a:ext cx="9536523" cy="6017375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8986" y="5486400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190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08519" y="5603256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432722" y="1067931"/>
            <a:ext cx="1258489" cy="1320381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45343" y="1007603"/>
            <a:ext cx="8759512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Làm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việc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thời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gian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2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phút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với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:</a:t>
            </a:r>
          </a:p>
          <a:p>
            <a:pPr marL="609630" indent="-609630" algn="just">
              <a:lnSpc>
                <a:spcPct val="150000"/>
              </a:lnSpc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kiện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Lưỡng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.</a:t>
            </a:r>
          </a:p>
          <a:p>
            <a:pPr marL="609630" indent="-609630" algn="just">
              <a:lnSpc>
                <a:spcPct val="150000"/>
              </a:lnSpc>
              <a:buAutoNum type="arabi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sao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Lưỡng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Hà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phát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triển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ngành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nghề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nhau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Lookpeach Font TH"/>
                <a:cs typeface="Times New Roman" panose="02020603050405020304" pitchFamily="18" charset="0"/>
                <a:sym typeface="Lookpeach Font TH"/>
              </a:rPr>
              <a:t>?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Lookpeach Font TH"/>
              <a:cs typeface="Times New Roman" panose="02020603050405020304" pitchFamily="18" charset="0"/>
              <a:sym typeface="Lookpeach Font TH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661204" y="-43893"/>
            <a:ext cx="483809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2"/>
              </a:lnSpc>
            </a:pPr>
            <a:r>
              <a:rPr lang="en-US" sz="6123" b="1" dirty="0" err="1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Thảo</a:t>
            </a:r>
            <a:r>
              <a:rPr lang="en-US" sz="6123" b="1" dirty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 </a:t>
            </a:r>
            <a:r>
              <a:rPr lang="en-US" sz="6123" b="1" dirty="0" err="1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luận</a:t>
            </a:r>
            <a:endParaRPr lang="en-US" sz="6123" b="1" dirty="0">
              <a:solidFill>
                <a:srgbClr val="000000"/>
              </a:solidFill>
              <a:latin typeface="Times New Roman" panose="02020603050405020304" pitchFamily="18" charset="0"/>
              <a:ea typeface="เอฟซี แคนดี้"/>
              <a:cs typeface="Times New Roman" panose="02020603050405020304" pitchFamily="18" charset="0"/>
              <a:sym typeface="เอฟซี แคนดี้"/>
            </a:endParaRPr>
          </a:p>
        </p:txBody>
      </p:sp>
      <p:pic>
        <p:nvPicPr>
          <p:cNvPr id="15" name="Picture 8" descr="Digit 120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-125537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8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0" y="3429000"/>
            <a:ext cx="6445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057400" y="3352801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8077200" y="5086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 flipV="1">
            <a:off x="3200400" y="5181601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81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EC01C-BC54-4C88-86E3-756DD85E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132736"/>
            <a:ext cx="12088761" cy="6725264"/>
          </a:xfrm>
        </p:spPr>
      </p:pic>
    </p:spTree>
    <p:extLst>
      <p:ext uri="{BB962C8B-B14F-4D97-AF65-F5344CB8AC3E}">
        <p14:creationId xmlns:p14="http://schemas.microsoft.com/office/powerpoint/2010/main" val="10022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3F194-5BF4-4793-88FC-D371EFC0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20D52-8AC9-44A2-B38C-FC5F79314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132522"/>
            <a:ext cx="12015019" cy="6645145"/>
          </a:xfrm>
        </p:spPr>
      </p:pic>
    </p:spTree>
    <p:extLst>
      <p:ext uri="{BB962C8B-B14F-4D97-AF65-F5344CB8AC3E}">
        <p14:creationId xmlns:p14="http://schemas.microsoft.com/office/powerpoint/2010/main" val="1812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tigơr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9716"/>
            <a:ext cx="5776384" cy="65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309718"/>
            <a:ext cx="5524500" cy="654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27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30" y="943770"/>
            <a:ext cx="758581" cy="813975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4" y="1371854"/>
            <a:ext cx="3436137" cy="261881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5"/>
            <a:ext cx="1316851" cy="1085183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9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7" y="1407241"/>
            <a:ext cx="2195903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3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3" y="2707091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1" y="1101579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61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70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6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10" y="4913847"/>
            <a:ext cx="649215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50" y="4431722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70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4" y="1383724"/>
            <a:ext cx="3194903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2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9"/>
            <a:ext cx="3763947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9" cy="611643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243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70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46">
              <a:defRPr/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70" y="406021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1" y="1101585"/>
            <a:ext cx="808967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8" y="4191646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5"/>
            <a:ext cx="917067" cy="741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44C5-7A7C-FB96-C0A4-D45584176F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D03B0-5E8F-4532-830D-60CC371F8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993913"/>
            <a:ext cx="11807687" cy="504744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Ơ-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-rat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Ti-gơ-rơ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Á.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22C238-F71A-4B4A-9403-46FDE4AA4810}"/>
              </a:ext>
            </a:extLst>
          </p:cNvPr>
          <p:cNvSpPr txBox="1">
            <a:spLocks/>
          </p:cNvSpPr>
          <p:nvPr/>
        </p:nvSpPr>
        <p:spPr>
          <a:xfrm>
            <a:off x="0" y="211275"/>
            <a:ext cx="10515600" cy="469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EA50F752-9405-45DC-B67A-AF0BEABC2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09" y="0"/>
            <a:ext cx="11651845" cy="6622026"/>
          </a:xfrm>
          <a:prstGeom prst="cloudCallout">
            <a:avLst>
              <a:gd name="adj1" fmla="val 43958"/>
              <a:gd name="adj2" fmla="val 5926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6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en-US" altLang="en-US" sz="60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19111" y="4734696"/>
            <a:ext cx="12147629" cy="4246609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7600" y="5102096"/>
            <a:ext cx="12147629" cy="4246609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50961" y="-89363"/>
            <a:ext cx="7180453" cy="101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2"/>
              </a:lnSpc>
            </a:pPr>
            <a:r>
              <a:rPr lang="en-US" sz="6123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Phiếu</a:t>
            </a:r>
            <a:r>
              <a:rPr lang="en-US" sz="6123" dirty="0" smtClean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 học </a:t>
            </a:r>
            <a:r>
              <a:rPr lang="en-US" sz="6123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tập</a:t>
            </a:r>
            <a:endParaRPr lang="en-US" sz="6123" dirty="0">
              <a:solidFill>
                <a:srgbClr val="000000"/>
              </a:solidFill>
              <a:latin typeface="Times New Roman" panose="02020603050405020304" pitchFamily="18" charset="0"/>
              <a:ea typeface="เอฟซี แคนดี้"/>
              <a:cs typeface="Times New Roman" panose="02020603050405020304" pitchFamily="18" charset="0"/>
              <a:sym typeface="เอฟซี แคนดี้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685118" y="1781815"/>
            <a:ext cx="4190891" cy="54864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344389"/>
              </p:ext>
            </p:extLst>
          </p:nvPr>
        </p:nvGraphicFramePr>
        <p:xfrm>
          <a:off x="860081" y="1814885"/>
          <a:ext cx="11426267" cy="518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383">
                  <a:extLst>
                    <a:ext uri="{9D8B030D-6E8A-4147-A177-3AD203B41FA5}">
                      <a16:colId xmlns:a16="http://schemas.microsoft.com/office/drawing/2014/main" val="1059563345"/>
                    </a:ext>
                  </a:extLst>
                </a:gridCol>
                <a:gridCol w="8392884">
                  <a:extLst>
                    <a:ext uri="{9D8B030D-6E8A-4147-A177-3AD203B41FA5}">
                      <a16:colId xmlns:a16="http://schemas.microsoft.com/office/drawing/2014/main" val="3559097048"/>
                    </a:ext>
                  </a:extLst>
                </a:gridCol>
              </a:tblGrid>
              <a:tr h="61758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24364707"/>
                  </a:ext>
                </a:extLst>
              </a:tr>
              <a:tr h="77394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4745907"/>
                  </a:ext>
                </a:extLst>
              </a:tr>
              <a:tr h="773943">
                <a:tc>
                  <a:txBody>
                    <a:bodyPr/>
                    <a:lstStyle/>
                    <a:p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sớm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endParaRPr lang="en-US" sz="2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3969906"/>
                  </a:ext>
                </a:extLst>
              </a:tr>
              <a:tr h="773943">
                <a:tc>
                  <a:txBody>
                    <a:bodyPr/>
                    <a:lstStyle/>
                    <a:p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2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5624039"/>
                  </a:ext>
                </a:extLst>
              </a:tr>
              <a:tr h="87925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phố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2223614"/>
                  </a:ext>
                </a:extLst>
              </a:tr>
              <a:tr h="87925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sụp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4872120"/>
                  </a:ext>
                </a:extLst>
              </a:tr>
            </a:tbl>
          </a:graphicData>
        </a:graphic>
      </p:graphicFrame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066207" y="888741"/>
            <a:ext cx="10589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SGK,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học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2" name="Picture 8" descr="Digit 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414" y="1505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0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19111" y="4734696"/>
            <a:ext cx="12147629" cy="4246609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7600" y="5102096"/>
            <a:ext cx="12147629" cy="4246609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05773" y="117918"/>
            <a:ext cx="7180453" cy="101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2"/>
              </a:lnSpc>
            </a:pPr>
            <a:r>
              <a:rPr lang="en-US" sz="6123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Phiếu</a:t>
            </a:r>
            <a:r>
              <a:rPr lang="en-US" sz="6123" dirty="0" smtClean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 học </a:t>
            </a:r>
            <a:r>
              <a:rPr lang="en-US" sz="6123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เอฟซี แคนดี้"/>
                <a:cs typeface="Times New Roman" panose="02020603050405020304" pitchFamily="18" charset="0"/>
                <a:sym typeface="เอฟซี แคนดี้"/>
              </a:rPr>
              <a:t>tập</a:t>
            </a:r>
            <a:endParaRPr lang="en-US" sz="6123" dirty="0">
              <a:solidFill>
                <a:srgbClr val="000000"/>
              </a:solidFill>
              <a:latin typeface="Times New Roman" panose="02020603050405020304" pitchFamily="18" charset="0"/>
              <a:ea typeface="เอฟซี แคนดี้"/>
              <a:cs typeface="Times New Roman" panose="02020603050405020304" pitchFamily="18" charset="0"/>
              <a:sym typeface="เอฟซี แคนดี้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685118" y="1781815"/>
            <a:ext cx="4190891" cy="54864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47631"/>
              </p:ext>
            </p:extLst>
          </p:nvPr>
        </p:nvGraphicFramePr>
        <p:xfrm>
          <a:off x="765733" y="1129092"/>
          <a:ext cx="11426267" cy="5794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383">
                  <a:extLst>
                    <a:ext uri="{9D8B030D-6E8A-4147-A177-3AD203B41FA5}">
                      <a16:colId xmlns:a16="http://schemas.microsoft.com/office/drawing/2014/main" val="1059563345"/>
                    </a:ext>
                  </a:extLst>
                </a:gridCol>
                <a:gridCol w="8392884">
                  <a:extLst>
                    <a:ext uri="{9D8B030D-6E8A-4147-A177-3AD203B41FA5}">
                      <a16:colId xmlns:a16="http://schemas.microsoft.com/office/drawing/2014/main" val="3559097048"/>
                    </a:ext>
                  </a:extLst>
                </a:gridCol>
              </a:tblGrid>
              <a:tr h="70583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24364707"/>
                  </a:ext>
                </a:extLst>
              </a:tr>
              <a:tr h="105378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TCN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4745907"/>
                  </a:ext>
                </a:extLst>
              </a:tr>
              <a:tr h="884543">
                <a:tc>
                  <a:txBody>
                    <a:bodyPr/>
                    <a:lstStyle/>
                    <a:p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sớm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endParaRPr lang="en-US" sz="2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Xu-me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3969906"/>
                  </a:ext>
                </a:extLst>
              </a:tr>
              <a:tr h="1053781">
                <a:tc>
                  <a:txBody>
                    <a:bodyPr/>
                    <a:lstStyle/>
                    <a:p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2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này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15624039"/>
                  </a:ext>
                </a:extLst>
              </a:tr>
              <a:tr h="105378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phố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U-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rúc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Um-ma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2223614"/>
                  </a:ext>
                </a:extLst>
              </a:tr>
              <a:tr h="100490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sụp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539TCN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34872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2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D974-8C70-4C59-A0BB-C427EC199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08970-056B-4A79-AD34-DCA3721A00A2}"/>
              </a:ext>
            </a:extLst>
          </p:cNvPr>
          <p:cNvSpPr txBox="1"/>
          <p:nvPr/>
        </p:nvSpPr>
        <p:spPr>
          <a:xfrm>
            <a:off x="0" y="3808298"/>
            <a:ext cx="3988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 dirty="0">
                <a:solidFill>
                  <a:srgbClr val="333333"/>
                </a:solidFill>
                <a:effectLst/>
                <a:latin typeface="Helvetica Neue"/>
              </a:rPr>
              <a:t>Người Sumer quanh một ngôi đền (Nguồn: Wikimedia Commons)</a:t>
            </a:r>
          </a:p>
          <a:p>
            <a:r>
              <a:rPr lang="vi-VN" b="1" dirty="0"/>
              <a:t/>
            </a:r>
            <a:br>
              <a:rPr lang="vi-VN" b="1" dirty="0"/>
            </a:br>
            <a:endParaRPr lang="en-US" b="1" dirty="0"/>
          </a:p>
        </p:txBody>
      </p:sp>
      <p:pic>
        <p:nvPicPr>
          <p:cNvPr id="1026" name="Picture 2" descr="Nền văn minh Sumer cổ đại và bị lãng quên">
            <a:extLst>
              <a:ext uri="{FF2B5EF4-FFF2-40B4-BE49-F238E27FC236}">
                <a16:creationId xmlns:a16="http://schemas.microsoft.com/office/drawing/2014/main" id="{4BDA3C67-F513-457D-8CBC-32FDB4C6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456"/>
            <a:ext cx="3882887" cy="35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4E868D-E0BB-4B37-B939-D191F6152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87" y="2458824"/>
            <a:ext cx="4214192" cy="38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0F9076-27C4-4EF4-9DA5-DEF57FC68F35}"/>
              </a:ext>
            </a:extLst>
          </p:cNvPr>
          <p:cNvSpPr txBox="1"/>
          <p:nvPr/>
        </p:nvSpPr>
        <p:spPr>
          <a:xfrm>
            <a:off x="4598494" y="6264821"/>
            <a:ext cx="3988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Quân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lính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người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Akkad</a:t>
            </a:r>
            <a:endParaRPr lang="vi-VN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vi-VN" b="1" dirty="0"/>
              <a:t/>
            </a:r>
            <a:br>
              <a:rPr lang="vi-VN" b="1" dirty="0"/>
            </a:b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FD1E7-42E5-444F-B75A-A8E3CCADD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078" y="99968"/>
            <a:ext cx="4094922" cy="3557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B4812F-0859-4681-99DD-8B39F3895F58}"/>
              </a:ext>
            </a:extLst>
          </p:cNvPr>
          <p:cNvSpPr txBox="1"/>
          <p:nvPr/>
        </p:nvSpPr>
        <p:spPr>
          <a:xfrm>
            <a:off x="8097078" y="3859553"/>
            <a:ext cx="3988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Hammurabi –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vua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người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Amorites</a:t>
            </a:r>
            <a:endParaRPr lang="vi-VN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vi-VN" b="1" dirty="0"/>
              <a:t/>
            </a:r>
            <a:br>
              <a:rPr lang="vi-VN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47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88299" y="86948"/>
            <a:ext cx="6752049" cy="973226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9900"/>
                </a:solidFill>
                <a:latin typeface="+mj-lt"/>
              </a:rPr>
              <a:t>- Ở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Lưỡng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Hà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vua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gọi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En- </a:t>
            </a:r>
            <a:r>
              <a:rPr lang="en-US" sz="3200" b="1" dirty="0" err="1" smtClean="0">
                <a:solidFill>
                  <a:srgbClr val="009900"/>
                </a:solidFill>
                <a:latin typeface="+mj-lt"/>
              </a:rPr>
              <a:t>si</a:t>
            </a:r>
            <a:r>
              <a:rPr lang="en-US" sz="3200" b="1" dirty="0" smtClean="0">
                <a:solidFill>
                  <a:srgbClr val="009900"/>
                </a:solidFill>
                <a:latin typeface="+mj-lt"/>
              </a:rPr>
              <a:t> </a:t>
            </a:r>
            <a:br>
              <a:rPr lang="en-US" sz="3200" b="1" dirty="0" smtClean="0">
                <a:solidFill>
                  <a:srgbClr val="0099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009900"/>
                </a:solidFill>
                <a:latin typeface="+mj-lt"/>
              </a:rPr>
              <a:t>                (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đứng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+mj-lt"/>
              </a:rPr>
              <a:t>đầu</a:t>
            </a:r>
            <a:r>
              <a:rPr lang="en-US" sz="3200" b="1" dirty="0">
                <a:solidFill>
                  <a:srgbClr val="009900"/>
                </a:solidFill>
                <a:latin typeface="+mj-lt"/>
              </a:rPr>
              <a:t>)</a:t>
            </a:r>
          </a:p>
        </p:txBody>
      </p:sp>
      <p:pic>
        <p:nvPicPr>
          <p:cNvPr id="44035" name="Picture 4" descr="vua baby l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3" y="1179443"/>
            <a:ext cx="8544984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166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5789-2F95-4E42-A3B4-FDEC0ED5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822B-0E7F-4989-81D2-74E0D9A8B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3564C-0C2F-4238-9E5F-63614582EC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1" y="-1"/>
            <a:ext cx="10766711" cy="6361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5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816A-97E2-491A-A4E9-127C7EFB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238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659798-2759-43D7-83B7-D2DB6ECED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52"/>
            <a:ext cx="12078928" cy="5930348"/>
          </a:xfrm>
        </p:spPr>
      </p:pic>
    </p:spTree>
    <p:extLst>
      <p:ext uri="{BB962C8B-B14F-4D97-AF65-F5344CB8AC3E}">
        <p14:creationId xmlns:p14="http://schemas.microsoft.com/office/powerpoint/2010/main" val="122535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4AE36F-01C7-4648-A8D6-0CD90C7233C6}"/>
              </a:ext>
            </a:extLst>
          </p:cNvPr>
          <p:cNvSpPr txBox="1"/>
          <p:nvPr/>
        </p:nvSpPr>
        <p:spPr>
          <a:xfrm>
            <a:off x="188843" y="944765"/>
            <a:ext cx="12003157" cy="532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ăm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3500 TCN,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Sumer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Sau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Sumer,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539 TCN,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EC505C-7D5C-40B3-9275-0F842707BAC5}"/>
              </a:ext>
            </a:extLst>
          </p:cNvPr>
          <p:cNvSpPr txBox="1">
            <a:spLocks/>
          </p:cNvSpPr>
          <p:nvPr/>
        </p:nvSpPr>
        <p:spPr>
          <a:xfrm>
            <a:off x="-1" y="156238"/>
            <a:ext cx="1117927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CDED8D-1ACC-4678-8490-4089DF650315}"/>
              </a:ext>
            </a:extLst>
          </p:cNvPr>
          <p:cNvSpPr txBox="1">
            <a:spLocks/>
          </p:cNvSpPr>
          <p:nvPr/>
        </p:nvSpPr>
        <p:spPr>
          <a:xfrm>
            <a:off x="9995" y="-46271"/>
            <a:ext cx="8596668" cy="82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71A29DE-0C27-4B27-961E-F3CBE3DD2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406" y="313635"/>
            <a:ext cx="3722274" cy="5703707"/>
          </a:xfrm>
          <a:prstGeom prst="cloudCallout">
            <a:avLst>
              <a:gd name="adj1" fmla="val -78398"/>
              <a:gd name="adj2" fmla="val -5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tựu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01292429"/>
              </p:ext>
            </p:extLst>
          </p:nvPr>
        </p:nvGraphicFramePr>
        <p:xfrm>
          <a:off x="1106129" y="810992"/>
          <a:ext cx="8370029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33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4891"/>
            <a:ext cx="9107578" cy="68828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70453" y="374699"/>
            <a:ext cx="5638800" cy="188280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"/>
          <p:cNvSpPr/>
          <p:nvPr/>
        </p:nvSpPr>
        <p:spPr>
          <a:xfrm>
            <a:off x="2133600" y="2869546"/>
            <a:ext cx="3742112" cy="10997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"/>
          <p:cNvSpPr/>
          <p:nvPr/>
        </p:nvSpPr>
        <p:spPr>
          <a:xfrm>
            <a:off x="6515099" y="2739545"/>
            <a:ext cx="3907766" cy="117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02001" y="511033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7830" y="2939938"/>
            <a:ext cx="3107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A.Đông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</a:p>
          <a:p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2049" y="3167234"/>
            <a:ext cx="3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C.Tây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</a:p>
          <a:p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220584" y="2502744"/>
            <a:ext cx="1714500" cy="1833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9001" y="2739545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4724400" y="5685833"/>
            <a:ext cx="3124200" cy="1700446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204930" y="54721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459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308925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378383" y="73084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373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372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778129" y="711137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845431" y="118532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871019" y="117685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286241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232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2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388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625165" y="-2489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9106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C"/>
          <p:cNvSpPr/>
          <p:nvPr/>
        </p:nvSpPr>
        <p:spPr>
          <a:xfrm>
            <a:off x="6760235" y="4518160"/>
            <a:ext cx="3662631" cy="117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97067" y="4427148"/>
            <a:ext cx="1233055" cy="1256068"/>
          </a:xfrm>
          <a:prstGeom prst="rect">
            <a:avLst/>
          </a:prstGeom>
        </p:spPr>
      </p:pic>
      <p:sp>
        <p:nvSpPr>
          <p:cNvPr id="74" name="C"/>
          <p:cNvSpPr/>
          <p:nvPr/>
        </p:nvSpPr>
        <p:spPr>
          <a:xfrm>
            <a:off x="2026042" y="4507413"/>
            <a:ext cx="3907766" cy="117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722992" y="4935102"/>
            <a:ext cx="3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B.Đông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</a:p>
          <a:p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79944" y="4507413"/>
            <a:ext cx="1233055" cy="1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/>
      <p:bldP spid="11" grpId="0"/>
      <p:bldP spid="12" grpId="0"/>
      <p:bldP spid="68" grpId="0" animBg="1"/>
      <p:bldP spid="74" grpId="0" animBg="1"/>
      <p:bldP spid="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36555"/>
              </p:ext>
            </p:extLst>
          </p:nvPr>
        </p:nvGraphicFramePr>
        <p:xfrm>
          <a:off x="132735" y="1238864"/>
          <a:ext cx="11887199" cy="548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74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</a:t>
                      </a:r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viết, văn học</a:t>
                      </a:r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pháp</a:t>
                      </a:r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trúc điêu khắc</a:t>
                      </a:r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6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0" y="3429000"/>
            <a:ext cx="6445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057400" y="3352801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8077200" y="5086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 flipV="1">
            <a:off x="3200400" y="5181601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2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1BBC7-6C44-4548-8654-65487F894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990" y="6135753"/>
            <a:ext cx="2888973" cy="515205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Gilgamesh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62BFA8-69EA-429D-9E17-31AC3253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380" y="138321"/>
            <a:ext cx="5564780" cy="590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F08C74-E9FC-4A7E-98E4-8EB804AACE79}"/>
              </a:ext>
            </a:extLst>
          </p:cNvPr>
          <p:cNvSpPr txBox="1"/>
          <p:nvPr/>
        </p:nvSpPr>
        <p:spPr>
          <a:xfrm>
            <a:off x="188842" y="1269999"/>
            <a:ext cx="6874567" cy="532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vót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(…)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(2009),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Nxb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tr. 79)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CE77866-B40A-4A89-8C3E-04F775DBC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9" y="755374"/>
            <a:ext cx="4717774" cy="5618922"/>
          </a:xfr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5B6ED768-60C0-495C-A786-84AD81FBE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842" y="132736"/>
            <a:ext cx="6256203" cy="5678128"/>
          </a:xfrm>
          <a:prstGeom prst="cloudCallout">
            <a:avLst>
              <a:gd name="adj1" fmla="val 259366"/>
              <a:gd name="adj2" fmla="val 14428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Sumer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phiến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sét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7290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167123"/>
              </p:ext>
            </p:extLst>
          </p:nvPr>
        </p:nvGraphicFramePr>
        <p:xfrm>
          <a:off x="132735" y="117989"/>
          <a:ext cx="11931445" cy="66220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86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220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tựu văn hóa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3206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viết, văn học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Viết chữ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trên đất sét (chữ hình nêm)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Bộ sử thi Gin-ga-mét</a:t>
                      </a:r>
                      <a:endParaRPr lang="en-US" sz="32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204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pháp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2204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2204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trúc điêu khắc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0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2C3E4A-ABE7-4896-8A91-1B84B9E18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" y="1106871"/>
            <a:ext cx="5354469" cy="521441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CDED8D-1ACC-4678-8490-4089DF650315}"/>
              </a:ext>
            </a:extLst>
          </p:cNvPr>
          <p:cNvSpPr txBox="1">
            <a:spLocks/>
          </p:cNvSpPr>
          <p:nvPr/>
        </p:nvSpPr>
        <p:spPr>
          <a:xfrm>
            <a:off x="9995" y="-46271"/>
            <a:ext cx="8596668" cy="82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70125-BDBC-4EE8-9636-D140D36C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764" y="1126436"/>
            <a:ext cx="5809016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DC086E-236E-4F31-9031-E9D38C716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79" y="0"/>
            <a:ext cx="6639338" cy="6858000"/>
          </a:xfr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A2811B1-CB94-4919-A6F7-EEB3CFEDC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410" y="189895"/>
            <a:ext cx="3922740" cy="6461628"/>
          </a:xfrm>
          <a:prstGeom prst="cloudCallout">
            <a:avLst>
              <a:gd name="adj1" fmla="val 58471"/>
              <a:gd name="adj2" fmla="val 2795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Hammurabi ban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7363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60625"/>
              </p:ext>
            </p:extLst>
          </p:nvPr>
        </p:nvGraphicFramePr>
        <p:xfrm>
          <a:off x="0" y="132734"/>
          <a:ext cx="12192000" cy="70460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53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8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17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Lưỡng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Hà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Thành</a:t>
                      </a:r>
                      <a:r>
                        <a:rPr lang="en-US" sz="2800" b="1" baseline="0" smtClean="0"/>
                        <a:t> tựu văn hóa</a:t>
                      </a:r>
                      <a:endParaRPr lang="vi-VN" sz="2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356"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viết,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vi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Viết chữ</a:t>
                      </a:r>
                      <a:r>
                        <a:rPr lang="en-US" sz="4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trên đất sét (chữ hình nêm)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Bộ sử thi Gin-ga-mét</a:t>
                      </a:r>
                      <a:endParaRPr lang="en-US" sz="40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727"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vi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Ha-mu-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-bi</a:t>
                      </a:r>
                      <a:endParaRPr lang="vi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727">
                <a:tc>
                  <a:txBody>
                    <a:bodyPr/>
                    <a:lstStyle/>
                    <a:p>
                      <a:r>
                        <a:rPr lang="en-US" sz="4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4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vi-VN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học,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đếm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60.</a:t>
                      </a:r>
                      <a:endParaRPr lang="vi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1727">
                <a:tc>
                  <a:txBody>
                    <a:bodyPr/>
                    <a:lstStyle/>
                    <a:p>
                      <a:r>
                        <a:rPr lang="en-US" sz="4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trúc điêu khắc</a:t>
                      </a:r>
                      <a:endParaRPr lang="vi-VN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b="13636"/>
          <a:stretch>
            <a:fillRect/>
          </a:stretch>
        </p:blipFill>
        <p:spPr>
          <a:xfrm>
            <a:off x="1222908" y="105616"/>
            <a:ext cx="9418578" cy="5536836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122362" y="5695604"/>
            <a:ext cx="9519123" cy="1102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Cổng I- sơ –ta – cửa ngõ dẫn đến trung tâm thành phố Ba-bi-lon</a:t>
            </a:r>
          </a:p>
          <a:p>
            <a:pPr algn="ctr"/>
            <a:r>
              <a:rPr lang="en-US" alt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(bản phục dựng)</a:t>
            </a:r>
          </a:p>
        </p:txBody>
      </p:sp>
    </p:spTree>
    <p:extLst>
      <p:ext uri="{BB962C8B-B14F-4D97-AF65-F5344CB8AC3E}">
        <p14:creationId xmlns:p14="http://schemas.microsoft.com/office/powerpoint/2010/main" val="200486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FFAC0-6CB0-4DE9-95F7-A3A2D80C3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145778"/>
            <a:ext cx="11813458" cy="64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00250" y="207111"/>
            <a:ext cx="6617679" cy="200700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57450" y="2983618"/>
            <a:ext cx="3239055" cy="9421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581835"/>
            <a:ext cx="3239054" cy="9382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099" y="2957028"/>
            <a:ext cx="3997128" cy="10237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12526" y="4632219"/>
            <a:ext cx="3677758" cy="9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5256" y="334139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4161" y="3063838"/>
            <a:ext cx="2872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1857" y="3162280"/>
            <a:ext cx="36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2588" y="4751003"/>
            <a:ext cx="31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5483" y="4731575"/>
            <a:ext cx="299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300139" y="231087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62428" y="4441173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63096" y="447153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7434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14" b="98308" l="9814" r="95262">
                        <a14:foregroundMark x1="37225" y1="60237" x2="61252" y2="53299"/>
                        <a14:foregroundMark x1="70220" y1="50761" x2="66159" y2="59560"/>
                        <a14:foregroundMark x1="71574" y1="56684" x2="54822" y2="56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5576" r="8889" b="1399"/>
          <a:stretch/>
        </p:blipFill>
        <p:spPr>
          <a:xfrm>
            <a:off x="9118865" y="5349473"/>
            <a:ext cx="1543050" cy="166499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095573" y="6160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349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199568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269026" y="7997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264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263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68772" y="780008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736074" y="12542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761662" y="12457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176884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122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2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279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515808" y="4398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8996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6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450" r="11450"/>
          <a:stretch>
            <a:fillRect/>
          </a:stretch>
        </p:blipFill>
        <p:spPr>
          <a:xfrm>
            <a:off x="0" y="0"/>
            <a:ext cx="5785611" cy="58532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9841" y="5853250"/>
            <a:ext cx="4847167" cy="753925"/>
          </a:xfrm>
        </p:spPr>
        <p:txBody>
          <a:bodyPr/>
          <a:lstStyle/>
          <a:p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Ba-bi-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endParaRPr lang="en-US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34" y="34925"/>
            <a:ext cx="619336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82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" b="901"/>
          <a:stretch>
            <a:fillRect/>
          </a:stretch>
        </p:blipFill>
        <p:spPr>
          <a:xfrm>
            <a:off x="239350" y="67399"/>
            <a:ext cx="5376597" cy="577681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3" y="66676"/>
            <a:ext cx="6383867" cy="579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6507" y="5989968"/>
            <a:ext cx="4847167" cy="753925"/>
          </a:xfrm>
          <a:solidFill>
            <a:srgbClr val="FFFF00"/>
          </a:solidFill>
        </p:spPr>
        <p:txBody>
          <a:bodyPr/>
          <a:lstStyle/>
          <a:p>
            <a:r>
              <a:rPr lang="en-US" altLang="en-US" sz="3200" smtClean="0">
                <a:latin typeface="Times New Roman" pitchFamily="18" charset="0"/>
                <a:cs typeface="Times New Roman" pitchFamily="18" charset="0"/>
              </a:rPr>
              <a:t>Thành phố Ba-bi-lon cổ đại</a:t>
            </a:r>
          </a:p>
        </p:txBody>
      </p:sp>
    </p:spTree>
    <p:extLst>
      <p:ext uri="{BB962C8B-B14F-4D97-AF65-F5344CB8AC3E}">
        <p14:creationId xmlns:p14="http://schemas.microsoft.com/office/powerpoint/2010/main" val="36631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Bí mật không lời giải của vườn treo Babylon huyền thoại">
            <a:extLst>
              <a:ext uri="{FF2B5EF4-FFF2-40B4-BE49-F238E27FC236}">
                <a16:creationId xmlns:a16="http://schemas.microsoft.com/office/drawing/2014/main" id="{508ADCFC-C02A-4251-A55B-54B3E34D89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1" y="145776"/>
            <a:ext cx="6138653" cy="60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172279"/>
            <a:ext cx="5724939" cy="60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5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510077"/>
              </p:ext>
            </p:extLst>
          </p:nvPr>
        </p:nvGraphicFramePr>
        <p:xfrm>
          <a:off x="117987" y="147483"/>
          <a:ext cx="11946193" cy="65187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9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2683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tựu văn hóa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8056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viết, văn học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Viết chữ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trên đất sét (chữ hình nêm)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Bộ sử thi Gin-ga-mét</a:t>
                      </a:r>
                      <a:endParaRPr lang="en-US" sz="32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683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pháp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Bộ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luật Ha-mu-ra-bi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683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2683"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trúc điêu khắc</a:t>
                      </a:r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3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D037D9-75AC-40B1-9387-F741E2987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202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45F7-CB84-441D-B32D-0DF6BA3E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F557BC-5C46-4A90-BD8F-7EAAF02B4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02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1657-42B6-4F97-9AF9-2D7A1CE6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3D9D99-54C2-4BBC-95E3-38F281C99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-3313"/>
            <a:ext cx="9274002" cy="6858000"/>
          </a:xfrm>
        </p:spPr>
      </p:pic>
    </p:spTree>
    <p:extLst>
      <p:ext uri="{BB962C8B-B14F-4D97-AF65-F5344CB8AC3E}">
        <p14:creationId xmlns:p14="http://schemas.microsoft.com/office/powerpoint/2010/main" val="178334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4AE36F-01C7-4648-A8D6-0CD90C7233C6}"/>
              </a:ext>
            </a:extLst>
          </p:cNvPr>
          <p:cNvSpPr txBox="1"/>
          <p:nvPr/>
        </p:nvSpPr>
        <p:spPr>
          <a:xfrm>
            <a:off x="96077" y="1195487"/>
            <a:ext cx="12003157" cy="4454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ổ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EC505C-7D5C-40B3-9275-0F842707BAC5}"/>
              </a:ext>
            </a:extLst>
          </p:cNvPr>
          <p:cNvSpPr txBox="1">
            <a:spLocks/>
          </p:cNvSpPr>
          <p:nvPr/>
        </p:nvSpPr>
        <p:spPr>
          <a:xfrm>
            <a:off x="-1" y="156238"/>
            <a:ext cx="1038286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học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3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87189" y="279074"/>
            <a:ext cx="6051444" cy="183540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41568" y="4777108"/>
            <a:ext cx="3251200" cy="11437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1" y="4777108"/>
            <a:ext cx="3340841" cy="11437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2846942"/>
            <a:ext cx="3390900" cy="11673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2381" y="2978505"/>
            <a:ext cx="3359891" cy="11433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2502" y="366901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8304" y="4931630"/>
            <a:ext cx="311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4360" y="2862769"/>
            <a:ext cx="3360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tan –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8028" y="3152078"/>
            <a:ext cx="2543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Ram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sét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1152" y="4865721"/>
            <a:ext cx="2569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5730402" y="434594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58624" y="4495860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40310" y="280260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798292" y="2663565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11" b="89988" l="9988" r="89889">
                        <a14:foregroundMark x1="43773" y1="23245" x2="47349" y2="30265"/>
                        <a14:foregroundMark x1="57953" y1="83084" x2="35882" y2="51554"/>
                        <a14:foregroundMark x1="51295" y1="75604" x2="30086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3" y="5528744"/>
            <a:ext cx="1954960" cy="2094773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53309" y="70757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07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57304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26762" y="89120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21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21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26508" y="871498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293810" y="134569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19398" y="133721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34620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80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0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37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073544" y="13547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54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9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40035" y="169402"/>
            <a:ext cx="5740977" cy="185809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17910" y="4922954"/>
            <a:ext cx="3187144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52700" y="3048000"/>
            <a:ext cx="3252355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34671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97206" y="4980828"/>
            <a:ext cx="308499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1077" y="282274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9817" y="4967881"/>
            <a:ext cx="3106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9060" y="3142150"/>
            <a:ext cx="2915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5704" y="4980828"/>
            <a:ext cx="278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4155" y="3121680"/>
            <a:ext cx="2503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411554" y="427511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90801" y="2801440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76750" y="4779794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26" b="92768" l="9926" r="89578">
                        <a14:foregroundMark x1="41439" y1="49377" x2="57072" y2="32668"/>
                        <a14:foregroundMark x1="48883" y1="68329" x2="56328" y2="38903"/>
                        <a14:foregroundMark x1="41687" y1="57606" x2="52854" y2="43142"/>
                        <a14:foregroundMark x1="38710" y1="37406" x2="49132" y2="53367"/>
                        <a14:foregroundMark x1="51117" y1="37406" x2="41439" y2="4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44" y="5191774"/>
            <a:ext cx="2330450" cy="231888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593577" y="584388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847977" y="627089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697572" y="439070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767030" y="768018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762233" y="766861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761646" y="758212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166776" y="748313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234078" y="1222505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259666" y="1214029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674888" y="422897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20907" y="1108935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190984" y="1545965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777420" y="1122254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013812" y="12286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494791" y="2129915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2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8550" y="117764"/>
            <a:ext cx="5638800" cy="114630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83460" y="3153047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1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153047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0400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8381" y="15529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</a:rPr>
              <a:t> Chữ viết của người Ai Cập cổ đại là 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2205" y="3244249"/>
            <a:ext cx="288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B. chữ số La Mã.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6305" y="3166625"/>
            <a:ext cx="332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A. chữ Phạn.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51884" y="5288341"/>
            <a:ext cx="330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D. chữ hình nêm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72568" y="5166386"/>
            <a:ext cx="3241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</a:rPr>
              <a:t>C. chữ tượng hình.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902449" y="488677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02590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59500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56228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72568" y="558645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26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76563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46021" y="742275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41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40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45767" y="722570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313069" y="1196762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38657" y="1188286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53879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99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69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56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092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73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8550" y="117764"/>
            <a:ext cx="6966601" cy="191208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83460" y="3153047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1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153047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0400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8381" y="155290"/>
            <a:ext cx="684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</a:rPr>
              <a:t>Công trình kiến trúc nào ở Ai Cập được coi là môt trong bảy kì quan của thế giới cổ đại?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2205" y="3244249"/>
            <a:ext cx="288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 Kim tự tháp.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6305" y="3166624"/>
            <a:ext cx="332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A. Vườn treo Ba-bi-lon.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51884" y="5288340"/>
            <a:ext cx="33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Đền Pác-te-nông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2568" y="5166386"/>
            <a:ext cx="3241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Shan-chi.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902449" y="488677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02590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59500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56228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72568" y="558645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26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76563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46021" y="742275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41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40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45767" y="722570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313069" y="1196762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38657" y="1188286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53879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99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69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56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092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73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1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8551" y="42809"/>
            <a:ext cx="6966601" cy="191208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83460" y="3153047"/>
            <a:ext cx="3684540" cy="13083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1" y="5166386"/>
            <a:ext cx="3397321" cy="1323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153047"/>
            <a:ext cx="3397322" cy="12495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0400" y="5166386"/>
            <a:ext cx="3644447" cy="13106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8381" y="155290"/>
            <a:ext cx="684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</a:rPr>
              <a:t>Nội dung nào dưới đây </a:t>
            </a:r>
            <a:r>
              <a:rPr lang="vi-VN" sz="3200" b="1" dirty="0">
                <a:solidFill>
                  <a:schemeClr val="bg1"/>
                </a:solidFill>
              </a:rPr>
              <a:t>không </a:t>
            </a:r>
            <a:r>
              <a:rPr lang="vi-VN" sz="3200" dirty="0">
                <a:solidFill>
                  <a:schemeClr val="bg1"/>
                </a:solidFill>
              </a:rPr>
              <a:t>phản là thành tựu văn hóa của cư dân Ai Cập cổ đại?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2205" y="3244249"/>
            <a:ext cx="288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B. Chữ tượng hình.</a:t>
            </a:r>
            <a:endParaRPr lang="vi-VN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6305" y="3166624"/>
            <a:ext cx="332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</a:rPr>
              <a:t>A. Kĩ thuật ướp xác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1884" y="5288340"/>
            <a:ext cx="33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Pác-te-nông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2568" y="5166386"/>
            <a:ext cx="3241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C. Tượng nhân sư.</a:t>
            </a:r>
            <a:endParaRPr lang="vi-VN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902449" y="488677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02590" y="324645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59500" y="4780627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56228" y="311044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72568" y="558645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26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76563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46021" y="742275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41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40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45767" y="722570"/>
            <a:ext cx="294834" cy="434046"/>
            <a:chOff x="2399043" y="2411803"/>
            <a:chExt cx="623558" cy="84252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313069" y="1196762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38657" y="1188286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53879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99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69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56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Raleway" panose="020B0003030101060003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2092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73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5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701</TotalTime>
  <Words>1148</Words>
  <Application>Microsoft Office PowerPoint</Application>
  <PresentationFormat>Widescreen</PresentationFormat>
  <Paragraphs>214</Paragraphs>
  <Slides>47</Slides>
  <Notes>3</Notes>
  <HiddenSlides>0</HiddenSlides>
  <MMClips>34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Britannic Bold</vt:lpstr>
      <vt:lpstr>Calibri</vt:lpstr>
      <vt:lpstr>Champion Script</vt:lpstr>
      <vt:lpstr>Charm</vt:lpstr>
      <vt:lpstr>Helvetica Neue</vt:lpstr>
      <vt:lpstr>Lookpeach Font TH</vt:lpstr>
      <vt:lpstr>Raleway</vt:lpstr>
      <vt:lpstr>Tahoma</vt:lpstr>
      <vt:lpstr>Times New Roman</vt:lpstr>
      <vt:lpstr>Times New Roman Condensed</vt:lpstr>
      <vt:lpstr>Times New Roman Condensed Bold</vt:lpstr>
      <vt:lpstr>Trebuchet MS</vt:lpstr>
      <vt:lpstr>Wingdings 3</vt:lpstr>
      <vt:lpstr>เอฟซี แคนดี้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Ở Lưỡng Hà vua được gọi là En- si                  (người đứng đầu)</vt:lpstr>
      <vt:lpstr>PowerPoint Presentation</vt:lpstr>
      <vt:lpstr>II. Nhà nước Lưỡng Hà cổ đại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7: LƯỠNG HÀ CỔ ĐẠI</dc:title>
  <dc:creator>Thái Nguyễn Đức Minh Quân</dc:creator>
  <cp:lastModifiedBy>Admin</cp:lastModifiedBy>
  <cp:revision>84</cp:revision>
  <dcterms:created xsi:type="dcterms:W3CDTF">2021-08-27T16:28:32Z</dcterms:created>
  <dcterms:modified xsi:type="dcterms:W3CDTF">2024-12-17T03:38:48Z</dcterms:modified>
</cp:coreProperties>
</file>