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mpeg"/>
  <Default Extension="svg" ContentType="image/svg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375" r:id="rId2"/>
    <p:sldId id="354" r:id="rId3"/>
    <p:sldId id="370" r:id="rId4"/>
    <p:sldId id="360" r:id="rId5"/>
    <p:sldId id="353" r:id="rId6"/>
    <p:sldId id="357" r:id="rId7"/>
    <p:sldId id="292" r:id="rId8"/>
    <p:sldId id="328" r:id="rId9"/>
    <p:sldId id="293" r:id="rId10"/>
    <p:sldId id="329" r:id="rId11"/>
    <p:sldId id="331" r:id="rId12"/>
    <p:sldId id="332" r:id="rId13"/>
    <p:sldId id="330" r:id="rId14"/>
    <p:sldId id="371" r:id="rId15"/>
    <p:sldId id="333" r:id="rId16"/>
    <p:sldId id="334" r:id="rId17"/>
    <p:sldId id="279" r:id="rId18"/>
    <p:sldId id="346" r:id="rId19"/>
    <p:sldId id="337" r:id="rId20"/>
    <p:sldId id="347" r:id="rId21"/>
    <p:sldId id="373" r:id="rId22"/>
    <p:sldId id="294" r:id="rId23"/>
    <p:sldId id="372" r:id="rId24"/>
    <p:sldId id="400" r:id="rId25"/>
    <p:sldId id="401" r:id="rId26"/>
    <p:sldId id="380" r:id="rId27"/>
    <p:sldId id="381" r:id="rId28"/>
    <p:sldId id="382" r:id="rId29"/>
    <p:sldId id="383" r:id="rId30"/>
    <p:sldId id="384" r:id="rId31"/>
    <p:sldId id="385" r:id="rId32"/>
    <p:sldId id="386" r:id="rId33"/>
    <p:sldId id="387" r:id="rId34"/>
    <p:sldId id="388" r:id="rId35"/>
    <p:sldId id="389" r:id="rId36"/>
    <p:sldId id="390" r:id="rId37"/>
    <p:sldId id="391" r:id="rId38"/>
    <p:sldId id="392" r:id="rId39"/>
    <p:sldId id="393" r:id="rId40"/>
    <p:sldId id="394" r:id="rId41"/>
    <p:sldId id="395" r:id="rId42"/>
    <p:sldId id="396" r:id="rId43"/>
    <p:sldId id="397" r:id="rId44"/>
    <p:sldId id="398" r:id="rId45"/>
    <p:sldId id="363" r:id="rId46"/>
    <p:sldId id="364" r:id="rId47"/>
    <p:sldId id="365" r:id="rId48"/>
    <p:sldId id="366" r:id="rId49"/>
    <p:sldId id="367" r:id="rId50"/>
    <p:sldId id="368" r:id="rId51"/>
    <p:sldId id="369" r:id="rId52"/>
    <p:sldId id="376" r:id="rId53"/>
    <p:sldId id="377" r:id="rId54"/>
    <p:sldId id="378" r:id="rId55"/>
    <p:sldId id="379" r:id="rId56"/>
    <p:sldId id="287" r:id="rId57"/>
    <p:sldId id="288" r:id="rId5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2A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17" autoAdjust="0"/>
    <p:restoredTop sz="94660"/>
  </p:normalViewPr>
  <p:slideViewPr>
    <p:cSldViewPr>
      <p:cViewPr varScale="1">
        <p:scale>
          <a:sx n="81" d="100"/>
          <a:sy n="81" d="100"/>
        </p:scale>
        <p:origin x="21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E70306-46E1-4778-84F1-FC1B71795352}" type="datetimeFigureOut">
              <a:rPr lang="en-US" smtClean="0"/>
              <a:t>14/12/2024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BD0B08-8055-4A18-8754-57E6B9E233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6177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93">
              <a:defRPr/>
            </a:pPr>
            <a:fld id="{A6837353-30EB-4A48-80EB-173D804AEFBD}" type="slidenum">
              <a: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pPr defTabSz="914393">
                <a:defRPr/>
              </a:pPr>
              <a:t>1</a:t>
            </a:fld>
            <a:endParaRPr lang="zh-CN" altLang="en-US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340621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F1827886-A2B4-4938-9C1D-602CBAEC3CDE}" type="slidenum">
              <a:rPr lang="en-US" smtClean="0"/>
              <a:pPr/>
              <a:t>27</a:t>
            </a:fld>
            <a:endParaRPr lang="en-US" smtClean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</a:pPr>
            <a:endParaRPr lang="en-US" sz="1000" smtClean="0"/>
          </a:p>
          <a:p>
            <a:pPr eaLnBrk="1" hangingPunct="1">
              <a:lnSpc>
                <a:spcPct val="90000"/>
              </a:lnSpc>
            </a:pPr>
            <a:endParaRPr lang="en-US" sz="1000" smtClean="0"/>
          </a:p>
          <a:p>
            <a:pPr eaLnBrk="1" hangingPunct="1">
              <a:lnSpc>
                <a:spcPct val="90000"/>
              </a:lnSpc>
            </a:pPr>
            <a:endParaRPr lang="en-US" sz="1000" smtClean="0"/>
          </a:p>
          <a:p>
            <a:pPr eaLnBrk="1" hangingPunct="1">
              <a:lnSpc>
                <a:spcPct val="90000"/>
              </a:lnSpc>
            </a:pPr>
            <a:endParaRPr lang="en-US" sz="1000" smtClean="0"/>
          </a:p>
          <a:p>
            <a:pPr eaLnBrk="1" hangingPunct="1">
              <a:lnSpc>
                <a:spcPct val="90000"/>
              </a:lnSpc>
            </a:pPr>
            <a:endParaRPr lang="en-US" sz="1000" smtClean="0"/>
          </a:p>
          <a:p>
            <a:pPr eaLnBrk="1" hangingPunct="1">
              <a:lnSpc>
                <a:spcPct val="90000"/>
              </a:lnSpc>
            </a:pPr>
            <a:endParaRPr lang="en-US" sz="1000" smtClean="0"/>
          </a:p>
          <a:p>
            <a:pPr eaLnBrk="1" hangingPunct="1">
              <a:lnSpc>
                <a:spcPct val="90000"/>
              </a:lnSpc>
            </a:pPr>
            <a:endParaRPr lang="en-US" sz="1000" smtClean="0"/>
          </a:p>
          <a:p>
            <a:pPr eaLnBrk="1" hangingPunct="1">
              <a:lnSpc>
                <a:spcPct val="90000"/>
              </a:lnSpc>
            </a:pPr>
            <a:endParaRPr lang="en-US" sz="1000" smtClean="0"/>
          </a:p>
          <a:p>
            <a:pPr eaLnBrk="1" hangingPunct="1">
              <a:lnSpc>
                <a:spcPct val="90000"/>
              </a:lnSpc>
            </a:pPr>
            <a:endParaRPr lang="en-US" sz="1000" smtClean="0"/>
          </a:p>
          <a:p>
            <a:pPr eaLnBrk="1" hangingPunct="1">
              <a:lnSpc>
                <a:spcPct val="90000"/>
              </a:lnSpc>
            </a:pPr>
            <a:endParaRPr lang="en-US" sz="1000" smtClean="0"/>
          </a:p>
          <a:p>
            <a:pPr eaLnBrk="1" hangingPunct="1">
              <a:lnSpc>
                <a:spcPct val="90000"/>
              </a:lnSpc>
            </a:pPr>
            <a:endParaRPr lang="en-US" sz="1000" smtClean="0"/>
          </a:p>
          <a:p>
            <a:pPr eaLnBrk="1" hangingPunct="1">
              <a:lnSpc>
                <a:spcPct val="90000"/>
              </a:lnSpc>
            </a:pPr>
            <a:endParaRPr lang="en-US" sz="1000" smtClean="0"/>
          </a:p>
          <a:p>
            <a:pPr eaLnBrk="1" hangingPunct="1">
              <a:lnSpc>
                <a:spcPct val="90000"/>
              </a:lnSpc>
            </a:pPr>
            <a:endParaRPr lang="en-US" sz="1000" smtClean="0"/>
          </a:p>
          <a:p>
            <a:pPr eaLnBrk="1" hangingPunct="1">
              <a:lnSpc>
                <a:spcPct val="90000"/>
              </a:lnSpc>
            </a:pPr>
            <a:endParaRPr lang="en-US" sz="1000" smtClean="0"/>
          </a:p>
          <a:p>
            <a:pPr eaLnBrk="1" hangingPunct="1">
              <a:lnSpc>
                <a:spcPct val="90000"/>
              </a:lnSpc>
            </a:pPr>
            <a:endParaRPr lang="en-US" sz="1000" smtClean="0"/>
          </a:p>
          <a:p>
            <a:pPr eaLnBrk="1" hangingPunct="1">
              <a:lnSpc>
                <a:spcPct val="90000"/>
              </a:lnSpc>
            </a:pPr>
            <a:endParaRPr lang="en-US" sz="1000" smtClean="0"/>
          </a:p>
          <a:p>
            <a:pPr eaLnBrk="1" hangingPunct="1">
              <a:lnSpc>
                <a:spcPct val="90000"/>
              </a:lnSpc>
            </a:pPr>
            <a:endParaRPr lang="en-US" sz="1000" smtClean="0"/>
          </a:p>
          <a:p>
            <a:pPr eaLnBrk="1" hangingPunct="1">
              <a:lnSpc>
                <a:spcPct val="90000"/>
              </a:lnSpc>
            </a:pPr>
            <a:endParaRPr lang="en-US" sz="1000" smtClean="0"/>
          </a:p>
          <a:p>
            <a:pPr eaLnBrk="1" hangingPunct="1">
              <a:lnSpc>
                <a:spcPct val="90000"/>
              </a:lnSpc>
            </a:pPr>
            <a:endParaRPr lang="en-US" sz="1000" smtClean="0"/>
          </a:p>
          <a:p>
            <a:pPr eaLnBrk="1" hangingPunct="1">
              <a:lnSpc>
                <a:spcPct val="90000"/>
              </a:lnSpc>
            </a:pPr>
            <a:endParaRPr lang="en-US" sz="1000" smtClean="0"/>
          </a:p>
          <a:p>
            <a:pPr eaLnBrk="1" hangingPunct="1">
              <a:lnSpc>
                <a:spcPct val="90000"/>
              </a:lnSpc>
            </a:pPr>
            <a:r>
              <a:rPr lang="en-US" sz="1000" smtClean="0"/>
              <a:t>Copyright © 2004 Doan Van Hung- Khoa Lich Su, Dai hoc QuyNhon</a:t>
            </a:r>
          </a:p>
          <a:p>
            <a:pPr eaLnBrk="1" hangingPunct="1">
              <a:lnSpc>
                <a:spcPct val="90000"/>
              </a:lnSpc>
            </a:pPr>
            <a:endParaRPr lang="en-US" sz="1000" smtClean="0"/>
          </a:p>
        </p:txBody>
      </p:sp>
    </p:spTree>
    <p:extLst>
      <p:ext uri="{BB962C8B-B14F-4D97-AF65-F5344CB8AC3E}">
        <p14:creationId xmlns:p14="http://schemas.microsoft.com/office/powerpoint/2010/main" val="32908550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F1827886-A2B4-4938-9C1D-602CBAEC3CDE}" type="slidenum">
              <a:rPr lang="en-US" smtClean="0"/>
              <a:pPr/>
              <a:t>56</a:t>
            </a:fld>
            <a:endParaRPr lang="en-US" smtClean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</a:pPr>
            <a:endParaRPr lang="en-US" sz="1000" dirty="0" smtClean="0"/>
          </a:p>
          <a:p>
            <a:pPr eaLnBrk="1" hangingPunct="1">
              <a:lnSpc>
                <a:spcPct val="90000"/>
              </a:lnSpc>
            </a:pPr>
            <a:endParaRPr lang="en-US" sz="1000" dirty="0" smtClean="0"/>
          </a:p>
          <a:p>
            <a:pPr eaLnBrk="1" hangingPunct="1">
              <a:lnSpc>
                <a:spcPct val="90000"/>
              </a:lnSpc>
            </a:pPr>
            <a:endParaRPr lang="en-US" sz="1000" dirty="0" smtClean="0"/>
          </a:p>
          <a:p>
            <a:pPr eaLnBrk="1" hangingPunct="1">
              <a:lnSpc>
                <a:spcPct val="90000"/>
              </a:lnSpc>
            </a:pPr>
            <a:endParaRPr lang="en-US" sz="1000" dirty="0" smtClean="0"/>
          </a:p>
          <a:p>
            <a:pPr eaLnBrk="1" hangingPunct="1">
              <a:lnSpc>
                <a:spcPct val="90000"/>
              </a:lnSpc>
            </a:pPr>
            <a:endParaRPr lang="en-US" sz="1000" dirty="0" smtClean="0"/>
          </a:p>
          <a:p>
            <a:pPr eaLnBrk="1" hangingPunct="1">
              <a:lnSpc>
                <a:spcPct val="90000"/>
              </a:lnSpc>
            </a:pPr>
            <a:endParaRPr lang="en-US" sz="1000" dirty="0" smtClean="0"/>
          </a:p>
          <a:p>
            <a:pPr eaLnBrk="1" hangingPunct="1">
              <a:lnSpc>
                <a:spcPct val="90000"/>
              </a:lnSpc>
            </a:pPr>
            <a:endParaRPr lang="en-US" sz="1000" dirty="0" smtClean="0"/>
          </a:p>
          <a:p>
            <a:pPr eaLnBrk="1" hangingPunct="1">
              <a:lnSpc>
                <a:spcPct val="90000"/>
              </a:lnSpc>
            </a:pPr>
            <a:endParaRPr lang="en-US" sz="1000" dirty="0" smtClean="0"/>
          </a:p>
          <a:p>
            <a:pPr eaLnBrk="1" hangingPunct="1">
              <a:lnSpc>
                <a:spcPct val="90000"/>
              </a:lnSpc>
            </a:pPr>
            <a:endParaRPr lang="en-US" sz="1000" dirty="0" smtClean="0"/>
          </a:p>
          <a:p>
            <a:pPr eaLnBrk="1" hangingPunct="1">
              <a:lnSpc>
                <a:spcPct val="90000"/>
              </a:lnSpc>
            </a:pPr>
            <a:endParaRPr lang="en-US" sz="1000" dirty="0" smtClean="0"/>
          </a:p>
          <a:p>
            <a:pPr eaLnBrk="1" hangingPunct="1">
              <a:lnSpc>
                <a:spcPct val="90000"/>
              </a:lnSpc>
            </a:pPr>
            <a:endParaRPr lang="en-US" sz="1000" dirty="0" smtClean="0"/>
          </a:p>
          <a:p>
            <a:pPr eaLnBrk="1" hangingPunct="1">
              <a:lnSpc>
                <a:spcPct val="90000"/>
              </a:lnSpc>
            </a:pPr>
            <a:endParaRPr lang="en-US" sz="1000" dirty="0" smtClean="0"/>
          </a:p>
          <a:p>
            <a:pPr eaLnBrk="1" hangingPunct="1">
              <a:lnSpc>
                <a:spcPct val="90000"/>
              </a:lnSpc>
            </a:pPr>
            <a:endParaRPr lang="en-US" sz="1000" dirty="0" smtClean="0"/>
          </a:p>
          <a:p>
            <a:pPr eaLnBrk="1" hangingPunct="1">
              <a:lnSpc>
                <a:spcPct val="90000"/>
              </a:lnSpc>
            </a:pPr>
            <a:endParaRPr lang="en-US" sz="1000" dirty="0" smtClean="0"/>
          </a:p>
          <a:p>
            <a:pPr eaLnBrk="1" hangingPunct="1">
              <a:lnSpc>
                <a:spcPct val="90000"/>
              </a:lnSpc>
            </a:pPr>
            <a:endParaRPr lang="en-US" sz="1000" dirty="0" smtClean="0"/>
          </a:p>
          <a:p>
            <a:pPr eaLnBrk="1" hangingPunct="1">
              <a:lnSpc>
                <a:spcPct val="90000"/>
              </a:lnSpc>
            </a:pPr>
            <a:endParaRPr lang="en-US" sz="1000" dirty="0" smtClean="0"/>
          </a:p>
          <a:p>
            <a:pPr eaLnBrk="1" hangingPunct="1">
              <a:lnSpc>
                <a:spcPct val="90000"/>
              </a:lnSpc>
            </a:pPr>
            <a:endParaRPr lang="en-US" sz="1000" dirty="0" smtClean="0"/>
          </a:p>
          <a:p>
            <a:pPr eaLnBrk="1" hangingPunct="1">
              <a:lnSpc>
                <a:spcPct val="90000"/>
              </a:lnSpc>
            </a:pPr>
            <a:endParaRPr lang="en-US" sz="1000" dirty="0" smtClean="0"/>
          </a:p>
          <a:p>
            <a:pPr eaLnBrk="1" hangingPunct="1">
              <a:lnSpc>
                <a:spcPct val="90000"/>
              </a:lnSpc>
            </a:pPr>
            <a:endParaRPr lang="en-US" sz="1000" dirty="0" smtClean="0"/>
          </a:p>
          <a:p>
            <a:pPr eaLnBrk="1" hangingPunct="1">
              <a:lnSpc>
                <a:spcPct val="90000"/>
              </a:lnSpc>
            </a:pPr>
            <a:endParaRPr lang="en-US" sz="1000" dirty="0" smtClean="0"/>
          </a:p>
          <a:p>
            <a:pPr eaLnBrk="1" hangingPunct="1">
              <a:lnSpc>
                <a:spcPct val="90000"/>
              </a:lnSpc>
            </a:pPr>
            <a:r>
              <a:rPr lang="en-US" sz="1000" dirty="0" smtClean="0"/>
              <a:t>Copyright © 2004 Doan Van Hung- </a:t>
            </a:r>
            <a:r>
              <a:rPr lang="en-US" sz="1000" dirty="0" err="1" smtClean="0"/>
              <a:t>Khoa</a:t>
            </a:r>
            <a:r>
              <a:rPr lang="en-US" sz="1000" dirty="0" smtClean="0"/>
              <a:t> Lich Su, Dai hoc </a:t>
            </a:r>
            <a:r>
              <a:rPr lang="en-US" sz="1000" dirty="0" err="1" smtClean="0"/>
              <a:t>QuyNhon</a:t>
            </a:r>
            <a:endParaRPr lang="en-US" sz="1000" dirty="0" smtClean="0"/>
          </a:p>
          <a:p>
            <a:pPr eaLnBrk="1" hangingPunct="1">
              <a:lnSpc>
                <a:spcPct val="90000"/>
              </a:lnSpc>
            </a:pPr>
            <a:endParaRPr lang="en-US" sz="1000" dirty="0" smtClean="0"/>
          </a:p>
        </p:txBody>
      </p:sp>
    </p:spTree>
    <p:extLst>
      <p:ext uri="{BB962C8B-B14F-4D97-AF65-F5344CB8AC3E}">
        <p14:creationId xmlns:p14="http://schemas.microsoft.com/office/powerpoint/2010/main" val="12388001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BD0B08-8055-4A18-8754-57E6B9E2339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677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BD0B08-8055-4A18-8754-57E6B9E2339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677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F1827886-A2B4-4938-9C1D-602CBAEC3CDE}" type="slidenum">
              <a:rPr lang="en-US" smtClean="0"/>
              <a:pPr/>
              <a:t>9</a:t>
            </a:fld>
            <a:endParaRPr lang="en-US" smtClean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</a:pPr>
            <a:endParaRPr lang="en-US" sz="1000" smtClean="0"/>
          </a:p>
          <a:p>
            <a:pPr eaLnBrk="1" hangingPunct="1">
              <a:lnSpc>
                <a:spcPct val="90000"/>
              </a:lnSpc>
            </a:pPr>
            <a:endParaRPr lang="en-US" sz="1000" smtClean="0"/>
          </a:p>
          <a:p>
            <a:pPr eaLnBrk="1" hangingPunct="1">
              <a:lnSpc>
                <a:spcPct val="90000"/>
              </a:lnSpc>
            </a:pPr>
            <a:endParaRPr lang="en-US" sz="1000" smtClean="0"/>
          </a:p>
          <a:p>
            <a:pPr eaLnBrk="1" hangingPunct="1">
              <a:lnSpc>
                <a:spcPct val="90000"/>
              </a:lnSpc>
            </a:pPr>
            <a:endParaRPr lang="en-US" sz="1000" smtClean="0"/>
          </a:p>
          <a:p>
            <a:pPr eaLnBrk="1" hangingPunct="1">
              <a:lnSpc>
                <a:spcPct val="90000"/>
              </a:lnSpc>
            </a:pPr>
            <a:endParaRPr lang="en-US" sz="1000" smtClean="0"/>
          </a:p>
          <a:p>
            <a:pPr eaLnBrk="1" hangingPunct="1">
              <a:lnSpc>
                <a:spcPct val="90000"/>
              </a:lnSpc>
            </a:pPr>
            <a:endParaRPr lang="en-US" sz="1000" smtClean="0"/>
          </a:p>
          <a:p>
            <a:pPr eaLnBrk="1" hangingPunct="1">
              <a:lnSpc>
                <a:spcPct val="90000"/>
              </a:lnSpc>
            </a:pPr>
            <a:endParaRPr lang="en-US" sz="1000" smtClean="0"/>
          </a:p>
          <a:p>
            <a:pPr eaLnBrk="1" hangingPunct="1">
              <a:lnSpc>
                <a:spcPct val="90000"/>
              </a:lnSpc>
            </a:pPr>
            <a:endParaRPr lang="en-US" sz="1000" smtClean="0"/>
          </a:p>
          <a:p>
            <a:pPr eaLnBrk="1" hangingPunct="1">
              <a:lnSpc>
                <a:spcPct val="90000"/>
              </a:lnSpc>
            </a:pPr>
            <a:endParaRPr lang="en-US" sz="1000" smtClean="0"/>
          </a:p>
          <a:p>
            <a:pPr eaLnBrk="1" hangingPunct="1">
              <a:lnSpc>
                <a:spcPct val="90000"/>
              </a:lnSpc>
            </a:pPr>
            <a:endParaRPr lang="en-US" sz="1000" smtClean="0"/>
          </a:p>
          <a:p>
            <a:pPr eaLnBrk="1" hangingPunct="1">
              <a:lnSpc>
                <a:spcPct val="90000"/>
              </a:lnSpc>
            </a:pPr>
            <a:endParaRPr lang="en-US" sz="1000" smtClean="0"/>
          </a:p>
          <a:p>
            <a:pPr eaLnBrk="1" hangingPunct="1">
              <a:lnSpc>
                <a:spcPct val="90000"/>
              </a:lnSpc>
            </a:pPr>
            <a:endParaRPr lang="en-US" sz="1000" smtClean="0"/>
          </a:p>
          <a:p>
            <a:pPr eaLnBrk="1" hangingPunct="1">
              <a:lnSpc>
                <a:spcPct val="90000"/>
              </a:lnSpc>
            </a:pPr>
            <a:endParaRPr lang="en-US" sz="1000" smtClean="0"/>
          </a:p>
          <a:p>
            <a:pPr eaLnBrk="1" hangingPunct="1">
              <a:lnSpc>
                <a:spcPct val="90000"/>
              </a:lnSpc>
            </a:pPr>
            <a:endParaRPr lang="en-US" sz="1000" smtClean="0"/>
          </a:p>
          <a:p>
            <a:pPr eaLnBrk="1" hangingPunct="1">
              <a:lnSpc>
                <a:spcPct val="90000"/>
              </a:lnSpc>
            </a:pPr>
            <a:endParaRPr lang="en-US" sz="1000" smtClean="0"/>
          </a:p>
          <a:p>
            <a:pPr eaLnBrk="1" hangingPunct="1">
              <a:lnSpc>
                <a:spcPct val="90000"/>
              </a:lnSpc>
            </a:pPr>
            <a:endParaRPr lang="en-US" sz="1000" smtClean="0"/>
          </a:p>
          <a:p>
            <a:pPr eaLnBrk="1" hangingPunct="1">
              <a:lnSpc>
                <a:spcPct val="90000"/>
              </a:lnSpc>
            </a:pPr>
            <a:endParaRPr lang="en-US" sz="1000" smtClean="0"/>
          </a:p>
          <a:p>
            <a:pPr eaLnBrk="1" hangingPunct="1">
              <a:lnSpc>
                <a:spcPct val="90000"/>
              </a:lnSpc>
            </a:pPr>
            <a:endParaRPr lang="en-US" sz="1000" smtClean="0"/>
          </a:p>
          <a:p>
            <a:pPr eaLnBrk="1" hangingPunct="1">
              <a:lnSpc>
                <a:spcPct val="90000"/>
              </a:lnSpc>
            </a:pPr>
            <a:endParaRPr lang="en-US" sz="1000" smtClean="0"/>
          </a:p>
          <a:p>
            <a:pPr eaLnBrk="1" hangingPunct="1">
              <a:lnSpc>
                <a:spcPct val="90000"/>
              </a:lnSpc>
            </a:pPr>
            <a:endParaRPr lang="en-US" sz="1000" smtClean="0"/>
          </a:p>
          <a:p>
            <a:pPr eaLnBrk="1" hangingPunct="1">
              <a:lnSpc>
                <a:spcPct val="90000"/>
              </a:lnSpc>
            </a:pPr>
            <a:r>
              <a:rPr lang="en-US" sz="1000" smtClean="0"/>
              <a:t>Copyright © 2004 Doan Van Hung- Khoa Lich Su, Dai hoc QuyNhon</a:t>
            </a:r>
          </a:p>
          <a:p>
            <a:pPr eaLnBrk="1" hangingPunct="1">
              <a:lnSpc>
                <a:spcPct val="90000"/>
              </a:lnSpc>
            </a:pPr>
            <a:endParaRPr lang="en-US" sz="1000" smtClean="0"/>
          </a:p>
        </p:txBody>
      </p:sp>
    </p:spTree>
    <p:extLst>
      <p:ext uri="{BB962C8B-B14F-4D97-AF65-F5344CB8AC3E}">
        <p14:creationId xmlns:p14="http://schemas.microsoft.com/office/powerpoint/2010/main" val="34982334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BD0B08-8055-4A18-8754-57E6B9E2339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677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BD0B08-8055-4A18-8754-57E6B9E2339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9603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F1827886-A2B4-4938-9C1D-602CBAEC3CDE}" type="slidenum">
              <a:rPr lang="en-US" smtClean="0"/>
              <a:pPr/>
              <a:t>22</a:t>
            </a:fld>
            <a:endParaRPr lang="en-US" smtClean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</a:pPr>
            <a:endParaRPr lang="en-US" sz="1000" smtClean="0"/>
          </a:p>
          <a:p>
            <a:pPr eaLnBrk="1" hangingPunct="1">
              <a:lnSpc>
                <a:spcPct val="90000"/>
              </a:lnSpc>
            </a:pPr>
            <a:endParaRPr lang="en-US" sz="1000" smtClean="0"/>
          </a:p>
          <a:p>
            <a:pPr eaLnBrk="1" hangingPunct="1">
              <a:lnSpc>
                <a:spcPct val="90000"/>
              </a:lnSpc>
            </a:pPr>
            <a:endParaRPr lang="en-US" sz="1000" smtClean="0"/>
          </a:p>
          <a:p>
            <a:pPr eaLnBrk="1" hangingPunct="1">
              <a:lnSpc>
                <a:spcPct val="90000"/>
              </a:lnSpc>
            </a:pPr>
            <a:endParaRPr lang="en-US" sz="1000" smtClean="0"/>
          </a:p>
          <a:p>
            <a:pPr eaLnBrk="1" hangingPunct="1">
              <a:lnSpc>
                <a:spcPct val="90000"/>
              </a:lnSpc>
            </a:pPr>
            <a:endParaRPr lang="en-US" sz="1000" smtClean="0"/>
          </a:p>
          <a:p>
            <a:pPr eaLnBrk="1" hangingPunct="1">
              <a:lnSpc>
                <a:spcPct val="90000"/>
              </a:lnSpc>
            </a:pPr>
            <a:endParaRPr lang="en-US" sz="1000" smtClean="0"/>
          </a:p>
          <a:p>
            <a:pPr eaLnBrk="1" hangingPunct="1">
              <a:lnSpc>
                <a:spcPct val="90000"/>
              </a:lnSpc>
            </a:pPr>
            <a:endParaRPr lang="en-US" sz="1000" smtClean="0"/>
          </a:p>
          <a:p>
            <a:pPr eaLnBrk="1" hangingPunct="1">
              <a:lnSpc>
                <a:spcPct val="90000"/>
              </a:lnSpc>
            </a:pPr>
            <a:endParaRPr lang="en-US" sz="1000" smtClean="0"/>
          </a:p>
          <a:p>
            <a:pPr eaLnBrk="1" hangingPunct="1">
              <a:lnSpc>
                <a:spcPct val="90000"/>
              </a:lnSpc>
            </a:pPr>
            <a:endParaRPr lang="en-US" sz="1000" smtClean="0"/>
          </a:p>
          <a:p>
            <a:pPr eaLnBrk="1" hangingPunct="1">
              <a:lnSpc>
                <a:spcPct val="90000"/>
              </a:lnSpc>
            </a:pPr>
            <a:endParaRPr lang="en-US" sz="1000" smtClean="0"/>
          </a:p>
          <a:p>
            <a:pPr eaLnBrk="1" hangingPunct="1">
              <a:lnSpc>
                <a:spcPct val="90000"/>
              </a:lnSpc>
            </a:pPr>
            <a:endParaRPr lang="en-US" sz="1000" smtClean="0"/>
          </a:p>
          <a:p>
            <a:pPr eaLnBrk="1" hangingPunct="1">
              <a:lnSpc>
                <a:spcPct val="90000"/>
              </a:lnSpc>
            </a:pPr>
            <a:endParaRPr lang="en-US" sz="1000" smtClean="0"/>
          </a:p>
          <a:p>
            <a:pPr eaLnBrk="1" hangingPunct="1">
              <a:lnSpc>
                <a:spcPct val="90000"/>
              </a:lnSpc>
            </a:pPr>
            <a:endParaRPr lang="en-US" sz="1000" smtClean="0"/>
          </a:p>
          <a:p>
            <a:pPr eaLnBrk="1" hangingPunct="1">
              <a:lnSpc>
                <a:spcPct val="90000"/>
              </a:lnSpc>
            </a:pPr>
            <a:endParaRPr lang="en-US" sz="1000" smtClean="0"/>
          </a:p>
          <a:p>
            <a:pPr eaLnBrk="1" hangingPunct="1">
              <a:lnSpc>
                <a:spcPct val="90000"/>
              </a:lnSpc>
            </a:pPr>
            <a:endParaRPr lang="en-US" sz="1000" smtClean="0"/>
          </a:p>
          <a:p>
            <a:pPr eaLnBrk="1" hangingPunct="1">
              <a:lnSpc>
                <a:spcPct val="90000"/>
              </a:lnSpc>
            </a:pPr>
            <a:endParaRPr lang="en-US" sz="1000" smtClean="0"/>
          </a:p>
          <a:p>
            <a:pPr eaLnBrk="1" hangingPunct="1">
              <a:lnSpc>
                <a:spcPct val="90000"/>
              </a:lnSpc>
            </a:pPr>
            <a:endParaRPr lang="en-US" sz="1000" smtClean="0"/>
          </a:p>
          <a:p>
            <a:pPr eaLnBrk="1" hangingPunct="1">
              <a:lnSpc>
                <a:spcPct val="90000"/>
              </a:lnSpc>
            </a:pPr>
            <a:endParaRPr lang="en-US" sz="1000" smtClean="0"/>
          </a:p>
          <a:p>
            <a:pPr eaLnBrk="1" hangingPunct="1">
              <a:lnSpc>
                <a:spcPct val="90000"/>
              </a:lnSpc>
            </a:pPr>
            <a:endParaRPr lang="en-US" sz="1000" smtClean="0"/>
          </a:p>
          <a:p>
            <a:pPr eaLnBrk="1" hangingPunct="1">
              <a:lnSpc>
                <a:spcPct val="90000"/>
              </a:lnSpc>
            </a:pPr>
            <a:endParaRPr lang="en-US" sz="1000" smtClean="0"/>
          </a:p>
          <a:p>
            <a:pPr eaLnBrk="1" hangingPunct="1">
              <a:lnSpc>
                <a:spcPct val="90000"/>
              </a:lnSpc>
            </a:pPr>
            <a:r>
              <a:rPr lang="en-US" sz="1000" smtClean="0"/>
              <a:t>Copyright © 2004 Doan Van Hung- Khoa Lich Su, Dai hoc QuyNhon</a:t>
            </a:r>
          </a:p>
          <a:p>
            <a:pPr eaLnBrk="1" hangingPunct="1">
              <a:lnSpc>
                <a:spcPct val="90000"/>
              </a:lnSpc>
            </a:pPr>
            <a:endParaRPr lang="en-US" sz="1000" smtClean="0"/>
          </a:p>
        </p:txBody>
      </p:sp>
    </p:spTree>
    <p:extLst>
      <p:ext uri="{BB962C8B-B14F-4D97-AF65-F5344CB8AC3E}">
        <p14:creationId xmlns:p14="http://schemas.microsoft.com/office/powerpoint/2010/main" val="30678400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2970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F9F609F-F254-44AA-B716-C57FBCE702E2}" type="slidenum">
              <a:rPr lang="en-US" altLang="en-US"/>
              <a:pPr algn="r" eaLnBrk="1" hangingPunct="1">
                <a:spcBef>
                  <a:spcPct val="0"/>
                </a:spcBef>
              </a:pPr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97283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F1827886-A2B4-4938-9C1D-602CBAEC3CDE}" type="slidenum">
              <a:rPr lang="en-US" smtClean="0"/>
              <a:pPr/>
              <a:t>26</a:t>
            </a:fld>
            <a:endParaRPr lang="en-US" smtClean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</a:pPr>
            <a:endParaRPr lang="en-US" sz="1000" smtClean="0"/>
          </a:p>
          <a:p>
            <a:pPr eaLnBrk="1" hangingPunct="1">
              <a:lnSpc>
                <a:spcPct val="90000"/>
              </a:lnSpc>
            </a:pPr>
            <a:endParaRPr lang="en-US" sz="1000" smtClean="0"/>
          </a:p>
          <a:p>
            <a:pPr eaLnBrk="1" hangingPunct="1">
              <a:lnSpc>
                <a:spcPct val="90000"/>
              </a:lnSpc>
            </a:pPr>
            <a:endParaRPr lang="en-US" sz="1000" smtClean="0"/>
          </a:p>
          <a:p>
            <a:pPr eaLnBrk="1" hangingPunct="1">
              <a:lnSpc>
                <a:spcPct val="90000"/>
              </a:lnSpc>
            </a:pPr>
            <a:endParaRPr lang="en-US" sz="1000" smtClean="0"/>
          </a:p>
          <a:p>
            <a:pPr eaLnBrk="1" hangingPunct="1">
              <a:lnSpc>
                <a:spcPct val="90000"/>
              </a:lnSpc>
            </a:pPr>
            <a:endParaRPr lang="en-US" sz="1000" smtClean="0"/>
          </a:p>
          <a:p>
            <a:pPr eaLnBrk="1" hangingPunct="1">
              <a:lnSpc>
                <a:spcPct val="90000"/>
              </a:lnSpc>
            </a:pPr>
            <a:endParaRPr lang="en-US" sz="1000" smtClean="0"/>
          </a:p>
          <a:p>
            <a:pPr eaLnBrk="1" hangingPunct="1">
              <a:lnSpc>
                <a:spcPct val="90000"/>
              </a:lnSpc>
            </a:pPr>
            <a:endParaRPr lang="en-US" sz="1000" smtClean="0"/>
          </a:p>
          <a:p>
            <a:pPr eaLnBrk="1" hangingPunct="1">
              <a:lnSpc>
                <a:spcPct val="90000"/>
              </a:lnSpc>
            </a:pPr>
            <a:endParaRPr lang="en-US" sz="1000" smtClean="0"/>
          </a:p>
          <a:p>
            <a:pPr eaLnBrk="1" hangingPunct="1">
              <a:lnSpc>
                <a:spcPct val="90000"/>
              </a:lnSpc>
            </a:pPr>
            <a:endParaRPr lang="en-US" sz="1000" smtClean="0"/>
          </a:p>
          <a:p>
            <a:pPr eaLnBrk="1" hangingPunct="1">
              <a:lnSpc>
                <a:spcPct val="90000"/>
              </a:lnSpc>
            </a:pPr>
            <a:endParaRPr lang="en-US" sz="1000" smtClean="0"/>
          </a:p>
          <a:p>
            <a:pPr eaLnBrk="1" hangingPunct="1">
              <a:lnSpc>
                <a:spcPct val="90000"/>
              </a:lnSpc>
            </a:pPr>
            <a:endParaRPr lang="en-US" sz="1000" smtClean="0"/>
          </a:p>
          <a:p>
            <a:pPr eaLnBrk="1" hangingPunct="1">
              <a:lnSpc>
                <a:spcPct val="90000"/>
              </a:lnSpc>
            </a:pPr>
            <a:endParaRPr lang="en-US" sz="1000" smtClean="0"/>
          </a:p>
          <a:p>
            <a:pPr eaLnBrk="1" hangingPunct="1">
              <a:lnSpc>
                <a:spcPct val="90000"/>
              </a:lnSpc>
            </a:pPr>
            <a:endParaRPr lang="en-US" sz="1000" smtClean="0"/>
          </a:p>
          <a:p>
            <a:pPr eaLnBrk="1" hangingPunct="1">
              <a:lnSpc>
                <a:spcPct val="90000"/>
              </a:lnSpc>
            </a:pPr>
            <a:endParaRPr lang="en-US" sz="1000" smtClean="0"/>
          </a:p>
          <a:p>
            <a:pPr eaLnBrk="1" hangingPunct="1">
              <a:lnSpc>
                <a:spcPct val="90000"/>
              </a:lnSpc>
            </a:pPr>
            <a:endParaRPr lang="en-US" sz="1000" smtClean="0"/>
          </a:p>
          <a:p>
            <a:pPr eaLnBrk="1" hangingPunct="1">
              <a:lnSpc>
                <a:spcPct val="90000"/>
              </a:lnSpc>
            </a:pPr>
            <a:endParaRPr lang="en-US" sz="1000" smtClean="0"/>
          </a:p>
          <a:p>
            <a:pPr eaLnBrk="1" hangingPunct="1">
              <a:lnSpc>
                <a:spcPct val="90000"/>
              </a:lnSpc>
            </a:pPr>
            <a:endParaRPr lang="en-US" sz="1000" smtClean="0"/>
          </a:p>
          <a:p>
            <a:pPr eaLnBrk="1" hangingPunct="1">
              <a:lnSpc>
                <a:spcPct val="90000"/>
              </a:lnSpc>
            </a:pPr>
            <a:endParaRPr lang="en-US" sz="1000" smtClean="0"/>
          </a:p>
          <a:p>
            <a:pPr eaLnBrk="1" hangingPunct="1">
              <a:lnSpc>
                <a:spcPct val="90000"/>
              </a:lnSpc>
            </a:pPr>
            <a:endParaRPr lang="en-US" sz="1000" smtClean="0"/>
          </a:p>
          <a:p>
            <a:pPr eaLnBrk="1" hangingPunct="1">
              <a:lnSpc>
                <a:spcPct val="90000"/>
              </a:lnSpc>
            </a:pPr>
            <a:endParaRPr lang="en-US" sz="1000" smtClean="0"/>
          </a:p>
          <a:p>
            <a:pPr eaLnBrk="1" hangingPunct="1">
              <a:lnSpc>
                <a:spcPct val="90000"/>
              </a:lnSpc>
            </a:pPr>
            <a:r>
              <a:rPr lang="en-US" sz="1000" smtClean="0"/>
              <a:t>Copyright © 2004 Doan Van Hung- Khoa Lich Su, Dai hoc QuyNhon</a:t>
            </a:r>
          </a:p>
          <a:p>
            <a:pPr eaLnBrk="1" hangingPunct="1">
              <a:lnSpc>
                <a:spcPct val="90000"/>
              </a:lnSpc>
            </a:pPr>
            <a:endParaRPr lang="en-US" sz="1000" smtClean="0"/>
          </a:p>
        </p:txBody>
      </p:sp>
    </p:spTree>
    <p:extLst>
      <p:ext uri="{BB962C8B-B14F-4D97-AF65-F5344CB8AC3E}">
        <p14:creationId xmlns:p14="http://schemas.microsoft.com/office/powerpoint/2010/main" val="25132616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6E994-0817-4646-BAE5-BEE07E9B2B59}" type="datetimeFigureOut">
              <a:rPr lang="en-US" smtClean="0"/>
              <a:t>14/12/2024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B8DD3-BFBA-4A9E-ACBF-550348C421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3191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6E994-0817-4646-BAE5-BEE07E9B2B59}" type="datetimeFigureOut">
              <a:rPr lang="en-US" smtClean="0"/>
              <a:t>14/12/2024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B8DD3-BFBA-4A9E-ACBF-550348C421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7825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6E994-0817-4646-BAE5-BEE07E9B2B59}" type="datetimeFigureOut">
              <a:rPr lang="en-US" smtClean="0"/>
              <a:t>14/12/2024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B8DD3-BFBA-4A9E-ACBF-550348C421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7007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6E994-0817-4646-BAE5-BEE07E9B2B59}" type="datetimeFigureOut">
              <a:rPr lang="en-US" smtClean="0"/>
              <a:t>14/12/2024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B8DD3-BFBA-4A9E-ACBF-550348C421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3372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traight Connector 2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traight Connector 3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457200"/>
            <a:ext cx="8229600" cy="5410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A8C152-071E-4EFF-88F0-66180AF750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074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6E994-0817-4646-BAE5-BEE07E9B2B59}" type="datetimeFigureOut">
              <a:rPr lang="en-US" smtClean="0"/>
              <a:t>14/12/2024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B8DD3-BFBA-4A9E-ACBF-550348C421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264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6E994-0817-4646-BAE5-BEE07E9B2B59}" type="datetimeFigureOut">
              <a:rPr lang="en-US" smtClean="0"/>
              <a:t>14/12/2024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B8DD3-BFBA-4A9E-ACBF-550348C421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557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6E994-0817-4646-BAE5-BEE07E9B2B59}" type="datetimeFigureOut">
              <a:rPr lang="en-US" smtClean="0"/>
              <a:t>14/12/2024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B8DD3-BFBA-4A9E-ACBF-550348C421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696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6E994-0817-4646-BAE5-BEE07E9B2B59}" type="datetimeFigureOut">
              <a:rPr lang="en-US" smtClean="0"/>
              <a:t>14/12/2024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B8DD3-BFBA-4A9E-ACBF-550348C421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44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6E994-0817-4646-BAE5-BEE07E9B2B59}" type="datetimeFigureOut">
              <a:rPr lang="en-US" smtClean="0"/>
              <a:t>14/12/2024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B8DD3-BFBA-4A9E-ACBF-550348C421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226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6E994-0817-4646-BAE5-BEE07E9B2B59}" type="datetimeFigureOut">
              <a:rPr lang="en-US" smtClean="0"/>
              <a:t>14/12/2024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B8DD3-BFBA-4A9E-ACBF-550348C421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187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6E994-0817-4646-BAE5-BEE07E9B2B59}" type="datetimeFigureOut">
              <a:rPr lang="en-US" smtClean="0"/>
              <a:t>14/12/2024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B8DD3-BFBA-4A9E-ACBF-550348C421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324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6E994-0817-4646-BAE5-BEE07E9B2B59}" type="datetimeFigureOut">
              <a:rPr lang="en-US" smtClean="0"/>
              <a:t>14/12/2024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B8DD3-BFBA-4A9E-ACBF-550348C421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642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96E994-0817-4646-BAE5-BEE07E9B2B59}" type="datetimeFigureOut">
              <a:rPr lang="en-US" smtClean="0"/>
              <a:t>14/12/2024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3B8DD3-BFBA-4A9E-ACBF-550348C421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501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emf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slide" Target="slide9.xml"/><Relationship Id="rId1" Type="http://schemas.openxmlformats.org/officeDocument/2006/relationships/slideLayout" Target="../slideLayouts/slideLayout2.xml"/><Relationship Id="rId4" Type="http://schemas.openxmlformats.org/officeDocument/2006/relationships/slide" Target="slide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" Target="slide2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emf"/><Relationship Id="rId4" Type="http://schemas.openxmlformats.org/officeDocument/2006/relationships/slide" Target="slide2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slide" Target="slide26.xml"/><Relationship Id="rId4" Type="http://schemas.openxmlformats.org/officeDocument/2006/relationships/slide" Target="slide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7.sv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4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7.png"/><Relationship Id="rId5" Type="http://schemas.openxmlformats.org/officeDocument/2006/relationships/image" Target="../media/image43.png"/><Relationship Id="rId15" Type="http://schemas.openxmlformats.org/officeDocument/2006/relationships/image" Target="../media/image50.gif"/><Relationship Id="rId10" Type="http://schemas.openxmlformats.org/officeDocument/2006/relationships/image" Target="../media/image16.svg"/><Relationship Id="rId4" Type="http://schemas.openxmlformats.org/officeDocument/2006/relationships/image" Target="../media/image42.png"/><Relationship Id="rId9" Type="http://schemas.openxmlformats.org/officeDocument/2006/relationships/image" Target="../media/image46.png"/><Relationship Id="rId1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slide" Target="slide56.xml"/><Relationship Id="rId4" Type="http://schemas.openxmlformats.org/officeDocument/2006/relationships/slide" Target="slide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slide" Target="slide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9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slide" Target="slide9.xml"/><Relationship Id="rId3" Type="http://schemas.openxmlformats.org/officeDocument/2006/relationships/slide" Target="slide4.xml"/><Relationship Id="rId7" Type="http://schemas.openxmlformats.org/officeDocument/2006/relationships/slide" Target="slide5.xml"/><Relationship Id="rId12" Type="http://schemas.openxmlformats.org/officeDocument/2006/relationships/image" Target="../media/image79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11" Type="http://schemas.openxmlformats.org/officeDocument/2006/relationships/slide" Target="slide8.xml"/><Relationship Id="rId5" Type="http://schemas.openxmlformats.org/officeDocument/2006/relationships/slide" Target="slide6.xml"/><Relationship Id="rId10" Type="http://schemas.openxmlformats.org/officeDocument/2006/relationships/image" Target="../media/image78.png"/><Relationship Id="rId4" Type="http://schemas.openxmlformats.org/officeDocument/2006/relationships/image" Target="../media/image75.png"/><Relationship Id="rId9" Type="http://schemas.openxmlformats.org/officeDocument/2006/relationships/slide" Target="slide7.xml"/><Relationship Id="rId14" Type="http://schemas.openxmlformats.org/officeDocument/2006/relationships/image" Target="../media/image8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4.png"/><Relationship Id="rId3" Type="http://schemas.microsoft.com/office/2007/relationships/media" Target="../media/media2.mp3"/><Relationship Id="rId7" Type="http://schemas.openxmlformats.org/officeDocument/2006/relationships/image" Target="../media/image81.jpg"/><Relationship Id="rId12" Type="http://schemas.openxmlformats.org/officeDocument/2006/relationships/slide" Target="slide2.xml"/><Relationship Id="rId2" Type="http://schemas.openxmlformats.org/officeDocument/2006/relationships/audio" Target="../media/media1.mp3"/><Relationship Id="rId16" Type="http://schemas.openxmlformats.org/officeDocument/2006/relationships/image" Target="../media/image86.png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microsoft.com/office/2007/relationships/hdphoto" Target="../media/hdphoto2.wdp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85.png"/><Relationship Id="rId10" Type="http://schemas.openxmlformats.org/officeDocument/2006/relationships/image" Target="../media/image83.png"/><Relationship Id="rId4" Type="http://schemas.openxmlformats.org/officeDocument/2006/relationships/audio" Target="../media/media2.mp3"/><Relationship Id="rId9" Type="http://schemas.microsoft.com/office/2007/relationships/hdphoto" Target="../media/hdphoto1.wdp"/><Relationship Id="rId14" Type="http://schemas.microsoft.com/office/2007/relationships/hdphoto" Target="../media/hdphoto3.wdp"/></Relationships>
</file>

<file path=ppt/slides/_rels/slide4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slide" Target="slide2.xml"/><Relationship Id="rId3" Type="http://schemas.microsoft.com/office/2007/relationships/media" Target="../media/media2.mp3"/><Relationship Id="rId7" Type="http://schemas.openxmlformats.org/officeDocument/2006/relationships/image" Target="../media/image82.png"/><Relationship Id="rId12" Type="http://schemas.openxmlformats.org/officeDocument/2006/relationships/image" Target="../media/image8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85.png"/><Relationship Id="rId5" Type="http://schemas.openxmlformats.org/officeDocument/2006/relationships/slideLayout" Target="../slideLayouts/slideLayout7.xml"/><Relationship Id="rId15" Type="http://schemas.microsoft.com/office/2007/relationships/hdphoto" Target="../media/hdphoto4.wdp"/><Relationship Id="rId10" Type="http://schemas.microsoft.com/office/2007/relationships/hdphoto" Target="../media/hdphoto2.wdp"/><Relationship Id="rId4" Type="http://schemas.openxmlformats.org/officeDocument/2006/relationships/audio" Target="../media/media2.mp3"/><Relationship Id="rId9" Type="http://schemas.openxmlformats.org/officeDocument/2006/relationships/image" Target="../media/image83.png"/><Relationship Id="rId14" Type="http://schemas.openxmlformats.org/officeDocument/2006/relationships/image" Target="../media/image87.png"/></Relationships>
</file>

<file path=ppt/slides/_rels/slide4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slide" Target="slide2.xml"/><Relationship Id="rId3" Type="http://schemas.microsoft.com/office/2007/relationships/media" Target="../media/media2.mp3"/><Relationship Id="rId7" Type="http://schemas.openxmlformats.org/officeDocument/2006/relationships/image" Target="../media/image82.png"/><Relationship Id="rId12" Type="http://schemas.openxmlformats.org/officeDocument/2006/relationships/image" Target="../media/image8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85.png"/><Relationship Id="rId5" Type="http://schemas.openxmlformats.org/officeDocument/2006/relationships/slideLayout" Target="../slideLayouts/slideLayout7.xml"/><Relationship Id="rId15" Type="http://schemas.microsoft.com/office/2007/relationships/hdphoto" Target="../media/hdphoto5.wdp"/><Relationship Id="rId10" Type="http://schemas.microsoft.com/office/2007/relationships/hdphoto" Target="../media/hdphoto2.wdp"/><Relationship Id="rId4" Type="http://schemas.openxmlformats.org/officeDocument/2006/relationships/audio" Target="../media/media2.mp3"/><Relationship Id="rId9" Type="http://schemas.openxmlformats.org/officeDocument/2006/relationships/image" Target="../media/image83.png"/><Relationship Id="rId14" Type="http://schemas.openxmlformats.org/officeDocument/2006/relationships/image" Target="../media/image88.png"/></Relationships>
</file>

<file path=ppt/slides/_rels/slide4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slide" Target="slide2.xml"/><Relationship Id="rId3" Type="http://schemas.microsoft.com/office/2007/relationships/media" Target="../media/media2.mp3"/><Relationship Id="rId7" Type="http://schemas.openxmlformats.org/officeDocument/2006/relationships/image" Target="../media/image82.png"/><Relationship Id="rId12" Type="http://schemas.openxmlformats.org/officeDocument/2006/relationships/image" Target="../media/image8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85.png"/><Relationship Id="rId5" Type="http://schemas.openxmlformats.org/officeDocument/2006/relationships/slideLayout" Target="../slideLayouts/slideLayout7.xml"/><Relationship Id="rId15" Type="http://schemas.microsoft.com/office/2007/relationships/hdphoto" Target="../media/hdphoto6.wdp"/><Relationship Id="rId10" Type="http://schemas.microsoft.com/office/2007/relationships/hdphoto" Target="../media/hdphoto2.wdp"/><Relationship Id="rId4" Type="http://schemas.openxmlformats.org/officeDocument/2006/relationships/audio" Target="../media/media2.mp3"/><Relationship Id="rId9" Type="http://schemas.openxmlformats.org/officeDocument/2006/relationships/image" Target="../media/image83.png"/><Relationship Id="rId14" Type="http://schemas.openxmlformats.org/officeDocument/2006/relationships/image" Target="../media/image8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5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slide" Target="slide2.xml"/><Relationship Id="rId3" Type="http://schemas.microsoft.com/office/2007/relationships/media" Target="../media/media2.mp3"/><Relationship Id="rId7" Type="http://schemas.openxmlformats.org/officeDocument/2006/relationships/image" Target="../media/image82.png"/><Relationship Id="rId12" Type="http://schemas.openxmlformats.org/officeDocument/2006/relationships/image" Target="../media/image8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85.png"/><Relationship Id="rId5" Type="http://schemas.openxmlformats.org/officeDocument/2006/relationships/slideLayout" Target="../slideLayouts/slideLayout7.xml"/><Relationship Id="rId15" Type="http://schemas.microsoft.com/office/2007/relationships/hdphoto" Target="../media/hdphoto7.wdp"/><Relationship Id="rId10" Type="http://schemas.microsoft.com/office/2007/relationships/hdphoto" Target="../media/hdphoto2.wdp"/><Relationship Id="rId4" Type="http://schemas.openxmlformats.org/officeDocument/2006/relationships/audio" Target="../media/media2.mp3"/><Relationship Id="rId9" Type="http://schemas.openxmlformats.org/officeDocument/2006/relationships/image" Target="../media/image83.png"/><Relationship Id="rId14" Type="http://schemas.openxmlformats.org/officeDocument/2006/relationships/image" Target="../media/image90.png"/></Relationships>
</file>

<file path=ppt/slides/_rels/slide5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2.mp3"/><Relationship Id="rId7" Type="http://schemas.openxmlformats.org/officeDocument/2006/relationships/image" Target="../media/image82.png"/><Relationship Id="rId12" Type="http://schemas.openxmlformats.org/officeDocument/2006/relationships/image" Target="../media/image8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85.png"/><Relationship Id="rId5" Type="http://schemas.openxmlformats.org/officeDocument/2006/relationships/slideLayout" Target="../slideLayouts/slideLayout7.xml"/><Relationship Id="rId10" Type="http://schemas.microsoft.com/office/2007/relationships/hdphoto" Target="../media/hdphoto2.wdp"/><Relationship Id="rId4" Type="http://schemas.openxmlformats.org/officeDocument/2006/relationships/audio" Target="../media/media2.mp3"/><Relationship Id="rId9" Type="http://schemas.openxmlformats.org/officeDocument/2006/relationships/image" Target="../media/image83.png"/></Relationships>
</file>

<file path=ppt/slides/_rels/slide5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2.mp3"/><Relationship Id="rId7" Type="http://schemas.openxmlformats.org/officeDocument/2006/relationships/image" Target="../media/image82.png"/><Relationship Id="rId12" Type="http://schemas.openxmlformats.org/officeDocument/2006/relationships/image" Target="../media/image8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85.png"/><Relationship Id="rId5" Type="http://schemas.openxmlformats.org/officeDocument/2006/relationships/slideLayout" Target="../slideLayouts/slideLayout7.xml"/><Relationship Id="rId10" Type="http://schemas.microsoft.com/office/2007/relationships/hdphoto" Target="../media/hdphoto2.wdp"/><Relationship Id="rId4" Type="http://schemas.openxmlformats.org/officeDocument/2006/relationships/audio" Target="../media/media2.mp3"/><Relationship Id="rId9" Type="http://schemas.openxmlformats.org/officeDocument/2006/relationships/image" Target="../media/image83.png"/></Relationships>
</file>

<file path=ppt/slides/_rels/slide5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2.mp3"/><Relationship Id="rId7" Type="http://schemas.openxmlformats.org/officeDocument/2006/relationships/image" Target="../media/image82.png"/><Relationship Id="rId12" Type="http://schemas.openxmlformats.org/officeDocument/2006/relationships/image" Target="../media/image8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85.png"/><Relationship Id="rId5" Type="http://schemas.openxmlformats.org/officeDocument/2006/relationships/slideLayout" Target="../slideLayouts/slideLayout7.xml"/><Relationship Id="rId10" Type="http://schemas.microsoft.com/office/2007/relationships/hdphoto" Target="../media/hdphoto2.wdp"/><Relationship Id="rId4" Type="http://schemas.openxmlformats.org/officeDocument/2006/relationships/audio" Target="../media/media2.mp3"/><Relationship Id="rId9" Type="http://schemas.openxmlformats.org/officeDocument/2006/relationships/image" Target="../media/image83.png"/></Relationships>
</file>

<file path=ppt/slides/_rels/slide5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2.mp3"/><Relationship Id="rId7" Type="http://schemas.openxmlformats.org/officeDocument/2006/relationships/image" Target="../media/image82.png"/><Relationship Id="rId12" Type="http://schemas.openxmlformats.org/officeDocument/2006/relationships/image" Target="../media/image8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85.png"/><Relationship Id="rId5" Type="http://schemas.openxmlformats.org/officeDocument/2006/relationships/slideLayout" Target="../slideLayouts/slideLayout7.xml"/><Relationship Id="rId10" Type="http://schemas.microsoft.com/office/2007/relationships/hdphoto" Target="../media/hdphoto2.wdp"/><Relationship Id="rId4" Type="http://schemas.openxmlformats.org/officeDocument/2006/relationships/audio" Target="../media/media2.mp3"/><Relationship Id="rId9" Type="http://schemas.openxmlformats.org/officeDocument/2006/relationships/image" Target="../media/image83.png"/></Relationships>
</file>

<file path=ppt/slides/_rels/slide5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2.mp3"/><Relationship Id="rId7" Type="http://schemas.openxmlformats.org/officeDocument/2006/relationships/image" Target="../media/image82.png"/><Relationship Id="rId12" Type="http://schemas.openxmlformats.org/officeDocument/2006/relationships/image" Target="../media/image8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85.png"/><Relationship Id="rId5" Type="http://schemas.openxmlformats.org/officeDocument/2006/relationships/slideLayout" Target="../slideLayouts/slideLayout7.xml"/><Relationship Id="rId10" Type="http://schemas.microsoft.com/office/2007/relationships/hdphoto" Target="../media/hdphoto2.wdp"/><Relationship Id="rId4" Type="http://schemas.openxmlformats.org/officeDocument/2006/relationships/audio" Target="../media/media2.mp3"/><Relationship Id="rId9" Type="http://schemas.openxmlformats.org/officeDocument/2006/relationships/image" Target="../media/image8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slide" Target="slide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slide" Target="slide1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0.xml"/><Relationship Id="rId5" Type="http://schemas.openxmlformats.org/officeDocument/2006/relationships/slide" Target="slide17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:\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946478"/>
            <a:ext cx="4343400" cy="243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46477"/>
            <a:ext cx="4419600" cy="2395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2438400" y="149450"/>
            <a:ext cx="4561400" cy="797027"/>
            <a:chOff x="4648200" y="173115"/>
            <a:chExt cx="9122799" cy="1769985"/>
          </a:xfrm>
        </p:grpSpPr>
        <p:pic>
          <p:nvPicPr>
            <p:cNvPr id="17" name="图片 3" descr="dbbdf7ebe7fa68866d08b93311b00402">
              <a:extLst>
                <a:ext uri="{FF2B5EF4-FFF2-40B4-BE49-F238E27FC236}">
                  <a16:creationId xmlns:a16="http://schemas.microsoft.com/office/drawing/2014/main" id="{5693FA9D-3940-41D5-B70E-9221B3C16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48200" y="173115"/>
              <a:ext cx="9122799" cy="1769985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03DA09E-DA02-4401-84DE-D8C39498FDB3}"/>
                </a:ext>
              </a:extLst>
            </p:cNvPr>
            <p:cNvSpPr txBox="1"/>
            <p:nvPr/>
          </p:nvSpPr>
          <p:spPr>
            <a:xfrm>
              <a:off x="4648200" y="388426"/>
              <a:ext cx="8458199" cy="1307175"/>
            </a:xfrm>
            <a:prstGeom prst="rect">
              <a:avLst/>
            </a:prstGeom>
            <a:noFill/>
          </p:spPr>
          <p:txBody>
            <a:bodyPr wrap="square" lIns="102870" tIns="51435" rIns="102870" bIns="51435">
              <a:spAutoFit/>
            </a:bodyPr>
            <a:lstStyle/>
            <a:p>
              <a:pPr algn="ctr" defTabSz="685732">
                <a:lnSpc>
                  <a:spcPct val="150000"/>
                </a:lnSpc>
                <a:defRPr/>
              </a:pPr>
              <a:r>
                <a:rPr lang="en-US" altLang="zh-CN" sz="2100" b="1" spc="150" dirty="0">
                  <a:solidFill>
                    <a:srgbClr val="5B9BD5">
                      <a:lumMod val="75000"/>
                    </a:srgbClr>
                  </a:solidFill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HOẠT ĐỘNG 1:KHỞI ĐỘNG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284AD15-CE56-48AE-BBD0-9EE73BE5EAA0}"/>
              </a:ext>
            </a:extLst>
          </p:cNvPr>
          <p:cNvSpPr txBox="1"/>
          <p:nvPr/>
        </p:nvSpPr>
        <p:spPr>
          <a:xfrm>
            <a:off x="924158" y="3341904"/>
            <a:ext cx="1347322" cy="415494"/>
          </a:xfrm>
          <a:prstGeom prst="rect">
            <a:avLst/>
          </a:prstGeom>
          <a:noFill/>
        </p:spPr>
        <p:txBody>
          <a:bodyPr wrap="square" lIns="45716" tIns="22858" rIns="45716" bIns="22858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i="1" dirty="0">
                <a:solidFill>
                  <a:srgbClr val="000099"/>
                </a:solidFill>
                <a:latin typeface="Times New Roman" panose="02020603050405020304" pitchFamily="18" charset="0"/>
              </a:rPr>
              <a:t>Sông Nile</a:t>
            </a:r>
          </a:p>
        </p:txBody>
      </p:sp>
      <p:pic>
        <p:nvPicPr>
          <p:cNvPr id="2051" name="Picture 3" descr="D:\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924711"/>
            <a:ext cx="4343400" cy="222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57398"/>
            <a:ext cx="4419599" cy="2395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284AD15-CE56-48AE-BBD0-9EE73BE5EAA0}"/>
              </a:ext>
            </a:extLst>
          </p:cNvPr>
          <p:cNvSpPr txBox="1"/>
          <p:nvPr/>
        </p:nvSpPr>
        <p:spPr>
          <a:xfrm>
            <a:off x="6834186" y="6324600"/>
            <a:ext cx="1776413" cy="415494"/>
          </a:xfrm>
          <a:prstGeom prst="rect">
            <a:avLst/>
          </a:prstGeom>
          <a:noFill/>
        </p:spPr>
        <p:txBody>
          <a:bodyPr wrap="square" lIns="45716" tIns="22858" rIns="45716" bIns="22858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i="1" dirty="0">
                <a:solidFill>
                  <a:srgbClr val="000099"/>
                </a:solidFill>
                <a:latin typeface="Times New Roman" panose="02020603050405020304" pitchFamily="18" charset="0"/>
              </a:rPr>
              <a:t>Kim tự tháp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84AD15-CE56-48AE-BBD0-9EE73BE5EAA0}"/>
              </a:ext>
            </a:extLst>
          </p:cNvPr>
          <p:cNvSpPr txBox="1"/>
          <p:nvPr/>
        </p:nvSpPr>
        <p:spPr>
          <a:xfrm>
            <a:off x="166689" y="6324600"/>
            <a:ext cx="4252911" cy="415494"/>
          </a:xfrm>
          <a:prstGeom prst="rect">
            <a:avLst/>
          </a:prstGeom>
          <a:noFill/>
        </p:spPr>
        <p:txBody>
          <a:bodyPr wrap="square" lIns="45716" tIns="22858" rIns="45716" bIns="22858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i="1" dirty="0">
                <a:solidFill>
                  <a:srgbClr val="000099"/>
                </a:solidFill>
                <a:latin typeface="Times New Roman" panose="02020603050405020304" pitchFamily="18" charset="0"/>
              </a:rPr>
              <a:t>Truyện tranh Nữ hoàng Ai Cập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284AD15-CE56-48AE-BBD0-9EE73BE5EAA0}"/>
              </a:ext>
            </a:extLst>
          </p:cNvPr>
          <p:cNvSpPr txBox="1"/>
          <p:nvPr/>
        </p:nvSpPr>
        <p:spPr>
          <a:xfrm>
            <a:off x="5784701" y="3384684"/>
            <a:ext cx="2222798" cy="415494"/>
          </a:xfrm>
          <a:prstGeom prst="rect">
            <a:avLst/>
          </a:prstGeom>
          <a:noFill/>
        </p:spPr>
        <p:txBody>
          <a:bodyPr wrap="square" lIns="45716" tIns="22858" rIns="45716" bIns="22858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i="1" dirty="0">
                <a:solidFill>
                  <a:srgbClr val="000099"/>
                </a:solidFill>
                <a:latin typeface="Times New Roman" panose="02020603050405020304" pitchFamily="18" charset="0"/>
              </a:rPr>
              <a:t>Thủ đô Cairo</a:t>
            </a:r>
          </a:p>
        </p:txBody>
      </p:sp>
    </p:spTree>
    <p:extLst>
      <p:ext uri="{BB962C8B-B14F-4D97-AF65-F5344CB8AC3E}">
        <p14:creationId xmlns:p14="http://schemas.microsoft.com/office/powerpoint/2010/main" val="171341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907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lowchart: Alternate Process 5"/>
          <p:cNvSpPr/>
          <p:nvPr/>
        </p:nvSpPr>
        <p:spPr>
          <a:xfrm>
            <a:off x="21771" y="5907314"/>
            <a:ext cx="9122228" cy="950686"/>
          </a:xfrm>
          <a:prstGeom prst="flowChartAlternateProcess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“Ai </a:t>
            </a:r>
            <a:r>
              <a:rPr lang="en-US" sz="28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Cập</a:t>
            </a:r>
            <a:r>
              <a:rPr lang="en-US" sz="28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8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cát</a:t>
            </a:r>
            <a:r>
              <a:rPr lang="en-US" sz="28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bụi</a:t>
            </a:r>
            <a:r>
              <a:rPr lang="en-US" sz="28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8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28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911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50+ Khung Powerpoint đẹp nhấ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10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2" descr="KỶ NIỆM 109 NĂM NGÀY BÁC HỒ RA ĐI TÌM ĐƯỜNG CỨU NƯỚC 5/6/1911 – 5/6/2020 -  Bảo Tàng Lịch Sử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2" descr="Trả lời câu hỏi mục I trang 10 SGK Lịch sử 6 Chân trời sáng tạo | Lịch sử  và Địa lí lớp 6 - Chân trời sáng tạ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771" y="312738"/>
            <a:ext cx="4499429" cy="6469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Freeform 21"/>
          <p:cNvSpPr/>
          <p:nvPr/>
        </p:nvSpPr>
        <p:spPr>
          <a:xfrm>
            <a:off x="6792686" y="1959429"/>
            <a:ext cx="1001485" cy="4818742"/>
          </a:xfrm>
          <a:custGeom>
            <a:avLst/>
            <a:gdLst>
              <a:gd name="connsiteX0" fmla="*/ 217714 w 1001485"/>
              <a:gd name="connsiteY0" fmla="*/ 4818742 h 4818742"/>
              <a:gd name="connsiteX1" fmla="*/ 232228 w 1001485"/>
              <a:gd name="connsiteY1" fmla="*/ 4601028 h 4818742"/>
              <a:gd name="connsiteX2" fmla="*/ 246743 w 1001485"/>
              <a:gd name="connsiteY2" fmla="*/ 4557485 h 4818742"/>
              <a:gd name="connsiteX3" fmla="*/ 290285 w 1001485"/>
              <a:gd name="connsiteY3" fmla="*/ 4528457 h 4818742"/>
              <a:gd name="connsiteX4" fmla="*/ 333828 w 1001485"/>
              <a:gd name="connsiteY4" fmla="*/ 4441371 h 4818742"/>
              <a:gd name="connsiteX5" fmla="*/ 377371 w 1001485"/>
              <a:gd name="connsiteY5" fmla="*/ 4397828 h 4818742"/>
              <a:gd name="connsiteX6" fmla="*/ 435428 w 1001485"/>
              <a:gd name="connsiteY6" fmla="*/ 4310742 h 4818742"/>
              <a:gd name="connsiteX7" fmla="*/ 464457 w 1001485"/>
              <a:gd name="connsiteY7" fmla="*/ 4267200 h 4818742"/>
              <a:gd name="connsiteX8" fmla="*/ 493485 w 1001485"/>
              <a:gd name="connsiteY8" fmla="*/ 4223657 h 4818742"/>
              <a:gd name="connsiteX9" fmla="*/ 624114 w 1001485"/>
              <a:gd name="connsiteY9" fmla="*/ 4136571 h 4818742"/>
              <a:gd name="connsiteX10" fmla="*/ 667657 w 1001485"/>
              <a:gd name="connsiteY10" fmla="*/ 4107542 h 4818742"/>
              <a:gd name="connsiteX11" fmla="*/ 711200 w 1001485"/>
              <a:gd name="connsiteY11" fmla="*/ 4093028 h 4818742"/>
              <a:gd name="connsiteX12" fmla="*/ 754743 w 1001485"/>
              <a:gd name="connsiteY12" fmla="*/ 4107542 h 4818742"/>
              <a:gd name="connsiteX13" fmla="*/ 798285 w 1001485"/>
              <a:gd name="connsiteY13" fmla="*/ 4136571 h 4818742"/>
              <a:gd name="connsiteX14" fmla="*/ 841828 w 1001485"/>
              <a:gd name="connsiteY14" fmla="*/ 4122057 h 4818742"/>
              <a:gd name="connsiteX15" fmla="*/ 928914 w 1001485"/>
              <a:gd name="connsiteY15" fmla="*/ 3947885 h 4818742"/>
              <a:gd name="connsiteX16" fmla="*/ 957943 w 1001485"/>
              <a:gd name="connsiteY16" fmla="*/ 3904342 h 4818742"/>
              <a:gd name="connsiteX17" fmla="*/ 972457 w 1001485"/>
              <a:gd name="connsiteY17" fmla="*/ 3759200 h 4818742"/>
              <a:gd name="connsiteX18" fmla="*/ 986971 w 1001485"/>
              <a:gd name="connsiteY18" fmla="*/ 3715657 h 4818742"/>
              <a:gd name="connsiteX19" fmla="*/ 972457 w 1001485"/>
              <a:gd name="connsiteY19" fmla="*/ 3454400 h 4818742"/>
              <a:gd name="connsiteX20" fmla="*/ 986971 w 1001485"/>
              <a:gd name="connsiteY20" fmla="*/ 3091542 h 4818742"/>
              <a:gd name="connsiteX21" fmla="*/ 1001485 w 1001485"/>
              <a:gd name="connsiteY21" fmla="*/ 3048000 h 4818742"/>
              <a:gd name="connsiteX22" fmla="*/ 943428 w 1001485"/>
              <a:gd name="connsiteY22" fmla="*/ 2975428 h 4818742"/>
              <a:gd name="connsiteX23" fmla="*/ 870857 w 1001485"/>
              <a:gd name="connsiteY23" fmla="*/ 2859314 h 4818742"/>
              <a:gd name="connsiteX24" fmla="*/ 798285 w 1001485"/>
              <a:gd name="connsiteY24" fmla="*/ 2728685 h 4818742"/>
              <a:gd name="connsiteX25" fmla="*/ 870857 w 1001485"/>
              <a:gd name="connsiteY25" fmla="*/ 2627085 h 4818742"/>
              <a:gd name="connsiteX26" fmla="*/ 856343 w 1001485"/>
              <a:gd name="connsiteY26" fmla="*/ 2525485 h 4818742"/>
              <a:gd name="connsiteX27" fmla="*/ 696685 w 1001485"/>
              <a:gd name="connsiteY27" fmla="*/ 2481942 h 4818742"/>
              <a:gd name="connsiteX28" fmla="*/ 609600 w 1001485"/>
              <a:gd name="connsiteY28" fmla="*/ 2438400 h 4818742"/>
              <a:gd name="connsiteX29" fmla="*/ 566057 w 1001485"/>
              <a:gd name="connsiteY29" fmla="*/ 2423885 h 4818742"/>
              <a:gd name="connsiteX30" fmla="*/ 522514 w 1001485"/>
              <a:gd name="connsiteY30" fmla="*/ 2394857 h 4818742"/>
              <a:gd name="connsiteX31" fmla="*/ 406400 w 1001485"/>
              <a:gd name="connsiteY31" fmla="*/ 2365828 h 4818742"/>
              <a:gd name="connsiteX32" fmla="*/ 319314 w 1001485"/>
              <a:gd name="connsiteY32" fmla="*/ 2293257 h 4818742"/>
              <a:gd name="connsiteX33" fmla="*/ 275771 w 1001485"/>
              <a:gd name="connsiteY33" fmla="*/ 2264228 h 4818742"/>
              <a:gd name="connsiteX34" fmla="*/ 188685 w 1001485"/>
              <a:gd name="connsiteY34" fmla="*/ 2191657 h 4818742"/>
              <a:gd name="connsiteX35" fmla="*/ 101600 w 1001485"/>
              <a:gd name="connsiteY35" fmla="*/ 2061028 h 4818742"/>
              <a:gd name="connsiteX36" fmla="*/ 72571 w 1001485"/>
              <a:gd name="connsiteY36" fmla="*/ 2017485 h 4818742"/>
              <a:gd name="connsiteX37" fmla="*/ 43543 w 1001485"/>
              <a:gd name="connsiteY37" fmla="*/ 1973942 h 4818742"/>
              <a:gd name="connsiteX38" fmla="*/ 29028 w 1001485"/>
              <a:gd name="connsiteY38" fmla="*/ 1799771 h 4818742"/>
              <a:gd name="connsiteX39" fmla="*/ 0 w 1001485"/>
              <a:gd name="connsiteY39" fmla="*/ 1712685 h 4818742"/>
              <a:gd name="connsiteX40" fmla="*/ 14514 w 1001485"/>
              <a:gd name="connsiteY40" fmla="*/ 1422400 h 4818742"/>
              <a:gd name="connsiteX41" fmla="*/ 58057 w 1001485"/>
              <a:gd name="connsiteY41" fmla="*/ 1204685 h 4818742"/>
              <a:gd name="connsiteX42" fmla="*/ 87085 w 1001485"/>
              <a:gd name="connsiteY42" fmla="*/ 1161142 h 4818742"/>
              <a:gd name="connsiteX43" fmla="*/ 101600 w 1001485"/>
              <a:gd name="connsiteY43" fmla="*/ 1088571 h 4818742"/>
              <a:gd name="connsiteX44" fmla="*/ 116114 w 1001485"/>
              <a:gd name="connsiteY44" fmla="*/ 1001485 h 4818742"/>
              <a:gd name="connsiteX45" fmla="*/ 145143 w 1001485"/>
              <a:gd name="connsiteY45" fmla="*/ 914400 h 4818742"/>
              <a:gd name="connsiteX46" fmla="*/ 159657 w 1001485"/>
              <a:gd name="connsiteY46" fmla="*/ 870857 h 4818742"/>
              <a:gd name="connsiteX47" fmla="*/ 203200 w 1001485"/>
              <a:gd name="connsiteY47" fmla="*/ 856342 h 4818742"/>
              <a:gd name="connsiteX48" fmla="*/ 217714 w 1001485"/>
              <a:gd name="connsiteY48" fmla="*/ 812800 h 4818742"/>
              <a:gd name="connsiteX49" fmla="*/ 159657 w 1001485"/>
              <a:gd name="connsiteY49" fmla="*/ 725714 h 4818742"/>
              <a:gd name="connsiteX50" fmla="*/ 174171 w 1001485"/>
              <a:gd name="connsiteY50" fmla="*/ 653142 h 4818742"/>
              <a:gd name="connsiteX51" fmla="*/ 203200 w 1001485"/>
              <a:gd name="connsiteY51" fmla="*/ 566057 h 4818742"/>
              <a:gd name="connsiteX52" fmla="*/ 246743 w 1001485"/>
              <a:gd name="connsiteY52" fmla="*/ 420914 h 4818742"/>
              <a:gd name="connsiteX53" fmla="*/ 290285 w 1001485"/>
              <a:gd name="connsiteY53" fmla="*/ 406400 h 4818742"/>
              <a:gd name="connsiteX54" fmla="*/ 348343 w 1001485"/>
              <a:gd name="connsiteY54" fmla="*/ 333828 h 4818742"/>
              <a:gd name="connsiteX55" fmla="*/ 377371 w 1001485"/>
              <a:gd name="connsiteY55" fmla="*/ 290285 h 4818742"/>
              <a:gd name="connsiteX56" fmla="*/ 420914 w 1001485"/>
              <a:gd name="connsiteY56" fmla="*/ 275771 h 4818742"/>
              <a:gd name="connsiteX57" fmla="*/ 522514 w 1001485"/>
              <a:gd name="connsiteY57" fmla="*/ 246742 h 4818742"/>
              <a:gd name="connsiteX58" fmla="*/ 537028 w 1001485"/>
              <a:gd name="connsiteY58" fmla="*/ 203200 h 4818742"/>
              <a:gd name="connsiteX59" fmla="*/ 551543 w 1001485"/>
              <a:gd name="connsiteY59" fmla="*/ 145142 h 4818742"/>
              <a:gd name="connsiteX60" fmla="*/ 595085 w 1001485"/>
              <a:gd name="connsiteY60" fmla="*/ 116114 h 4818742"/>
              <a:gd name="connsiteX61" fmla="*/ 638628 w 1001485"/>
              <a:gd name="connsiteY61" fmla="*/ 72571 h 4818742"/>
              <a:gd name="connsiteX62" fmla="*/ 667657 w 1001485"/>
              <a:gd name="connsiteY62" fmla="*/ 29028 h 4818742"/>
              <a:gd name="connsiteX63" fmla="*/ 711200 w 1001485"/>
              <a:gd name="connsiteY63" fmla="*/ 14514 h 4818742"/>
              <a:gd name="connsiteX64" fmla="*/ 725714 w 1001485"/>
              <a:gd name="connsiteY64" fmla="*/ 0 h 4818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001485" h="4818742">
                <a:moveTo>
                  <a:pt x="217714" y="4818742"/>
                </a:moveTo>
                <a:cubicBezTo>
                  <a:pt x="222552" y="4746171"/>
                  <a:pt x="224196" y="4673316"/>
                  <a:pt x="232228" y="4601028"/>
                </a:cubicBezTo>
                <a:cubicBezTo>
                  <a:pt x="233918" y="4585822"/>
                  <a:pt x="237185" y="4569432"/>
                  <a:pt x="246743" y="4557485"/>
                </a:cubicBezTo>
                <a:cubicBezTo>
                  <a:pt x="257640" y="4543864"/>
                  <a:pt x="275771" y="4538133"/>
                  <a:pt x="290285" y="4528457"/>
                </a:cubicBezTo>
                <a:cubicBezTo>
                  <a:pt x="304832" y="4484819"/>
                  <a:pt x="302567" y="4478885"/>
                  <a:pt x="333828" y="4441371"/>
                </a:cubicBezTo>
                <a:cubicBezTo>
                  <a:pt x="346969" y="4425602"/>
                  <a:pt x="364769" y="4414031"/>
                  <a:pt x="377371" y="4397828"/>
                </a:cubicBezTo>
                <a:cubicBezTo>
                  <a:pt x="398790" y="4370289"/>
                  <a:pt x="416075" y="4339771"/>
                  <a:pt x="435428" y="4310742"/>
                </a:cubicBezTo>
                <a:lnTo>
                  <a:pt x="464457" y="4267200"/>
                </a:lnTo>
                <a:cubicBezTo>
                  <a:pt x="474133" y="4252686"/>
                  <a:pt x="478971" y="4233333"/>
                  <a:pt x="493485" y="4223657"/>
                </a:cubicBezTo>
                <a:lnTo>
                  <a:pt x="624114" y="4136571"/>
                </a:lnTo>
                <a:cubicBezTo>
                  <a:pt x="638628" y="4126895"/>
                  <a:pt x="651108" y="4113058"/>
                  <a:pt x="667657" y="4107542"/>
                </a:cubicBezTo>
                <a:lnTo>
                  <a:pt x="711200" y="4093028"/>
                </a:lnTo>
                <a:cubicBezTo>
                  <a:pt x="725714" y="4097866"/>
                  <a:pt x="741059" y="4100700"/>
                  <a:pt x="754743" y="4107542"/>
                </a:cubicBezTo>
                <a:cubicBezTo>
                  <a:pt x="770345" y="4115343"/>
                  <a:pt x="781079" y="4133703"/>
                  <a:pt x="798285" y="4136571"/>
                </a:cubicBezTo>
                <a:cubicBezTo>
                  <a:pt x="813376" y="4139086"/>
                  <a:pt x="827314" y="4126895"/>
                  <a:pt x="841828" y="4122057"/>
                </a:cubicBezTo>
                <a:cubicBezTo>
                  <a:pt x="881889" y="4001874"/>
                  <a:pt x="853884" y="4060430"/>
                  <a:pt x="928914" y="3947885"/>
                </a:cubicBezTo>
                <a:lnTo>
                  <a:pt x="957943" y="3904342"/>
                </a:lnTo>
                <a:cubicBezTo>
                  <a:pt x="962781" y="3855961"/>
                  <a:pt x="965064" y="3807257"/>
                  <a:pt x="972457" y="3759200"/>
                </a:cubicBezTo>
                <a:cubicBezTo>
                  <a:pt x="974783" y="3744078"/>
                  <a:pt x="986971" y="3730956"/>
                  <a:pt x="986971" y="3715657"/>
                </a:cubicBezTo>
                <a:cubicBezTo>
                  <a:pt x="986971" y="3628437"/>
                  <a:pt x="977295" y="3541486"/>
                  <a:pt x="972457" y="3454400"/>
                </a:cubicBezTo>
                <a:cubicBezTo>
                  <a:pt x="977295" y="3333447"/>
                  <a:pt x="978347" y="3212284"/>
                  <a:pt x="986971" y="3091542"/>
                </a:cubicBezTo>
                <a:cubicBezTo>
                  <a:pt x="988061" y="3076282"/>
                  <a:pt x="1001485" y="3063299"/>
                  <a:pt x="1001485" y="3048000"/>
                </a:cubicBezTo>
                <a:cubicBezTo>
                  <a:pt x="1001485" y="3001262"/>
                  <a:pt x="976863" y="2997718"/>
                  <a:pt x="943428" y="2975428"/>
                </a:cubicBezTo>
                <a:cubicBezTo>
                  <a:pt x="908884" y="2871793"/>
                  <a:pt x="939860" y="2905315"/>
                  <a:pt x="870857" y="2859314"/>
                </a:cubicBezTo>
                <a:cubicBezTo>
                  <a:pt x="804313" y="2759498"/>
                  <a:pt x="823833" y="2805326"/>
                  <a:pt x="798285" y="2728685"/>
                </a:cubicBezTo>
                <a:cubicBezTo>
                  <a:pt x="832152" y="2627086"/>
                  <a:pt x="798286" y="2651277"/>
                  <a:pt x="870857" y="2627085"/>
                </a:cubicBezTo>
                <a:cubicBezTo>
                  <a:pt x="866019" y="2593218"/>
                  <a:pt x="870237" y="2556747"/>
                  <a:pt x="856343" y="2525485"/>
                </a:cubicBezTo>
                <a:cubicBezTo>
                  <a:pt x="836972" y="2481899"/>
                  <a:pt x="703486" y="2482792"/>
                  <a:pt x="696685" y="2481942"/>
                </a:cubicBezTo>
                <a:cubicBezTo>
                  <a:pt x="587245" y="2445462"/>
                  <a:pt x="722140" y="2494670"/>
                  <a:pt x="609600" y="2438400"/>
                </a:cubicBezTo>
                <a:cubicBezTo>
                  <a:pt x="595916" y="2431558"/>
                  <a:pt x="579741" y="2430727"/>
                  <a:pt x="566057" y="2423885"/>
                </a:cubicBezTo>
                <a:cubicBezTo>
                  <a:pt x="550455" y="2416084"/>
                  <a:pt x="538847" y="2400982"/>
                  <a:pt x="522514" y="2394857"/>
                </a:cubicBezTo>
                <a:cubicBezTo>
                  <a:pt x="456273" y="2370017"/>
                  <a:pt x="460116" y="2392686"/>
                  <a:pt x="406400" y="2365828"/>
                </a:cubicBezTo>
                <a:cubicBezTo>
                  <a:pt x="352345" y="2338801"/>
                  <a:pt x="367464" y="2333382"/>
                  <a:pt x="319314" y="2293257"/>
                </a:cubicBezTo>
                <a:cubicBezTo>
                  <a:pt x="305913" y="2282090"/>
                  <a:pt x="289172" y="2275395"/>
                  <a:pt x="275771" y="2264228"/>
                </a:cubicBezTo>
                <a:cubicBezTo>
                  <a:pt x="164023" y="2171104"/>
                  <a:pt x="296787" y="2263723"/>
                  <a:pt x="188685" y="2191657"/>
                </a:cubicBezTo>
                <a:lnTo>
                  <a:pt x="101600" y="2061028"/>
                </a:lnTo>
                <a:lnTo>
                  <a:pt x="72571" y="2017485"/>
                </a:lnTo>
                <a:lnTo>
                  <a:pt x="43543" y="1973942"/>
                </a:lnTo>
                <a:cubicBezTo>
                  <a:pt x="38705" y="1915885"/>
                  <a:pt x="38606" y="1857237"/>
                  <a:pt x="29028" y="1799771"/>
                </a:cubicBezTo>
                <a:cubicBezTo>
                  <a:pt x="23998" y="1769589"/>
                  <a:pt x="0" y="1712685"/>
                  <a:pt x="0" y="1712685"/>
                </a:cubicBezTo>
                <a:cubicBezTo>
                  <a:pt x="4838" y="1615923"/>
                  <a:pt x="7848" y="1519053"/>
                  <a:pt x="14514" y="1422400"/>
                </a:cubicBezTo>
                <a:cubicBezTo>
                  <a:pt x="17753" y="1375436"/>
                  <a:pt x="25409" y="1253659"/>
                  <a:pt x="58057" y="1204685"/>
                </a:cubicBezTo>
                <a:lnTo>
                  <a:pt x="87085" y="1161142"/>
                </a:lnTo>
                <a:cubicBezTo>
                  <a:pt x="91923" y="1136952"/>
                  <a:pt x="97187" y="1112843"/>
                  <a:pt x="101600" y="1088571"/>
                </a:cubicBezTo>
                <a:cubicBezTo>
                  <a:pt x="106865" y="1059617"/>
                  <a:pt x="108976" y="1030035"/>
                  <a:pt x="116114" y="1001485"/>
                </a:cubicBezTo>
                <a:cubicBezTo>
                  <a:pt x="123535" y="971800"/>
                  <a:pt x="135467" y="943428"/>
                  <a:pt x="145143" y="914400"/>
                </a:cubicBezTo>
                <a:cubicBezTo>
                  <a:pt x="149981" y="899886"/>
                  <a:pt x="145143" y="875695"/>
                  <a:pt x="159657" y="870857"/>
                </a:cubicBezTo>
                <a:lnTo>
                  <a:pt x="203200" y="856342"/>
                </a:lnTo>
                <a:cubicBezTo>
                  <a:pt x="208038" y="841828"/>
                  <a:pt x="222552" y="827314"/>
                  <a:pt x="217714" y="812800"/>
                </a:cubicBezTo>
                <a:cubicBezTo>
                  <a:pt x="206681" y="779702"/>
                  <a:pt x="159657" y="725714"/>
                  <a:pt x="159657" y="725714"/>
                </a:cubicBezTo>
                <a:cubicBezTo>
                  <a:pt x="164495" y="701523"/>
                  <a:pt x="167680" y="676942"/>
                  <a:pt x="174171" y="653142"/>
                </a:cubicBezTo>
                <a:cubicBezTo>
                  <a:pt x="182222" y="623622"/>
                  <a:pt x="203200" y="566057"/>
                  <a:pt x="203200" y="566057"/>
                </a:cubicBezTo>
                <a:cubicBezTo>
                  <a:pt x="209552" y="521592"/>
                  <a:pt x="204157" y="454983"/>
                  <a:pt x="246743" y="420914"/>
                </a:cubicBezTo>
                <a:cubicBezTo>
                  <a:pt x="258690" y="411357"/>
                  <a:pt x="275771" y="411238"/>
                  <a:pt x="290285" y="406400"/>
                </a:cubicBezTo>
                <a:cubicBezTo>
                  <a:pt x="318543" y="321630"/>
                  <a:pt x="282690" y="399482"/>
                  <a:pt x="348343" y="333828"/>
                </a:cubicBezTo>
                <a:cubicBezTo>
                  <a:pt x="360678" y="321493"/>
                  <a:pt x="363750" y="301182"/>
                  <a:pt x="377371" y="290285"/>
                </a:cubicBezTo>
                <a:cubicBezTo>
                  <a:pt x="389318" y="280728"/>
                  <a:pt x="406203" y="279974"/>
                  <a:pt x="420914" y="275771"/>
                </a:cubicBezTo>
                <a:cubicBezTo>
                  <a:pt x="548462" y="239329"/>
                  <a:pt x="418133" y="281537"/>
                  <a:pt x="522514" y="246742"/>
                </a:cubicBezTo>
                <a:cubicBezTo>
                  <a:pt x="527352" y="232228"/>
                  <a:pt x="532825" y="217910"/>
                  <a:pt x="537028" y="203200"/>
                </a:cubicBezTo>
                <a:cubicBezTo>
                  <a:pt x="542508" y="184019"/>
                  <a:pt x="540478" y="161740"/>
                  <a:pt x="551543" y="145142"/>
                </a:cubicBezTo>
                <a:cubicBezTo>
                  <a:pt x="561219" y="130628"/>
                  <a:pt x="581684" y="127281"/>
                  <a:pt x="595085" y="116114"/>
                </a:cubicBezTo>
                <a:cubicBezTo>
                  <a:pt x="610854" y="102973"/>
                  <a:pt x="625487" y="88340"/>
                  <a:pt x="638628" y="72571"/>
                </a:cubicBezTo>
                <a:cubicBezTo>
                  <a:pt x="649795" y="59170"/>
                  <a:pt x="654035" y="39925"/>
                  <a:pt x="667657" y="29028"/>
                </a:cubicBezTo>
                <a:cubicBezTo>
                  <a:pt x="679604" y="19471"/>
                  <a:pt x="697516" y="21356"/>
                  <a:pt x="711200" y="14514"/>
                </a:cubicBezTo>
                <a:cubicBezTo>
                  <a:pt x="717320" y="11454"/>
                  <a:pt x="720876" y="4838"/>
                  <a:pt x="725714" y="0"/>
                </a:cubicBezTo>
              </a:path>
            </a:pathLst>
          </a:custGeom>
          <a:ln w="57150">
            <a:solidFill>
              <a:srgbClr val="0D2A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6341468" y="2017486"/>
            <a:ext cx="610875" cy="566057"/>
          </a:xfrm>
          <a:custGeom>
            <a:avLst/>
            <a:gdLst>
              <a:gd name="connsiteX0" fmla="*/ 610875 w 610875"/>
              <a:gd name="connsiteY0" fmla="*/ 566057 h 566057"/>
              <a:gd name="connsiteX1" fmla="*/ 567332 w 610875"/>
              <a:gd name="connsiteY1" fmla="*/ 493485 h 566057"/>
              <a:gd name="connsiteX2" fmla="*/ 552818 w 610875"/>
              <a:gd name="connsiteY2" fmla="*/ 449943 h 566057"/>
              <a:gd name="connsiteX3" fmla="*/ 509275 w 610875"/>
              <a:gd name="connsiteY3" fmla="*/ 435428 h 566057"/>
              <a:gd name="connsiteX4" fmla="*/ 436703 w 610875"/>
              <a:gd name="connsiteY4" fmla="*/ 420914 h 566057"/>
              <a:gd name="connsiteX5" fmla="*/ 393161 w 610875"/>
              <a:gd name="connsiteY5" fmla="*/ 391885 h 566057"/>
              <a:gd name="connsiteX6" fmla="*/ 306075 w 610875"/>
              <a:gd name="connsiteY6" fmla="*/ 261257 h 566057"/>
              <a:gd name="connsiteX7" fmla="*/ 233503 w 610875"/>
              <a:gd name="connsiteY7" fmla="*/ 174171 h 566057"/>
              <a:gd name="connsiteX8" fmla="*/ 102875 w 610875"/>
              <a:gd name="connsiteY8" fmla="*/ 159657 h 566057"/>
              <a:gd name="connsiteX9" fmla="*/ 59332 w 610875"/>
              <a:gd name="connsiteY9" fmla="*/ 145143 h 566057"/>
              <a:gd name="connsiteX10" fmla="*/ 15789 w 610875"/>
              <a:gd name="connsiteY10" fmla="*/ 116114 h 566057"/>
              <a:gd name="connsiteX11" fmla="*/ 1275 w 610875"/>
              <a:gd name="connsiteY11" fmla="*/ 0 h 566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10875" h="566057">
                <a:moveTo>
                  <a:pt x="610875" y="566057"/>
                </a:moveTo>
                <a:cubicBezTo>
                  <a:pt x="596361" y="541866"/>
                  <a:pt x="579948" y="518718"/>
                  <a:pt x="567332" y="493485"/>
                </a:cubicBezTo>
                <a:cubicBezTo>
                  <a:pt x="560490" y="479801"/>
                  <a:pt x="563636" y="460761"/>
                  <a:pt x="552818" y="449943"/>
                </a:cubicBezTo>
                <a:cubicBezTo>
                  <a:pt x="542000" y="439125"/>
                  <a:pt x="524118" y="439139"/>
                  <a:pt x="509275" y="435428"/>
                </a:cubicBezTo>
                <a:cubicBezTo>
                  <a:pt x="485342" y="429445"/>
                  <a:pt x="460894" y="425752"/>
                  <a:pt x="436703" y="420914"/>
                </a:cubicBezTo>
                <a:cubicBezTo>
                  <a:pt x="422189" y="411238"/>
                  <a:pt x="404648" y="405013"/>
                  <a:pt x="393161" y="391885"/>
                </a:cubicBezTo>
                <a:cubicBezTo>
                  <a:pt x="393146" y="391868"/>
                  <a:pt x="320596" y="283038"/>
                  <a:pt x="306075" y="261257"/>
                </a:cubicBezTo>
                <a:cubicBezTo>
                  <a:pt x="292796" y="241339"/>
                  <a:pt x="257450" y="182153"/>
                  <a:pt x="233503" y="174171"/>
                </a:cubicBezTo>
                <a:cubicBezTo>
                  <a:pt x="191941" y="160317"/>
                  <a:pt x="146418" y="164495"/>
                  <a:pt x="102875" y="159657"/>
                </a:cubicBezTo>
                <a:cubicBezTo>
                  <a:pt x="88361" y="154819"/>
                  <a:pt x="73016" y="151985"/>
                  <a:pt x="59332" y="145143"/>
                </a:cubicBezTo>
                <a:cubicBezTo>
                  <a:pt x="43730" y="137342"/>
                  <a:pt x="26686" y="129736"/>
                  <a:pt x="15789" y="116114"/>
                </a:cubicBezTo>
                <a:cubicBezTo>
                  <a:pt x="-6374" y="88409"/>
                  <a:pt x="1275" y="26543"/>
                  <a:pt x="1275" y="0"/>
                </a:cubicBezTo>
              </a:path>
            </a:pathLst>
          </a:custGeom>
          <a:ln w="38100">
            <a:solidFill>
              <a:srgbClr val="0D2A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6836229" y="2264229"/>
            <a:ext cx="116114" cy="72571"/>
          </a:xfrm>
          <a:custGeom>
            <a:avLst/>
            <a:gdLst>
              <a:gd name="connsiteX0" fmla="*/ 116114 w 116114"/>
              <a:gd name="connsiteY0" fmla="*/ 72571 h 72571"/>
              <a:gd name="connsiteX1" fmla="*/ 43542 w 116114"/>
              <a:gd name="connsiteY1" fmla="*/ 29028 h 72571"/>
              <a:gd name="connsiteX2" fmla="*/ 0 w 116114"/>
              <a:gd name="connsiteY2" fmla="*/ 0 h 72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6114" h="72571">
                <a:moveTo>
                  <a:pt x="116114" y="72571"/>
                </a:moveTo>
                <a:cubicBezTo>
                  <a:pt x="91923" y="58057"/>
                  <a:pt x="67465" y="43980"/>
                  <a:pt x="43542" y="29028"/>
                </a:cubicBezTo>
                <a:cubicBezTo>
                  <a:pt x="28750" y="19783"/>
                  <a:pt x="0" y="0"/>
                  <a:pt x="0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6400761" y="1872343"/>
            <a:ext cx="174210" cy="319314"/>
          </a:xfrm>
          <a:custGeom>
            <a:avLst/>
            <a:gdLst>
              <a:gd name="connsiteX0" fmla="*/ 174210 w 174210"/>
              <a:gd name="connsiteY0" fmla="*/ 319314 h 319314"/>
              <a:gd name="connsiteX1" fmla="*/ 130668 w 174210"/>
              <a:gd name="connsiteY1" fmla="*/ 203200 h 319314"/>
              <a:gd name="connsiteX2" fmla="*/ 87125 w 174210"/>
              <a:gd name="connsiteY2" fmla="*/ 188686 h 319314"/>
              <a:gd name="connsiteX3" fmla="*/ 43582 w 174210"/>
              <a:gd name="connsiteY3" fmla="*/ 159657 h 319314"/>
              <a:gd name="connsiteX4" fmla="*/ 29068 w 174210"/>
              <a:gd name="connsiteY4" fmla="*/ 116114 h 319314"/>
              <a:gd name="connsiteX5" fmla="*/ 14553 w 174210"/>
              <a:gd name="connsiteY5" fmla="*/ 58057 h 319314"/>
              <a:gd name="connsiteX6" fmla="*/ 39 w 174210"/>
              <a:gd name="connsiteY6" fmla="*/ 0 h 319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4210" h="319314">
                <a:moveTo>
                  <a:pt x="174210" y="319314"/>
                </a:moveTo>
                <a:cubicBezTo>
                  <a:pt x="166343" y="279976"/>
                  <a:pt x="166261" y="231675"/>
                  <a:pt x="130668" y="203200"/>
                </a:cubicBezTo>
                <a:cubicBezTo>
                  <a:pt x="118721" y="193643"/>
                  <a:pt x="101639" y="193524"/>
                  <a:pt x="87125" y="188686"/>
                </a:cubicBezTo>
                <a:cubicBezTo>
                  <a:pt x="72611" y="179010"/>
                  <a:pt x="54479" y="173279"/>
                  <a:pt x="43582" y="159657"/>
                </a:cubicBezTo>
                <a:cubicBezTo>
                  <a:pt x="34025" y="147710"/>
                  <a:pt x="33271" y="130825"/>
                  <a:pt x="29068" y="116114"/>
                </a:cubicBezTo>
                <a:cubicBezTo>
                  <a:pt x="23588" y="96934"/>
                  <a:pt x="20033" y="77237"/>
                  <a:pt x="14553" y="58057"/>
                </a:cubicBezTo>
                <a:cubicBezTo>
                  <a:pt x="-1491" y="1904"/>
                  <a:pt x="39" y="32350"/>
                  <a:pt x="39" y="0"/>
                </a:cubicBezTo>
              </a:path>
            </a:pathLst>
          </a:custGeom>
          <a:ln w="38100">
            <a:solidFill>
              <a:srgbClr val="0D2A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>
            <a:off x="6747885" y="1930400"/>
            <a:ext cx="146401" cy="537029"/>
          </a:xfrm>
          <a:custGeom>
            <a:avLst/>
            <a:gdLst>
              <a:gd name="connsiteX0" fmla="*/ 146401 w 146401"/>
              <a:gd name="connsiteY0" fmla="*/ 537029 h 537029"/>
              <a:gd name="connsiteX1" fmla="*/ 88344 w 146401"/>
              <a:gd name="connsiteY1" fmla="*/ 319314 h 537029"/>
              <a:gd name="connsiteX2" fmla="*/ 73829 w 146401"/>
              <a:gd name="connsiteY2" fmla="*/ 275771 h 537029"/>
              <a:gd name="connsiteX3" fmla="*/ 15772 w 146401"/>
              <a:gd name="connsiteY3" fmla="*/ 188686 h 537029"/>
              <a:gd name="connsiteX4" fmla="*/ 1258 w 146401"/>
              <a:gd name="connsiteY4" fmla="*/ 0 h 53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401" h="537029">
                <a:moveTo>
                  <a:pt x="146401" y="537029"/>
                </a:moveTo>
                <a:cubicBezTo>
                  <a:pt x="70564" y="410633"/>
                  <a:pt x="118209" y="513435"/>
                  <a:pt x="88344" y="319314"/>
                </a:cubicBezTo>
                <a:cubicBezTo>
                  <a:pt x="86018" y="304192"/>
                  <a:pt x="81259" y="289145"/>
                  <a:pt x="73829" y="275771"/>
                </a:cubicBezTo>
                <a:cubicBezTo>
                  <a:pt x="56886" y="245274"/>
                  <a:pt x="15772" y="188686"/>
                  <a:pt x="15772" y="188686"/>
                </a:cubicBezTo>
                <a:cubicBezTo>
                  <a:pt x="-6332" y="78161"/>
                  <a:pt x="1258" y="140784"/>
                  <a:pt x="1258" y="0"/>
                </a:cubicBezTo>
              </a:path>
            </a:pathLst>
          </a:custGeom>
          <a:ln w="38100">
            <a:solidFill>
              <a:srgbClr val="0D2A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>
            <a:off x="6879425" y="1828800"/>
            <a:ext cx="247089" cy="508000"/>
          </a:xfrm>
          <a:custGeom>
            <a:avLst/>
            <a:gdLst>
              <a:gd name="connsiteX0" fmla="*/ 14861 w 247089"/>
              <a:gd name="connsiteY0" fmla="*/ 508000 h 508000"/>
              <a:gd name="connsiteX1" fmla="*/ 43889 w 247089"/>
              <a:gd name="connsiteY1" fmla="*/ 435429 h 508000"/>
              <a:gd name="connsiteX2" fmla="*/ 87432 w 247089"/>
              <a:gd name="connsiteY2" fmla="*/ 406400 h 508000"/>
              <a:gd name="connsiteX3" fmla="*/ 29375 w 247089"/>
              <a:gd name="connsiteY3" fmla="*/ 246743 h 508000"/>
              <a:gd name="connsiteX4" fmla="*/ 346 w 247089"/>
              <a:gd name="connsiteY4" fmla="*/ 203200 h 508000"/>
              <a:gd name="connsiteX5" fmla="*/ 43889 w 247089"/>
              <a:gd name="connsiteY5" fmla="*/ 174171 h 508000"/>
              <a:gd name="connsiteX6" fmla="*/ 130975 w 247089"/>
              <a:gd name="connsiteY6" fmla="*/ 130629 h 508000"/>
              <a:gd name="connsiteX7" fmla="*/ 160004 w 247089"/>
              <a:gd name="connsiteY7" fmla="*/ 87086 h 508000"/>
              <a:gd name="connsiteX8" fmla="*/ 203546 w 247089"/>
              <a:gd name="connsiteY8" fmla="*/ 58057 h 508000"/>
              <a:gd name="connsiteX9" fmla="*/ 247089 w 247089"/>
              <a:gd name="connsiteY9" fmla="*/ 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7089" h="508000">
                <a:moveTo>
                  <a:pt x="14861" y="508000"/>
                </a:moveTo>
                <a:cubicBezTo>
                  <a:pt x="24537" y="483810"/>
                  <a:pt x="28746" y="456630"/>
                  <a:pt x="43889" y="435429"/>
                </a:cubicBezTo>
                <a:cubicBezTo>
                  <a:pt x="54028" y="421234"/>
                  <a:pt x="84311" y="423563"/>
                  <a:pt x="87432" y="406400"/>
                </a:cubicBezTo>
                <a:cubicBezTo>
                  <a:pt x="109649" y="284205"/>
                  <a:pt x="93979" y="289811"/>
                  <a:pt x="29375" y="246743"/>
                </a:cubicBezTo>
                <a:cubicBezTo>
                  <a:pt x="19699" y="232229"/>
                  <a:pt x="-3075" y="220305"/>
                  <a:pt x="346" y="203200"/>
                </a:cubicBezTo>
                <a:cubicBezTo>
                  <a:pt x="3767" y="186095"/>
                  <a:pt x="28287" y="181972"/>
                  <a:pt x="43889" y="174171"/>
                </a:cubicBezTo>
                <a:cubicBezTo>
                  <a:pt x="164081" y="114075"/>
                  <a:pt x="6178" y="213825"/>
                  <a:pt x="130975" y="130629"/>
                </a:cubicBezTo>
                <a:cubicBezTo>
                  <a:pt x="140651" y="116115"/>
                  <a:pt x="147669" y="99421"/>
                  <a:pt x="160004" y="87086"/>
                </a:cubicBezTo>
                <a:cubicBezTo>
                  <a:pt x="172339" y="74751"/>
                  <a:pt x="192649" y="71678"/>
                  <a:pt x="203546" y="58057"/>
                </a:cubicBezTo>
                <a:cubicBezTo>
                  <a:pt x="263329" y="-16672"/>
                  <a:pt x="174787" y="36151"/>
                  <a:pt x="247089" y="0"/>
                </a:cubicBezTo>
              </a:path>
            </a:pathLst>
          </a:custGeom>
          <a:ln w="38100">
            <a:solidFill>
              <a:srgbClr val="0D2A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55" y="228600"/>
            <a:ext cx="4132715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2180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7" grpId="0" animBg="1"/>
      <p:bldP spid="29" grpId="0" animBg="1"/>
      <p:bldP spid="3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44" y="1353457"/>
            <a:ext cx="4504644" cy="5504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629" y="1353457"/>
            <a:ext cx="4441371" cy="5504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lowchart: Alternate Process 5"/>
          <p:cNvSpPr/>
          <p:nvPr/>
        </p:nvSpPr>
        <p:spPr>
          <a:xfrm>
            <a:off x="22792" y="0"/>
            <a:ext cx="9121208" cy="1353457"/>
          </a:xfrm>
          <a:prstGeom prst="flowChartAlternateProcess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6.1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6.3,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di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thượng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Ai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Cập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Ai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Cập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do?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888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220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ight Arrow 1">
            <a:hlinkClick r:id="rId4" action="ppaction://hlinksldjump"/>
          </p:cNvPr>
          <p:cNvSpPr/>
          <p:nvPr/>
        </p:nvSpPr>
        <p:spPr>
          <a:xfrm>
            <a:off x="8077200" y="6019800"/>
            <a:ext cx="533400" cy="3810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822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11"/>
          <p:cNvGrpSpPr>
            <a:grpSpLocks/>
          </p:cNvGrpSpPr>
          <p:nvPr/>
        </p:nvGrpSpPr>
        <p:grpSpPr bwMode="auto">
          <a:xfrm>
            <a:off x="107950" y="765175"/>
            <a:ext cx="9036050" cy="6057900"/>
            <a:chOff x="48" y="2640"/>
            <a:chExt cx="2640" cy="1680"/>
          </a:xfrm>
        </p:grpSpPr>
        <p:pic>
          <p:nvPicPr>
            <p:cNvPr id="15370" name="Picture 3" descr="XH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" y="2640"/>
              <a:ext cx="2640" cy="1680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371" name="Text Box 8"/>
            <p:cNvSpPr txBox="1">
              <a:spLocks noChangeArrowheads="1"/>
            </p:cNvSpPr>
            <p:nvPr/>
          </p:nvSpPr>
          <p:spPr bwMode="auto">
            <a:xfrm>
              <a:off x="192" y="3888"/>
              <a:ext cx="1200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"/>
                <a:defRPr sz="3200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"/>
                <a:defRPr sz="2800"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"/>
                <a:defRPr sz="2400"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"/>
                <a:defRPr sz="2000"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 sz="2000"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 sz="2000"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 sz="2000"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 sz="2000"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 sz="2000"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endParaRPr lang="en-US" altLang="en-US" sz="2400" b="0">
                <a:solidFill>
                  <a:srgbClr val="FF0000"/>
                </a:solidFill>
                <a:latin typeface="VNI-Vari" pitchFamily="2" charset="0"/>
                <a:cs typeface="Arial" panose="020B0604020202020204" pitchFamily="34" charset="0"/>
              </a:endParaRPr>
            </a:p>
          </p:txBody>
        </p:sp>
      </p:grpSp>
      <p:pic>
        <p:nvPicPr>
          <p:cNvPr id="13315" name="Picture 5" descr="XH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765175"/>
            <a:ext cx="8958263" cy="5957888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6" name="Text Box 6"/>
          <p:cNvSpPr txBox="1">
            <a:spLocks noChangeArrowheads="1"/>
          </p:cNvSpPr>
          <p:nvPr/>
        </p:nvSpPr>
        <p:spPr bwMode="auto">
          <a:xfrm>
            <a:off x="107950" y="6288088"/>
            <a:ext cx="198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tx1"/>
                </a:solidFill>
                <a:cs typeface="Arial" panose="020B0604020202020204" pitchFamily="34" charset="0"/>
              </a:rPr>
              <a:t>CHĂN NUÔI</a:t>
            </a:r>
          </a:p>
        </p:txBody>
      </p:sp>
      <p:sp>
        <p:nvSpPr>
          <p:cNvPr id="13317" name="Text Box 7"/>
          <p:cNvSpPr txBox="1">
            <a:spLocks noChangeArrowheads="1"/>
          </p:cNvSpPr>
          <p:nvPr/>
        </p:nvSpPr>
        <p:spPr bwMode="auto">
          <a:xfrm>
            <a:off x="6300788" y="6276975"/>
            <a:ext cx="2474912" cy="45720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tx1"/>
                </a:solidFill>
                <a:cs typeface="Arial" panose="020B0604020202020204" pitchFamily="34" charset="0"/>
              </a:rPr>
              <a:t>TRỒNG TRỌT</a:t>
            </a:r>
          </a:p>
        </p:txBody>
      </p:sp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758825"/>
            <a:ext cx="9042400" cy="605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538163"/>
            <a:ext cx="9156700" cy="631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: Rounded Corners 10"/>
          <p:cNvSpPr/>
          <p:nvPr/>
        </p:nvSpPr>
        <p:spPr>
          <a:xfrm>
            <a:off x="6350" y="6084888"/>
            <a:ext cx="9156700" cy="77311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2400" b="0" dirty="0">
                <a:solidFill>
                  <a:schemeClr val="tx1"/>
                </a:solidFill>
              </a:rPr>
              <a:t>Sông Nile - dòng sông của sự sống, bởi nó đã mang nguồn sống đến nuôi dưỡng và bảo vệ mảnh đất Ai Cập đầy huyền bí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9236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6" grpId="0"/>
      <p:bldP spid="13317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1653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5237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50+ Khung Powerpoint đẹp nh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9144000" cy="710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10" descr="Dấu Chấm Hỏi, Câu Hỏi, Đánh Dấ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931" y="762001"/>
            <a:ext cx="2559269" cy="1904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2" descr="KỶ NIỆM 109 NĂM NGÀY BÁC HỒ RA ĐI TÌM ĐƯỜNG CỨU NƯỚC 5/6/1911 – 5/6/2020 -  Bảo Tàng Lịch Sử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2" descr="Trả lời câu hỏi mục I trang 10 SGK Lịch sử 6 Chân trời sáng tạo | Lịch sử  và Địa lí lớp 6 - Chân trời sáng tạ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Flowchart: Alternate Process 4"/>
          <p:cNvSpPr/>
          <p:nvPr/>
        </p:nvSpPr>
        <p:spPr>
          <a:xfrm>
            <a:off x="305344" y="2667000"/>
            <a:ext cx="8565135" cy="4038600"/>
          </a:xfrm>
          <a:prstGeom prst="flowChartAlternateProcess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  <a:p>
            <a:pPr algn="ctr"/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………………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……………………..</a:t>
            </a:r>
          </a:p>
          <a:p>
            <a:pPr algn="just"/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6.4: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phiến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Na –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mơ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34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42900" indent="-342900" algn="just">
              <a:buFontTx/>
              <a:buChar char="-"/>
            </a:pP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Ai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Cập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Ai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Cập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Na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Mơ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Left-Right Arrow 11"/>
          <p:cNvSpPr/>
          <p:nvPr/>
        </p:nvSpPr>
        <p:spPr>
          <a:xfrm>
            <a:off x="249919" y="1"/>
            <a:ext cx="8683625" cy="762000"/>
          </a:xfrm>
          <a:prstGeom prst="leftRightArrow">
            <a:avLst>
              <a:gd name="adj1" fmla="val 72487"/>
              <a:gd name="adj2" fmla="val 2156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II. QUÁ TRÌNH THÀNH LẬP NHÀ NƯỚC AI CẬP CỔ ĐẠI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052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KỶ NIỆM 109 NĂM NGÀY BÁC HỒ RA ĐI TÌM ĐƯỜNG CỨU NƯỚC 5/6/1911 – 5/6/2020 -  Bảo Tàng Lịch Sử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2" descr="Trả lời câu hỏi mục I trang 10 SGK Lịch sử 6 Chân trời sáng tạo | Lịch sử  và Địa lí lớp 6 - Chân trời sáng tạ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9143999" cy="685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lowchart: Connector 2"/>
          <p:cNvSpPr/>
          <p:nvPr/>
        </p:nvSpPr>
        <p:spPr>
          <a:xfrm>
            <a:off x="5410200" y="2362200"/>
            <a:ext cx="228600" cy="30480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Connector 7"/>
          <p:cNvSpPr/>
          <p:nvPr/>
        </p:nvSpPr>
        <p:spPr>
          <a:xfrm>
            <a:off x="5412828" y="2690648"/>
            <a:ext cx="228600" cy="30480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Connector 9"/>
          <p:cNvSpPr/>
          <p:nvPr/>
        </p:nvSpPr>
        <p:spPr>
          <a:xfrm>
            <a:off x="5647997" y="2362200"/>
            <a:ext cx="228600" cy="30480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Connector 11"/>
          <p:cNvSpPr/>
          <p:nvPr/>
        </p:nvSpPr>
        <p:spPr>
          <a:xfrm>
            <a:off x="5638800" y="2669627"/>
            <a:ext cx="228600" cy="30480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Connector 12"/>
          <p:cNvSpPr/>
          <p:nvPr/>
        </p:nvSpPr>
        <p:spPr>
          <a:xfrm>
            <a:off x="4457699" y="2385848"/>
            <a:ext cx="228600" cy="30480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Connector 13"/>
          <p:cNvSpPr/>
          <p:nvPr/>
        </p:nvSpPr>
        <p:spPr>
          <a:xfrm>
            <a:off x="4460327" y="2714296"/>
            <a:ext cx="228600" cy="30480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lowchart: Connector 14"/>
          <p:cNvSpPr/>
          <p:nvPr/>
        </p:nvSpPr>
        <p:spPr>
          <a:xfrm>
            <a:off x="4695496" y="2385848"/>
            <a:ext cx="228600" cy="30480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lowchart: Connector 15"/>
          <p:cNvSpPr/>
          <p:nvPr/>
        </p:nvSpPr>
        <p:spPr>
          <a:xfrm>
            <a:off x="4695496" y="2690648"/>
            <a:ext cx="228600" cy="30480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lowchart: Connector 19"/>
          <p:cNvSpPr/>
          <p:nvPr/>
        </p:nvSpPr>
        <p:spPr>
          <a:xfrm>
            <a:off x="6544003" y="3733800"/>
            <a:ext cx="228600" cy="30480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lowchart: Connector 20"/>
          <p:cNvSpPr/>
          <p:nvPr/>
        </p:nvSpPr>
        <p:spPr>
          <a:xfrm>
            <a:off x="6546631" y="4062248"/>
            <a:ext cx="228600" cy="30480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lowchart: Connector 21"/>
          <p:cNvSpPr/>
          <p:nvPr/>
        </p:nvSpPr>
        <p:spPr>
          <a:xfrm>
            <a:off x="6781800" y="3733800"/>
            <a:ext cx="228600" cy="30480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lowchart: Connector 22"/>
          <p:cNvSpPr/>
          <p:nvPr/>
        </p:nvSpPr>
        <p:spPr>
          <a:xfrm>
            <a:off x="6772603" y="4041227"/>
            <a:ext cx="228600" cy="30480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lowchart: Connector 23"/>
          <p:cNvSpPr/>
          <p:nvPr/>
        </p:nvSpPr>
        <p:spPr>
          <a:xfrm>
            <a:off x="5943600" y="4472152"/>
            <a:ext cx="228600" cy="30480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lowchart: Connector 24"/>
          <p:cNvSpPr/>
          <p:nvPr/>
        </p:nvSpPr>
        <p:spPr>
          <a:xfrm>
            <a:off x="5946228" y="4800600"/>
            <a:ext cx="228600" cy="30480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lowchart: Connector 25"/>
          <p:cNvSpPr/>
          <p:nvPr/>
        </p:nvSpPr>
        <p:spPr>
          <a:xfrm>
            <a:off x="6181397" y="4472152"/>
            <a:ext cx="228600" cy="30480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lowchart: Connector 26"/>
          <p:cNvSpPr/>
          <p:nvPr/>
        </p:nvSpPr>
        <p:spPr>
          <a:xfrm>
            <a:off x="6172200" y="4779579"/>
            <a:ext cx="228600" cy="30480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iamond 4"/>
          <p:cNvSpPr/>
          <p:nvPr/>
        </p:nvSpPr>
        <p:spPr>
          <a:xfrm rot="19732501">
            <a:off x="3843012" y="1763723"/>
            <a:ext cx="2133600" cy="1828800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Ai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Cập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Diamond 29"/>
          <p:cNvSpPr/>
          <p:nvPr/>
        </p:nvSpPr>
        <p:spPr>
          <a:xfrm rot="18880607">
            <a:off x="5097238" y="3557752"/>
            <a:ext cx="2514600" cy="1828800"/>
          </a:xfrm>
          <a:prstGeom prst="diamon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Thượng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Ai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Cập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4267201" y="2971800"/>
            <a:ext cx="2417378" cy="124284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Ai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Cập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618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5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9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8" grpId="0" animBg="1"/>
      <p:bldP spid="8" grpId="1" animBg="1"/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5" grpId="0" animBg="1"/>
      <p:bldP spid="5" grpId="1" animBg="1"/>
      <p:bldP spid="5" grpId="2" animBg="1"/>
      <p:bldP spid="30" grpId="0" animBg="1"/>
      <p:bldP spid="30" grpId="1" animBg="1"/>
      <p:bldP spid="30" grpId="2" animBg="1"/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Khám phá bí ấn y học Phara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291" name="Picture 3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6"/>
            <a:ext cx="4876800" cy="5352340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</p:pic>
      <p:sp>
        <p:nvSpPr>
          <p:cNvPr id="6" name="Flowchart: Alternate Process 5"/>
          <p:cNvSpPr/>
          <p:nvPr/>
        </p:nvSpPr>
        <p:spPr>
          <a:xfrm>
            <a:off x="0" y="5360276"/>
            <a:ext cx="4876800" cy="1497725"/>
          </a:xfrm>
          <a:prstGeom prst="flowChartAlternateProcess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PHARAON (NGÔI NHÀ LỚN HAY KẺ NGỰ TRỊ TRONG CUNG ĐIỆN)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Flowchart: Alternate Process 4">
            <a:hlinkClick r:id="rId2" action="ppaction://hlinksldjump"/>
          </p:cNvPr>
          <p:cNvSpPr/>
          <p:nvPr/>
        </p:nvSpPr>
        <p:spPr>
          <a:xfrm>
            <a:off x="4876800" y="0"/>
            <a:ext cx="4298731" cy="2684106"/>
          </a:xfrm>
          <a:prstGeom prst="flowChartAlternateProcess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nl-NL" sz="2800" b="1" dirty="0">
                <a:latin typeface="Times New Roman" pitchFamily="18" charset="0"/>
                <a:cs typeface="Times New Roman" pitchFamily="18" charset="0"/>
              </a:rPr>
              <a:t>Đứng đầu nhà nước Ai Cập cổ đại là ai và thường được gọi là gì? Cai trị nhà nước Ai cập cổ đại theo hình thức nào?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Flowchart: Alternate Process 6">
            <a:hlinkClick r:id="rId2" action="ppaction://hlinksldjump"/>
          </p:cNvPr>
          <p:cNvSpPr/>
          <p:nvPr/>
        </p:nvSpPr>
        <p:spPr>
          <a:xfrm>
            <a:off x="4829503" y="2743200"/>
            <a:ext cx="4298731" cy="2684106"/>
          </a:xfrm>
          <a:prstGeom prst="flowChartAlternateProcess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Ai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Cập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sụp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đổ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5757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8913"/>
            <a:ext cx="8569325" cy="633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333375"/>
            <a:ext cx="2227263" cy="24257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361950"/>
            <a:ext cx="3024188" cy="239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625" y="361950"/>
            <a:ext cx="2876550" cy="239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loud 6"/>
          <p:cNvSpPr/>
          <p:nvPr/>
        </p:nvSpPr>
        <p:spPr>
          <a:xfrm>
            <a:off x="505618" y="1281112"/>
            <a:ext cx="8497888" cy="2232025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8681" y="2484038"/>
            <a:ext cx="2566638" cy="188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844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50+ Khung Powerpoint đẹp nh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9144000" cy="710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2" descr="KỶ NIỆM 109 NĂM NGÀY BÁC HỒ RA ĐI TÌM ĐƯỜNG CỨU NƯỚC 5/6/1911 – 5/6/2020 -  Bảo Tàng Lịch Sử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2" descr="Trả lời câu hỏi mục I trang 10 SGK Lịch sử 6 Chân trời sáng tạo | Lịch sử  và Địa lí lớp 6 - Chân trời sáng tạ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57200"/>
            <a:ext cx="4572000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096" y="457200"/>
            <a:ext cx="3915103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4533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FE98C80-9950-4A5B-93D6-93BB26A3992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21" y="228600"/>
            <a:ext cx="8706679" cy="6400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6204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105"/>
          <p:cNvGrpSpPr>
            <a:grpSpLocks/>
          </p:cNvGrpSpPr>
          <p:nvPr/>
        </p:nvGrpSpPr>
        <p:grpSpPr bwMode="auto">
          <a:xfrm>
            <a:off x="0" y="-7370"/>
            <a:ext cx="9144000" cy="6858000"/>
            <a:chOff x="0" y="0"/>
            <a:chExt cx="5760" cy="4320"/>
          </a:xfrm>
        </p:grpSpPr>
        <p:sp>
          <p:nvSpPr>
            <p:cNvPr id="8248" name="Rectangle 106"/>
            <p:cNvSpPr>
              <a:spLocks noChangeArrowheads="1"/>
            </p:cNvSpPr>
            <p:nvPr/>
          </p:nvSpPr>
          <p:spPr bwMode="auto">
            <a:xfrm>
              <a:off x="0" y="0"/>
              <a:ext cx="5760" cy="624"/>
            </a:xfrm>
            <a:prstGeom prst="rect">
              <a:avLst/>
            </a:prstGeom>
            <a:gradFill rotWithShape="1">
              <a:gsLst>
                <a:gs pos="0">
                  <a:srgbClr val="7DDDFF"/>
                </a:gs>
                <a:gs pos="50000">
                  <a:srgbClr val="FFFFFF"/>
                </a:gs>
                <a:gs pos="100000">
                  <a:srgbClr val="7DDD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EE8BC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>
                <a:latin typeface="Times New Roman" pitchFamily="18" charset="0"/>
              </a:endParaRPr>
            </a:p>
          </p:txBody>
        </p:sp>
        <p:sp>
          <p:nvSpPr>
            <p:cNvPr id="8249" name="Rectangle 107"/>
            <p:cNvSpPr>
              <a:spLocks noChangeArrowheads="1"/>
            </p:cNvSpPr>
            <p:nvPr/>
          </p:nvSpPr>
          <p:spPr bwMode="auto">
            <a:xfrm>
              <a:off x="0" y="624"/>
              <a:ext cx="2496" cy="3696"/>
            </a:xfrm>
            <a:prstGeom prst="rect">
              <a:avLst/>
            </a:prstGeom>
            <a:gradFill rotWithShape="1">
              <a:gsLst>
                <a:gs pos="0">
                  <a:srgbClr val="7DDDFF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EE8BC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50" name="Rectangle 108"/>
            <p:cNvSpPr>
              <a:spLocks noChangeArrowheads="1"/>
            </p:cNvSpPr>
            <p:nvPr/>
          </p:nvSpPr>
          <p:spPr bwMode="auto">
            <a:xfrm>
              <a:off x="2400" y="624"/>
              <a:ext cx="3360" cy="3696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7DDD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EE8BC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8212" name="Picture 2" descr="https://o.vdoc.vn/data/image/2020/07/17/bang-xanh-o-ly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62000"/>
            <a:ext cx="9143999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Left-Right Arrow 13"/>
          <p:cNvSpPr/>
          <p:nvPr/>
        </p:nvSpPr>
        <p:spPr>
          <a:xfrm>
            <a:off x="0" y="-152400"/>
            <a:ext cx="9143999" cy="1066800"/>
          </a:xfrm>
          <a:prstGeom prst="leftRightArrow">
            <a:avLst>
              <a:gd name="adj1" fmla="val 72487"/>
              <a:gd name="adj2" fmla="val 2156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II. QUÁ TRÌNH THÀNH LẬP NHÀ NƯỚC AI CẬP CỔ ĐẠI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>
            <a:hlinkClick r:id="rId4" action="ppaction://hlinksldjump"/>
          </p:cNvPr>
          <p:cNvSpPr/>
          <p:nvPr/>
        </p:nvSpPr>
        <p:spPr>
          <a:xfrm>
            <a:off x="366486" y="1017613"/>
            <a:ext cx="854891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Cư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Ai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Cập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Nôm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Thượng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Ai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Cập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3000 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TCN,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Na -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mơ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Ai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Cập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pharaon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>
            <a:hlinkClick r:id="rId4" action="ppaction://hlinksldjump"/>
          </p:cNvPr>
          <p:cNvSpPr/>
          <p:nvPr/>
        </p:nvSpPr>
        <p:spPr>
          <a:xfrm>
            <a:off x="145145" y="3124200"/>
            <a:ext cx="87702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>
            <a:hlinkClick r:id="rId5" action="ppaction://hlinksldjump"/>
          </p:cNvPr>
          <p:cNvSpPr/>
          <p:nvPr/>
        </p:nvSpPr>
        <p:spPr>
          <a:xfrm>
            <a:off x="186870" y="4876527"/>
            <a:ext cx="877025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30 TCN,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La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Mã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xâm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chiếm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Ai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Cập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sụp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đổ</a:t>
            </a:r>
            <a:endParaRPr lang="en-US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4265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/>
      <p:bldP spid="3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216695"/>
            <a:ext cx="9036496" cy="758701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200" b="1" dirty="0">
                <a:solidFill>
                  <a:srgbClr val="002060"/>
                </a:solidFill>
                <a:latin typeface="+mj-lt"/>
              </a:rPr>
              <a:t>Ở Ai </a:t>
            </a:r>
            <a:r>
              <a:rPr lang="en-US" sz="2200" b="1" dirty="0" err="1">
                <a:solidFill>
                  <a:srgbClr val="002060"/>
                </a:solidFill>
                <a:latin typeface="+mj-lt"/>
              </a:rPr>
              <a:t>Cập</a:t>
            </a:r>
            <a:r>
              <a:rPr lang="en-US" sz="2200" b="1" dirty="0">
                <a:solidFill>
                  <a:srgbClr val="002060"/>
                </a:solidFill>
                <a:latin typeface="+mj-lt"/>
              </a:rPr>
              <a:t>, </a:t>
            </a:r>
            <a:r>
              <a:rPr lang="en-US" sz="2200" b="1" dirty="0" err="1">
                <a:solidFill>
                  <a:srgbClr val="002060"/>
                </a:solidFill>
                <a:latin typeface="+mj-lt"/>
              </a:rPr>
              <a:t>vua</a:t>
            </a:r>
            <a:r>
              <a:rPr lang="en-US" sz="22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+mj-lt"/>
              </a:rPr>
              <a:t>được</a:t>
            </a:r>
            <a:r>
              <a:rPr lang="en-US" sz="22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+mj-lt"/>
              </a:rPr>
              <a:t>gọi</a:t>
            </a:r>
            <a:r>
              <a:rPr lang="en-US" sz="22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+mj-lt"/>
              </a:rPr>
              <a:t>là</a:t>
            </a:r>
            <a:r>
              <a:rPr lang="en-US" sz="22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+mj-lt"/>
              </a:rPr>
              <a:t>các</a:t>
            </a:r>
            <a:r>
              <a:rPr lang="en-US" sz="22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+mj-lt"/>
              </a:rPr>
              <a:t>Pharaôn</a:t>
            </a:r>
            <a:endParaRPr lang="en-US" sz="22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17411" name="Picture 5" descr="phara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0"/>
            <a:ext cx="8928100" cy="623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-38100"/>
            <a:ext cx="9137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024063" y="6216650"/>
            <a:ext cx="5240337" cy="5842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>
                <a:solidFill>
                  <a:schemeClr val="tx1"/>
                </a:solidFill>
                <a:latin typeface="Times New Roman" panose="02020603050405020304" pitchFamily="18" charset="0"/>
              </a:rPr>
              <a:t>Nữ hoàng Cle o pac (Ai Cập)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025" y="-38100"/>
            <a:ext cx="5794375" cy="623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25261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57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57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5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4146" y="4852510"/>
            <a:ext cx="9953609" cy="4018769"/>
          </a:xfrm>
          <a:custGeom>
            <a:avLst/>
            <a:gdLst/>
            <a:ahLst/>
            <a:cxnLst/>
            <a:rect l="l" t="t" r="r" b="b"/>
            <a:pathLst>
              <a:path w="19907217" h="8037539">
                <a:moveTo>
                  <a:pt x="0" y="0"/>
                </a:moveTo>
                <a:lnTo>
                  <a:pt x="19907217" y="0"/>
                </a:lnTo>
                <a:lnTo>
                  <a:pt x="19907217" y="8037539"/>
                </a:lnTo>
                <a:lnTo>
                  <a:pt x="0" y="80375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84145" y="4610474"/>
            <a:ext cx="1018792" cy="2084485"/>
          </a:xfrm>
          <a:custGeom>
            <a:avLst/>
            <a:gdLst/>
            <a:ahLst/>
            <a:cxnLst/>
            <a:rect l="l" t="t" r="r" b="b"/>
            <a:pathLst>
              <a:path w="2037584" h="4168969">
                <a:moveTo>
                  <a:pt x="0" y="0"/>
                </a:moveTo>
                <a:lnTo>
                  <a:pt x="2037583" y="0"/>
                </a:lnTo>
                <a:lnTo>
                  <a:pt x="2037583" y="4168969"/>
                </a:lnTo>
                <a:lnTo>
                  <a:pt x="0" y="41689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5419786" y="791892"/>
            <a:ext cx="4179118" cy="2298515"/>
          </a:xfrm>
          <a:custGeom>
            <a:avLst/>
            <a:gdLst/>
            <a:ahLst/>
            <a:cxnLst/>
            <a:rect l="l" t="t" r="r" b="b"/>
            <a:pathLst>
              <a:path w="8358235" h="4597029">
                <a:moveTo>
                  <a:pt x="8358234" y="0"/>
                </a:moveTo>
                <a:lnTo>
                  <a:pt x="0" y="0"/>
                </a:lnTo>
                <a:lnTo>
                  <a:pt x="0" y="4597029"/>
                </a:lnTo>
                <a:lnTo>
                  <a:pt x="8358234" y="4597029"/>
                </a:lnTo>
                <a:lnTo>
                  <a:pt x="8358234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311354" y="2084076"/>
            <a:ext cx="3143168" cy="4114800"/>
          </a:xfrm>
          <a:custGeom>
            <a:avLst/>
            <a:gdLst/>
            <a:ahLst/>
            <a:cxnLst/>
            <a:rect l="l" t="t" r="r" b="b"/>
            <a:pathLst>
              <a:path w="6286337" h="8229600">
                <a:moveTo>
                  <a:pt x="0" y="0"/>
                </a:moveTo>
                <a:lnTo>
                  <a:pt x="6286337" y="0"/>
                </a:lnTo>
                <a:lnTo>
                  <a:pt x="628633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41440" y="1216618"/>
            <a:ext cx="4179118" cy="2298515"/>
          </a:xfrm>
          <a:custGeom>
            <a:avLst/>
            <a:gdLst/>
            <a:ahLst/>
            <a:cxnLst/>
            <a:rect l="l" t="t" r="r" b="b"/>
            <a:pathLst>
              <a:path w="8358235" h="4597029">
                <a:moveTo>
                  <a:pt x="0" y="0"/>
                </a:moveTo>
                <a:lnTo>
                  <a:pt x="8358234" y="0"/>
                </a:lnTo>
                <a:lnTo>
                  <a:pt x="8358234" y="4597029"/>
                </a:lnTo>
                <a:lnTo>
                  <a:pt x="0" y="459702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2400" y="561242"/>
            <a:ext cx="8763000" cy="5637634"/>
          </a:xfrm>
          <a:custGeom>
            <a:avLst/>
            <a:gdLst/>
            <a:ahLst/>
            <a:cxnLst/>
            <a:rect l="l" t="t" r="r" b="b"/>
            <a:pathLst>
              <a:path w="13014469" h="5264107">
                <a:moveTo>
                  <a:pt x="0" y="0"/>
                </a:moveTo>
                <a:lnTo>
                  <a:pt x="13014470" y="0"/>
                </a:lnTo>
                <a:lnTo>
                  <a:pt x="13014470" y="5264107"/>
                </a:lnTo>
                <a:lnTo>
                  <a:pt x="0" y="526410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44240" y="4972050"/>
            <a:ext cx="1363865" cy="2057400"/>
          </a:xfrm>
          <a:custGeom>
            <a:avLst/>
            <a:gdLst/>
            <a:ahLst/>
            <a:cxnLst/>
            <a:rect l="l" t="t" r="r" b="b"/>
            <a:pathLst>
              <a:path w="2727731" h="4114800">
                <a:moveTo>
                  <a:pt x="0" y="0"/>
                </a:moveTo>
                <a:lnTo>
                  <a:pt x="2727730" y="0"/>
                </a:lnTo>
                <a:lnTo>
                  <a:pt x="27277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7610859" y="5156634"/>
            <a:ext cx="1018792" cy="2084485"/>
          </a:xfrm>
          <a:custGeom>
            <a:avLst/>
            <a:gdLst/>
            <a:ahLst/>
            <a:cxnLst/>
            <a:rect l="l" t="t" r="r" b="b"/>
            <a:pathLst>
              <a:path w="2037584" h="4168969">
                <a:moveTo>
                  <a:pt x="2037584" y="0"/>
                </a:moveTo>
                <a:lnTo>
                  <a:pt x="0" y="0"/>
                </a:lnTo>
                <a:lnTo>
                  <a:pt x="0" y="4168969"/>
                </a:lnTo>
                <a:lnTo>
                  <a:pt x="2037584" y="4168969"/>
                </a:lnTo>
                <a:lnTo>
                  <a:pt x="2037584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058763" y="4229592"/>
            <a:ext cx="1552095" cy="2304350"/>
          </a:xfrm>
          <a:custGeom>
            <a:avLst/>
            <a:gdLst/>
            <a:ahLst/>
            <a:cxnLst/>
            <a:rect l="l" t="t" r="r" b="b"/>
            <a:pathLst>
              <a:path w="3104190" h="4608701">
                <a:moveTo>
                  <a:pt x="0" y="0"/>
                </a:moveTo>
                <a:lnTo>
                  <a:pt x="3104189" y="0"/>
                </a:lnTo>
                <a:lnTo>
                  <a:pt x="3104189" y="4608701"/>
                </a:lnTo>
                <a:lnTo>
                  <a:pt x="0" y="460870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r="-221901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6756390" y="5059692"/>
            <a:ext cx="1363865" cy="2057400"/>
          </a:xfrm>
          <a:custGeom>
            <a:avLst/>
            <a:gdLst/>
            <a:ahLst/>
            <a:cxnLst/>
            <a:rect l="l" t="t" r="r" b="b"/>
            <a:pathLst>
              <a:path w="2727731" h="4114800">
                <a:moveTo>
                  <a:pt x="0" y="0"/>
                </a:moveTo>
                <a:lnTo>
                  <a:pt x="2727731" y="0"/>
                </a:lnTo>
                <a:lnTo>
                  <a:pt x="272773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366243">
            <a:off x="324542" y="1658199"/>
            <a:ext cx="943867" cy="990286"/>
          </a:xfrm>
          <a:custGeom>
            <a:avLst/>
            <a:gdLst/>
            <a:ahLst/>
            <a:cxnLst/>
            <a:rect l="l" t="t" r="r" b="b"/>
            <a:pathLst>
              <a:path w="1887733" h="1980572">
                <a:moveTo>
                  <a:pt x="0" y="0"/>
                </a:moveTo>
                <a:lnTo>
                  <a:pt x="1887733" y="0"/>
                </a:lnTo>
                <a:lnTo>
                  <a:pt x="1887733" y="1980572"/>
                </a:lnTo>
                <a:lnTo>
                  <a:pt x="0" y="198057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347844" y="909040"/>
            <a:ext cx="8488434" cy="49859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Làm</a:t>
            </a:r>
            <a:r>
              <a:rPr 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 </a:t>
            </a:r>
            <a:r>
              <a:rPr 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việc</a:t>
            </a:r>
            <a:r>
              <a:rPr 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 </a:t>
            </a:r>
            <a:r>
              <a:rPr 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cá</a:t>
            </a:r>
            <a:r>
              <a:rPr 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 </a:t>
            </a:r>
            <a:r>
              <a:rPr 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nhân</a:t>
            </a:r>
            <a:r>
              <a:rPr 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 </a:t>
            </a:r>
            <a:r>
              <a:rPr 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trong</a:t>
            </a:r>
            <a:r>
              <a:rPr 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 </a:t>
            </a:r>
            <a:r>
              <a:rPr 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vòng</a:t>
            </a:r>
            <a:r>
              <a:rPr 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 3 </a:t>
            </a:r>
            <a:r>
              <a:rPr 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phút</a:t>
            </a:r>
            <a:r>
              <a:rPr 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 </a:t>
            </a:r>
            <a:r>
              <a:rPr 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sau</a:t>
            </a:r>
            <a:r>
              <a:rPr 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 </a:t>
            </a:r>
            <a:r>
              <a:rPr 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đó</a:t>
            </a:r>
            <a:r>
              <a:rPr 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 </a:t>
            </a:r>
            <a:r>
              <a:rPr 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làm</a:t>
            </a:r>
            <a:r>
              <a:rPr 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 </a:t>
            </a:r>
            <a:r>
              <a:rPr 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việc</a:t>
            </a:r>
            <a:r>
              <a:rPr 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 </a:t>
            </a:r>
            <a:r>
              <a:rPr 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cá</a:t>
            </a:r>
            <a:r>
              <a:rPr 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 </a:t>
            </a:r>
            <a:r>
              <a:rPr 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nhân</a:t>
            </a:r>
            <a:r>
              <a:rPr 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:</a:t>
            </a:r>
            <a:endParaRPr lang="en-US" sz="2700" dirty="0">
              <a:solidFill>
                <a:srgbClr val="000000"/>
              </a:solidFill>
              <a:latin typeface="Times New Roman" panose="02020603050405020304" pitchFamily="18" charset="0"/>
              <a:ea typeface="Lookpeach Font TH"/>
              <a:cs typeface="Times New Roman" panose="02020603050405020304" pitchFamily="18" charset="0"/>
              <a:sym typeface="Lookpeach Font TH"/>
            </a:endParaRPr>
          </a:p>
          <a:p>
            <a:pPr marL="457223" indent="-457223" algn="just">
              <a:lnSpc>
                <a:spcPct val="150000"/>
              </a:lnSpc>
              <a:buAutoNum type="arabicPeriod"/>
            </a:pPr>
            <a:r>
              <a:rPr 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Chữ</a:t>
            </a:r>
            <a:r>
              <a:rPr 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 viết </a:t>
            </a:r>
            <a:r>
              <a:rPr 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ra</a:t>
            </a:r>
            <a:r>
              <a:rPr 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 </a:t>
            </a:r>
            <a:r>
              <a:rPr 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đời</a:t>
            </a:r>
            <a:r>
              <a:rPr 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 </a:t>
            </a:r>
            <a:r>
              <a:rPr 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có</a:t>
            </a:r>
            <a:r>
              <a:rPr 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 </a:t>
            </a:r>
            <a:r>
              <a:rPr 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vai</a:t>
            </a:r>
            <a:r>
              <a:rPr 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 </a:t>
            </a:r>
            <a:r>
              <a:rPr 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trò</a:t>
            </a:r>
            <a:r>
              <a:rPr 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 </a:t>
            </a:r>
            <a:r>
              <a:rPr 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như</a:t>
            </a:r>
            <a:r>
              <a:rPr 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 </a:t>
            </a:r>
            <a:r>
              <a:rPr 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thế</a:t>
            </a:r>
            <a:r>
              <a:rPr 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 </a:t>
            </a:r>
            <a:r>
              <a:rPr 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nào</a:t>
            </a:r>
            <a:r>
              <a:rPr 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 </a:t>
            </a:r>
            <a:r>
              <a:rPr 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đối</a:t>
            </a:r>
            <a:r>
              <a:rPr 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 </a:t>
            </a:r>
            <a:r>
              <a:rPr 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với</a:t>
            </a:r>
            <a:r>
              <a:rPr 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 </a:t>
            </a:r>
            <a:r>
              <a:rPr 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người</a:t>
            </a:r>
            <a:r>
              <a:rPr 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 Ai </a:t>
            </a:r>
            <a:r>
              <a:rPr 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Cập</a:t>
            </a:r>
            <a:r>
              <a:rPr 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 </a:t>
            </a:r>
            <a:r>
              <a:rPr 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cổ</a:t>
            </a:r>
            <a:r>
              <a:rPr 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 </a:t>
            </a:r>
            <a:r>
              <a:rPr 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đại</a:t>
            </a:r>
            <a:r>
              <a:rPr 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?</a:t>
            </a:r>
            <a:endParaRPr lang="en-US" sz="2700" dirty="0">
              <a:solidFill>
                <a:srgbClr val="000000"/>
              </a:solidFill>
              <a:latin typeface="Times New Roman" panose="02020603050405020304" pitchFamily="18" charset="0"/>
              <a:ea typeface="Lookpeach Font TH"/>
              <a:cs typeface="Times New Roman" panose="02020603050405020304" pitchFamily="18" charset="0"/>
              <a:sym typeface="Lookpeach Font TH"/>
            </a:endParaRPr>
          </a:p>
          <a:p>
            <a:pPr marL="457223" indent="-457223" algn="just">
              <a:lnSpc>
                <a:spcPct val="150000"/>
              </a:lnSpc>
              <a:buAutoNum type="arabicPeriod"/>
            </a:pPr>
            <a:r>
              <a:rPr 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Vì</a:t>
            </a:r>
            <a:r>
              <a:rPr 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sao</a:t>
            </a:r>
            <a:r>
              <a:rPr lang="en-US" sz="2700" dirty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người</a:t>
            </a:r>
            <a:r>
              <a:rPr lang="en-US" sz="2700" dirty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 </a:t>
            </a:r>
            <a:r>
              <a:rPr 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Ai </a:t>
            </a:r>
            <a:r>
              <a:rPr 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Cập</a:t>
            </a:r>
            <a:r>
              <a:rPr 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 </a:t>
            </a:r>
            <a:r>
              <a:rPr 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giỏi</a:t>
            </a:r>
            <a:r>
              <a:rPr 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 </a:t>
            </a:r>
            <a:r>
              <a:rPr 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về</a:t>
            </a:r>
            <a:r>
              <a:rPr lang="en-US" sz="2700" dirty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Toán</a:t>
            </a:r>
            <a:r>
              <a:rPr lang="en-US" sz="2700" dirty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 </a:t>
            </a:r>
            <a:r>
              <a:rPr 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học</a:t>
            </a:r>
            <a:r>
              <a:rPr 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?</a:t>
            </a:r>
            <a:endParaRPr lang="en-US" sz="2700" dirty="0" smtClean="0">
              <a:solidFill>
                <a:srgbClr val="000000"/>
              </a:solidFill>
              <a:latin typeface="Times New Roman" panose="02020603050405020304" pitchFamily="18" charset="0"/>
              <a:ea typeface="Lookpeach Font TH"/>
              <a:cs typeface="Times New Roman" panose="02020603050405020304" pitchFamily="18" charset="0"/>
              <a:sym typeface="Lookpeach Font TH"/>
            </a:endParaRPr>
          </a:p>
          <a:p>
            <a:pPr marL="457223" indent="-457223" algn="just">
              <a:lnSpc>
                <a:spcPct val="150000"/>
              </a:lnSpc>
              <a:buAutoNum type="arabicPeriod"/>
            </a:pPr>
            <a:r>
              <a:rPr 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Ai </a:t>
            </a:r>
            <a:r>
              <a:rPr 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Cập</a:t>
            </a:r>
            <a:r>
              <a:rPr 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 </a:t>
            </a:r>
            <a:r>
              <a:rPr 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cổ</a:t>
            </a:r>
            <a:r>
              <a:rPr 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 </a:t>
            </a:r>
            <a:r>
              <a:rPr 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đại</a:t>
            </a:r>
            <a:r>
              <a:rPr 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 </a:t>
            </a:r>
            <a:r>
              <a:rPr 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có</a:t>
            </a:r>
            <a:r>
              <a:rPr 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 </a:t>
            </a:r>
            <a:r>
              <a:rPr 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công</a:t>
            </a:r>
            <a:r>
              <a:rPr 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 </a:t>
            </a:r>
            <a:r>
              <a:rPr 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trình</a:t>
            </a:r>
            <a:r>
              <a:rPr 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 </a:t>
            </a:r>
            <a:r>
              <a:rPr 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kiến</a:t>
            </a:r>
            <a:r>
              <a:rPr 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 </a:t>
            </a:r>
            <a:r>
              <a:rPr 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trúc</a:t>
            </a:r>
            <a:r>
              <a:rPr 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 </a:t>
            </a:r>
            <a:r>
              <a:rPr 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tiêu</a:t>
            </a:r>
            <a:r>
              <a:rPr 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 </a:t>
            </a:r>
            <a:r>
              <a:rPr 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biểu</a:t>
            </a:r>
            <a:r>
              <a:rPr 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 </a:t>
            </a:r>
            <a:r>
              <a:rPr 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nào</a:t>
            </a:r>
            <a:r>
              <a:rPr 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?</a:t>
            </a:r>
            <a:r>
              <a:rPr lang="en-US" sz="2700" dirty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Đ</a:t>
            </a:r>
            <a:r>
              <a:rPr 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ược</a:t>
            </a:r>
            <a:r>
              <a:rPr 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 </a:t>
            </a:r>
            <a:r>
              <a:rPr 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xây</a:t>
            </a:r>
            <a:r>
              <a:rPr 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 </a:t>
            </a:r>
            <a:r>
              <a:rPr 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dựng</a:t>
            </a:r>
            <a:r>
              <a:rPr 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 </a:t>
            </a:r>
            <a:r>
              <a:rPr 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để</a:t>
            </a:r>
            <a:r>
              <a:rPr 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 </a:t>
            </a:r>
            <a:r>
              <a:rPr 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làm</a:t>
            </a:r>
            <a:r>
              <a:rPr 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 </a:t>
            </a:r>
            <a:r>
              <a:rPr 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gì</a:t>
            </a:r>
            <a:r>
              <a:rPr 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?</a:t>
            </a:r>
            <a:endParaRPr lang="en-US" sz="2700" dirty="0" smtClean="0">
              <a:solidFill>
                <a:srgbClr val="000000"/>
              </a:solidFill>
              <a:latin typeface="Times New Roman" panose="02020603050405020304" pitchFamily="18" charset="0"/>
              <a:ea typeface="Lookpeach Font TH"/>
              <a:cs typeface="Times New Roman" panose="02020603050405020304" pitchFamily="18" charset="0"/>
              <a:sym typeface="Lookpeach Font TH"/>
            </a:endParaRPr>
          </a:p>
          <a:p>
            <a:pPr marL="457223" indent="-457223" algn="just">
              <a:lnSpc>
                <a:spcPct val="150000"/>
              </a:lnSpc>
              <a:buAutoNum type="arabicPeriod"/>
            </a:pPr>
            <a:r>
              <a:rPr 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Thông</a:t>
            </a:r>
            <a:r>
              <a:rPr 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 qua </a:t>
            </a:r>
            <a:r>
              <a:rPr 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kĩ</a:t>
            </a:r>
            <a:r>
              <a:rPr 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 </a:t>
            </a:r>
            <a:r>
              <a:rPr 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thuật</a:t>
            </a:r>
            <a:r>
              <a:rPr 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 </a:t>
            </a:r>
            <a:r>
              <a:rPr 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ướp</a:t>
            </a:r>
            <a:r>
              <a:rPr 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 </a:t>
            </a:r>
            <a:r>
              <a:rPr 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xác</a:t>
            </a:r>
            <a:r>
              <a:rPr 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, </a:t>
            </a:r>
            <a:r>
              <a:rPr 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người</a:t>
            </a:r>
            <a:r>
              <a:rPr 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 Ai </a:t>
            </a:r>
            <a:r>
              <a:rPr 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Cập</a:t>
            </a:r>
            <a:r>
              <a:rPr 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 </a:t>
            </a:r>
            <a:r>
              <a:rPr 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học </a:t>
            </a:r>
            <a:r>
              <a:rPr 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hỏi</a:t>
            </a:r>
            <a:r>
              <a:rPr 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 </a:t>
            </a:r>
            <a:r>
              <a:rPr 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được</a:t>
            </a:r>
            <a:r>
              <a:rPr 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 </a:t>
            </a:r>
            <a:r>
              <a:rPr 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những</a:t>
            </a:r>
            <a:r>
              <a:rPr 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 </a:t>
            </a:r>
            <a:r>
              <a:rPr 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gi</a:t>
            </a:r>
            <a:r>
              <a:rPr 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?</a:t>
            </a:r>
            <a:endParaRPr lang="en-US" sz="2700" dirty="0" smtClean="0">
              <a:solidFill>
                <a:srgbClr val="000000"/>
              </a:solidFill>
              <a:latin typeface="Times New Roman" panose="02020603050405020304" pitchFamily="18" charset="0"/>
              <a:ea typeface="Lookpeach Font TH"/>
              <a:cs typeface="Times New Roman" panose="02020603050405020304" pitchFamily="18" charset="0"/>
              <a:sym typeface="Lookpeach Font TH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-141440" y="33479"/>
            <a:ext cx="3628571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29"/>
              </a:lnSpc>
            </a:pPr>
            <a:r>
              <a:rPr lang="en-US" sz="4592" b="1" dirty="0" err="1">
                <a:solidFill>
                  <a:srgbClr val="000000"/>
                </a:solidFill>
                <a:latin typeface="Times New Roman" panose="02020603050405020304" pitchFamily="18" charset="0"/>
                <a:ea typeface="เอฟซี แคนดี้"/>
                <a:cs typeface="Times New Roman" panose="02020603050405020304" pitchFamily="18" charset="0"/>
                <a:sym typeface="เอฟซี แคนดี้"/>
              </a:rPr>
              <a:t>Thảo</a:t>
            </a:r>
            <a:r>
              <a:rPr lang="en-US" sz="4592" b="1" dirty="0">
                <a:solidFill>
                  <a:srgbClr val="000000"/>
                </a:solidFill>
                <a:latin typeface="Times New Roman" panose="02020603050405020304" pitchFamily="18" charset="0"/>
                <a:ea typeface="เอฟซี แคนดี้"/>
                <a:cs typeface="Times New Roman" panose="02020603050405020304" pitchFamily="18" charset="0"/>
                <a:sym typeface="เอฟซี แคนดี้"/>
              </a:rPr>
              <a:t> </a:t>
            </a:r>
            <a:r>
              <a:rPr lang="en-US" sz="4592" b="1" dirty="0" err="1">
                <a:solidFill>
                  <a:srgbClr val="000000"/>
                </a:solidFill>
                <a:latin typeface="Times New Roman" panose="02020603050405020304" pitchFamily="18" charset="0"/>
                <a:ea typeface="เอฟซี แคนดี้"/>
                <a:cs typeface="Times New Roman" panose="02020603050405020304" pitchFamily="18" charset="0"/>
                <a:sym typeface="เอฟซี แคนดี้"/>
              </a:rPr>
              <a:t>luận</a:t>
            </a:r>
            <a:endParaRPr lang="en-US" sz="4592" b="1" dirty="0">
              <a:solidFill>
                <a:srgbClr val="000000"/>
              </a:solidFill>
              <a:latin typeface="Times New Roman" panose="02020603050405020304" pitchFamily="18" charset="0"/>
              <a:ea typeface="เอฟซี แคนดี้"/>
              <a:cs typeface="Times New Roman" panose="02020603050405020304" pitchFamily="18" charset="0"/>
              <a:sym typeface="เอฟซี แคนดี้"/>
            </a:endParaRPr>
          </a:p>
        </p:txBody>
      </p:sp>
      <p:pic>
        <p:nvPicPr>
          <p:cNvPr id="16" name="Picture 10" descr="Digit 180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039" y="-133203"/>
            <a:ext cx="20574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4583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18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1143000" y="3429000"/>
            <a:ext cx="483393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24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8676" name="Text Box 6"/>
          <p:cNvSpPr txBox="1">
            <a:spLocks noChangeArrowheads="1"/>
          </p:cNvSpPr>
          <p:nvPr/>
        </p:nvSpPr>
        <p:spPr bwMode="auto">
          <a:xfrm>
            <a:off x="1543050" y="3371851"/>
            <a:ext cx="61150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2400" dirty="0">
              <a:solidFill>
                <a:srgbClr val="800000"/>
              </a:solidFill>
              <a:latin typeface="Arial" panose="020B0604020202020204" pitchFamily="34" charset="0"/>
            </a:endParaRPr>
          </a:p>
        </p:txBody>
      </p:sp>
      <p:sp>
        <p:nvSpPr>
          <p:cNvPr id="28678" name="Rectangle 8"/>
          <p:cNvSpPr>
            <a:spLocks noChangeArrowheads="1"/>
          </p:cNvSpPr>
          <p:nvPr/>
        </p:nvSpPr>
        <p:spPr bwMode="auto">
          <a:xfrm>
            <a:off x="6057901" y="4672013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350">
              <a:solidFill>
                <a:srgbClr val="800000"/>
              </a:solidFill>
              <a:latin typeface="Arial" panose="020B0604020202020204" pitchFamily="34" charset="0"/>
            </a:endParaRPr>
          </a:p>
        </p:txBody>
      </p:sp>
      <p:sp>
        <p:nvSpPr>
          <p:cNvPr id="28681" name="Text Box 14"/>
          <p:cNvSpPr txBox="1">
            <a:spLocks noChangeArrowheads="1"/>
          </p:cNvSpPr>
          <p:nvPr/>
        </p:nvSpPr>
        <p:spPr bwMode="auto">
          <a:xfrm flipV="1">
            <a:off x="2400300" y="4743451"/>
            <a:ext cx="262890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35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87" y="228600"/>
            <a:ext cx="8782495" cy="6400800"/>
          </a:xfrm>
          <a:prstGeom prst="rect">
            <a:avLst/>
          </a:prstGeom>
        </p:spPr>
      </p:pic>
      <p:pic>
        <p:nvPicPr>
          <p:cNvPr id="7" name="Picture 12" descr="Digit 60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24789"/>
            <a:ext cx="1295400" cy="711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 descr="Digit 60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863" y="288053"/>
            <a:ext cx="1360769" cy="747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Digit 60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311" y="403958"/>
            <a:ext cx="1149789" cy="63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 descr="Digit 60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0928" y="365826"/>
            <a:ext cx="1219200" cy="669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51048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105"/>
          <p:cNvGrpSpPr>
            <a:grpSpLocks/>
          </p:cNvGrpSpPr>
          <p:nvPr/>
        </p:nvGrpSpPr>
        <p:grpSpPr bwMode="auto">
          <a:xfrm>
            <a:off x="1132115" y="865415"/>
            <a:ext cx="6858000" cy="5143500"/>
            <a:chOff x="0" y="0"/>
            <a:chExt cx="5760" cy="4320"/>
          </a:xfrm>
        </p:grpSpPr>
        <p:sp>
          <p:nvSpPr>
            <p:cNvPr id="8248" name="Rectangle 106"/>
            <p:cNvSpPr>
              <a:spLocks noChangeArrowheads="1"/>
            </p:cNvSpPr>
            <p:nvPr/>
          </p:nvSpPr>
          <p:spPr bwMode="auto">
            <a:xfrm>
              <a:off x="0" y="0"/>
              <a:ext cx="5760" cy="624"/>
            </a:xfrm>
            <a:prstGeom prst="rect">
              <a:avLst/>
            </a:prstGeom>
            <a:gradFill rotWithShape="1">
              <a:gsLst>
                <a:gs pos="0">
                  <a:srgbClr val="7DDDFF"/>
                </a:gs>
                <a:gs pos="50000">
                  <a:srgbClr val="FFFFFF"/>
                </a:gs>
                <a:gs pos="100000">
                  <a:srgbClr val="7DDD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EE8BC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350">
                <a:latin typeface="Times New Roman" pitchFamily="18" charset="0"/>
              </a:endParaRPr>
            </a:p>
          </p:txBody>
        </p:sp>
        <p:sp>
          <p:nvSpPr>
            <p:cNvPr id="8249" name="Rectangle 107"/>
            <p:cNvSpPr>
              <a:spLocks noChangeArrowheads="1"/>
            </p:cNvSpPr>
            <p:nvPr/>
          </p:nvSpPr>
          <p:spPr bwMode="auto">
            <a:xfrm>
              <a:off x="0" y="624"/>
              <a:ext cx="2496" cy="3696"/>
            </a:xfrm>
            <a:prstGeom prst="rect">
              <a:avLst/>
            </a:prstGeom>
            <a:gradFill rotWithShape="1">
              <a:gsLst>
                <a:gs pos="0">
                  <a:srgbClr val="7DDDFF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EE8BC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8250" name="Rectangle 108"/>
            <p:cNvSpPr>
              <a:spLocks noChangeArrowheads="1"/>
            </p:cNvSpPr>
            <p:nvPr/>
          </p:nvSpPr>
          <p:spPr bwMode="auto">
            <a:xfrm>
              <a:off x="2400" y="624"/>
              <a:ext cx="3360" cy="3696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7DDD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EE8BC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2619"/>
            <a:ext cx="9144000" cy="5326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Left-Right Arrow 13">
            <a:hlinkClick r:id="rId4" action="ppaction://hlinksldjump"/>
          </p:cNvPr>
          <p:cNvSpPr/>
          <p:nvPr/>
        </p:nvSpPr>
        <p:spPr>
          <a:xfrm>
            <a:off x="1143001" y="813708"/>
            <a:ext cx="6857999" cy="672193"/>
          </a:xfrm>
          <a:prstGeom prst="leftRightArrow">
            <a:avLst>
              <a:gd name="adj1" fmla="val 72487"/>
              <a:gd name="adj2" fmla="val 2156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III. NHỮNG THÀNH TỰU VĂN HÓA TIÊU BIỂU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>
            <a:hlinkClick r:id="rId5" action="ppaction://hlinksldjump"/>
          </p:cNvPr>
          <p:cNvSpPr/>
          <p:nvPr/>
        </p:nvSpPr>
        <p:spPr>
          <a:xfrm>
            <a:off x="1825113" y="1485900"/>
            <a:ext cx="544215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1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1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1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1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1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SGK </a:t>
            </a:r>
            <a:r>
              <a:rPr lang="en-US" sz="21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1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1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1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1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học </a:t>
            </a:r>
            <a:r>
              <a:rPr lang="en-US" sz="21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1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1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586248" y="2195667"/>
          <a:ext cx="8041558" cy="31626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4829">
                  <a:extLst>
                    <a:ext uri="{9D8B030D-6E8A-4147-A177-3AD203B41FA5}">
                      <a16:colId xmlns:a16="http://schemas.microsoft.com/office/drawing/2014/main" val="1059563345"/>
                    </a:ext>
                  </a:extLst>
                </a:gridCol>
                <a:gridCol w="5906729">
                  <a:extLst>
                    <a:ext uri="{9D8B030D-6E8A-4147-A177-3AD203B41FA5}">
                      <a16:colId xmlns:a16="http://schemas.microsoft.com/office/drawing/2014/main" val="3559097048"/>
                    </a:ext>
                  </a:extLst>
                </a:gridCol>
              </a:tblGrid>
              <a:tr h="497758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Thành</a:t>
                      </a:r>
                      <a:r>
                        <a:rPr lang="en-US" sz="21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tựu</a:t>
                      </a:r>
                      <a:endParaRPr lang="en-US" sz="2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Nội</a:t>
                      </a:r>
                      <a:r>
                        <a:rPr lang="en-US" sz="21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dung</a:t>
                      </a:r>
                      <a:endParaRPr lang="en-US" sz="2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224364707"/>
                  </a:ext>
                </a:extLst>
              </a:tr>
              <a:tr h="623784">
                <a:tc>
                  <a:txBody>
                    <a:bodyPr/>
                    <a:lstStyle/>
                    <a:p>
                      <a:r>
                        <a:rPr lang="en-US" sz="21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Chữ</a:t>
                      </a:r>
                      <a:r>
                        <a:rPr lang="en-US" sz="21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viết</a:t>
                      </a:r>
                      <a:endParaRPr lang="en-US" sz="2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2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24745907"/>
                  </a:ext>
                </a:extLst>
              </a:tr>
              <a:tr h="623784">
                <a:tc>
                  <a:txBody>
                    <a:bodyPr/>
                    <a:lstStyle/>
                    <a:p>
                      <a:r>
                        <a:rPr lang="en-US" sz="21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Toán</a:t>
                      </a:r>
                      <a:r>
                        <a:rPr lang="en-US" sz="21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học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21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153969906"/>
                  </a:ext>
                </a:extLst>
              </a:tr>
              <a:tr h="708660">
                <a:tc>
                  <a:txBody>
                    <a:bodyPr/>
                    <a:lstStyle/>
                    <a:p>
                      <a:r>
                        <a:rPr lang="en-US" sz="21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Kiến</a:t>
                      </a:r>
                      <a:r>
                        <a:rPr lang="en-US" sz="21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trúc</a:t>
                      </a:r>
                      <a:r>
                        <a:rPr lang="en-US" sz="21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1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điêu</a:t>
                      </a:r>
                      <a:r>
                        <a:rPr lang="en-US" sz="21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khắc</a:t>
                      </a:r>
                      <a:endParaRPr lang="en-US" sz="2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21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112223614"/>
                  </a:ext>
                </a:extLst>
              </a:tr>
              <a:tr h="708660">
                <a:tc>
                  <a:txBody>
                    <a:bodyPr/>
                    <a:lstStyle/>
                    <a:p>
                      <a:r>
                        <a:rPr lang="en-US" sz="2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 học:</a:t>
                      </a:r>
                      <a:r>
                        <a:rPr lang="en-US" sz="21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Kĩ</a:t>
                      </a:r>
                      <a:r>
                        <a:rPr lang="en-US" sz="21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thuật</a:t>
                      </a:r>
                      <a:r>
                        <a:rPr lang="en-US" sz="21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ướp</a:t>
                      </a:r>
                      <a:r>
                        <a:rPr lang="en-US" sz="21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xác</a:t>
                      </a:r>
                      <a:endParaRPr lang="en-US" sz="2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2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8348721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6780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105"/>
          <p:cNvGrpSpPr>
            <a:grpSpLocks/>
          </p:cNvGrpSpPr>
          <p:nvPr/>
        </p:nvGrpSpPr>
        <p:grpSpPr bwMode="auto">
          <a:xfrm>
            <a:off x="1132115" y="865415"/>
            <a:ext cx="6858000" cy="5143500"/>
            <a:chOff x="0" y="0"/>
            <a:chExt cx="5760" cy="4320"/>
          </a:xfrm>
        </p:grpSpPr>
        <p:sp>
          <p:nvSpPr>
            <p:cNvPr id="8248" name="Rectangle 106"/>
            <p:cNvSpPr>
              <a:spLocks noChangeArrowheads="1"/>
            </p:cNvSpPr>
            <p:nvPr/>
          </p:nvSpPr>
          <p:spPr bwMode="auto">
            <a:xfrm>
              <a:off x="0" y="0"/>
              <a:ext cx="5760" cy="624"/>
            </a:xfrm>
            <a:prstGeom prst="rect">
              <a:avLst/>
            </a:prstGeom>
            <a:gradFill rotWithShape="1">
              <a:gsLst>
                <a:gs pos="0">
                  <a:srgbClr val="7DDDFF"/>
                </a:gs>
                <a:gs pos="50000">
                  <a:srgbClr val="FFFFFF"/>
                </a:gs>
                <a:gs pos="100000">
                  <a:srgbClr val="7DDD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EE8BC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350">
                <a:latin typeface="Times New Roman" pitchFamily="18" charset="0"/>
              </a:endParaRPr>
            </a:p>
          </p:txBody>
        </p:sp>
        <p:sp>
          <p:nvSpPr>
            <p:cNvPr id="8249" name="Rectangle 107"/>
            <p:cNvSpPr>
              <a:spLocks noChangeArrowheads="1"/>
            </p:cNvSpPr>
            <p:nvPr/>
          </p:nvSpPr>
          <p:spPr bwMode="auto">
            <a:xfrm>
              <a:off x="0" y="624"/>
              <a:ext cx="2496" cy="3696"/>
            </a:xfrm>
            <a:prstGeom prst="rect">
              <a:avLst/>
            </a:prstGeom>
            <a:gradFill rotWithShape="1">
              <a:gsLst>
                <a:gs pos="0">
                  <a:srgbClr val="7DDDFF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EE8BC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8250" name="Rectangle 108"/>
            <p:cNvSpPr>
              <a:spLocks noChangeArrowheads="1"/>
            </p:cNvSpPr>
            <p:nvPr/>
          </p:nvSpPr>
          <p:spPr bwMode="auto">
            <a:xfrm>
              <a:off x="2400" y="624"/>
              <a:ext cx="3360" cy="3696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7DDD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EE8BC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2619"/>
            <a:ext cx="9144000" cy="5326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Left-Right Arrow 13">
            <a:hlinkClick r:id="rId4" action="ppaction://hlinksldjump"/>
          </p:cNvPr>
          <p:cNvSpPr/>
          <p:nvPr/>
        </p:nvSpPr>
        <p:spPr>
          <a:xfrm>
            <a:off x="1132115" y="996453"/>
            <a:ext cx="6857999" cy="672193"/>
          </a:xfrm>
          <a:prstGeom prst="leftRightArrow">
            <a:avLst>
              <a:gd name="adj1" fmla="val 72487"/>
              <a:gd name="adj2" fmla="val 2156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PHIẾU HỌC TẬP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586248" y="1608365"/>
          <a:ext cx="8041558" cy="37458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4829">
                  <a:extLst>
                    <a:ext uri="{9D8B030D-6E8A-4147-A177-3AD203B41FA5}">
                      <a16:colId xmlns:a16="http://schemas.microsoft.com/office/drawing/2014/main" val="1059563345"/>
                    </a:ext>
                  </a:extLst>
                </a:gridCol>
                <a:gridCol w="5906729">
                  <a:extLst>
                    <a:ext uri="{9D8B030D-6E8A-4147-A177-3AD203B41FA5}">
                      <a16:colId xmlns:a16="http://schemas.microsoft.com/office/drawing/2014/main" val="3559097048"/>
                    </a:ext>
                  </a:extLst>
                </a:gridCol>
              </a:tblGrid>
              <a:tr h="659966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Thành</a:t>
                      </a:r>
                      <a:r>
                        <a:rPr lang="en-US" sz="21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tựu</a:t>
                      </a:r>
                      <a:endParaRPr lang="en-US" sz="2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Nội</a:t>
                      </a:r>
                      <a:r>
                        <a:rPr lang="en-US" sz="21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dung</a:t>
                      </a:r>
                      <a:endParaRPr lang="en-US" sz="2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224364707"/>
                  </a:ext>
                </a:extLst>
              </a:tr>
              <a:tr h="591013">
                <a:tc>
                  <a:txBody>
                    <a:bodyPr/>
                    <a:lstStyle/>
                    <a:p>
                      <a:r>
                        <a:rPr lang="en-US" sz="21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Chữ</a:t>
                      </a:r>
                      <a:r>
                        <a:rPr lang="en-US" sz="21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viết</a:t>
                      </a:r>
                      <a:endParaRPr lang="en-US" sz="2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21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Chữ</a:t>
                      </a:r>
                      <a:r>
                        <a:rPr lang="en-US" sz="21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tượng</a:t>
                      </a:r>
                      <a:r>
                        <a:rPr lang="en-US" sz="21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</a:t>
                      </a:r>
                      <a:endParaRPr lang="en-US" sz="2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924745907"/>
                  </a:ext>
                </a:extLst>
              </a:tr>
              <a:tr h="615671">
                <a:tc>
                  <a:txBody>
                    <a:bodyPr/>
                    <a:lstStyle/>
                    <a:p>
                      <a:r>
                        <a:rPr lang="en-US" sz="21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Toán</a:t>
                      </a:r>
                      <a:r>
                        <a:rPr lang="en-US" sz="21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học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21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Giỏi</a:t>
                      </a:r>
                      <a:r>
                        <a:rPr lang="en-US" sz="2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en-US" sz="21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học</a:t>
                      </a:r>
                      <a:endParaRPr lang="en-US" sz="2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153969906"/>
                  </a:ext>
                </a:extLst>
              </a:tr>
              <a:tr h="939597">
                <a:tc>
                  <a:txBody>
                    <a:bodyPr/>
                    <a:lstStyle/>
                    <a:p>
                      <a:r>
                        <a:rPr lang="en-US" sz="21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Kiến</a:t>
                      </a:r>
                      <a:r>
                        <a:rPr lang="en-US" sz="21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trúc</a:t>
                      </a:r>
                      <a:r>
                        <a:rPr lang="en-US" sz="21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1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điêu</a:t>
                      </a:r>
                      <a:r>
                        <a:rPr lang="en-US" sz="21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khắc</a:t>
                      </a:r>
                      <a:endParaRPr lang="en-US" sz="2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2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Kim </a:t>
                      </a:r>
                      <a:r>
                        <a:rPr lang="en-US" sz="21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tự</a:t>
                      </a:r>
                      <a:r>
                        <a:rPr lang="en-US" sz="21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tháp</a:t>
                      </a:r>
                      <a:r>
                        <a:rPr lang="en-US" sz="21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1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tượng</a:t>
                      </a:r>
                      <a:r>
                        <a:rPr lang="en-US" sz="21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bán</a:t>
                      </a:r>
                      <a:r>
                        <a:rPr lang="en-US" sz="21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thân</a:t>
                      </a:r>
                      <a:r>
                        <a:rPr lang="en-US" sz="21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Nê-phéc-ti-ti</a:t>
                      </a:r>
                      <a:r>
                        <a:rPr lang="en-US" sz="21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1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mặt</a:t>
                      </a:r>
                      <a:r>
                        <a:rPr lang="en-US" sz="21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nạ</a:t>
                      </a:r>
                      <a:r>
                        <a:rPr lang="en-US" sz="21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vàng</a:t>
                      </a:r>
                      <a:r>
                        <a:rPr lang="en-US" sz="21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</a:t>
                      </a:r>
                      <a:r>
                        <a:rPr lang="en-US" sz="21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-tan-</a:t>
                      </a:r>
                      <a:r>
                        <a:rPr lang="en-US" sz="21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kha</a:t>
                      </a:r>
                      <a:r>
                        <a:rPr lang="en-US" sz="21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en-US" sz="21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mun</a:t>
                      </a:r>
                      <a:r>
                        <a:rPr lang="en-US" sz="21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,…</a:t>
                      </a:r>
                      <a:endParaRPr lang="en-US" sz="2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112223614"/>
                  </a:ext>
                </a:extLst>
              </a:tr>
              <a:tr h="939597">
                <a:tc>
                  <a:txBody>
                    <a:bodyPr/>
                    <a:lstStyle/>
                    <a:p>
                      <a:r>
                        <a:rPr lang="en-US" sz="2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 học:</a:t>
                      </a:r>
                      <a:r>
                        <a:rPr lang="en-US" sz="21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Kĩ</a:t>
                      </a:r>
                      <a:r>
                        <a:rPr lang="en-US" sz="21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thuật</a:t>
                      </a:r>
                      <a:r>
                        <a:rPr lang="en-US" sz="21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ướp</a:t>
                      </a:r>
                      <a:r>
                        <a:rPr lang="en-US" sz="21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xác</a:t>
                      </a:r>
                      <a:endParaRPr lang="en-US" sz="2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21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Giỏi</a:t>
                      </a:r>
                      <a:r>
                        <a:rPr lang="en-US" sz="2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giải</a:t>
                      </a:r>
                      <a:r>
                        <a:rPr lang="en-US" sz="21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phẫu</a:t>
                      </a:r>
                      <a:r>
                        <a:rPr lang="en-US" sz="21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1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sử</a:t>
                      </a:r>
                      <a:r>
                        <a:rPr lang="en-US" sz="21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21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21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loại</a:t>
                      </a:r>
                      <a:r>
                        <a:rPr lang="en-US" sz="21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thảo</a:t>
                      </a:r>
                      <a:r>
                        <a:rPr lang="en-US" sz="21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mộc</a:t>
                      </a:r>
                      <a:r>
                        <a:rPr lang="en-US" sz="21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2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8348721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5274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914401" y="1314451"/>
            <a:ext cx="854075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vi-VN" sz="1350">
              <a:latin typeface="Arial" charset="0"/>
              <a:cs typeface="Arial" charset="0"/>
            </a:endParaRPr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0" y="857250"/>
            <a:ext cx="9144000" cy="5143500"/>
          </a:xfrm>
          <a:prstGeom prst="rect">
            <a:avLst/>
          </a:prstGeom>
          <a:gradFill rotWithShape="1">
            <a:gsLst>
              <a:gs pos="0">
                <a:srgbClr val="A3E1C8"/>
              </a:gs>
              <a:gs pos="50000">
                <a:srgbClr val="CCFFFF"/>
              </a:gs>
              <a:gs pos="100000">
                <a:srgbClr val="A3E1C8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 sz="1350"/>
          </a:p>
        </p:txBody>
      </p:sp>
      <p:grpSp>
        <p:nvGrpSpPr>
          <p:cNvPr id="9220" name="Group 4"/>
          <p:cNvGrpSpPr>
            <a:grpSpLocks/>
          </p:cNvGrpSpPr>
          <p:nvPr/>
        </p:nvGrpSpPr>
        <p:grpSpPr bwMode="auto">
          <a:xfrm>
            <a:off x="4572000" y="1143000"/>
            <a:ext cx="4495800" cy="2786063"/>
            <a:chOff x="3264" y="96"/>
            <a:chExt cx="2832" cy="2340"/>
          </a:xfrm>
        </p:grpSpPr>
        <p:sp>
          <p:nvSpPr>
            <p:cNvPr id="9225" name="Freeform 5"/>
            <p:cNvSpPr>
              <a:spLocks/>
            </p:cNvSpPr>
            <p:nvPr/>
          </p:nvSpPr>
          <p:spPr bwMode="auto">
            <a:xfrm>
              <a:off x="4896" y="816"/>
              <a:ext cx="552" cy="1248"/>
            </a:xfrm>
            <a:custGeom>
              <a:avLst/>
              <a:gdLst>
                <a:gd name="T0" fmla="*/ 14 w 1496"/>
                <a:gd name="T1" fmla="*/ 56 h 2016"/>
                <a:gd name="T2" fmla="*/ 5 w 1496"/>
                <a:gd name="T3" fmla="*/ 226 h 2016"/>
                <a:gd name="T4" fmla="*/ 3 w 1496"/>
                <a:gd name="T5" fmla="*/ 268 h 2016"/>
                <a:gd name="T6" fmla="*/ 25 w 1496"/>
                <a:gd name="T7" fmla="*/ 56 h 2016"/>
                <a:gd name="T8" fmla="*/ 22 w 1496"/>
                <a:gd name="T9" fmla="*/ 7 h 2016"/>
                <a:gd name="T10" fmla="*/ 17 w 1496"/>
                <a:gd name="T11" fmla="*/ 14 h 2016"/>
                <a:gd name="T12" fmla="*/ 14 w 1496"/>
                <a:gd name="T13" fmla="*/ 56 h 20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96"/>
                <a:gd name="T22" fmla="*/ 0 h 2016"/>
                <a:gd name="T23" fmla="*/ 1496 w 1496"/>
                <a:gd name="T24" fmla="*/ 2016 h 201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96" h="2016">
                  <a:moveTo>
                    <a:pt x="752" y="384"/>
                  </a:moveTo>
                  <a:cubicBezTo>
                    <a:pt x="648" y="624"/>
                    <a:pt x="368" y="1296"/>
                    <a:pt x="272" y="1536"/>
                  </a:cubicBezTo>
                  <a:cubicBezTo>
                    <a:pt x="176" y="1776"/>
                    <a:pt x="0" y="2016"/>
                    <a:pt x="176" y="1824"/>
                  </a:cubicBezTo>
                  <a:cubicBezTo>
                    <a:pt x="352" y="1632"/>
                    <a:pt x="1160" y="680"/>
                    <a:pt x="1328" y="384"/>
                  </a:cubicBezTo>
                  <a:cubicBezTo>
                    <a:pt x="1496" y="88"/>
                    <a:pt x="1256" y="96"/>
                    <a:pt x="1184" y="48"/>
                  </a:cubicBezTo>
                  <a:cubicBezTo>
                    <a:pt x="1112" y="0"/>
                    <a:pt x="968" y="40"/>
                    <a:pt x="896" y="96"/>
                  </a:cubicBezTo>
                  <a:cubicBezTo>
                    <a:pt x="824" y="152"/>
                    <a:pt x="856" y="144"/>
                    <a:pt x="752" y="384"/>
                  </a:cubicBezTo>
                  <a:close/>
                </a:path>
              </a:pathLst>
            </a:custGeom>
            <a:gradFill rotWithShape="1">
              <a:gsLst>
                <a:gs pos="0">
                  <a:srgbClr val="19E182">
                    <a:alpha val="7999"/>
                  </a:srgbClr>
                </a:gs>
                <a:gs pos="100000">
                  <a:srgbClr val="19E18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50"/>
            </a:p>
          </p:txBody>
        </p:sp>
        <p:sp>
          <p:nvSpPr>
            <p:cNvPr id="9226" name="Freeform 6"/>
            <p:cNvSpPr>
              <a:spLocks/>
            </p:cNvSpPr>
            <p:nvPr/>
          </p:nvSpPr>
          <p:spPr bwMode="auto">
            <a:xfrm rot="1753969">
              <a:off x="4518" y="696"/>
              <a:ext cx="648" cy="1248"/>
            </a:xfrm>
            <a:custGeom>
              <a:avLst/>
              <a:gdLst>
                <a:gd name="T0" fmla="*/ 26 w 1496"/>
                <a:gd name="T1" fmla="*/ 56 h 2016"/>
                <a:gd name="T2" fmla="*/ 10 w 1496"/>
                <a:gd name="T3" fmla="*/ 226 h 2016"/>
                <a:gd name="T4" fmla="*/ 6 w 1496"/>
                <a:gd name="T5" fmla="*/ 268 h 2016"/>
                <a:gd name="T6" fmla="*/ 47 w 1496"/>
                <a:gd name="T7" fmla="*/ 56 h 2016"/>
                <a:gd name="T8" fmla="*/ 42 w 1496"/>
                <a:gd name="T9" fmla="*/ 7 h 2016"/>
                <a:gd name="T10" fmla="*/ 32 w 1496"/>
                <a:gd name="T11" fmla="*/ 14 h 2016"/>
                <a:gd name="T12" fmla="*/ 26 w 1496"/>
                <a:gd name="T13" fmla="*/ 56 h 20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96"/>
                <a:gd name="T22" fmla="*/ 0 h 2016"/>
                <a:gd name="T23" fmla="*/ 1496 w 1496"/>
                <a:gd name="T24" fmla="*/ 2016 h 201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96" h="2016">
                  <a:moveTo>
                    <a:pt x="752" y="384"/>
                  </a:moveTo>
                  <a:cubicBezTo>
                    <a:pt x="648" y="624"/>
                    <a:pt x="368" y="1296"/>
                    <a:pt x="272" y="1536"/>
                  </a:cubicBezTo>
                  <a:cubicBezTo>
                    <a:pt x="176" y="1776"/>
                    <a:pt x="0" y="2016"/>
                    <a:pt x="176" y="1824"/>
                  </a:cubicBezTo>
                  <a:cubicBezTo>
                    <a:pt x="352" y="1632"/>
                    <a:pt x="1160" y="680"/>
                    <a:pt x="1328" y="384"/>
                  </a:cubicBezTo>
                  <a:cubicBezTo>
                    <a:pt x="1496" y="88"/>
                    <a:pt x="1256" y="96"/>
                    <a:pt x="1184" y="48"/>
                  </a:cubicBezTo>
                  <a:cubicBezTo>
                    <a:pt x="1112" y="0"/>
                    <a:pt x="968" y="40"/>
                    <a:pt x="896" y="96"/>
                  </a:cubicBezTo>
                  <a:cubicBezTo>
                    <a:pt x="824" y="152"/>
                    <a:pt x="856" y="144"/>
                    <a:pt x="752" y="384"/>
                  </a:cubicBezTo>
                  <a:close/>
                </a:path>
              </a:pathLst>
            </a:custGeom>
            <a:gradFill rotWithShape="1">
              <a:gsLst>
                <a:gs pos="0">
                  <a:srgbClr val="19E182">
                    <a:alpha val="7999"/>
                  </a:srgbClr>
                </a:gs>
                <a:gs pos="100000">
                  <a:srgbClr val="19E18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50"/>
            </a:p>
          </p:txBody>
        </p:sp>
        <p:sp>
          <p:nvSpPr>
            <p:cNvPr id="9227" name="Freeform 7"/>
            <p:cNvSpPr>
              <a:spLocks/>
            </p:cNvSpPr>
            <p:nvPr/>
          </p:nvSpPr>
          <p:spPr bwMode="auto">
            <a:xfrm rot="-1819599">
              <a:off x="5151" y="1039"/>
              <a:ext cx="456" cy="960"/>
            </a:xfrm>
            <a:custGeom>
              <a:avLst/>
              <a:gdLst>
                <a:gd name="T0" fmla="*/ 6 w 1496"/>
                <a:gd name="T1" fmla="*/ 20 h 2016"/>
                <a:gd name="T2" fmla="*/ 2 w 1496"/>
                <a:gd name="T3" fmla="*/ 79 h 2016"/>
                <a:gd name="T4" fmla="*/ 2 w 1496"/>
                <a:gd name="T5" fmla="*/ 94 h 2016"/>
                <a:gd name="T6" fmla="*/ 11 w 1496"/>
                <a:gd name="T7" fmla="*/ 20 h 2016"/>
                <a:gd name="T8" fmla="*/ 10 w 1496"/>
                <a:gd name="T9" fmla="*/ 2 h 2016"/>
                <a:gd name="T10" fmla="*/ 8 w 1496"/>
                <a:gd name="T11" fmla="*/ 5 h 2016"/>
                <a:gd name="T12" fmla="*/ 6 w 1496"/>
                <a:gd name="T13" fmla="*/ 20 h 20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96"/>
                <a:gd name="T22" fmla="*/ 0 h 2016"/>
                <a:gd name="T23" fmla="*/ 1496 w 1496"/>
                <a:gd name="T24" fmla="*/ 2016 h 201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96" h="2016">
                  <a:moveTo>
                    <a:pt x="752" y="384"/>
                  </a:moveTo>
                  <a:cubicBezTo>
                    <a:pt x="648" y="624"/>
                    <a:pt x="368" y="1296"/>
                    <a:pt x="272" y="1536"/>
                  </a:cubicBezTo>
                  <a:cubicBezTo>
                    <a:pt x="176" y="1776"/>
                    <a:pt x="0" y="2016"/>
                    <a:pt x="176" y="1824"/>
                  </a:cubicBezTo>
                  <a:cubicBezTo>
                    <a:pt x="352" y="1632"/>
                    <a:pt x="1160" y="680"/>
                    <a:pt x="1328" y="384"/>
                  </a:cubicBezTo>
                  <a:cubicBezTo>
                    <a:pt x="1496" y="88"/>
                    <a:pt x="1256" y="96"/>
                    <a:pt x="1184" y="48"/>
                  </a:cubicBezTo>
                  <a:cubicBezTo>
                    <a:pt x="1112" y="0"/>
                    <a:pt x="968" y="40"/>
                    <a:pt x="896" y="96"/>
                  </a:cubicBezTo>
                  <a:cubicBezTo>
                    <a:pt x="824" y="152"/>
                    <a:pt x="856" y="144"/>
                    <a:pt x="752" y="384"/>
                  </a:cubicBezTo>
                  <a:close/>
                </a:path>
              </a:pathLst>
            </a:custGeom>
            <a:gradFill rotWithShape="1">
              <a:gsLst>
                <a:gs pos="0">
                  <a:srgbClr val="19E182">
                    <a:alpha val="7999"/>
                  </a:srgbClr>
                </a:gs>
                <a:gs pos="100000">
                  <a:srgbClr val="19E18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50"/>
            </a:p>
          </p:txBody>
        </p:sp>
        <p:sp>
          <p:nvSpPr>
            <p:cNvPr id="9228" name="Freeform 8"/>
            <p:cNvSpPr>
              <a:spLocks/>
            </p:cNvSpPr>
            <p:nvPr/>
          </p:nvSpPr>
          <p:spPr bwMode="auto">
            <a:xfrm rot="3278929">
              <a:off x="4689" y="550"/>
              <a:ext cx="420" cy="900"/>
            </a:xfrm>
            <a:custGeom>
              <a:avLst/>
              <a:gdLst>
                <a:gd name="T0" fmla="*/ 5 w 1496"/>
                <a:gd name="T1" fmla="*/ 15 h 2016"/>
                <a:gd name="T2" fmla="*/ 2 w 1496"/>
                <a:gd name="T3" fmla="*/ 61 h 2016"/>
                <a:gd name="T4" fmla="*/ 1 w 1496"/>
                <a:gd name="T5" fmla="*/ 72 h 2016"/>
                <a:gd name="T6" fmla="*/ 8 w 1496"/>
                <a:gd name="T7" fmla="*/ 15 h 2016"/>
                <a:gd name="T8" fmla="*/ 7 w 1496"/>
                <a:gd name="T9" fmla="*/ 2 h 2016"/>
                <a:gd name="T10" fmla="*/ 6 w 1496"/>
                <a:gd name="T11" fmla="*/ 4 h 2016"/>
                <a:gd name="T12" fmla="*/ 5 w 1496"/>
                <a:gd name="T13" fmla="*/ 15 h 20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96"/>
                <a:gd name="T22" fmla="*/ 0 h 2016"/>
                <a:gd name="T23" fmla="*/ 1496 w 1496"/>
                <a:gd name="T24" fmla="*/ 2016 h 201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96" h="2016">
                  <a:moveTo>
                    <a:pt x="752" y="384"/>
                  </a:moveTo>
                  <a:cubicBezTo>
                    <a:pt x="648" y="624"/>
                    <a:pt x="368" y="1296"/>
                    <a:pt x="272" y="1536"/>
                  </a:cubicBezTo>
                  <a:cubicBezTo>
                    <a:pt x="176" y="1776"/>
                    <a:pt x="0" y="2016"/>
                    <a:pt x="176" y="1824"/>
                  </a:cubicBezTo>
                  <a:cubicBezTo>
                    <a:pt x="352" y="1632"/>
                    <a:pt x="1160" y="680"/>
                    <a:pt x="1328" y="384"/>
                  </a:cubicBezTo>
                  <a:cubicBezTo>
                    <a:pt x="1496" y="88"/>
                    <a:pt x="1256" y="96"/>
                    <a:pt x="1184" y="48"/>
                  </a:cubicBezTo>
                  <a:cubicBezTo>
                    <a:pt x="1112" y="0"/>
                    <a:pt x="968" y="40"/>
                    <a:pt x="896" y="96"/>
                  </a:cubicBezTo>
                  <a:cubicBezTo>
                    <a:pt x="824" y="152"/>
                    <a:pt x="856" y="144"/>
                    <a:pt x="752" y="384"/>
                  </a:cubicBezTo>
                  <a:close/>
                </a:path>
              </a:pathLst>
            </a:custGeom>
            <a:gradFill rotWithShape="1">
              <a:gsLst>
                <a:gs pos="0">
                  <a:srgbClr val="19E182">
                    <a:alpha val="7999"/>
                  </a:srgbClr>
                </a:gs>
                <a:gs pos="100000">
                  <a:srgbClr val="19E18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50"/>
            </a:p>
          </p:txBody>
        </p:sp>
        <p:sp>
          <p:nvSpPr>
            <p:cNvPr id="9229" name="Freeform 9"/>
            <p:cNvSpPr>
              <a:spLocks/>
            </p:cNvSpPr>
            <p:nvPr/>
          </p:nvSpPr>
          <p:spPr bwMode="auto">
            <a:xfrm rot="2334802">
              <a:off x="4224" y="1440"/>
              <a:ext cx="420" cy="900"/>
            </a:xfrm>
            <a:custGeom>
              <a:avLst/>
              <a:gdLst>
                <a:gd name="T0" fmla="*/ 5 w 1496"/>
                <a:gd name="T1" fmla="*/ 15 h 2016"/>
                <a:gd name="T2" fmla="*/ 2 w 1496"/>
                <a:gd name="T3" fmla="*/ 61 h 2016"/>
                <a:gd name="T4" fmla="*/ 1 w 1496"/>
                <a:gd name="T5" fmla="*/ 72 h 2016"/>
                <a:gd name="T6" fmla="*/ 8 w 1496"/>
                <a:gd name="T7" fmla="*/ 15 h 2016"/>
                <a:gd name="T8" fmla="*/ 7 w 1496"/>
                <a:gd name="T9" fmla="*/ 2 h 2016"/>
                <a:gd name="T10" fmla="*/ 6 w 1496"/>
                <a:gd name="T11" fmla="*/ 4 h 2016"/>
                <a:gd name="T12" fmla="*/ 5 w 1496"/>
                <a:gd name="T13" fmla="*/ 15 h 20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96"/>
                <a:gd name="T22" fmla="*/ 0 h 2016"/>
                <a:gd name="T23" fmla="*/ 1496 w 1496"/>
                <a:gd name="T24" fmla="*/ 2016 h 201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96" h="2016">
                  <a:moveTo>
                    <a:pt x="752" y="384"/>
                  </a:moveTo>
                  <a:cubicBezTo>
                    <a:pt x="648" y="624"/>
                    <a:pt x="368" y="1296"/>
                    <a:pt x="272" y="1536"/>
                  </a:cubicBezTo>
                  <a:cubicBezTo>
                    <a:pt x="176" y="1776"/>
                    <a:pt x="0" y="2016"/>
                    <a:pt x="176" y="1824"/>
                  </a:cubicBezTo>
                  <a:cubicBezTo>
                    <a:pt x="352" y="1632"/>
                    <a:pt x="1160" y="680"/>
                    <a:pt x="1328" y="384"/>
                  </a:cubicBezTo>
                  <a:cubicBezTo>
                    <a:pt x="1496" y="88"/>
                    <a:pt x="1256" y="96"/>
                    <a:pt x="1184" y="48"/>
                  </a:cubicBezTo>
                  <a:cubicBezTo>
                    <a:pt x="1112" y="0"/>
                    <a:pt x="968" y="40"/>
                    <a:pt x="896" y="96"/>
                  </a:cubicBezTo>
                  <a:cubicBezTo>
                    <a:pt x="824" y="152"/>
                    <a:pt x="856" y="144"/>
                    <a:pt x="752" y="384"/>
                  </a:cubicBezTo>
                  <a:close/>
                </a:path>
              </a:pathLst>
            </a:custGeom>
            <a:gradFill rotWithShape="1">
              <a:gsLst>
                <a:gs pos="0">
                  <a:srgbClr val="19E182">
                    <a:alpha val="7999"/>
                  </a:srgbClr>
                </a:gs>
                <a:gs pos="100000">
                  <a:srgbClr val="19E18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50"/>
            </a:p>
          </p:txBody>
        </p:sp>
        <p:sp>
          <p:nvSpPr>
            <p:cNvPr id="9230" name="Freeform 10"/>
            <p:cNvSpPr>
              <a:spLocks/>
            </p:cNvSpPr>
            <p:nvPr/>
          </p:nvSpPr>
          <p:spPr bwMode="auto">
            <a:xfrm rot="3688303">
              <a:off x="5040" y="0"/>
              <a:ext cx="648" cy="1248"/>
            </a:xfrm>
            <a:custGeom>
              <a:avLst/>
              <a:gdLst>
                <a:gd name="T0" fmla="*/ 26 w 1496"/>
                <a:gd name="T1" fmla="*/ 56 h 2016"/>
                <a:gd name="T2" fmla="*/ 10 w 1496"/>
                <a:gd name="T3" fmla="*/ 226 h 2016"/>
                <a:gd name="T4" fmla="*/ 6 w 1496"/>
                <a:gd name="T5" fmla="*/ 268 h 2016"/>
                <a:gd name="T6" fmla="*/ 47 w 1496"/>
                <a:gd name="T7" fmla="*/ 56 h 2016"/>
                <a:gd name="T8" fmla="*/ 42 w 1496"/>
                <a:gd name="T9" fmla="*/ 7 h 2016"/>
                <a:gd name="T10" fmla="*/ 32 w 1496"/>
                <a:gd name="T11" fmla="*/ 14 h 2016"/>
                <a:gd name="T12" fmla="*/ 26 w 1496"/>
                <a:gd name="T13" fmla="*/ 56 h 20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96"/>
                <a:gd name="T22" fmla="*/ 0 h 2016"/>
                <a:gd name="T23" fmla="*/ 1496 w 1496"/>
                <a:gd name="T24" fmla="*/ 2016 h 201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96" h="2016">
                  <a:moveTo>
                    <a:pt x="752" y="384"/>
                  </a:moveTo>
                  <a:cubicBezTo>
                    <a:pt x="648" y="624"/>
                    <a:pt x="368" y="1296"/>
                    <a:pt x="272" y="1536"/>
                  </a:cubicBezTo>
                  <a:cubicBezTo>
                    <a:pt x="176" y="1776"/>
                    <a:pt x="0" y="2016"/>
                    <a:pt x="176" y="1824"/>
                  </a:cubicBezTo>
                  <a:cubicBezTo>
                    <a:pt x="352" y="1632"/>
                    <a:pt x="1160" y="680"/>
                    <a:pt x="1328" y="384"/>
                  </a:cubicBezTo>
                  <a:cubicBezTo>
                    <a:pt x="1496" y="88"/>
                    <a:pt x="1256" y="96"/>
                    <a:pt x="1184" y="48"/>
                  </a:cubicBezTo>
                  <a:cubicBezTo>
                    <a:pt x="1112" y="0"/>
                    <a:pt x="968" y="40"/>
                    <a:pt x="896" y="96"/>
                  </a:cubicBezTo>
                  <a:cubicBezTo>
                    <a:pt x="824" y="152"/>
                    <a:pt x="856" y="144"/>
                    <a:pt x="752" y="384"/>
                  </a:cubicBezTo>
                  <a:close/>
                </a:path>
              </a:pathLst>
            </a:custGeom>
            <a:gradFill rotWithShape="1">
              <a:gsLst>
                <a:gs pos="0">
                  <a:srgbClr val="19E182">
                    <a:alpha val="7999"/>
                  </a:srgbClr>
                </a:gs>
                <a:gs pos="100000">
                  <a:srgbClr val="19E18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50"/>
            </a:p>
          </p:txBody>
        </p:sp>
        <p:sp>
          <p:nvSpPr>
            <p:cNvPr id="9231" name="Freeform 11"/>
            <p:cNvSpPr>
              <a:spLocks/>
            </p:cNvSpPr>
            <p:nvPr/>
          </p:nvSpPr>
          <p:spPr bwMode="auto">
            <a:xfrm rot="949328">
              <a:off x="5091" y="405"/>
              <a:ext cx="600" cy="1008"/>
            </a:xfrm>
            <a:custGeom>
              <a:avLst/>
              <a:gdLst>
                <a:gd name="T0" fmla="*/ 20 w 1496"/>
                <a:gd name="T1" fmla="*/ 24 h 2016"/>
                <a:gd name="T2" fmla="*/ 7 w 1496"/>
                <a:gd name="T3" fmla="*/ 96 h 2016"/>
                <a:gd name="T4" fmla="*/ 4 w 1496"/>
                <a:gd name="T5" fmla="*/ 114 h 2016"/>
                <a:gd name="T6" fmla="*/ 34 w 1496"/>
                <a:gd name="T7" fmla="*/ 24 h 2016"/>
                <a:gd name="T8" fmla="*/ 31 w 1496"/>
                <a:gd name="T9" fmla="*/ 3 h 2016"/>
                <a:gd name="T10" fmla="*/ 23 w 1496"/>
                <a:gd name="T11" fmla="*/ 6 h 2016"/>
                <a:gd name="T12" fmla="*/ 20 w 1496"/>
                <a:gd name="T13" fmla="*/ 24 h 20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96"/>
                <a:gd name="T22" fmla="*/ 0 h 2016"/>
                <a:gd name="T23" fmla="*/ 1496 w 1496"/>
                <a:gd name="T24" fmla="*/ 2016 h 201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96" h="2016">
                  <a:moveTo>
                    <a:pt x="752" y="384"/>
                  </a:moveTo>
                  <a:cubicBezTo>
                    <a:pt x="648" y="624"/>
                    <a:pt x="368" y="1296"/>
                    <a:pt x="272" y="1536"/>
                  </a:cubicBezTo>
                  <a:cubicBezTo>
                    <a:pt x="176" y="1776"/>
                    <a:pt x="0" y="2016"/>
                    <a:pt x="176" y="1824"/>
                  </a:cubicBezTo>
                  <a:cubicBezTo>
                    <a:pt x="352" y="1632"/>
                    <a:pt x="1160" y="680"/>
                    <a:pt x="1328" y="384"/>
                  </a:cubicBezTo>
                  <a:cubicBezTo>
                    <a:pt x="1496" y="88"/>
                    <a:pt x="1256" y="96"/>
                    <a:pt x="1184" y="48"/>
                  </a:cubicBezTo>
                  <a:cubicBezTo>
                    <a:pt x="1112" y="0"/>
                    <a:pt x="968" y="40"/>
                    <a:pt x="896" y="96"/>
                  </a:cubicBezTo>
                  <a:cubicBezTo>
                    <a:pt x="824" y="152"/>
                    <a:pt x="856" y="144"/>
                    <a:pt x="752" y="384"/>
                  </a:cubicBezTo>
                  <a:close/>
                </a:path>
              </a:pathLst>
            </a:custGeom>
            <a:gradFill rotWithShape="1">
              <a:gsLst>
                <a:gs pos="0">
                  <a:srgbClr val="19E182">
                    <a:alpha val="7999"/>
                  </a:srgbClr>
                </a:gs>
                <a:gs pos="100000">
                  <a:srgbClr val="19E18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50"/>
            </a:p>
          </p:txBody>
        </p:sp>
        <p:sp>
          <p:nvSpPr>
            <p:cNvPr id="9232" name="Freeform 12"/>
            <p:cNvSpPr>
              <a:spLocks/>
            </p:cNvSpPr>
            <p:nvPr/>
          </p:nvSpPr>
          <p:spPr bwMode="auto">
            <a:xfrm rot="-784689">
              <a:off x="5328" y="624"/>
              <a:ext cx="600" cy="1008"/>
            </a:xfrm>
            <a:custGeom>
              <a:avLst/>
              <a:gdLst>
                <a:gd name="T0" fmla="*/ 20 w 1496"/>
                <a:gd name="T1" fmla="*/ 24 h 2016"/>
                <a:gd name="T2" fmla="*/ 7 w 1496"/>
                <a:gd name="T3" fmla="*/ 96 h 2016"/>
                <a:gd name="T4" fmla="*/ 4 w 1496"/>
                <a:gd name="T5" fmla="*/ 114 h 2016"/>
                <a:gd name="T6" fmla="*/ 34 w 1496"/>
                <a:gd name="T7" fmla="*/ 24 h 2016"/>
                <a:gd name="T8" fmla="*/ 31 w 1496"/>
                <a:gd name="T9" fmla="*/ 3 h 2016"/>
                <a:gd name="T10" fmla="*/ 23 w 1496"/>
                <a:gd name="T11" fmla="*/ 6 h 2016"/>
                <a:gd name="T12" fmla="*/ 20 w 1496"/>
                <a:gd name="T13" fmla="*/ 24 h 20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96"/>
                <a:gd name="T22" fmla="*/ 0 h 2016"/>
                <a:gd name="T23" fmla="*/ 1496 w 1496"/>
                <a:gd name="T24" fmla="*/ 2016 h 201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96" h="2016">
                  <a:moveTo>
                    <a:pt x="752" y="384"/>
                  </a:moveTo>
                  <a:cubicBezTo>
                    <a:pt x="648" y="624"/>
                    <a:pt x="368" y="1296"/>
                    <a:pt x="272" y="1536"/>
                  </a:cubicBezTo>
                  <a:cubicBezTo>
                    <a:pt x="176" y="1776"/>
                    <a:pt x="0" y="2016"/>
                    <a:pt x="176" y="1824"/>
                  </a:cubicBezTo>
                  <a:cubicBezTo>
                    <a:pt x="352" y="1632"/>
                    <a:pt x="1160" y="680"/>
                    <a:pt x="1328" y="384"/>
                  </a:cubicBezTo>
                  <a:cubicBezTo>
                    <a:pt x="1496" y="88"/>
                    <a:pt x="1256" y="96"/>
                    <a:pt x="1184" y="48"/>
                  </a:cubicBezTo>
                  <a:cubicBezTo>
                    <a:pt x="1112" y="0"/>
                    <a:pt x="968" y="40"/>
                    <a:pt x="896" y="96"/>
                  </a:cubicBezTo>
                  <a:cubicBezTo>
                    <a:pt x="824" y="152"/>
                    <a:pt x="856" y="144"/>
                    <a:pt x="752" y="384"/>
                  </a:cubicBezTo>
                  <a:close/>
                </a:path>
              </a:pathLst>
            </a:custGeom>
            <a:gradFill rotWithShape="1">
              <a:gsLst>
                <a:gs pos="0">
                  <a:srgbClr val="19E182">
                    <a:alpha val="7999"/>
                  </a:srgbClr>
                </a:gs>
                <a:gs pos="100000">
                  <a:srgbClr val="19E18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50"/>
            </a:p>
          </p:txBody>
        </p:sp>
        <p:sp>
          <p:nvSpPr>
            <p:cNvPr id="9233" name="Freeform 13"/>
            <p:cNvSpPr>
              <a:spLocks/>
            </p:cNvSpPr>
            <p:nvPr/>
          </p:nvSpPr>
          <p:spPr bwMode="auto">
            <a:xfrm rot="4294786">
              <a:off x="3858" y="1278"/>
              <a:ext cx="384" cy="804"/>
            </a:xfrm>
            <a:custGeom>
              <a:avLst/>
              <a:gdLst>
                <a:gd name="T0" fmla="*/ 3 w 1496"/>
                <a:gd name="T1" fmla="*/ 10 h 2016"/>
                <a:gd name="T2" fmla="*/ 1 w 1496"/>
                <a:gd name="T3" fmla="*/ 39 h 2016"/>
                <a:gd name="T4" fmla="*/ 1 w 1496"/>
                <a:gd name="T5" fmla="*/ 46 h 2016"/>
                <a:gd name="T6" fmla="*/ 6 w 1496"/>
                <a:gd name="T7" fmla="*/ 10 h 2016"/>
                <a:gd name="T8" fmla="*/ 5 w 1496"/>
                <a:gd name="T9" fmla="*/ 1 h 2016"/>
                <a:gd name="T10" fmla="*/ 4 w 1496"/>
                <a:gd name="T11" fmla="*/ 2 h 2016"/>
                <a:gd name="T12" fmla="*/ 3 w 1496"/>
                <a:gd name="T13" fmla="*/ 10 h 20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96"/>
                <a:gd name="T22" fmla="*/ 0 h 2016"/>
                <a:gd name="T23" fmla="*/ 1496 w 1496"/>
                <a:gd name="T24" fmla="*/ 2016 h 201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96" h="2016">
                  <a:moveTo>
                    <a:pt x="752" y="384"/>
                  </a:moveTo>
                  <a:cubicBezTo>
                    <a:pt x="648" y="624"/>
                    <a:pt x="368" y="1296"/>
                    <a:pt x="272" y="1536"/>
                  </a:cubicBezTo>
                  <a:cubicBezTo>
                    <a:pt x="176" y="1776"/>
                    <a:pt x="0" y="2016"/>
                    <a:pt x="176" y="1824"/>
                  </a:cubicBezTo>
                  <a:cubicBezTo>
                    <a:pt x="352" y="1632"/>
                    <a:pt x="1160" y="680"/>
                    <a:pt x="1328" y="384"/>
                  </a:cubicBezTo>
                  <a:cubicBezTo>
                    <a:pt x="1496" y="88"/>
                    <a:pt x="1256" y="96"/>
                    <a:pt x="1184" y="48"/>
                  </a:cubicBezTo>
                  <a:cubicBezTo>
                    <a:pt x="1112" y="0"/>
                    <a:pt x="968" y="40"/>
                    <a:pt x="896" y="96"/>
                  </a:cubicBezTo>
                  <a:cubicBezTo>
                    <a:pt x="824" y="152"/>
                    <a:pt x="856" y="144"/>
                    <a:pt x="752" y="384"/>
                  </a:cubicBezTo>
                  <a:close/>
                </a:path>
              </a:pathLst>
            </a:custGeom>
            <a:gradFill rotWithShape="1">
              <a:gsLst>
                <a:gs pos="0">
                  <a:srgbClr val="19E182">
                    <a:alpha val="7999"/>
                  </a:srgbClr>
                </a:gs>
                <a:gs pos="100000">
                  <a:srgbClr val="19E18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50"/>
            </a:p>
          </p:txBody>
        </p:sp>
        <p:sp>
          <p:nvSpPr>
            <p:cNvPr id="9234" name="Freeform 14"/>
            <p:cNvSpPr>
              <a:spLocks/>
            </p:cNvSpPr>
            <p:nvPr/>
          </p:nvSpPr>
          <p:spPr bwMode="auto">
            <a:xfrm rot="-1283851">
              <a:off x="4752" y="1632"/>
              <a:ext cx="276" cy="804"/>
            </a:xfrm>
            <a:custGeom>
              <a:avLst/>
              <a:gdLst>
                <a:gd name="T0" fmla="*/ 1 w 1496"/>
                <a:gd name="T1" fmla="*/ 10 h 2016"/>
                <a:gd name="T2" fmla="*/ 0 w 1496"/>
                <a:gd name="T3" fmla="*/ 39 h 2016"/>
                <a:gd name="T4" fmla="*/ 0 w 1496"/>
                <a:gd name="T5" fmla="*/ 46 h 2016"/>
                <a:gd name="T6" fmla="*/ 1 w 1496"/>
                <a:gd name="T7" fmla="*/ 10 h 2016"/>
                <a:gd name="T8" fmla="*/ 1 w 1496"/>
                <a:gd name="T9" fmla="*/ 1 h 2016"/>
                <a:gd name="T10" fmla="*/ 1 w 1496"/>
                <a:gd name="T11" fmla="*/ 2 h 2016"/>
                <a:gd name="T12" fmla="*/ 1 w 1496"/>
                <a:gd name="T13" fmla="*/ 10 h 20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96"/>
                <a:gd name="T22" fmla="*/ 0 h 2016"/>
                <a:gd name="T23" fmla="*/ 1496 w 1496"/>
                <a:gd name="T24" fmla="*/ 2016 h 201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96" h="2016">
                  <a:moveTo>
                    <a:pt x="752" y="384"/>
                  </a:moveTo>
                  <a:cubicBezTo>
                    <a:pt x="648" y="624"/>
                    <a:pt x="368" y="1296"/>
                    <a:pt x="272" y="1536"/>
                  </a:cubicBezTo>
                  <a:cubicBezTo>
                    <a:pt x="176" y="1776"/>
                    <a:pt x="0" y="2016"/>
                    <a:pt x="176" y="1824"/>
                  </a:cubicBezTo>
                  <a:cubicBezTo>
                    <a:pt x="352" y="1632"/>
                    <a:pt x="1160" y="680"/>
                    <a:pt x="1328" y="384"/>
                  </a:cubicBezTo>
                  <a:cubicBezTo>
                    <a:pt x="1496" y="88"/>
                    <a:pt x="1256" y="96"/>
                    <a:pt x="1184" y="48"/>
                  </a:cubicBezTo>
                  <a:cubicBezTo>
                    <a:pt x="1112" y="0"/>
                    <a:pt x="968" y="40"/>
                    <a:pt x="896" y="96"/>
                  </a:cubicBezTo>
                  <a:cubicBezTo>
                    <a:pt x="824" y="152"/>
                    <a:pt x="856" y="144"/>
                    <a:pt x="752" y="384"/>
                  </a:cubicBezTo>
                  <a:close/>
                </a:path>
              </a:pathLst>
            </a:custGeom>
            <a:gradFill rotWithShape="1">
              <a:gsLst>
                <a:gs pos="0">
                  <a:srgbClr val="19E182">
                    <a:alpha val="7999"/>
                  </a:srgbClr>
                </a:gs>
                <a:gs pos="100000">
                  <a:srgbClr val="19E18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50"/>
            </a:p>
          </p:txBody>
        </p:sp>
        <p:sp>
          <p:nvSpPr>
            <p:cNvPr id="9235" name="Freeform 15"/>
            <p:cNvSpPr>
              <a:spLocks/>
            </p:cNvSpPr>
            <p:nvPr/>
          </p:nvSpPr>
          <p:spPr bwMode="auto">
            <a:xfrm rot="-968331">
              <a:off x="5040" y="1200"/>
              <a:ext cx="408" cy="1056"/>
            </a:xfrm>
            <a:custGeom>
              <a:avLst/>
              <a:gdLst>
                <a:gd name="T0" fmla="*/ 4 w 1496"/>
                <a:gd name="T1" fmla="*/ 29 h 2016"/>
                <a:gd name="T2" fmla="*/ 1 w 1496"/>
                <a:gd name="T3" fmla="*/ 116 h 2016"/>
                <a:gd name="T4" fmla="*/ 1 w 1496"/>
                <a:gd name="T5" fmla="*/ 137 h 2016"/>
                <a:gd name="T6" fmla="*/ 7 w 1496"/>
                <a:gd name="T7" fmla="*/ 29 h 2016"/>
                <a:gd name="T8" fmla="*/ 7 w 1496"/>
                <a:gd name="T9" fmla="*/ 4 h 2016"/>
                <a:gd name="T10" fmla="*/ 5 w 1496"/>
                <a:gd name="T11" fmla="*/ 7 h 2016"/>
                <a:gd name="T12" fmla="*/ 4 w 1496"/>
                <a:gd name="T13" fmla="*/ 29 h 20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96"/>
                <a:gd name="T22" fmla="*/ 0 h 2016"/>
                <a:gd name="T23" fmla="*/ 1496 w 1496"/>
                <a:gd name="T24" fmla="*/ 2016 h 201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96" h="2016">
                  <a:moveTo>
                    <a:pt x="752" y="384"/>
                  </a:moveTo>
                  <a:cubicBezTo>
                    <a:pt x="648" y="624"/>
                    <a:pt x="368" y="1296"/>
                    <a:pt x="272" y="1536"/>
                  </a:cubicBezTo>
                  <a:cubicBezTo>
                    <a:pt x="176" y="1776"/>
                    <a:pt x="0" y="2016"/>
                    <a:pt x="176" y="1824"/>
                  </a:cubicBezTo>
                  <a:cubicBezTo>
                    <a:pt x="352" y="1632"/>
                    <a:pt x="1160" y="680"/>
                    <a:pt x="1328" y="384"/>
                  </a:cubicBezTo>
                  <a:cubicBezTo>
                    <a:pt x="1496" y="88"/>
                    <a:pt x="1256" y="96"/>
                    <a:pt x="1184" y="48"/>
                  </a:cubicBezTo>
                  <a:cubicBezTo>
                    <a:pt x="1112" y="0"/>
                    <a:pt x="968" y="40"/>
                    <a:pt x="896" y="96"/>
                  </a:cubicBezTo>
                  <a:cubicBezTo>
                    <a:pt x="824" y="152"/>
                    <a:pt x="856" y="144"/>
                    <a:pt x="752" y="384"/>
                  </a:cubicBezTo>
                  <a:close/>
                </a:path>
              </a:pathLst>
            </a:custGeom>
            <a:gradFill rotWithShape="1">
              <a:gsLst>
                <a:gs pos="0">
                  <a:srgbClr val="19E182">
                    <a:alpha val="7999"/>
                  </a:srgbClr>
                </a:gs>
                <a:gs pos="100000">
                  <a:srgbClr val="19E18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50"/>
            </a:p>
          </p:txBody>
        </p:sp>
        <p:sp>
          <p:nvSpPr>
            <p:cNvPr id="9236" name="Freeform 16"/>
            <p:cNvSpPr>
              <a:spLocks/>
            </p:cNvSpPr>
            <p:nvPr/>
          </p:nvSpPr>
          <p:spPr bwMode="auto">
            <a:xfrm rot="4764749">
              <a:off x="4980" y="-180"/>
              <a:ext cx="696" cy="1248"/>
            </a:xfrm>
            <a:custGeom>
              <a:avLst/>
              <a:gdLst>
                <a:gd name="T0" fmla="*/ 35 w 1496"/>
                <a:gd name="T1" fmla="*/ 56 h 2016"/>
                <a:gd name="T2" fmla="*/ 13 w 1496"/>
                <a:gd name="T3" fmla="*/ 226 h 2016"/>
                <a:gd name="T4" fmla="*/ 8 w 1496"/>
                <a:gd name="T5" fmla="*/ 268 h 2016"/>
                <a:gd name="T6" fmla="*/ 62 w 1496"/>
                <a:gd name="T7" fmla="*/ 56 h 2016"/>
                <a:gd name="T8" fmla="*/ 55 w 1496"/>
                <a:gd name="T9" fmla="*/ 7 h 2016"/>
                <a:gd name="T10" fmla="*/ 42 w 1496"/>
                <a:gd name="T11" fmla="*/ 14 h 2016"/>
                <a:gd name="T12" fmla="*/ 35 w 1496"/>
                <a:gd name="T13" fmla="*/ 56 h 20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96"/>
                <a:gd name="T22" fmla="*/ 0 h 2016"/>
                <a:gd name="T23" fmla="*/ 1496 w 1496"/>
                <a:gd name="T24" fmla="*/ 2016 h 201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96" h="2016">
                  <a:moveTo>
                    <a:pt x="752" y="384"/>
                  </a:moveTo>
                  <a:cubicBezTo>
                    <a:pt x="648" y="624"/>
                    <a:pt x="368" y="1296"/>
                    <a:pt x="272" y="1536"/>
                  </a:cubicBezTo>
                  <a:cubicBezTo>
                    <a:pt x="176" y="1776"/>
                    <a:pt x="0" y="2016"/>
                    <a:pt x="176" y="1824"/>
                  </a:cubicBezTo>
                  <a:cubicBezTo>
                    <a:pt x="352" y="1632"/>
                    <a:pt x="1160" y="680"/>
                    <a:pt x="1328" y="384"/>
                  </a:cubicBezTo>
                  <a:cubicBezTo>
                    <a:pt x="1496" y="88"/>
                    <a:pt x="1256" y="96"/>
                    <a:pt x="1184" y="48"/>
                  </a:cubicBezTo>
                  <a:cubicBezTo>
                    <a:pt x="1112" y="0"/>
                    <a:pt x="968" y="40"/>
                    <a:pt x="896" y="96"/>
                  </a:cubicBezTo>
                  <a:cubicBezTo>
                    <a:pt x="824" y="152"/>
                    <a:pt x="856" y="144"/>
                    <a:pt x="752" y="384"/>
                  </a:cubicBezTo>
                  <a:close/>
                </a:path>
              </a:pathLst>
            </a:custGeom>
            <a:gradFill rotWithShape="1">
              <a:gsLst>
                <a:gs pos="0">
                  <a:srgbClr val="19E182">
                    <a:alpha val="7999"/>
                  </a:srgbClr>
                </a:gs>
                <a:gs pos="100000">
                  <a:srgbClr val="19E18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50"/>
            </a:p>
          </p:txBody>
        </p:sp>
        <p:sp>
          <p:nvSpPr>
            <p:cNvPr id="9237" name="Freeform 17"/>
            <p:cNvSpPr>
              <a:spLocks/>
            </p:cNvSpPr>
            <p:nvPr/>
          </p:nvSpPr>
          <p:spPr bwMode="auto">
            <a:xfrm rot="-2925696">
              <a:off x="5388" y="852"/>
              <a:ext cx="456" cy="960"/>
            </a:xfrm>
            <a:custGeom>
              <a:avLst/>
              <a:gdLst>
                <a:gd name="T0" fmla="*/ 6 w 1496"/>
                <a:gd name="T1" fmla="*/ 20 h 2016"/>
                <a:gd name="T2" fmla="*/ 2 w 1496"/>
                <a:gd name="T3" fmla="*/ 79 h 2016"/>
                <a:gd name="T4" fmla="*/ 2 w 1496"/>
                <a:gd name="T5" fmla="*/ 94 h 2016"/>
                <a:gd name="T6" fmla="*/ 11 w 1496"/>
                <a:gd name="T7" fmla="*/ 20 h 2016"/>
                <a:gd name="T8" fmla="*/ 10 w 1496"/>
                <a:gd name="T9" fmla="*/ 2 h 2016"/>
                <a:gd name="T10" fmla="*/ 8 w 1496"/>
                <a:gd name="T11" fmla="*/ 5 h 2016"/>
                <a:gd name="T12" fmla="*/ 6 w 1496"/>
                <a:gd name="T13" fmla="*/ 20 h 20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96"/>
                <a:gd name="T22" fmla="*/ 0 h 2016"/>
                <a:gd name="T23" fmla="*/ 1496 w 1496"/>
                <a:gd name="T24" fmla="*/ 2016 h 201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96" h="2016">
                  <a:moveTo>
                    <a:pt x="752" y="384"/>
                  </a:moveTo>
                  <a:cubicBezTo>
                    <a:pt x="648" y="624"/>
                    <a:pt x="368" y="1296"/>
                    <a:pt x="272" y="1536"/>
                  </a:cubicBezTo>
                  <a:cubicBezTo>
                    <a:pt x="176" y="1776"/>
                    <a:pt x="0" y="2016"/>
                    <a:pt x="176" y="1824"/>
                  </a:cubicBezTo>
                  <a:cubicBezTo>
                    <a:pt x="352" y="1632"/>
                    <a:pt x="1160" y="680"/>
                    <a:pt x="1328" y="384"/>
                  </a:cubicBezTo>
                  <a:cubicBezTo>
                    <a:pt x="1496" y="88"/>
                    <a:pt x="1256" y="96"/>
                    <a:pt x="1184" y="48"/>
                  </a:cubicBezTo>
                  <a:cubicBezTo>
                    <a:pt x="1112" y="0"/>
                    <a:pt x="968" y="40"/>
                    <a:pt x="896" y="96"/>
                  </a:cubicBezTo>
                  <a:cubicBezTo>
                    <a:pt x="824" y="152"/>
                    <a:pt x="856" y="144"/>
                    <a:pt x="752" y="384"/>
                  </a:cubicBezTo>
                  <a:close/>
                </a:path>
              </a:pathLst>
            </a:custGeom>
            <a:gradFill rotWithShape="1">
              <a:gsLst>
                <a:gs pos="0">
                  <a:srgbClr val="19E182">
                    <a:alpha val="7999"/>
                  </a:srgbClr>
                </a:gs>
                <a:gs pos="100000">
                  <a:srgbClr val="19E18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50"/>
            </a:p>
          </p:txBody>
        </p:sp>
        <p:sp>
          <p:nvSpPr>
            <p:cNvPr id="9238" name="Freeform 18"/>
            <p:cNvSpPr>
              <a:spLocks/>
            </p:cNvSpPr>
            <p:nvPr/>
          </p:nvSpPr>
          <p:spPr bwMode="auto">
            <a:xfrm rot="3946685">
              <a:off x="3876" y="204"/>
              <a:ext cx="408" cy="1056"/>
            </a:xfrm>
            <a:custGeom>
              <a:avLst/>
              <a:gdLst>
                <a:gd name="T0" fmla="*/ 4 w 1496"/>
                <a:gd name="T1" fmla="*/ 29 h 2016"/>
                <a:gd name="T2" fmla="*/ 1 w 1496"/>
                <a:gd name="T3" fmla="*/ 116 h 2016"/>
                <a:gd name="T4" fmla="*/ 1 w 1496"/>
                <a:gd name="T5" fmla="*/ 137 h 2016"/>
                <a:gd name="T6" fmla="*/ 7 w 1496"/>
                <a:gd name="T7" fmla="*/ 29 h 2016"/>
                <a:gd name="T8" fmla="*/ 7 w 1496"/>
                <a:gd name="T9" fmla="*/ 4 h 2016"/>
                <a:gd name="T10" fmla="*/ 5 w 1496"/>
                <a:gd name="T11" fmla="*/ 7 h 2016"/>
                <a:gd name="T12" fmla="*/ 4 w 1496"/>
                <a:gd name="T13" fmla="*/ 29 h 20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96"/>
                <a:gd name="T22" fmla="*/ 0 h 2016"/>
                <a:gd name="T23" fmla="*/ 1496 w 1496"/>
                <a:gd name="T24" fmla="*/ 2016 h 201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96" h="2016">
                  <a:moveTo>
                    <a:pt x="752" y="384"/>
                  </a:moveTo>
                  <a:cubicBezTo>
                    <a:pt x="648" y="624"/>
                    <a:pt x="368" y="1296"/>
                    <a:pt x="272" y="1536"/>
                  </a:cubicBezTo>
                  <a:cubicBezTo>
                    <a:pt x="176" y="1776"/>
                    <a:pt x="0" y="2016"/>
                    <a:pt x="176" y="1824"/>
                  </a:cubicBezTo>
                  <a:cubicBezTo>
                    <a:pt x="352" y="1632"/>
                    <a:pt x="1160" y="680"/>
                    <a:pt x="1328" y="384"/>
                  </a:cubicBezTo>
                  <a:cubicBezTo>
                    <a:pt x="1496" y="88"/>
                    <a:pt x="1256" y="96"/>
                    <a:pt x="1184" y="48"/>
                  </a:cubicBezTo>
                  <a:cubicBezTo>
                    <a:pt x="1112" y="0"/>
                    <a:pt x="968" y="40"/>
                    <a:pt x="896" y="96"/>
                  </a:cubicBezTo>
                  <a:cubicBezTo>
                    <a:pt x="824" y="152"/>
                    <a:pt x="856" y="144"/>
                    <a:pt x="752" y="384"/>
                  </a:cubicBezTo>
                  <a:close/>
                </a:path>
              </a:pathLst>
            </a:custGeom>
            <a:gradFill rotWithShape="1">
              <a:gsLst>
                <a:gs pos="0">
                  <a:srgbClr val="19E182">
                    <a:alpha val="7999"/>
                  </a:srgbClr>
                </a:gs>
                <a:gs pos="100000">
                  <a:srgbClr val="19E18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50"/>
            </a:p>
          </p:txBody>
        </p:sp>
        <p:sp>
          <p:nvSpPr>
            <p:cNvPr id="9239" name="Freeform 19"/>
            <p:cNvSpPr>
              <a:spLocks/>
            </p:cNvSpPr>
            <p:nvPr/>
          </p:nvSpPr>
          <p:spPr bwMode="auto">
            <a:xfrm rot="2317852">
              <a:off x="3936" y="624"/>
              <a:ext cx="408" cy="1056"/>
            </a:xfrm>
            <a:custGeom>
              <a:avLst/>
              <a:gdLst>
                <a:gd name="T0" fmla="*/ 4 w 1496"/>
                <a:gd name="T1" fmla="*/ 29 h 2016"/>
                <a:gd name="T2" fmla="*/ 1 w 1496"/>
                <a:gd name="T3" fmla="*/ 116 h 2016"/>
                <a:gd name="T4" fmla="*/ 1 w 1496"/>
                <a:gd name="T5" fmla="*/ 137 h 2016"/>
                <a:gd name="T6" fmla="*/ 7 w 1496"/>
                <a:gd name="T7" fmla="*/ 29 h 2016"/>
                <a:gd name="T8" fmla="*/ 7 w 1496"/>
                <a:gd name="T9" fmla="*/ 4 h 2016"/>
                <a:gd name="T10" fmla="*/ 5 w 1496"/>
                <a:gd name="T11" fmla="*/ 7 h 2016"/>
                <a:gd name="T12" fmla="*/ 4 w 1496"/>
                <a:gd name="T13" fmla="*/ 29 h 20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96"/>
                <a:gd name="T22" fmla="*/ 0 h 2016"/>
                <a:gd name="T23" fmla="*/ 1496 w 1496"/>
                <a:gd name="T24" fmla="*/ 2016 h 201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96" h="2016">
                  <a:moveTo>
                    <a:pt x="752" y="384"/>
                  </a:moveTo>
                  <a:cubicBezTo>
                    <a:pt x="648" y="624"/>
                    <a:pt x="368" y="1296"/>
                    <a:pt x="272" y="1536"/>
                  </a:cubicBezTo>
                  <a:cubicBezTo>
                    <a:pt x="176" y="1776"/>
                    <a:pt x="0" y="2016"/>
                    <a:pt x="176" y="1824"/>
                  </a:cubicBezTo>
                  <a:cubicBezTo>
                    <a:pt x="352" y="1632"/>
                    <a:pt x="1160" y="680"/>
                    <a:pt x="1328" y="384"/>
                  </a:cubicBezTo>
                  <a:cubicBezTo>
                    <a:pt x="1496" y="88"/>
                    <a:pt x="1256" y="96"/>
                    <a:pt x="1184" y="48"/>
                  </a:cubicBezTo>
                  <a:cubicBezTo>
                    <a:pt x="1112" y="0"/>
                    <a:pt x="968" y="40"/>
                    <a:pt x="896" y="96"/>
                  </a:cubicBezTo>
                  <a:cubicBezTo>
                    <a:pt x="824" y="152"/>
                    <a:pt x="856" y="144"/>
                    <a:pt x="752" y="384"/>
                  </a:cubicBezTo>
                  <a:close/>
                </a:path>
              </a:pathLst>
            </a:custGeom>
            <a:gradFill rotWithShape="1">
              <a:gsLst>
                <a:gs pos="0">
                  <a:srgbClr val="19E182">
                    <a:alpha val="7999"/>
                  </a:srgbClr>
                </a:gs>
                <a:gs pos="100000">
                  <a:srgbClr val="19E18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50"/>
            </a:p>
          </p:txBody>
        </p:sp>
        <p:sp>
          <p:nvSpPr>
            <p:cNvPr id="9240" name="Freeform 20"/>
            <p:cNvSpPr>
              <a:spLocks/>
            </p:cNvSpPr>
            <p:nvPr/>
          </p:nvSpPr>
          <p:spPr bwMode="auto">
            <a:xfrm rot="3773371">
              <a:off x="3576" y="840"/>
              <a:ext cx="276" cy="804"/>
            </a:xfrm>
            <a:custGeom>
              <a:avLst/>
              <a:gdLst>
                <a:gd name="T0" fmla="*/ 1 w 1496"/>
                <a:gd name="T1" fmla="*/ 10 h 2016"/>
                <a:gd name="T2" fmla="*/ 0 w 1496"/>
                <a:gd name="T3" fmla="*/ 39 h 2016"/>
                <a:gd name="T4" fmla="*/ 0 w 1496"/>
                <a:gd name="T5" fmla="*/ 46 h 2016"/>
                <a:gd name="T6" fmla="*/ 1 w 1496"/>
                <a:gd name="T7" fmla="*/ 10 h 2016"/>
                <a:gd name="T8" fmla="*/ 1 w 1496"/>
                <a:gd name="T9" fmla="*/ 1 h 2016"/>
                <a:gd name="T10" fmla="*/ 1 w 1496"/>
                <a:gd name="T11" fmla="*/ 2 h 2016"/>
                <a:gd name="T12" fmla="*/ 1 w 1496"/>
                <a:gd name="T13" fmla="*/ 10 h 20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96"/>
                <a:gd name="T22" fmla="*/ 0 h 2016"/>
                <a:gd name="T23" fmla="*/ 1496 w 1496"/>
                <a:gd name="T24" fmla="*/ 2016 h 201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96" h="2016">
                  <a:moveTo>
                    <a:pt x="752" y="384"/>
                  </a:moveTo>
                  <a:cubicBezTo>
                    <a:pt x="648" y="624"/>
                    <a:pt x="368" y="1296"/>
                    <a:pt x="272" y="1536"/>
                  </a:cubicBezTo>
                  <a:cubicBezTo>
                    <a:pt x="176" y="1776"/>
                    <a:pt x="0" y="2016"/>
                    <a:pt x="176" y="1824"/>
                  </a:cubicBezTo>
                  <a:cubicBezTo>
                    <a:pt x="352" y="1632"/>
                    <a:pt x="1160" y="680"/>
                    <a:pt x="1328" y="384"/>
                  </a:cubicBezTo>
                  <a:cubicBezTo>
                    <a:pt x="1496" y="88"/>
                    <a:pt x="1256" y="96"/>
                    <a:pt x="1184" y="48"/>
                  </a:cubicBezTo>
                  <a:cubicBezTo>
                    <a:pt x="1112" y="0"/>
                    <a:pt x="968" y="40"/>
                    <a:pt x="896" y="96"/>
                  </a:cubicBezTo>
                  <a:cubicBezTo>
                    <a:pt x="824" y="152"/>
                    <a:pt x="856" y="144"/>
                    <a:pt x="752" y="384"/>
                  </a:cubicBezTo>
                  <a:close/>
                </a:path>
              </a:pathLst>
            </a:custGeom>
            <a:gradFill rotWithShape="1">
              <a:gsLst>
                <a:gs pos="0">
                  <a:srgbClr val="19E182">
                    <a:alpha val="7999"/>
                  </a:srgbClr>
                </a:gs>
                <a:gs pos="100000">
                  <a:srgbClr val="19E18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50"/>
            </a:p>
          </p:txBody>
        </p:sp>
        <p:sp>
          <p:nvSpPr>
            <p:cNvPr id="9241" name="Freeform 21"/>
            <p:cNvSpPr>
              <a:spLocks/>
            </p:cNvSpPr>
            <p:nvPr/>
          </p:nvSpPr>
          <p:spPr bwMode="auto">
            <a:xfrm rot="1434273">
              <a:off x="4128" y="864"/>
              <a:ext cx="276" cy="804"/>
            </a:xfrm>
            <a:custGeom>
              <a:avLst/>
              <a:gdLst>
                <a:gd name="T0" fmla="*/ 1 w 1496"/>
                <a:gd name="T1" fmla="*/ 10 h 2016"/>
                <a:gd name="T2" fmla="*/ 0 w 1496"/>
                <a:gd name="T3" fmla="*/ 39 h 2016"/>
                <a:gd name="T4" fmla="*/ 0 w 1496"/>
                <a:gd name="T5" fmla="*/ 46 h 2016"/>
                <a:gd name="T6" fmla="*/ 1 w 1496"/>
                <a:gd name="T7" fmla="*/ 10 h 2016"/>
                <a:gd name="T8" fmla="*/ 1 w 1496"/>
                <a:gd name="T9" fmla="*/ 1 h 2016"/>
                <a:gd name="T10" fmla="*/ 1 w 1496"/>
                <a:gd name="T11" fmla="*/ 2 h 2016"/>
                <a:gd name="T12" fmla="*/ 1 w 1496"/>
                <a:gd name="T13" fmla="*/ 10 h 20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96"/>
                <a:gd name="T22" fmla="*/ 0 h 2016"/>
                <a:gd name="T23" fmla="*/ 1496 w 1496"/>
                <a:gd name="T24" fmla="*/ 2016 h 201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96" h="2016">
                  <a:moveTo>
                    <a:pt x="752" y="384"/>
                  </a:moveTo>
                  <a:cubicBezTo>
                    <a:pt x="648" y="624"/>
                    <a:pt x="368" y="1296"/>
                    <a:pt x="272" y="1536"/>
                  </a:cubicBezTo>
                  <a:cubicBezTo>
                    <a:pt x="176" y="1776"/>
                    <a:pt x="0" y="2016"/>
                    <a:pt x="176" y="1824"/>
                  </a:cubicBezTo>
                  <a:cubicBezTo>
                    <a:pt x="352" y="1632"/>
                    <a:pt x="1160" y="680"/>
                    <a:pt x="1328" y="384"/>
                  </a:cubicBezTo>
                  <a:cubicBezTo>
                    <a:pt x="1496" y="88"/>
                    <a:pt x="1256" y="96"/>
                    <a:pt x="1184" y="48"/>
                  </a:cubicBezTo>
                  <a:cubicBezTo>
                    <a:pt x="1112" y="0"/>
                    <a:pt x="968" y="40"/>
                    <a:pt x="896" y="96"/>
                  </a:cubicBezTo>
                  <a:cubicBezTo>
                    <a:pt x="824" y="152"/>
                    <a:pt x="856" y="144"/>
                    <a:pt x="752" y="384"/>
                  </a:cubicBezTo>
                  <a:close/>
                </a:path>
              </a:pathLst>
            </a:custGeom>
            <a:gradFill rotWithShape="1">
              <a:gsLst>
                <a:gs pos="0">
                  <a:srgbClr val="19E182">
                    <a:alpha val="7999"/>
                  </a:srgbClr>
                </a:gs>
                <a:gs pos="100000">
                  <a:srgbClr val="19E18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50"/>
            </a:p>
          </p:txBody>
        </p:sp>
        <p:sp>
          <p:nvSpPr>
            <p:cNvPr id="9242" name="Oval 22"/>
            <p:cNvSpPr>
              <a:spLocks noChangeArrowheads="1"/>
            </p:cNvSpPr>
            <p:nvPr/>
          </p:nvSpPr>
          <p:spPr bwMode="auto">
            <a:xfrm>
              <a:off x="3264" y="96"/>
              <a:ext cx="1824" cy="1632"/>
            </a:xfrm>
            <a:prstGeom prst="ellipse">
              <a:avLst/>
            </a:prstGeom>
            <a:gradFill rotWithShape="1">
              <a:gsLst>
                <a:gs pos="0">
                  <a:srgbClr val="FFFF66">
                    <a:alpha val="24001"/>
                  </a:srgbClr>
                </a:gs>
                <a:gs pos="100000">
                  <a:srgbClr val="FFFF66">
                    <a:alpha val="26999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 sz="1350"/>
            </a:p>
          </p:txBody>
        </p:sp>
      </p:grpSp>
      <p:pic>
        <p:nvPicPr>
          <p:cNvPr id="9221" name="Picture 26" descr="Chu Aic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07281"/>
            <a:ext cx="3455988" cy="383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27" descr="180px-Papyrus_Ani_curs_hier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085851"/>
            <a:ext cx="4679950" cy="3780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9468" name="Rectangle 28"/>
          <p:cNvSpPr>
            <a:spLocks noChangeArrowheads="1"/>
          </p:cNvSpPr>
          <p:nvPr/>
        </p:nvSpPr>
        <p:spPr bwMode="auto">
          <a:xfrm>
            <a:off x="304800" y="4972050"/>
            <a:ext cx="3276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2400" b="1"/>
              <a:t>Bảng chữ cái tượng</a:t>
            </a:r>
          </a:p>
          <a:p>
            <a:pPr algn="ctr"/>
            <a:r>
              <a:rPr lang="en-US" sz="2400" b="1"/>
              <a:t>Hình Ai Cập cổ</a:t>
            </a:r>
          </a:p>
        </p:txBody>
      </p:sp>
      <p:sp>
        <p:nvSpPr>
          <p:cNvPr id="189469" name="Rectangle 29"/>
          <p:cNvSpPr>
            <a:spLocks noChangeArrowheads="1"/>
          </p:cNvSpPr>
          <p:nvPr/>
        </p:nvSpPr>
        <p:spPr bwMode="auto">
          <a:xfrm>
            <a:off x="4114800" y="5086350"/>
            <a:ext cx="46482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2100" b="1"/>
              <a:t>Chữ tượng hình Ai Cập cổ khắc </a:t>
            </a:r>
          </a:p>
          <a:p>
            <a:pPr algn="ctr"/>
            <a:r>
              <a:rPr lang="en-US" sz="2100" b="1"/>
              <a:t>trên lăng mộ vua Ram-xét VI</a:t>
            </a:r>
          </a:p>
        </p:txBody>
      </p:sp>
    </p:spTree>
    <p:extLst>
      <p:ext uri="{BB962C8B-B14F-4D97-AF65-F5344CB8AC3E}">
        <p14:creationId xmlns:p14="http://schemas.microsoft.com/office/powerpoint/2010/main" val="3189090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89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9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9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468" grpId="0"/>
      <p:bldP spid="18946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847118"/>
            <a:ext cx="9037074" cy="5116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918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/>
          </p:cNvSpPr>
          <p:nvPr>
            <p:ph type="title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endParaRPr lang="en-US" altLang="en-US" cap="none" smtClean="0">
              <a:effectLst/>
              <a:latin typeface="Franklin Gothic Medium" panose="020B0603020102020204" pitchFamily="34" charset="0"/>
            </a:endParaRPr>
          </a:p>
        </p:txBody>
      </p:sp>
      <p:sp>
        <p:nvSpPr>
          <p:cNvPr id="12291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en-US" altLang="en-US" smtClean="0">
              <a:latin typeface="Franklin Gothic Book" pitchFamily="34" charset="0"/>
            </a:endParaRPr>
          </a:p>
        </p:txBody>
      </p:sp>
      <p:pic>
        <p:nvPicPr>
          <p:cNvPr id="11268" name="Picture 3" descr="bd ai c c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38100">
            <a:solidFill>
              <a:srgbClr val="800000"/>
            </a:solidFill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0210658"/>
      </p:ext>
    </p:extLst>
  </p:cSld>
  <p:clrMapOvr>
    <a:masterClrMapping/>
  </p:clrMapOvr>
  <p:transition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4" name="Group 6"/>
          <p:cNvGrpSpPr>
            <a:grpSpLocks/>
          </p:cNvGrpSpPr>
          <p:nvPr/>
        </p:nvGrpSpPr>
        <p:grpSpPr bwMode="auto">
          <a:xfrm>
            <a:off x="1968911" y="2067074"/>
            <a:ext cx="4634832" cy="3929206"/>
            <a:chOff x="1809" y="557"/>
            <a:chExt cx="1148" cy="2339"/>
          </a:xfrm>
        </p:grpSpPr>
        <p:grpSp>
          <p:nvGrpSpPr>
            <p:cNvPr id="10246" name="Group 7"/>
            <p:cNvGrpSpPr>
              <a:grpSpLocks/>
            </p:cNvGrpSpPr>
            <p:nvPr/>
          </p:nvGrpSpPr>
          <p:grpSpPr bwMode="auto">
            <a:xfrm>
              <a:off x="1824" y="557"/>
              <a:ext cx="288" cy="307"/>
              <a:chOff x="2880" y="2700"/>
              <a:chExt cx="181" cy="181"/>
            </a:xfrm>
          </p:grpSpPr>
          <p:sp>
            <p:nvSpPr>
              <p:cNvPr id="10274" name="Line 8"/>
              <p:cNvSpPr>
                <a:spLocks noChangeShapeType="1"/>
              </p:cNvSpPr>
              <p:nvPr/>
            </p:nvSpPr>
            <p:spPr bwMode="auto">
              <a:xfrm>
                <a:off x="2880" y="2700"/>
                <a:ext cx="0" cy="18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vi-VN" sz="1350"/>
              </a:p>
            </p:txBody>
          </p:sp>
          <p:sp>
            <p:nvSpPr>
              <p:cNvPr id="10275" name="Line 9"/>
              <p:cNvSpPr>
                <a:spLocks noChangeShapeType="1"/>
              </p:cNvSpPr>
              <p:nvPr/>
            </p:nvSpPr>
            <p:spPr bwMode="auto">
              <a:xfrm>
                <a:off x="3060" y="2700"/>
                <a:ext cx="1" cy="18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vi-VN" sz="1350"/>
              </a:p>
            </p:txBody>
          </p:sp>
          <p:sp>
            <p:nvSpPr>
              <p:cNvPr id="10276" name="Line 10"/>
              <p:cNvSpPr>
                <a:spLocks noChangeShapeType="1"/>
              </p:cNvSpPr>
              <p:nvPr/>
            </p:nvSpPr>
            <p:spPr bwMode="auto">
              <a:xfrm rot="5400000">
                <a:off x="2969" y="2611"/>
                <a:ext cx="1" cy="18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vi-VN" sz="1350"/>
              </a:p>
            </p:txBody>
          </p:sp>
          <p:sp>
            <p:nvSpPr>
              <p:cNvPr id="10277" name="Line 11"/>
              <p:cNvSpPr>
                <a:spLocks noChangeShapeType="1"/>
              </p:cNvSpPr>
              <p:nvPr/>
            </p:nvSpPr>
            <p:spPr bwMode="auto">
              <a:xfrm>
                <a:off x="2933" y="2880"/>
                <a:ext cx="125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vi-VN" sz="1350"/>
              </a:p>
            </p:txBody>
          </p:sp>
          <p:sp>
            <p:nvSpPr>
              <p:cNvPr id="10278" name="Line 12"/>
              <p:cNvSpPr>
                <a:spLocks noChangeShapeType="1"/>
              </p:cNvSpPr>
              <p:nvPr/>
            </p:nvSpPr>
            <p:spPr bwMode="auto">
              <a:xfrm>
                <a:off x="2932" y="2792"/>
                <a:ext cx="1" cy="8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vi-VN" sz="1350"/>
              </a:p>
            </p:txBody>
          </p:sp>
        </p:grpSp>
        <p:grpSp>
          <p:nvGrpSpPr>
            <p:cNvPr id="10247" name="Group 13"/>
            <p:cNvGrpSpPr>
              <a:grpSpLocks/>
            </p:cNvGrpSpPr>
            <p:nvPr/>
          </p:nvGrpSpPr>
          <p:grpSpPr bwMode="auto">
            <a:xfrm>
              <a:off x="1867" y="1024"/>
              <a:ext cx="389" cy="577"/>
              <a:chOff x="1936" y="2146"/>
              <a:chExt cx="536" cy="900"/>
            </a:xfrm>
          </p:grpSpPr>
          <p:sp>
            <p:nvSpPr>
              <p:cNvPr id="10272" name="Oval 14"/>
              <p:cNvSpPr>
                <a:spLocks noChangeArrowheads="1"/>
              </p:cNvSpPr>
              <p:nvPr/>
            </p:nvSpPr>
            <p:spPr bwMode="auto">
              <a:xfrm>
                <a:off x="1962" y="2307"/>
                <a:ext cx="303" cy="305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vi-VN" sz="1350"/>
              </a:p>
            </p:txBody>
          </p:sp>
          <p:sp>
            <p:nvSpPr>
              <p:cNvPr id="10273" name="Text Box 15"/>
              <p:cNvSpPr txBox="1">
                <a:spLocks noChangeArrowheads="1"/>
              </p:cNvSpPr>
              <p:nvPr/>
            </p:nvSpPr>
            <p:spPr bwMode="auto">
              <a:xfrm>
                <a:off x="1936" y="2146"/>
                <a:ext cx="536" cy="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36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36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36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36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endParaRPr lang="vi-VN" sz="1350" b="1">
                  <a:latin typeface="+mn-lt"/>
                </a:endParaRPr>
              </a:p>
            </p:txBody>
          </p:sp>
        </p:grpSp>
        <p:grpSp>
          <p:nvGrpSpPr>
            <p:cNvPr id="10248" name="Group 16"/>
            <p:cNvGrpSpPr>
              <a:grpSpLocks/>
            </p:cNvGrpSpPr>
            <p:nvPr/>
          </p:nvGrpSpPr>
          <p:grpSpPr bwMode="auto">
            <a:xfrm>
              <a:off x="1872" y="1608"/>
              <a:ext cx="234" cy="292"/>
              <a:chOff x="2938" y="3728"/>
              <a:chExt cx="179" cy="215"/>
            </a:xfrm>
          </p:grpSpPr>
          <p:sp>
            <p:nvSpPr>
              <p:cNvPr id="10268" name="Freeform 17"/>
              <p:cNvSpPr>
                <a:spLocks/>
              </p:cNvSpPr>
              <p:nvPr/>
            </p:nvSpPr>
            <p:spPr bwMode="auto">
              <a:xfrm>
                <a:off x="2938" y="3847"/>
                <a:ext cx="57" cy="96"/>
              </a:xfrm>
              <a:custGeom>
                <a:avLst/>
                <a:gdLst>
                  <a:gd name="T0" fmla="*/ 0 w 101"/>
                  <a:gd name="T1" fmla="*/ 102 h 94"/>
                  <a:gd name="T2" fmla="*/ 6 w 101"/>
                  <a:gd name="T3" fmla="*/ 81 h 94"/>
                  <a:gd name="T4" fmla="*/ 10 w 101"/>
                  <a:gd name="T5" fmla="*/ 11 h 94"/>
                  <a:gd name="T6" fmla="*/ 10 w 101"/>
                  <a:gd name="T7" fmla="*/ 7 h 9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1"/>
                  <a:gd name="T13" fmla="*/ 0 h 94"/>
                  <a:gd name="T14" fmla="*/ 101 w 101"/>
                  <a:gd name="T15" fmla="*/ 94 h 9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1" h="94">
                    <a:moveTo>
                      <a:pt x="0" y="94"/>
                    </a:moveTo>
                    <a:cubicBezTo>
                      <a:pt x="10" y="91"/>
                      <a:pt x="47" y="87"/>
                      <a:pt x="63" y="73"/>
                    </a:cubicBezTo>
                    <a:cubicBezTo>
                      <a:pt x="79" y="59"/>
                      <a:pt x="91" y="22"/>
                      <a:pt x="96" y="11"/>
                    </a:cubicBezTo>
                    <a:cubicBezTo>
                      <a:pt x="101" y="0"/>
                      <a:pt x="96" y="8"/>
                      <a:pt x="96" y="7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vi-VN" sz="1350"/>
              </a:p>
            </p:txBody>
          </p:sp>
          <p:sp>
            <p:nvSpPr>
              <p:cNvPr id="10269" name="Line 18"/>
              <p:cNvSpPr>
                <a:spLocks noChangeShapeType="1"/>
              </p:cNvSpPr>
              <p:nvPr/>
            </p:nvSpPr>
            <p:spPr bwMode="auto">
              <a:xfrm flipV="1">
                <a:off x="2992" y="3728"/>
                <a:ext cx="1" cy="11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vi-VN" sz="1350"/>
              </a:p>
            </p:txBody>
          </p:sp>
          <p:sp>
            <p:nvSpPr>
              <p:cNvPr id="10270" name="Line 19"/>
              <p:cNvSpPr>
                <a:spLocks noChangeShapeType="1"/>
              </p:cNvSpPr>
              <p:nvPr/>
            </p:nvSpPr>
            <p:spPr bwMode="auto">
              <a:xfrm>
                <a:off x="2992" y="3728"/>
                <a:ext cx="125" cy="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vi-VN" sz="1350"/>
              </a:p>
            </p:txBody>
          </p:sp>
          <p:sp>
            <p:nvSpPr>
              <p:cNvPr id="10271" name="Line 20"/>
              <p:cNvSpPr>
                <a:spLocks noChangeShapeType="1"/>
              </p:cNvSpPr>
              <p:nvPr/>
            </p:nvSpPr>
            <p:spPr bwMode="auto">
              <a:xfrm>
                <a:off x="3116" y="3728"/>
                <a:ext cx="1" cy="21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vi-VN" sz="1350"/>
              </a:p>
            </p:txBody>
          </p:sp>
        </p:grpSp>
        <p:grpSp>
          <p:nvGrpSpPr>
            <p:cNvPr id="10249" name="Group 21"/>
            <p:cNvGrpSpPr>
              <a:grpSpLocks/>
            </p:cNvGrpSpPr>
            <p:nvPr/>
          </p:nvGrpSpPr>
          <p:grpSpPr bwMode="auto">
            <a:xfrm>
              <a:off x="1809" y="2192"/>
              <a:ext cx="375" cy="158"/>
              <a:chOff x="1980" y="3600"/>
              <a:chExt cx="180" cy="91"/>
            </a:xfrm>
          </p:grpSpPr>
          <p:sp>
            <p:nvSpPr>
              <p:cNvPr id="10266" name="Line 22"/>
              <p:cNvSpPr>
                <a:spLocks noChangeShapeType="1"/>
              </p:cNvSpPr>
              <p:nvPr/>
            </p:nvSpPr>
            <p:spPr bwMode="auto">
              <a:xfrm>
                <a:off x="1980" y="3600"/>
                <a:ext cx="180" cy="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vi-VN" sz="1350"/>
              </a:p>
            </p:txBody>
          </p:sp>
          <p:sp>
            <p:nvSpPr>
              <p:cNvPr id="10267" name="Line 23"/>
              <p:cNvSpPr>
                <a:spLocks noChangeShapeType="1"/>
              </p:cNvSpPr>
              <p:nvPr/>
            </p:nvSpPr>
            <p:spPr bwMode="auto">
              <a:xfrm>
                <a:off x="1980" y="3690"/>
                <a:ext cx="180" cy="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vi-VN" sz="1350"/>
              </a:p>
            </p:txBody>
          </p:sp>
        </p:grpSp>
        <p:grpSp>
          <p:nvGrpSpPr>
            <p:cNvPr id="10250" name="Group 24"/>
            <p:cNvGrpSpPr>
              <a:grpSpLocks/>
            </p:cNvGrpSpPr>
            <p:nvPr/>
          </p:nvGrpSpPr>
          <p:grpSpPr bwMode="auto">
            <a:xfrm>
              <a:off x="1876" y="2479"/>
              <a:ext cx="332" cy="417"/>
              <a:chOff x="1814" y="3680"/>
              <a:chExt cx="432" cy="641"/>
            </a:xfrm>
          </p:grpSpPr>
          <p:sp>
            <p:nvSpPr>
              <p:cNvPr id="10258" name="Oval 25"/>
              <p:cNvSpPr>
                <a:spLocks noChangeArrowheads="1"/>
              </p:cNvSpPr>
              <p:nvPr/>
            </p:nvSpPr>
            <p:spPr bwMode="auto">
              <a:xfrm>
                <a:off x="1919" y="3913"/>
                <a:ext cx="222" cy="183"/>
              </a:xfrm>
              <a:prstGeom prst="ellipse">
                <a:avLst/>
              </a:prstGeom>
              <a:solidFill>
                <a:srgbClr val="FFFFFF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vi-VN" sz="1350"/>
              </a:p>
            </p:txBody>
          </p:sp>
          <p:sp>
            <p:nvSpPr>
              <p:cNvPr id="10259" name="Text Box 26"/>
              <p:cNvSpPr txBox="1">
                <a:spLocks noChangeArrowheads="1"/>
              </p:cNvSpPr>
              <p:nvPr/>
            </p:nvSpPr>
            <p:spPr bwMode="auto">
              <a:xfrm>
                <a:off x="1843" y="3680"/>
                <a:ext cx="393" cy="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36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36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36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36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050" b="1">
                    <a:latin typeface="+mn-lt"/>
                    <a:cs typeface="Times New Roman" pitchFamily="18" charset="0"/>
                  </a:rPr>
                  <a:t>.</a:t>
                </a:r>
                <a:endParaRPr lang="en-US" sz="1350" b="1">
                  <a:latin typeface="+mn-lt"/>
                </a:endParaRPr>
              </a:p>
            </p:txBody>
          </p:sp>
          <p:sp>
            <p:nvSpPr>
              <p:cNvPr id="10260" name="Freeform 27"/>
              <p:cNvSpPr>
                <a:spLocks/>
              </p:cNvSpPr>
              <p:nvPr/>
            </p:nvSpPr>
            <p:spPr bwMode="auto">
              <a:xfrm>
                <a:off x="1814" y="3874"/>
                <a:ext cx="151" cy="41"/>
              </a:xfrm>
              <a:custGeom>
                <a:avLst/>
                <a:gdLst>
                  <a:gd name="T0" fmla="*/ 0 w 125"/>
                  <a:gd name="T1" fmla="*/ 19 h 36"/>
                  <a:gd name="T2" fmla="*/ 161 w 125"/>
                  <a:gd name="T3" fmla="*/ 8 h 36"/>
                  <a:gd name="T4" fmla="*/ 266 w 125"/>
                  <a:gd name="T5" fmla="*/ 61 h 36"/>
                  <a:gd name="T6" fmla="*/ 0 60000 65536"/>
                  <a:gd name="T7" fmla="*/ 0 60000 65536"/>
                  <a:gd name="T8" fmla="*/ 0 60000 65536"/>
                  <a:gd name="T9" fmla="*/ 0 w 125"/>
                  <a:gd name="T10" fmla="*/ 0 h 36"/>
                  <a:gd name="T11" fmla="*/ 125 w 125"/>
                  <a:gd name="T12" fmla="*/ 36 h 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5" h="36">
                    <a:moveTo>
                      <a:pt x="0" y="11"/>
                    </a:moveTo>
                    <a:cubicBezTo>
                      <a:pt x="12" y="10"/>
                      <a:pt x="54" y="0"/>
                      <a:pt x="75" y="4"/>
                    </a:cubicBezTo>
                    <a:cubicBezTo>
                      <a:pt x="96" y="8"/>
                      <a:pt x="115" y="29"/>
                      <a:pt x="125" y="36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vi-VN" sz="1350"/>
              </a:p>
            </p:txBody>
          </p:sp>
          <p:sp>
            <p:nvSpPr>
              <p:cNvPr id="10261" name="Freeform 28"/>
              <p:cNvSpPr>
                <a:spLocks/>
              </p:cNvSpPr>
              <p:nvPr/>
            </p:nvSpPr>
            <p:spPr bwMode="auto">
              <a:xfrm>
                <a:off x="2095" y="3855"/>
                <a:ext cx="151" cy="66"/>
              </a:xfrm>
              <a:custGeom>
                <a:avLst/>
                <a:gdLst>
                  <a:gd name="T0" fmla="*/ 0 w 105"/>
                  <a:gd name="T1" fmla="*/ 208 h 45"/>
                  <a:gd name="T2" fmla="*/ 217 w 105"/>
                  <a:gd name="T3" fmla="*/ 41 h 45"/>
                  <a:gd name="T4" fmla="*/ 449 w 105"/>
                  <a:gd name="T5" fmla="*/ 0 h 45"/>
                  <a:gd name="T6" fmla="*/ 0 60000 65536"/>
                  <a:gd name="T7" fmla="*/ 0 60000 65536"/>
                  <a:gd name="T8" fmla="*/ 0 60000 65536"/>
                  <a:gd name="T9" fmla="*/ 0 w 105"/>
                  <a:gd name="T10" fmla="*/ 0 h 45"/>
                  <a:gd name="T11" fmla="*/ 105 w 105"/>
                  <a:gd name="T12" fmla="*/ 45 h 4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5" h="45">
                    <a:moveTo>
                      <a:pt x="0" y="45"/>
                    </a:moveTo>
                    <a:cubicBezTo>
                      <a:pt x="9" y="39"/>
                      <a:pt x="33" y="17"/>
                      <a:pt x="51" y="9"/>
                    </a:cubicBezTo>
                    <a:cubicBezTo>
                      <a:pt x="69" y="1"/>
                      <a:pt x="94" y="2"/>
                      <a:pt x="105" y="0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vi-VN" sz="1350"/>
              </a:p>
            </p:txBody>
          </p:sp>
          <p:grpSp>
            <p:nvGrpSpPr>
              <p:cNvPr id="10262" name="Group 29"/>
              <p:cNvGrpSpPr>
                <a:grpSpLocks/>
              </p:cNvGrpSpPr>
              <p:nvPr/>
            </p:nvGrpSpPr>
            <p:grpSpPr bwMode="auto">
              <a:xfrm>
                <a:off x="1902" y="4142"/>
                <a:ext cx="246" cy="179"/>
                <a:chOff x="1914" y="3080"/>
                <a:chExt cx="221" cy="181"/>
              </a:xfrm>
            </p:grpSpPr>
            <p:sp>
              <p:nvSpPr>
                <p:cNvPr id="10263" name="Freeform 30"/>
                <p:cNvSpPr>
                  <a:spLocks/>
                </p:cNvSpPr>
                <p:nvPr/>
              </p:nvSpPr>
              <p:spPr bwMode="auto">
                <a:xfrm>
                  <a:off x="1919" y="3080"/>
                  <a:ext cx="216" cy="58"/>
                </a:xfrm>
                <a:custGeom>
                  <a:avLst/>
                  <a:gdLst>
                    <a:gd name="T0" fmla="*/ 0 w 931"/>
                    <a:gd name="T1" fmla="*/ 1 h 243"/>
                    <a:gd name="T2" fmla="*/ 0 w 931"/>
                    <a:gd name="T3" fmla="*/ 0 h 243"/>
                    <a:gd name="T4" fmla="*/ 0 w 931"/>
                    <a:gd name="T5" fmla="*/ 0 h 243"/>
                    <a:gd name="T6" fmla="*/ 1 w 931"/>
                    <a:gd name="T7" fmla="*/ 0 h 243"/>
                    <a:gd name="T8" fmla="*/ 1 w 931"/>
                    <a:gd name="T9" fmla="*/ 0 h 243"/>
                    <a:gd name="T10" fmla="*/ 1 w 931"/>
                    <a:gd name="T11" fmla="*/ 0 h 243"/>
                    <a:gd name="T12" fmla="*/ 2 w 931"/>
                    <a:gd name="T13" fmla="*/ 1 h 243"/>
                    <a:gd name="T14" fmla="*/ 2 w 931"/>
                    <a:gd name="T15" fmla="*/ 1 h 243"/>
                    <a:gd name="T16" fmla="*/ 3 w 931"/>
                    <a:gd name="T17" fmla="*/ 0 h 24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931"/>
                    <a:gd name="T28" fmla="*/ 0 h 243"/>
                    <a:gd name="T29" fmla="*/ 931 w 931"/>
                    <a:gd name="T30" fmla="*/ 243 h 243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931" h="243">
                      <a:moveTo>
                        <a:pt x="0" y="185"/>
                      </a:moveTo>
                      <a:cubicBezTo>
                        <a:pt x="15" y="171"/>
                        <a:pt x="66" y="120"/>
                        <a:pt x="91" y="99"/>
                      </a:cubicBezTo>
                      <a:cubicBezTo>
                        <a:pt x="116" y="78"/>
                        <a:pt x="124" y="72"/>
                        <a:pt x="151" y="56"/>
                      </a:cubicBezTo>
                      <a:cubicBezTo>
                        <a:pt x="178" y="40"/>
                        <a:pt x="214" y="8"/>
                        <a:pt x="250" y="4"/>
                      </a:cubicBezTo>
                      <a:cubicBezTo>
                        <a:pt x="286" y="0"/>
                        <a:pt x="324" y="3"/>
                        <a:pt x="370" y="30"/>
                      </a:cubicBezTo>
                      <a:cubicBezTo>
                        <a:pt x="416" y="57"/>
                        <a:pt x="482" y="133"/>
                        <a:pt x="524" y="164"/>
                      </a:cubicBezTo>
                      <a:cubicBezTo>
                        <a:pt x="566" y="195"/>
                        <a:pt x="585" y="210"/>
                        <a:pt x="623" y="219"/>
                      </a:cubicBezTo>
                      <a:cubicBezTo>
                        <a:pt x="661" y="228"/>
                        <a:pt x="700" y="243"/>
                        <a:pt x="751" y="219"/>
                      </a:cubicBezTo>
                      <a:cubicBezTo>
                        <a:pt x="802" y="195"/>
                        <a:pt x="893" y="107"/>
                        <a:pt x="931" y="77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vi-VN" sz="1350"/>
                </a:p>
              </p:txBody>
            </p:sp>
            <p:sp>
              <p:nvSpPr>
                <p:cNvPr id="10264" name="Freeform 31"/>
                <p:cNvSpPr>
                  <a:spLocks/>
                </p:cNvSpPr>
                <p:nvPr/>
              </p:nvSpPr>
              <p:spPr bwMode="auto">
                <a:xfrm>
                  <a:off x="1916" y="3141"/>
                  <a:ext cx="216" cy="58"/>
                </a:xfrm>
                <a:custGeom>
                  <a:avLst/>
                  <a:gdLst>
                    <a:gd name="T0" fmla="*/ 0 w 931"/>
                    <a:gd name="T1" fmla="*/ 1 h 243"/>
                    <a:gd name="T2" fmla="*/ 0 w 931"/>
                    <a:gd name="T3" fmla="*/ 0 h 243"/>
                    <a:gd name="T4" fmla="*/ 0 w 931"/>
                    <a:gd name="T5" fmla="*/ 0 h 243"/>
                    <a:gd name="T6" fmla="*/ 1 w 931"/>
                    <a:gd name="T7" fmla="*/ 0 h 243"/>
                    <a:gd name="T8" fmla="*/ 1 w 931"/>
                    <a:gd name="T9" fmla="*/ 0 h 243"/>
                    <a:gd name="T10" fmla="*/ 1 w 931"/>
                    <a:gd name="T11" fmla="*/ 0 h 243"/>
                    <a:gd name="T12" fmla="*/ 2 w 931"/>
                    <a:gd name="T13" fmla="*/ 1 h 243"/>
                    <a:gd name="T14" fmla="*/ 2 w 931"/>
                    <a:gd name="T15" fmla="*/ 1 h 243"/>
                    <a:gd name="T16" fmla="*/ 3 w 931"/>
                    <a:gd name="T17" fmla="*/ 0 h 24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931"/>
                    <a:gd name="T28" fmla="*/ 0 h 243"/>
                    <a:gd name="T29" fmla="*/ 931 w 931"/>
                    <a:gd name="T30" fmla="*/ 243 h 243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931" h="243">
                      <a:moveTo>
                        <a:pt x="0" y="185"/>
                      </a:moveTo>
                      <a:cubicBezTo>
                        <a:pt x="15" y="171"/>
                        <a:pt x="66" y="120"/>
                        <a:pt x="91" y="99"/>
                      </a:cubicBezTo>
                      <a:cubicBezTo>
                        <a:pt x="116" y="78"/>
                        <a:pt x="124" y="72"/>
                        <a:pt x="151" y="56"/>
                      </a:cubicBezTo>
                      <a:cubicBezTo>
                        <a:pt x="178" y="40"/>
                        <a:pt x="214" y="8"/>
                        <a:pt x="250" y="4"/>
                      </a:cubicBezTo>
                      <a:cubicBezTo>
                        <a:pt x="286" y="0"/>
                        <a:pt x="324" y="3"/>
                        <a:pt x="370" y="30"/>
                      </a:cubicBezTo>
                      <a:cubicBezTo>
                        <a:pt x="416" y="57"/>
                        <a:pt x="482" y="133"/>
                        <a:pt x="524" y="164"/>
                      </a:cubicBezTo>
                      <a:cubicBezTo>
                        <a:pt x="566" y="195"/>
                        <a:pt x="585" y="210"/>
                        <a:pt x="623" y="219"/>
                      </a:cubicBezTo>
                      <a:cubicBezTo>
                        <a:pt x="661" y="228"/>
                        <a:pt x="700" y="243"/>
                        <a:pt x="751" y="219"/>
                      </a:cubicBezTo>
                      <a:cubicBezTo>
                        <a:pt x="802" y="195"/>
                        <a:pt x="893" y="107"/>
                        <a:pt x="931" y="77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vi-VN" sz="1350"/>
                </a:p>
              </p:txBody>
            </p:sp>
            <p:sp>
              <p:nvSpPr>
                <p:cNvPr id="10265" name="Freeform 32"/>
                <p:cNvSpPr>
                  <a:spLocks/>
                </p:cNvSpPr>
                <p:nvPr/>
              </p:nvSpPr>
              <p:spPr bwMode="auto">
                <a:xfrm>
                  <a:off x="1914" y="3203"/>
                  <a:ext cx="216" cy="58"/>
                </a:xfrm>
                <a:custGeom>
                  <a:avLst/>
                  <a:gdLst>
                    <a:gd name="T0" fmla="*/ 0 w 931"/>
                    <a:gd name="T1" fmla="*/ 1 h 243"/>
                    <a:gd name="T2" fmla="*/ 0 w 931"/>
                    <a:gd name="T3" fmla="*/ 0 h 243"/>
                    <a:gd name="T4" fmla="*/ 0 w 931"/>
                    <a:gd name="T5" fmla="*/ 0 h 243"/>
                    <a:gd name="T6" fmla="*/ 1 w 931"/>
                    <a:gd name="T7" fmla="*/ 0 h 243"/>
                    <a:gd name="T8" fmla="*/ 1 w 931"/>
                    <a:gd name="T9" fmla="*/ 0 h 243"/>
                    <a:gd name="T10" fmla="*/ 1 w 931"/>
                    <a:gd name="T11" fmla="*/ 0 h 243"/>
                    <a:gd name="T12" fmla="*/ 2 w 931"/>
                    <a:gd name="T13" fmla="*/ 1 h 243"/>
                    <a:gd name="T14" fmla="*/ 2 w 931"/>
                    <a:gd name="T15" fmla="*/ 1 h 243"/>
                    <a:gd name="T16" fmla="*/ 3 w 931"/>
                    <a:gd name="T17" fmla="*/ 0 h 24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931"/>
                    <a:gd name="T28" fmla="*/ 0 h 243"/>
                    <a:gd name="T29" fmla="*/ 931 w 931"/>
                    <a:gd name="T30" fmla="*/ 243 h 243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931" h="243">
                      <a:moveTo>
                        <a:pt x="0" y="185"/>
                      </a:moveTo>
                      <a:cubicBezTo>
                        <a:pt x="15" y="171"/>
                        <a:pt x="66" y="120"/>
                        <a:pt x="91" y="99"/>
                      </a:cubicBezTo>
                      <a:cubicBezTo>
                        <a:pt x="116" y="78"/>
                        <a:pt x="124" y="72"/>
                        <a:pt x="151" y="56"/>
                      </a:cubicBezTo>
                      <a:cubicBezTo>
                        <a:pt x="178" y="40"/>
                        <a:pt x="214" y="8"/>
                        <a:pt x="250" y="4"/>
                      </a:cubicBezTo>
                      <a:cubicBezTo>
                        <a:pt x="286" y="0"/>
                        <a:pt x="324" y="3"/>
                        <a:pt x="370" y="30"/>
                      </a:cubicBezTo>
                      <a:cubicBezTo>
                        <a:pt x="416" y="57"/>
                        <a:pt x="482" y="133"/>
                        <a:pt x="524" y="164"/>
                      </a:cubicBezTo>
                      <a:cubicBezTo>
                        <a:pt x="566" y="195"/>
                        <a:pt x="585" y="210"/>
                        <a:pt x="623" y="219"/>
                      </a:cubicBezTo>
                      <a:cubicBezTo>
                        <a:pt x="661" y="228"/>
                        <a:pt x="700" y="243"/>
                        <a:pt x="751" y="219"/>
                      </a:cubicBezTo>
                      <a:cubicBezTo>
                        <a:pt x="802" y="195"/>
                        <a:pt x="893" y="107"/>
                        <a:pt x="931" y="77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vi-VN" sz="1350"/>
                </a:p>
              </p:txBody>
            </p:sp>
          </p:grpSp>
        </p:grpSp>
        <p:sp>
          <p:nvSpPr>
            <p:cNvPr id="10251" name="Rectangle 33"/>
            <p:cNvSpPr>
              <a:spLocks noChangeArrowheads="1"/>
            </p:cNvSpPr>
            <p:nvPr/>
          </p:nvSpPr>
          <p:spPr bwMode="auto">
            <a:xfrm>
              <a:off x="2286" y="563"/>
              <a:ext cx="576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>
                <a:tabLst>
                  <a:tab pos="1364456" algn="l"/>
                </a:tabLst>
              </a:pP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       </a:t>
              </a: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Cái</a:t>
              </a: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nhà</a:t>
              </a:r>
              <a:endParaRPr lang="en-US" sz="3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52" name="Rectangle 34"/>
            <p:cNvSpPr>
              <a:spLocks noChangeArrowheads="1"/>
            </p:cNvSpPr>
            <p:nvPr/>
          </p:nvSpPr>
          <p:spPr bwMode="auto">
            <a:xfrm>
              <a:off x="2400" y="1088"/>
              <a:ext cx="400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>
                <a:tabLst>
                  <a:tab pos="1364456" algn="l"/>
                </a:tabLst>
              </a:pP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Mặt</a:t>
              </a: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trời</a:t>
              </a:r>
              <a:endParaRPr lang="en-US" sz="3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53" name="Rectangle 35"/>
            <p:cNvSpPr>
              <a:spLocks noChangeArrowheads="1"/>
            </p:cNvSpPr>
            <p:nvPr/>
          </p:nvSpPr>
          <p:spPr bwMode="auto">
            <a:xfrm>
              <a:off x="2404" y="1520"/>
              <a:ext cx="448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>
                <a:tabLst>
                  <a:tab pos="1364456" algn="l"/>
                </a:tabLst>
              </a:pP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Người</a:t>
              </a: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đi</a:t>
              </a:r>
              <a:endParaRPr lang="en-US" sz="3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54" name="Rectangle 36"/>
            <p:cNvSpPr>
              <a:spLocks noChangeArrowheads="1"/>
            </p:cNvSpPr>
            <p:nvPr/>
          </p:nvSpPr>
          <p:spPr bwMode="auto">
            <a:xfrm>
              <a:off x="2379" y="2143"/>
              <a:ext cx="495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>
                <a:tabLst>
                  <a:tab pos="1364456" algn="l"/>
                </a:tabLst>
              </a:pPr>
              <a:r>
                <a:rPr lang="en-US" sz="2100" b="1" dirty="0">
                  <a:cs typeface="Times New Roman" pitchFamily="18" charset="0"/>
                </a:rPr>
                <a:t> </a:t>
              </a: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Kênh</a:t>
              </a: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đào</a:t>
              </a:r>
              <a:endParaRPr lang="en-US" sz="3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55" name="Rectangle 37"/>
            <p:cNvSpPr>
              <a:spLocks noChangeArrowheads="1"/>
            </p:cNvSpPr>
            <p:nvPr/>
          </p:nvSpPr>
          <p:spPr bwMode="auto">
            <a:xfrm>
              <a:off x="2379" y="2563"/>
              <a:ext cx="578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/>
            <a:p>
              <a:pPr>
                <a:tabLst>
                  <a:tab pos="1364456" algn="l"/>
                </a:tabLst>
              </a:pP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Khát</a:t>
              </a: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endParaRPr lang="en-US" sz="3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56" name="Oval 38"/>
            <p:cNvSpPr>
              <a:spLocks noChangeArrowheads="1"/>
            </p:cNvSpPr>
            <p:nvPr/>
          </p:nvSpPr>
          <p:spPr bwMode="auto">
            <a:xfrm>
              <a:off x="1960" y="1200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vi-VN" sz="1350"/>
            </a:p>
          </p:txBody>
        </p:sp>
        <p:sp>
          <p:nvSpPr>
            <p:cNvPr id="10257" name="Oval 39"/>
            <p:cNvSpPr>
              <a:spLocks noChangeArrowheads="1"/>
            </p:cNvSpPr>
            <p:nvPr/>
          </p:nvSpPr>
          <p:spPr bwMode="auto">
            <a:xfrm>
              <a:off x="2016" y="266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vi-VN" sz="1350"/>
            </a:p>
          </p:txBody>
        </p:sp>
      </p:grpSp>
      <p:sp>
        <p:nvSpPr>
          <p:cNvPr id="10245" name="Rectangle 40"/>
          <p:cNvSpPr>
            <a:spLocks noChangeArrowheads="1"/>
          </p:cNvSpPr>
          <p:nvPr/>
        </p:nvSpPr>
        <p:spPr bwMode="auto">
          <a:xfrm>
            <a:off x="1828800" y="1277175"/>
            <a:ext cx="6019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30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viết </a:t>
            </a:r>
            <a:r>
              <a:rPr lang="en-US" sz="30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3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 </a:t>
            </a:r>
            <a:r>
              <a:rPr lang="en-US" sz="30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Cập</a:t>
            </a:r>
            <a:r>
              <a:rPr lang="en-US" sz="3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cổ</a:t>
            </a:r>
            <a:r>
              <a:rPr lang="en-US" sz="3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endParaRPr lang="en-US" sz="30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084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05D519E-BDA6-40CE-9778-0C8FD23CB4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7" y="1459175"/>
            <a:ext cx="3371045" cy="3929658"/>
          </a:xfrm>
          <a:ln w="38100">
            <a:solidFill>
              <a:srgbClr val="C00000"/>
            </a:solidFill>
          </a:ln>
        </p:spPr>
      </p:pic>
      <p:pic>
        <p:nvPicPr>
          <p:cNvPr id="3074" name="Picture 2" descr="Ancient Egyptian Mathematics - Geometry in Ancient Egypt - Egyptian  Civilization">
            <a:extLst>
              <a:ext uri="{FF2B5EF4-FFF2-40B4-BE49-F238E27FC236}">
                <a16:creationId xmlns:a16="http://schemas.microsoft.com/office/drawing/2014/main" id="{5B6C20F5-CC67-44A6-9D32-BBE632C49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251" y="1282255"/>
            <a:ext cx="5377418" cy="4207577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0303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52" y="928559"/>
            <a:ext cx="8937523" cy="45191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9881" y="5562169"/>
            <a:ext cx="7001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7189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2"/>
          <p:cNvSpPr txBox="1">
            <a:spLocks noChangeArrowheads="1"/>
          </p:cNvSpPr>
          <p:nvPr/>
        </p:nvSpPr>
        <p:spPr bwMode="auto">
          <a:xfrm>
            <a:off x="914401" y="1314451"/>
            <a:ext cx="854075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vi-VN" sz="1350">
              <a:latin typeface="Arial" charset="0"/>
              <a:cs typeface="Arial" charset="0"/>
            </a:endParaRPr>
          </a:p>
        </p:txBody>
      </p:sp>
      <p:sp>
        <p:nvSpPr>
          <p:cNvPr id="2052" name="Rectangle 3"/>
          <p:cNvSpPr>
            <a:spLocks noChangeArrowheads="1"/>
          </p:cNvSpPr>
          <p:nvPr/>
        </p:nvSpPr>
        <p:spPr bwMode="auto">
          <a:xfrm>
            <a:off x="0" y="857250"/>
            <a:ext cx="9144000" cy="5143500"/>
          </a:xfrm>
          <a:prstGeom prst="rect">
            <a:avLst/>
          </a:prstGeom>
          <a:gradFill rotWithShape="1">
            <a:gsLst>
              <a:gs pos="0">
                <a:srgbClr val="A3E1C8"/>
              </a:gs>
              <a:gs pos="50000">
                <a:srgbClr val="CCFFFF"/>
              </a:gs>
              <a:gs pos="100000">
                <a:srgbClr val="A3E1C8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 sz="1350"/>
          </a:p>
        </p:txBody>
      </p:sp>
      <p:grpSp>
        <p:nvGrpSpPr>
          <p:cNvPr id="2053" name="Group 4"/>
          <p:cNvGrpSpPr>
            <a:grpSpLocks/>
          </p:cNvGrpSpPr>
          <p:nvPr/>
        </p:nvGrpSpPr>
        <p:grpSpPr bwMode="auto">
          <a:xfrm>
            <a:off x="4572000" y="1143000"/>
            <a:ext cx="4495800" cy="2786063"/>
            <a:chOff x="3264" y="96"/>
            <a:chExt cx="2832" cy="2340"/>
          </a:xfrm>
        </p:grpSpPr>
        <p:sp>
          <p:nvSpPr>
            <p:cNvPr id="2057" name="Freeform 5"/>
            <p:cNvSpPr>
              <a:spLocks/>
            </p:cNvSpPr>
            <p:nvPr/>
          </p:nvSpPr>
          <p:spPr bwMode="auto">
            <a:xfrm>
              <a:off x="4896" y="816"/>
              <a:ext cx="552" cy="1248"/>
            </a:xfrm>
            <a:custGeom>
              <a:avLst/>
              <a:gdLst>
                <a:gd name="T0" fmla="*/ 14 w 1496"/>
                <a:gd name="T1" fmla="*/ 56 h 2016"/>
                <a:gd name="T2" fmla="*/ 5 w 1496"/>
                <a:gd name="T3" fmla="*/ 226 h 2016"/>
                <a:gd name="T4" fmla="*/ 3 w 1496"/>
                <a:gd name="T5" fmla="*/ 268 h 2016"/>
                <a:gd name="T6" fmla="*/ 25 w 1496"/>
                <a:gd name="T7" fmla="*/ 56 h 2016"/>
                <a:gd name="T8" fmla="*/ 22 w 1496"/>
                <a:gd name="T9" fmla="*/ 7 h 2016"/>
                <a:gd name="T10" fmla="*/ 17 w 1496"/>
                <a:gd name="T11" fmla="*/ 14 h 2016"/>
                <a:gd name="T12" fmla="*/ 14 w 1496"/>
                <a:gd name="T13" fmla="*/ 56 h 20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96"/>
                <a:gd name="T22" fmla="*/ 0 h 2016"/>
                <a:gd name="T23" fmla="*/ 1496 w 1496"/>
                <a:gd name="T24" fmla="*/ 2016 h 201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96" h="2016">
                  <a:moveTo>
                    <a:pt x="752" y="384"/>
                  </a:moveTo>
                  <a:cubicBezTo>
                    <a:pt x="648" y="624"/>
                    <a:pt x="368" y="1296"/>
                    <a:pt x="272" y="1536"/>
                  </a:cubicBezTo>
                  <a:cubicBezTo>
                    <a:pt x="176" y="1776"/>
                    <a:pt x="0" y="2016"/>
                    <a:pt x="176" y="1824"/>
                  </a:cubicBezTo>
                  <a:cubicBezTo>
                    <a:pt x="352" y="1632"/>
                    <a:pt x="1160" y="680"/>
                    <a:pt x="1328" y="384"/>
                  </a:cubicBezTo>
                  <a:cubicBezTo>
                    <a:pt x="1496" y="88"/>
                    <a:pt x="1256" y="96"/>
                    <a:pt x="1184" y="48"/>
                  </a:cubicBezTo>
                  <a:cubicBezTo>
                    <a:pt x="1112" y="0"/>
                    <a:pt x="968" y="40"/>
                    <a:pt x="896" y="96"/>
                  </a:cubicBezTo>
                  <a:cubicBezTo>
                    <a:pt x="824" y="152"/>
                    <a:pt x="856" y="144"/>
                    <a:pt x="752" y="384"/>
                  </a:cubicBezTo>
                  <a:close/>
                </a:path>
              </a:pathLst>
            </a:custGeom>
            <a:gradFill rotWithShape="1">
              <a:gsLst>
                <a:gs pos="0">
                  <a:srgbClr val="19E182">
                    <a:alpha val="7999"/>
                  </a:srgbClr>
                </a:gs>
                <a:gs pos="100000">
                  <a:srgbClr val="19E18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50"/>
            </a:p>
          </p:txBody>
        </p:sp>
        <p:sp>
          <p:nvSpPr>
            <p:cNvPr id="2058" name="Freeform 6"/>
            <p:cNvSpPr>
              <a:spLocks/>
            </p:cNvSpPr>
            <p:nvPr/>
          </p:nvSpPr>
          <p:spPr bwMode="auto">
            <a:xfrm rot="1753969">
              <a:off x="4518" y="696"/>
              <a:ext cx="648" cy="1248"/>
            </a:xfrm>
            <a:custGeom>
              <a:avLst/>
              <a:gdLst>
                <a:gd name="T0" fmla="*/ 26 w 1496"/>
                <a:gd name="T1" fmla="*/ 56 h 2016"/>
                <a:gd name="T2" fmla="*/ 10 w 1496"/>
                <a:gd name="T3" fmla="*/ 226 h 2016"/>
                <a:gd name="T4" fmla="*/ 6 w 1496"/>
                <a:gd name="T5" fmla="*/ 268 h 2016"/>
                <a:gd name="T6" fmla="*/ 47 w 1496"/>
                <a:gd name="T7" fmla="*/ 56 h 2016"/>
                <a:gd name="T8" fmla="*/ 42 w 1496"/>
                <a:gd name="T9" fmla="*/ 7 h 2016"/>
                <a:gd name="T10" fmla="*/ 32 w 1496"/>
                <a:gd name="T11" fmla="*/ 14 h 2016"/>
                <a:gd name="T12" fmla="*/ 26 w 1496"/>
                <a:gd name="T13" fmla="*/ 56 h 20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96"/>
                <a:gd name="T22" fmla="*/ 0 h 2016"/>
                <a:gd name="T23" fmla="*/ 1496 w 1496"/>
                <a:gd name="T24" fmla="*/ 2016 h 201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96" h="2016">
                  <a:moveTo>
                    <a:pt x="752" y="384"/>
                  </a:moveTo>
                  <a:cubicBezTo>
                    <a:pt x="648" y="624"/>
                    <a:pt x="368" y="1296"/>
                    <a:pt x="272" y="1536"/>
                  </a:cubicBezTo>
                  <a:cubicBezTo>
                    <a:pt x="176" y="1776"/>
                    <a:pt x="0" y="2016"/>
                    <a:pt x="176" y="1824"/>
                  </a:cubicBezTo>
                  <a:cubicBezTo>
                    <a:pt x="352" y="1632"/>
                    <a:pt x="1160" y="680"/>
                    <a:pt x="1328" y="384"/>
                  </a:cubicBezTo>
                  <a:cubicBezTo>
                    <a:pt x="1496" y="88"/>
                    <a:pt x="1256" y="96"/>
                    <a:pt x="1184" y="48"/>
                  </a:cubicBezTo>
                  <a:cubicBezTo>
                    <a:pt x="1112" y="0"/>
                    <a:pt x="968" y="40"/>
                    <a:pt x="896" y="96"/>
                  </a:cubicBezTo>
                  <a:cubicBezTo>
                    <a:pt x="824" y="152"/>
                    <a:pt x="856" y="144"/>
                    <a:pt x="752" y="384"/>
                  </a:cubicBezTo>
                  <a:close/>
                </a:path>
              </a:pathLst>
            </a:custGeom>
            <a:gradFill rotWithShape="1">
              <a:gsLst>
                <a:gs pos="0">
                  <a:srgbClr val="19E182">
                    <a:alpha val="7999"/>
                  </a:srgbClr>
                </a:gs>
                <a:gs pos="100000">
                  <a:srgbClr val="19E18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50"/>
            </a:p>
          </p:txBody>
        </p:sp>
        <p:sp>
          <p:nvSpPr>
            <p:cNvPr id="2059" name="Freeform 7"/>
            <p:cNvSpPr>
              <a:spLocks/>
            </p:cNvSpPr>
            <p:nvPr/>
          </p:nvSpPr>
          <p:spPr bwMode="auto">
            <a:xfrm rot="-1819599">
              <a:off x="5151" y="1039"/>
              <a:ext cx="456" cy="960"/>
            </a:xfrm>
            <a:custGeom>
              <a:avLst/>
              <a:gdLst>
                <a:gd name="T0" fmla="*/ 6 w 1496"/>
                <a:gd name="T1" fmla="*/ 20 h 2016"/>
                <a:gd name="T2" fmla="*/ 2 w 1496"/>
                <a:gd name="T3" fmla="*/ 79 h 2016"/>
                <a:gd name="T4" fmla="*/ 2 w 1496"/>
                <a:gd name="T5" fmla="*/ 94 h 2016"/>
                <a:gd name="T6" fmla="*/ 11 w 1496"/>
                <a:gd name="T7" fmla="*/ 20 h 2016"/>
                <a:gd name="T8" fmla="*/ 10 w 1496"/>
                <a:gd name="T9" fmla="*/ 2 h 2016"/>
                <a:gd name="T10" fmla="*/ 8 w 1496"/>
                <a:gd name="T11" fmla="*/ 5 h 2016"/>
                <a:gd name="T12" fmla="*/ 6 w 1496"/>
                <a:gd name="T13" fmla="*/ 20 h 20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96"/>
                <a:gd name="T22" fmla="*/ 0 h 2016"/>
                <a:gd name="T23" fmla="*/ 1496 w 1496"/>
                <a:gd name="T24" fmla="*/ 2016 h 201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96" h="2016">
                  <a:moveTo>
                    <a:pt x="752" y="384"/>
                  </a:moveTo>
                  <a:cubicBezTo>
                    <a:pt x="648" y="624"/>
                    <a:pt x="368" y="1296"/>
                    <a:pt x="272" y="1536"/>
                  </a:cubicBezTo>
                  <a:cubicBezTo>
                    <a:pt x="176" y="1776"/>
                    <a:pt x="0" y="2016"/>
                    <a:pt x="176" y="1824"/>
                  </a:cubicBezTo>
                  <a:cubicBezTo>
                    <a:pt x="352" y="1632"/>
                    <a:pt x="1160" y="680"/>
                    <a:pt x="1328" y="384"/>
                  </a:cubicBezTo>
                  <a:cubicBezTo>
                    <a:pt x="1496" y="88"/>
                    <a:pt x="1256" y="96"/>
                    <a:pt x="1184" y="48"/>
                  </a:cubicBezTo>
                  <a:cubicBezTo>
                    <a:pt x="1112" y="0"/>
                    <a:pt x="968" y="40"/>
                    <a:pt x="896" y="96"/>
                  </a:cubicBezTo>
                  <a:cubicBezTo>
                    <a:pt x="824" y="152"/>
                    <a:pt x="856" y="144"/>
                    <a:pt x="752" y="384"/>
                  </a:cubicBezTo>
                  <a:close/>
                </a:path>
              </a:pathLst>
            </a:custGeom>
            <a:gradFill rotWithShape="1">
              <a:gsLst>
                <a:gs pos="0">
                  <a:srgbClr val="19E182">
                    <a:alpha val="7999"/>
                  </a:srgbClr>
                </a:gs>
                <a:gs pos="100000">
                  <a:srgbClr val="19E18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50"/>
            </a:p>
          </p:txBody>
        </p:sp>
        <p:sp>
          <p:nvSpPr>
            <p:cNvPr id="2060" name="Freeform 8"/>
            <p:cNvSpPr>
              <a:spLocks/>
            </p:cNvSpPr>
            <p:nvPr/>
          </p:nvSpPr>
          <p:spPr bwMode="auto">
            <a:xfrm rot="3278929">
              <a:off x="4689" y="550"/>
              <a:ext cx="420" cy="900"/>
            </a:xfrm>
            <a:custGeom>
              <a:avLst/>
              <a:gdLst>
                <a:gd name="T0" fmla="*/ 5 w 1496"/>
                <a:gd name="T1" fmla="*/ 15 h 2016"/>
                <a:gd name="T2" fmla="*/ 2 w 1496"/>
                <a:gd name="T3" fmla="*/ 61 h 2016"/>
                <a:gd name="T4" fmla="*/ 1 w 1496"/>
                <a:gd name="T5" fmla="*/ 72 h 2016"/>
                <a:gd name="T6" fmla="*/ 8 w 1496"/>
                <a:gd name="T7" fmla="*/ 15 h 2016"/>
                <a:gd name="T8" fmla="*/ 7 w 1496"/>
                <a:gd name="T9" fmla="*/ 2 h 2016"/>
                <a:gd name="T10" fmla="*/ 6 w 1496"/>
                <a:gd name="T11" fmla="*/ 4 h 2016"/>
                <a:gd name="T12" fmla="*/ 5 w 1496"/>
                <a:gd name="T13" fmla="*/ 15 h 20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96"/>
                <a:gd name="T22" fmla="*/ 0 h 2016"/>
                <a:gd name="T23" fmla="*/ 1496 w 1496"/>
                <a:gd name="T24" fmla="*/ 2016 h 201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96" h="2016">
                  <a:moveTo>
                    <a:pt x="752" y="384"/>
                  </a:moveTo>
                  <a:cubicBezTo>
                    <a:pt x="648" y="624"/>
                    <a:pt x="368" y="1296"/>
                    <a:pt x="272" y="1536"/>
                  </a:cubicBezTo>
                  <a:cubicBezTo>
                    <a:pt x="176" y="1776"/>
                    <a:pt x="0" y="2016"/>
                    <a:pt x="176" y="1824"/>
                  </a:cubicBezTo>
                  <a:cubicBezTo>
                    <a:pt x="352" y="1632"/>
                    <a:pt x="1160" y="680"/>
                    <a:pt x="1328" y="384"/>
                  </a:cubicBezTo>
                  <a:cubicBezTo>
                    <a:pt x="1496" y="88"/>
                    <a:pt x="1256" y="96"/>
                    <a:pt x="1184" y="48"/>
                  </a:cubicBezTo>
                  <a:cubicBezTo>
                    <a:pt x="1112" y="0"/>
                    <a:pt x="968" y="40"/>
                    <a:pt x="896" y="96"/>
                  </a:cubicBezTo>
                  <a:cubicBezTo>
                    <a:pt x="824" y="152"/>
                    <a:pt x="856" y="144"/>
                    <a:pt x="752" y="384"/>
                  </a:cubicBezTo>
                  <a:close/>
                </a:path>
              </a:pathLst>
            </a:custGeom>
            <a:gradFill rotWithShape="1">
              <a:gsLst>
                <a:gs pos="0">
                  <a:srgbClr val="19E182">
                    <a:alpha val="7999"/>
                  </a:srgbClr>
                </a:gs>
                <a:gs pos="100000">
                  <a:srgbClr val="19E18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50"/>
            </a:p>
          </p:txBody>
        </p:sp>
        <p:sp>
          <p:nvSpPr>
            <p:cNvPr id="2061" name="Freeform 9"/>
            <p:cNvSpPr>
              <a:spLocks/>
            </p:cNvSpPr>
            <p:nvPr/>
          </p:nvSpPr>
          <p:spPr bwMode="auto">
            <a:xfrm rot="2334802">
              <a:off x="4224" y="1440"/>
              <a:ext cx="420" cy="900"/>
            </a:xfrm>
            <a:custGeom>
              <a:avLst/>
              <a:gdLst>
                <a:gd name="T0" fmla="*/ 5 w 1496"/>
                <a:gd name="T1" fmla="*/ 15 h 2016"/>
                <a:gd name="T2" fmla="*/ 2 w 1496"/>
                <a:gd name="T3" fmla="*/ 61 h 2016"/>
                <a:gd name="T4" fmla="*/ 1 w 1496"/>
                <a:gd name="T5" fmla="*/ 72 h 2016"/>
                <a:gd name="T6" fmla="*/ 8 w 1496"/>
                <a:gd name="T7" fmla="*/ 15 h 2016"/>
                <a:gd name="T8" fmla="*/ 7 w 1496"/>
                <a:gd name="T9" fmla="*/ 2 h 2016"/>
                <a:gd name="T10" fmla="*/ 6 w 1496"/>
                <a:gd name="T11" fmla="*/ 4 h 2016"/>
                <a:gd name="T12" fmla="*/ 5 w 1496"/>
                <a:gd name="T13" fmla="*/ 15 h 20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96"/>
                <a:gd name="T22" fmla="*/ 0 h 2016"/>
                <a:gd name="T23" fmla="*/ 1496 w 1496"/>
                <a:gd name="T24" fmla="*/ 2016 h 201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96" h="2016">
                  <a:moveTo>
                    <a:pt x="752" y="384"/>
                  </a:moveTo>
                  <a:cubicBezTo>
                    <a:pt x="648" y="624"/>
                    <a:pt x="368" y="1296"/>
                    <a:pt x="272" y="1536"/>
                  </a:cubicBezTo>
                  <a:cubicBezTo>
                    <a:pt x="176" y="1776"/>
                    <a:pt x="0" y="2016"/>
                    <a:pt x="176" y="1824"/>
                  </a:cubicBezTo>
                  <a:cubicBezTo>
                    <a:pt x="352" y="1632"/>
                    <a:pt x="1160" y="680"/>
                    <a:pt x="1328" y="384"/>
                  </a:cubicBezTo>
                  <a:cubicBezTo>
                    <a:pt x="1496" y="88"/>
                    <a:pt x="1256" y="96"/>
                    <a:pt x="1184" y="48"/>
                  </a:cubicBezTo>
                  <a:cubicBezTo>
                    <a:pt x="1112" y="0"/>
                    <a:pt x="968" y="40"/>
                    <a:pt x="896" y="96"/>
                  </a:cubicBezTo>
                  <a:cubicBezTo>
                    <a:pt x="824" y="152"/>
                    <a:pt x="856" y="144"/>
                    <a:pt x="752" y="384"/>
                  </a:cubicBezTo>
                  <a:close/>
                </a:path>
              </a:pathLst>
            </a:custGeom>
            <a:gradFill rotWithShape="1">
              <a:gsLst>
                <a:gs pos="0">
                  <a:srgbClr val="19E182">
                    <a:alpha val="7999"/>
                  </a:srgbClr>
                </a:gs>
                <a:gs pos="100000">
                  <a:srgbClr val="19E18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50"/>
            </a:p>
          </p:txBody>
        </p:sp>
        <p:sp>
          <p:nvSpPr>
            <p:cNvPr id="2062" name="Freeform 10"/>
            <p:cNvSpPr>
              <a:spLocks/>
            </p:cNvSpPr>
            <p:nvPr/>
          </p:nvSpPr>
          <p:spPr bwMode="auto">
            <a:xfrm rot="3688303">
              <a:off x="5040" y="0"/>
              <a:ext cx="648" cy="1248"/>
            </a:xfrm>
            <a:custGeom>
              <a:avLst/>
              <a:gdLst>
                <a:gd name="T0" fmla="*/ 26 w 1496"/>
                <a:gd name="T1" fmla="*/ 56 h 2016"/>
                <a:gd name="T2" fmla="*/ 10 w 1496"/>
                <a:gd name="T3" fmla="*/ 226 h 2016"/>
                <a:gd name="T4" fmla="*/ 6 w 1496"/>
                <a:gd name="T5" fmla="*/ 268 h 2016"/>
                <a:gd name="T6" fmla="*/ 47 w 1496"/>
                <a:gd name="T7" fmla="*/ 56 h 2016"/>
                <a:gd name="T8" fmla="*/ 42 w 1496"/>
                <a:gd name="T9" fmla="*/ 7 h 2016"/>
                <a:gd name="T10" fmla="*/ 32 w 1496"/>
                <a:gd name="T11" fmla="*/ 14 h 2016"/>
                <a:gd name="T12" fmla="*/ 26 w 1496"/>
                <a:gd name="T13" fmla="*/ 56 h 20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96"/>
                <a:gd name="T22" fmla="*/ 0 h 2016"/>
                <a:gd name="T23" fmla="*/ 1496 w 1496"/>
                <a:gd name="T24" fmla="*/ 2016 h 201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96" h="2016">
                  <a:moveTo>
                    <a:pt x="752" y="384"/>
                  </a:moveTo>
                  <a:cubicBezTo>
                    <a:pt x="648" y="624"/>
                    <a:pt x="368" y="1296"/>
                    <a:pt x="272" y="1536"/>
                  </a:cubicBezTo>
                  <a:cubicBezTo>
                    <a:pt x="176" y="1776"/>
                    <a:pt x="0" y="2016"/>
                    <a:pt x="176" y="1824"/>
                  </a:cubicBezTo>
                  <a:cubicBezTo>
                    <a:pt x="352" y="1632"/>
                    <a:pt x="1160" y="680"/>
                    <a:pt x="1328" y="384"/>
                  </a:cubicBezTo>
                  <a:cubicBezTo>
                    <a:pt x="1496" y="88"/>
                    <a:pt x="1256" y="96"/>
                    <a:pt x="1184" y="48"/>
                  </a:cubicBezTo>
                  <a:cubicBezTo>
                    <a:pt x="1112" y="0"/>
                    <a:pt x="968" y="40"/>
                    <a:pt x="896" y="96"/>
                  </a:cubicBezTo>
                  <a:cubicBezTo>
                    <a:pt x="824" y="152"/>
                    <a:pt x="856" y="144"/>
                    <a:pt x="752" y="384"/>
                  </a:cubicBezTo>
                  <a:close/>
                </a:path>
              </a:pathLst>
            </a:custGeom>
            <a:gradFill rotWithShape="1">
              <a:gsLst>
                <a:gs pos="0">
                  <a:srgbClr val="19E182">
                    <a:alpha val="7999"/>
                  </a:srgbClr>
                </a:gs>
                <a:gs pos="100000">
                  <a:srgbClr val="19E18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50"/>
            </a:p>
          </p:txBody>
        </p:sp>
        <p:sp>
          <p:nvSpPr>
            <p:cNvPr id="2063" name="Freeform 11"/>
            <p:cNvSpPr>
              <a:spLocks/>
            </p:cNvSpPr>
            <p:nvPr/>
          </p:nvSpPr>
          <p:spPr bwMode="auto">
            <a:xfrm rot="949328">
              <a:off x="5091" y="405"/>
              <a:ext cx="600" cy="1008"/>
            </a:xfrm>
            <a:custGeom>
              <a:avLst/>
              <a:gdLst>
                <a:gd name="T0" fmla="*/ 20 w 1496"/>
                <a:gd name="T1" fmla="*/ 24 h 2016"/>
                <a:gd name="T2" fmla="*/ 7 w 1496"/>
                <a:gd name="T3" fmla="*/ 96 h 2016"/>
                <a:gd name="T4" fmla="*/ 4 w 1496"/>
                <a:gd name="T5" fmla="*/ 114 h 2016"/>
                <a:gd name="T6" fmla="*/ 34 w 1496"/>
                <a:gd name="T7" fmla="*/ 24 h 2016"/>
                <a:gd name="T8" fmla="*/ 31 w 1496"/>
                <a:gd name="T9" fmla="*/ 3 h 2016"/>
                <a:gd name="T10" fmla="*/ 23 w 1496"/>
                <a:gd name="T11" fmla="*/ 6 h 2016"/>
                <a:gd name="T12" fmla="*/ 20 w 1496"/>
                <a:gd name="T13" fmla="*/ 24 h 20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96"/>
                <a:gd name="T22" fmla="*/ 0 h 2016"/>
                <a:gd name="T23" fmla="*/ 1496 w 1496"/>
                <a:gd name="T24" fmla="*/ 2016 h 201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96" h="2016">
                  <a:moveTo>
                    <a:pt x="752" y="384"/>
                  </a:moveTo>
                  <a:cubicBezTo>
                    <a:pt x="648" y="624"/>
                    <a:pt x="368" y="1296"/>
                    <a:pt x="272" y="1536"/>
                  </a:cubicBezTo>
                  <a:cubicBezTo>
                    <a:pt x="176" y="1776"/>
                    <a:pt x="0" y="2016"/>
                    <a:pt x="176" y="1824"/>
                  </a:cubicBezTo>
                  <a:cubicBezTo>
                    <a:pt x="352" y="1632"/>
                    <a:pt x="1160" y="680"/>
                    <a:pt x="1328" y="384"/>
                  </a:cubicBezTo>
                  <a:cubicBezTo>
                    <a:pt x="1496" y="88"/>
                    <a:pt x="1256" y="96"/>
                    <a:pt x="1184" y="48"/>
                  </a:cubicBezTo>
                  <a:cubicBezTo>
                    <a:pt x="1112" y="0"/>
                    <a:pt x="968" y="40"/>
                    <a:pt x="896" y="96"/>
                  </a:cubicBezTo>
                  <a:cubicBezTo>
                    <a:pt x="824" y="152"/>
                    <a:pt x="856" y="144"/>
                    <a:pt x="752" y="384"/>
                  </a:cubicBezTo>
                  <a:close/>
                </a:path>
              </a:pathLst>
            </a:custGeom>
            <a:gradFill rotWithShape="1">
              <a:gsLst>
                <a:gs pos="0">
                  <a:srgbClr val="19E182">
                    <a:alpha val="7999"/>
                  </a:srgbClr>
                </a:gs>
                <a:gs pos="100000">
                  <a:srgbClr val="19E18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50"/>
            </a:p>
          </p:txBody>
        </p:sp>
        <p:sp>
          <p:nvSpPr>
            <p:cNvPr id="2064" name="Freeform 12"/>
            <p:cNvSpPr>
              <a:spLocks/>
            </p:cNvSpPr>
            <p:nvPr/>
          </p:nvSpPr>
          <p:spPr bwMode="auto">
            <a:xfrm rot="-784689">
              <a:off x="5328" y="624"/>
              <a:ext cx="600" cy="1008"/>
            </a:xfrm>
            <a:custGeom>
              <a:avLst/>
              <a:gdLst>
                <a:gd name="T0" fmla="*/ 20 w 1496"/>
                <a:gd name="T1" fmla="*/ 24 h 2016"/>
                <a:gd name="T2" fmla="*/ 7 w 1496"/>
                <a:gd name="T3" fmla="*/ 96 h 2016"/>
                <a:gd name="T4" fmla="*/ 4 w 1496"/>
                <a:gd name="T5" fmla="*/ 114 h 2016"/>
                <a:gd name="T6" fmla="*/ 34 w 1496"/>
                <a:gd name="T7" fmla="*/ 24 h 2016"/>
                <a:gd name="T8" fmla="*/ 31 w 1496"/>
                <a:gd name="T9" fmla="*/ 3 h 2016"/>
                <a:gd name="T10" fmla="*/ 23 w 1496"/>
                <a:gd name="T11" fmla="*/ 6 h 2016"/>
                <a:gd name="T12" fmla="*/ 20 w 1496"/>
                <a:gd name="T13" fmla="*/ 24 h 20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96"/>
                <a:gd name="T22" fmla="*/ 0 h 2016"/>
                <a:gd name="T23" fmla="*/ 1496 w 1496"/>
                <a:gd name="T24" fmla="*/ 2016 h 201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96" h="2016">
                  <a:moveTo>
                    <a:pt x="752" y="384"/>
                  </a:moveTo>
                  <a:cubicBezTo>
                    <a:pt x="648" y="624"/>
                    <a:pt x="368" y="1296"/>
                    <a:pt x="272" y="1536"/>
                  </a:cubicBezTo>
                  <a:cubicBezTo>
                    <a:pt x="176" y="1776"/>
                    <a:pt x="0" y="2016"/>
                    <a:pt x="176" y="1824"/>
                  </a:cubicBezTo>
                  <a:cubicBezTo>
                    <a:pt x="352" y="1632"/>
                    <a:pt x="1160" y="680"/>
                    <a:pt x="1328" y="384"/>
                  </a:cubicBezTo>
                  <a:cubicBezTo>
                    <a:pt x="1496" y="88"/>
                    <a:pt x="1256" y="96"/>
                    <a:pt x="1184" y="48"/>
                  </a:cubicBezTo>
                  <a:cubicBezTo>
                    <a:pt x="1112" y="0"/>
                    <a:pt x="968" y="40"/>
                    <a:pt x="896" y="96"/>
                  </a:cubicBezTo>
                  <a:cubicBezTo>
                    <a:pt x="824" y="152"/>
                    <a:pt x="856" y="144"/>
                    <a:pt x="752" y="384"/>
                  </a:cubicBezTo>
                  <a:close/>
                </a:path>
              </a:pathLst>
            </a:custGeom>
            <a:gradFill rotWithShape="1">
              <a:gsLst>
                <a:gs pos="0">
                  <a:srgbClr val="19E182">
                    <a:alpha val="7999"/>
                  </a:srgbClr>
                </a:gs>
                <a:gs pos="100000">
                  <a:srgbClr val="19E18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50"/>
            </a:p>
          </p:txBody>
        </p:sp>
        <p:sp>
          <p:nvSpPr>
            <p:cNvPr id="2065" name="Freeform 13"/>
            <p:cNvSpPr>
              <a:spLocks/>
            </p:cNvSpPr>
            <p:nvPr/>
          </p:nvSpPr>
          <p:spPr bwMode="auto">
            <a:xfrm rot="4294786">
              <a:off x="3858" y="1278"/>
              <a:ext cx="384" cy="804"/>
            </a:xfrm>
            <a:custGeom>
              <a:avLst/>
              <a:gdLst>
                <a:gd name="T0" fmla="*/ 3 w 1496"/>
                <a:gd name="T1" fmla="*/ 10 h 2016"/>
                <a:gd name="T2" fmla="*/ 1 w 1496"/>
                <a:gd name="T3" fmla="*/ 39 h 2016"/>
                <a:gd name="T4" fmla="*/ 1 w 1496"/>
                <a:gd name="T5" fmla="*/ 46 h 2016"/>
                <a:gd name="T6" fmla="*/ 6 w 1496"/>
                <a:gd name="T7" fmla="*/ 10 h 2016"/>
                <a:gd name="T8" fmla="*/ 5 w 1496"/>
                <a:gd name="T9" fmla="*/ 1 h 2016"/>
                <a:gd name="T10" fmla="*/ 4 w 1496"/>
                <a:gd name="T11" fmla="*/ 2 h 2016"/>
                <a:gd name="T12" fmla="*/ 3 w 1496"/>
                <a:gd name="T13" fmla="*/ 10 h 20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96"/>
                <a:gd name="T22" fmla="*/ 0 h 2016"/>
                <a:gd name="T23" fmla="*/ 1496 w 1496"/>
                <a:gd name="T24" fmla="*/ 2016 h 201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96" h="2016">
                  <a:moveTo>
                    <a:pt x="752" y="384"/>
                  </a:moveTo>
                  <a:cubicBezTo>
                    <a:pt x="648" y="624"/>
                    <a:pt x="368" y="1296"/>
                    <a:pt x="272" y="1536"/>
                  </a:cubicBezTo>
                  <a:cubicBezTo>
                    <a:pt x="176" y="1776"/>
                    <a:pt x="0" y="2016"/>
                    <a:pt x="176" y="1824"/>
                  </a:cubicBezTo>
                  <a:cubicBezTo>
                    <a:pt x="352" y="1632"/>
                    <a:pt x="1160" y="680"/>
                    <a:pt x="1328" y="384"/>
                  </a:cubicBezTo>
                  <a:cubicBezTo>
                    <a:pt x="1496" y="88"/>
                    <a:pt x="1256" y="96"/>
                    <a:pt x="1184" y="48"/>
                  </a:cubicBezTo>
                  <a:cubicBezTo>
                    <a:pt x="1112" y="0"/>
                    <a:pt x="968" y="40"/>
                    <a:pt x="896" y="96"/>
                  </a:cubicBezTo>
                  <a:cubicBezTo>
                    <a:pt x="824" y="152"/>
                    <a:pt x="856" y="144"/>
                    <a:pt x="752" y="384"/>
                  </a:cubicBezTo>
                  <a:close/>
                </a:path>
              </a:pathLst>
            </a:custGeom>
            <a:gradFill rotWithShape="1">
              <a:gsLst>
                <a:gs pos="0">
                  <a:srgbClr val="19E182">
                    <a:alpha val="7999"/>
                  </a:srgbClr>
                </a:gs>
                <a:gs pos="100000">
                  <a:srgbClr val="19E18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50"/>
            </a:p>
          </p:txBody>
        </p:sp>
        <p:sp>
          <p:nvSpPr>
            <p:cNvPr id="2066" name="Freeform 14"/>
            <p:cNvSpPr>
              <a:spLocks/>
            </p:cNvSpPr>
            <p:nvPr/>
          </p:nvSpPr>
          <p:spPr bwMode="auto">
            <a:xfrm rot="-1283851">
              <a:off x="4752" y="1632"/>
              <a:ext cx="276" cy="804"/>
            </a:xfrm>
            <a:custGeom>
              <a:avLst/>
              <a:gdLst>
                <a:gd name="T0" fmla="*/ 1 w 1496"/>
                <a:gd name="T1" fmla="*/ 10 h 2016"/>
                <a:gd name="T2" fmla="*/ 0 w 1496"/>
                <a:gd name="T3" fmla="*/ 39 h 2016"/>
                <a:gd name="T4" fmla="*/ 0 w 1496"/>
                <a:gd name="T5" fmla="*/ 46 h 2016"/>
                <a:gd name="T6" fmla="*/ 1 w 1496"/>
                <a:gd name="T7" fmla="*/ 10 h 2016"/>
                <a:gd name="T8" fmla="*/ 1 w 1496"/>
                <a:gd name="T9" fmla="*/ 1 h 2016"/>
                <a:gd name="T10" fmla="*/ 1 w 1496"/>
                <a:gd name="T11" fmla="*/ 2 h 2016"/>
                <a:gd name="T12" fmla="*/ 1 w 1496"/>
                <a:gd name="T13" fmla="*/ 10 h 20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96"/>
                <a:gd name="T22" fmla="*/ 0 h 2016"/>
                <a:gd name="T23" fmla="*/ 1496 w 1496"/>
                <a:gd name="T24" fmla="*/ 2016 h 201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96" h="2016">
                  <a:moveTo>
                    <a:pt x="752" y="384"/>
                  </a:moveTo>
                  <a:cubicBezTo>
                    <a:pt x="648" y="624"/>
                    <a:pt x="368" y="1296"/>
                    <a:pt x="272" y="1536"/>
                  </a:cubicBezTo>
                  <a:cubicBezTo>
                    <a:pt x="176" y="1776"/>
                    <a:pt x="0" y="2016"/>
                    <a:pt x="176" y="1824"/>
                  </a:cubicBezTo>
                  <a:cubicBezTo>
                    <a:pt x="352" y="1632"/>
                    <a:pt x="1160" y="680"/>
                    <a:pt x="1328" y="384"/>
                  </a:cubicBezTo>
                  <a:cubicBezTo>
                    <a:pt x="1496" y="88"/>
                    <a:pt x="1256" y="96"/>
                    <a:pt x="1184" y="48"/>
                  </a:cubicBezTo>
                  <a:cubicBezTo>
                    <a:pt x="1112" y="0"/>
                    <a:pt x="968" y="40"/>
                    <a:pt x="896" y="96"/>
                  </a:cubicBezTo>
                  <a:cubicBezTo>
                    <a:pt x="824" y="152"/>
                    <a:pt x="856" y="144"/>
                    <a:pt x="752" y="384"/>
                  </a:cubicBezTo>
                  <a:close/>
                </a:path>
              </a:pathLst>
            </a:custGeom>
            <a:gradFill rotWithShape="1">
              <a:gsLst>
                <a:gs pos="0">
                  <a:srgbClr val="19E182">
                    <a:alpha val="7999"/>
                  </a:srgbClr>
                </a:gs>
                <a:gs pos="100000">
                  <a:srgbClr val="19E18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50"/>
            </a:p>
          </p:txBody>
        </p:sp>
        <p:sp>
          <p:nvSpPr>
            <p:cNvPr id="2067" name="Freeform 15"/>
            <p:cNvSpPr>
              <a:spLocks/>
            </p:cNvSpPr>
            <p:nvPr/>
          </p:nvSpPr>
          <p:spPr bwMode="auto">
            <a:xfrm rot="-968331">
              <a:off x="5040" y="1200"/>
              <a:ext cx="408" cy="1056"/>
            </a:xfrm>
            <a:custGeom>
              <a:avLst/>
              <a:gdLst>
                <a:gd name="T0" fmla="*/ 4 w 1496"/>
                <a:gd name="T1" fmla="*/ 29 h 2016"/>
                <a:gd name="T2" fmla="*/ 1 w 1496"/>
                <a:gd name="T3" fmla="*/ 116 h 2016"/>
                <a:gd name="T4" fmla="*/ 1 w 1496"/>
                <a:gd name="T5" fmla="*/ 137 h 2016"/>
                <a:gd name="T6" fmla="*/ 7 w 1496"/>
                <a:gd name="T7" fmla="*/ 29 h 2016"/>
                <a:gd name="T8" fmla="*/ 7 w 1496"/>
                <a:gd name="T9" fmla="*/ 4 h 2016"/>
                <a:gd name="T10" fmla="*/ 5 w 1496"/>
                <a:gd name="T11" fmla="*/ 7 h 2016"/>
                <a:gd name="T12" fmla="*/ 4 w 1496"/>
                <a:gd name="T13" fmla="*/ 29 h 20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96"/>
                <a:gd name="T22" fmla="*/ 0 h 2016"/>
                <a:gd name="T23" fmla="*/ 1496 w 1496"/>
                <a:gd name="T24" fmla="*/ 2016 h 201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96" h="2016">
                  <a:moveTo>
                    <a:pt x="752" y="384"/>
                  </a:moveTo>
                  <a:cubicBezTo>
                    <a:pt x="648" y="624"/>
                    <a:pt x="368" y="1296"/>
                    <a:pt x="272" y="1536"/>
                  </a:cubicBezTo>
                  <a:cubicBezTo>
                    <a:pt x="176" y="1776"/>
                    <a:pt x="0" y="2016"/>
                    <a:pt x="176" y="1824"/>
                  </a:cubicBezTo>
                  <a:cubicBezTo>
                    <a:pt x="352" y="1632"/>
                    <a:pt x="1160" y="680"/>
                    <a:pt x="1328" y="384"/>
                  </a:cubicBezTo>
                  <a:cubicBezTo>
                    <a:pt x="1496" y="88"/>
                    <a:pt x="1256" y="96"/>
                    <a:pt x="1184" y="48"/>
                  </a:cubicBezTo>
                  <a:cubicBezTo>
                    <a:pt x="1112" y="0"/>
                    <a:pt x="968" y="40"/>
                    <a:pt x="896" y="96"/>
                  </a:cubicBezTo>
                  <a:cubicBezTo>
                    <a:pt x="824" y="152"/>
                    <a:pt x="856" y="144"/>
                    <a:pt x="752" y="384"/>
                  </a:cubicBezTo>
                  <a:close/>
                </a:path>
              </a:pathLst>
            </a:custGeom>
            <a:gradFill rotWithShape="1">
              <a:gsLst>
                <a:gs pos="0">
                  <a:srgbClr val="19E182">
                    <a:alpha val="7999"/>
                  </a:srgbClr>
                </a:gs>
                <a:gs pos="100000">
                  <a:srgbClr val="19E18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50"/>
            </a:p>
          </p:txBody>
        </p:sp>
        <p:sp>
          <p:nvSpPr>
            <p:cNvPr id="2068" name="Freeform 16"/>
            <p:cNvSpPr>
              <a:spLocks/>
            </p:cNvSpPr>
            <p:nvPr/>
          </p:nvSpPr>
          <p:spPr bwMode="auto">
            <a:xfrm rot="4764749">
              <a:off x="4980" y="-180"/>
              <a:ext cx="696" cy="1248"/>
            </a:xfrm>
            <a:custGeom>
              <a:avLst/>
              <a:gdLst>
                <a:gd name="T0" fmla="*/ 35 w 1496"/>
                <a:gd name="T1" fmla="*/ 56 h 2016"/>
                <a:gd name="T2" fmla="*/ 13 w 1496"/>
                <a:gd name="T3" fmla="*/ 226 h 2016"/>
                <a:gd name="T4" fmla="*/ 8 w 1496"/>
                <a:gd name="T5" fmla="*/ 268 h 2016"/>
                <a:gd name="T6" fmla="*/ 62 w 1496"/>
                <a:gd name="T7" fmla="*/ 56 h 2016"/>
                <a:gd name="T8" fmla="*/ 55 w 1496"/>
                <a:gd name="T9" fmla="*/ 7 h 2016"/>
                <a:gd name="T10" fmla="*/ 42 w 1496"/>
                <a:gd name="T11" fmla="*/ 14 h 2016"/>
                <a:gd name="T12" fmla="*/ 35 w 1496"/>
                <a:gd name="T13" fmla="*/ 56 h 20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96"/>
                <a:gd name="T22" fmla="*/ 0 h 2016"/>
                <a:gd name="T23" fmla="*/ 1496 w 1496"/>
                <a:gd name="T24" fmla="*/ 2016 h 201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96" h="2016">
                  <a:moveTo>
                    <a:pt x="752" y="384"/>
                  </a:moveTo>
                  <a:cubicBezTo>
                    <a:pt x="648" y="624"/>
                    <a:pt x="368" y="1296"/>
                    <a:pt x="272" y="1536"/>
                  </a:cubicBezTo>
                  <a:cubicBezTo>
                    <a:pt x="176" y="1776"/>
                    <a:pt x="0" y="2016"/>
                    <a:pt x="176" y="1824"/>
                  </a:cubicBezTo>
                  <a:cubicBezTo>
                    <a:pt x="352" y="1632"/>
                    <a:pt x="1160" y="680"/>
                    <a:pt x="1328" y="384"/>
                  </a:cubicBezTo>
                  <a:cubicBezTo>
                    <a:pt x="1496" y="88"/>
                    <a:pt x="1256" y="96"/>
                    <a:pt x="1184" y="48"/>
                  </a:cubicBezTo>
                  <a:cubicBezTo>
                    <a:pt x="1112" y="0"/>
                    <a:pt x="968" y="40"/>
                    <a:pt x="896" y="96"/>
                  </a:cubicBezTo>
                  <a:cubicBezTo>
                    <a:pt x="824" y="152"/>
                    <a:pt x="856" y="144"/>
                    <a:pt x="752" y="384"/>
                  </a:cubicBezTo>
                  <a:close/>
                </a:path>
              </a:pathLst>
            </a:custGeom>
            <a:gradFill rotWithShape="1">
              <a:gsLst>
                <a:gs pos="0">
                  <a:srgbClr val="19E182">
                    <a:alpha val="7999"/>
                  </a:srgbClr>
                </a:gs>
                <a:gs pos="100000">
                  <a:srgbClr val="19E18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50"/>
            </a:p>
          </p:txBody>
        </p:sp>
        <p:sp>
          <p:nvSpPr>
            <p:cNvPr id="2069" name="Freeform 17"/>
            <p:cNvSpPr>
              <a:spLocks/>
            </p:cNvSpPr>
            <p:nvPr/>
          </p:nvSpPr>
          <p:spPr bwMode="auto">
            <a:xfrm rot="-2925696">
              <a:off x="5388" y="852"/>
              <a:ext cx="456" cy="960"/>
            </a:xfrm>
            <a:custGeom>
              <a:avLst/>
              <a:gdLst>
                <a:gd name="T0" fmla="*/ 6 w 1496"/>
                <a:gd name="T1" fmla="*/ 20 h 2016"/>
                <a:gd name="T2" fmla="*/ 2 w 1496"/>
                <a:gd name="T3" fmla="*/ 79 h 2016"/>
                <a:gd name="T4" fmla="*/ 2 w 1496"/>
                <a:gd name="T5" fmla="*/ 94 h 2016"/>
                <a:gd name="T6" fmla="*/ 11 w 1496"/>
                <a:gd name="T7" fmla="*/ 20 h 2016"/>
                <a:gd name="T8" fmla="*/ 10 w 1496"/>
                <a:gd name="T9" fmla="*/ 2 h 2016"/>
                <a:gd name="T10" fmla="*/ 8 w 1496"/>
                <a:gd name="T11" fmla="*/ 5 h 2016"/>
                <a:gd name="T12" fmla="*/ 6 w 1496"/>
                <a:gd name="T13" fmla="*/ 20 h 20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96"/>
                <a:gd name="T22" fmla="*/ 0 h 2016"/>
                <a:gd name="T23" fmla="*/ 1496 w 1496"/>
                <a:gd name="T24" fmla="*/ 2016 h 201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96" h="2016">
                  <a:moveTo>
                    <a:pt x="752" y="384"/>
                  </a:moveTo>
                  <a:cubicBezTo>
                    <a:pt x="648" y="624"/>
                    <a:pt x="368" y="1296"/>
                    <a:pt x="272" y="1536"/>
                  </a:cubicBezTo>
                  <a:cubicBezTo>
                    <a:pt x="176" y="1776"/>
                    <a:pt x="0" y="2016"/>
                    <a:pt x="176" y="1824"/>
                  </a:cubicBezTo>
                  <a:cubicBezTo>
                    <a:pt x="352" y="1632"/>
                    <a:pt x="1160" y="680"/>
                    <a:pt x="1328" y="384"/>
                  </a:cubicBezTo>
                  <a:cubicBezTo>
                    <a:pt x="1496" y="88"/>
                    <a:pt x="1256" y="96"/>
                    <a:pt x="1184" y="48"/>
                  </a:cubicBezTo>
                  <a:cubicBezTo>
                    <a:pt x="1112" y="0"/>
                    <a:pt x="968" y="40"/>
                    <a:pt x="896" y="96"/>
                  </a:cubicBezTo>
                  <a:cubicBezTo>
                    <a:pt x="824" y="152"/>
                    <a:pt x="856" y="144"/>
                    <a:pt x="752" y="384"/>
                  </a:cubicBezTo>
                  <a:close/>
                </a:path>
              </a:pathLst>
            </a:custGeom>
            <a:gradFill rotWithShape="1">
              <a:gsLst>
                <a:gs pos="0">
                  <a:srgbClr val="19E182">
                    <a:alpha val="7999"/>
                  </a:srgbClr>
                </a:gs>
                <a:gs pos="100000">
                  <a:srgbClr val="19E18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50"/>
            </a:p>
          </p:txBody>
        </p:sp>
        <p:sp>
          <p:nvSpPr>
            <p:cNvPr id="2070" name="Freeform 18"/>
            <p:cNvSpPr>
              <a:spLocks/>
            </p:cNvSpPr>
            <p:nvPr/>
          </p:nvSpPr>
          <p:spPr bwMode="auto">
            <a:xfrm rot="3946685">
              <a:off x="3876" y="204"/>
              <a:ext cx="408" cy="1056"/>
            </a:xfrm>
            <a:custGeom>
              <a:avLst/>
              <a:gdLst>
                <a:gd name="T0" fmla="*/ 4 w 1496"/>
                <a:gd name="T1" fmla="*/ 29 h 2016"/>
                <a:gd name="T2" fmla="*/ 1 w 1496"/>
                <a:gd name="T3" fmla="*/ 116 h 2016"/>
                <a:gd name="T4" fmla="*/ 1 w 1496"/>
                <a:gd name="T5" fmla="*/ 137 h 2016"/>
                <a:gd name="T6" fmla="*/ 7 w 1496"/>
                <a:gd name="T7" fmla="*/ 29 h 2016"/>
                <a:gd name="T8" fmla="*/ 7 w 1496"/>
                <a:gd name="T9" fmla="*/ 4 h 2016"/>
                <a:gd name="T10" fmla="*/ 5 w 1496"/>
                <a:gd name="T11" fmla="*/ 7 h 2016"/>
                <a:gd name="T12" fmla="*/ 4 w 1496"/>
                <a:gd name="T13" fmla="*/ 29 h 20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96"/>
                <a:gd name="T22" fmla="*/ 0 h 2016"/>
                <a:gd name="T23" fmla="*/ 1496 w 1496"/>
                <a:gd name="T24" fmla="*/ 2016 h 201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96" h="2016">
                  <a:moveTo>
                    <a:pt x="752" y="384"/>
                  </a:moveTo>
                  <a:cubicBezTo>
                    <a:pt x="648" y="624"/>
                    <a:pt x="368" y="1296"/>
                    <a:pt x="272" y="1536"/>
                  </a:cubicBezTo>
                  <a:cubicBezTo>
                    <a:pt x="176" y="1776"/>
                    <a:pt x="0" y="2016"/>
                    <a:pt x="176" y="1824"/>
                  </a:cubicBezTo>
                  <a:cubicBezTo>
                    <a:pt x="352" y="1632"/>
                    <a:pt x="1160" y="680"/>
                    <a:pt x="1328" y="384"/>
                  </a:cubicBezTo>
                  <a:cubicBezTo>
                    <a:pt x="1496" y="88"/>
                    <a:pt x="1256" y="96"/>
                    <a:pt x="1184" y="48"/>
                  </a:cubicBezTo>
                  <a:cubicBezTo>
                    <a:pt x="1112" y="0"/>
                    <a:pt x="968" y="40"/>
                    <a:pt x="896" y="96"/>
                  </a:cubicBezTo>
                  <a:cubicBezTo>
                    <a:pt x="824" y="152"/>
                    <a:pt x="856" y="144"/>
                    <a:pt x="752" y="384"/>
                  </a:cubicBezTo>
                  <a:close/>
                </a:path>
              </a:pathLst>
            </a:custGeom>
            <a:gradFill rotWithShape="1">
              <a:gsLst>
                <a:gs pos="0">
                  <a:srgbClr val="19E182">
                    <a:alpha val="7999"/>
                  </a:srgbClr>
                </a:gs>
                <a:gs pos="100000">
                  <a:srgbClr val="19E18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50"/>
            </a:p>
          </p:txBody>
        </p:sp>
        <p:sp>
          <p:nvSpPr>
            <p:cNvPr id="2071" name="Freeform 19"/>
            <p:cNvSpPr>
              <a:spLocks/>
            </p:cNvSpPr>
            <p:nvPr/>
          </p:nvSpPr>
          <p:spPr bwMode="auto">
            <a:xfrm rot="2317852">
              <a:off x="3936" y="624"/>
              <a:ext cx="408" cy="1056"/>
            </a:xfrm>
            <a:custGeom>
              <a:avLst/>
              <a:gdLst>
                <a:gd name="T0" fmla="*/ 4 w 1496"/>
                <a:gd name="T1" fmla="*/ 29 h 2016"/>
                <a:gd name="T2" fmla="*/ 1 w 1496"/>
                <a:gd name="T3" fmla="*/ 116 h 2016"/>
                <a:gd name="T4" fmla="*/ 1 w 1496"/>
                <a:gd name="T5" fmla="*/ 137 h 2016"/>
                <a:gd name="T6" fmla="*/ 7 w 1496"/>
                <a:gd name="T7" fmla="*/ 29 h 2016"/>
                <a:gd name="T8" fmla="*/ 7 w 1496"/>
                <a:gd name="T9" fmla="*/ 4 h 2016"/>
                <a:gd name="T10" fmla="*/ 5 w 1496"/>
                <a:gd name="T11" fmla="*/ 7 h 2016"/>
                <a:gd name="T12" fmla="*/ 4 w 1496"/>
                <a:gd name="T13" fmla="*/ 29 h 20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96"/>
                <a:gd name="T22" fmla="*/ 0 h 2016"/>
                <a:gd name="T23" fmla="*/ 1496 w 1496"/>
                <a:gd name="T24" fmla="*/ 2016 h 201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96" h="2016">
                  <a:moveTo>
                    <a:pt x="752" y="384"/>
                  </a:moveTo>
                  <a:cubicBezTo>
                    <a:pt x="648" y="624"/>
                    <a:pt x="368" y="1296"/>
                    <a:pt x="272" y="1536"/>
                  </a:cubicBezTo>
                  <a:cubicBezTo>
                    <a:pt x="176" y="1776"/>
                    <a:pt x="0" y="2016"/>
                    <a:pt x="176" y="1824"/>
                  </a:cubicBezTo>
                  <a:cubicBezTo>
                    <a:pt x="352" y="1632"/>
                    <a:pt x="1160" y="680"/>
                    <a:pt x="1328" y="384"/>
                  </a:cubicBezTo>
                  <a:cubicBezTo>
                    <a:pt x="1496" y="88"/>
                    <a:pt x="1256" y="96"/>
                    <a:pt x="1184" y="48"/>
                  </a:cubicBezTo>
                  <a:cubicBezTo>
                    <a:pt x="1112" y="0"/>
                    <a:pt x="968" y="40"/>
                    <a:pt x="896" y="96"/>
                  </a:cubicBezTo>
                  <a:cubicBezTo>
                    <a:pt x="824" y="152"/>
                    <a:pt x="856" y="144"/>
                    <a:pt x="752" y="384"/>
                  </a:cubicBezTo>
                  <a:close/>
                </a:path>
              </a:pathLst>
            </a:custGeom>
            <a:gradFill rotWithShape="1">
              <a:gsLst>
                <a:gs pos="0">
                  <a:srgbClr val="19E182">
                    <a:alpha val="7999"/>
                  </a:srgbClr>
                </a:gs>
                <a:gs pos="100000">
                  <a:srgbClr val="19E18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50"/>
            </a:p>
          </p:txBody>
        </p:sp>
        <p:sp>
          <p:nvSpPr>
            <p:cNvPr id="2072" name="Freeform 20"/>
            <p:cNvSpPr>
              <a:spLocks/>
            </p:cNvSpPr>
            <p:nvPr/>
          </p:nvSpPr>
          <p:spPr bwMode="auto">
            <a:xfrm rot="3773371">
              <a:off x="3576" y="840"/>
              <a:ext cx="276" cy="804"/>
            </a:xfrm>
            <a:custGeom>
              <a:avLst/>
              <a:gdLst>
                <a:gd name="T0" fmla="*/ 1 w 1496"/>
                <a:gd name="T1" fmla="*/ 10 h 2016"/>
                <a:gd name="T2" fmla="*/ 0 w 1496"/>
                <a:gd name="T3" fmla="*/ 39 h 2016"/>
                <a:gd name="T4" fmla="*/ 0 w 1496"/>
                <a:gd name="T5" fmla="*/ 46 h 2016"/>
                <a:gd name="T6" fmla="*/ 1 w 1496"/>
                <a:gd name="T7" fmla="*/ 10 h 2016"/>
                <a:gd name="T8" fmla="*/ 1 w 1496"/>
                <a:gd name="T9" fmla="*/ 1 h 2016"/>
                <a:gd name="T10" fmla="*/ 1 w 1496"/>
                <a:gd name="T11" fmla="*/ 2 h 2016"/>
                <a:gd name="T12" fmla="*/ 1 w 1496"/>
                <a:gd name="T13" fmla="*/ 10 h 20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96"/>
                <a:gd name="T22" fmla="*/ 0 h 2016"/>
                <a:gd name="T23" fmla="*/ 1496 w 1496"/>
                <a:gd name="T24" fmla="*/ 2016 h 201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96" h="2016">
                  <a:moveTo>
                    <a:pt x="752" y="384"/>
                  </a:moveTo>
                  <a:cubicBezTo>
                    <a:pt x="648" y="624"/>
                    <a:pt x="368" y="1296"/>
                    <a:pt x="272" y="1536"/>
                  </a:cubicBezTo>
                  <a:cubicBezTo>
                    <a:pt x="176" y="1776"/>
                    <a:pt x="0" y="2016"/>
                    <a:pt x="176" y="1824"/>
                  </a:cubicBezTo>
                  <a:cubicBezTo>
                    <a:pt x="352" y="1632"/>
                    <a:pt x="1160" y="680"/>
                    <a:pt x="1328" y="384"/>
                  </a:cubicBezTo>
                  <a:cubicBezTo>
                    <a:pt x="1496" y="88"/>
                    <a:pt x="1256" y="96"/>
                    <a:pt x="1184" y="48"/>
                  </a:cubicBezTo>
                  <a:cubicBezTo>
                    <a:pt x="1112" y="0"/>
                    <a:pt x="968" y="40"/>
                    <a:pt x="896" y="96"/>
                  </a:cubicBezTo>
                  <a:cubicBezTo>
                    <a:pt x="824" y="152"/>
                    <a:pt x="856" y="144"/>
                    <a:pt x="752" y="384"/>
                  </a:cubicBezTo>
                  <a:close/>
                </a:path>
              </a:pathLst>
            </a:custGeom>
            <a:gradFill rotWithShape="1">
              <a:gsLst>
                <a:gs pos="0">
                  <a:srgbClr val="19E182">
                    <a:alpha val="7999"/>
                  </a:srgbClr>
                </a:gs>
                <a:gs pos="100000">
                  <a:srgbClr val="19E18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50"/>
            </a:p>
          </p:txBody>
        </p:sp>
        <p:sp>
          <p:nvSpPr>
            <p:cNvPr id="2073" name="Freeform 21"/>
            <p:cNvSpPr>
              <a:spLocks/>
            </p:cNvSpPr>
            <p:nvPr/>
          </p:nvSpPr>
          <p:spPr bwMode="auto">
            <a:xfrm rot="1434273">
              <a:off x="4128" y="864"/>
              <a:ext cx="276" cy="804"/>
            </a:xfrm>
            <a:custGeom>
              <a:avLst/>
              <a:gdLst>
                <a:gd name="T0" fmla="*/ 1 w 1496"/>
                <a:gd name="T1" fmla="*/ 10 h 2016"/>
                <a:gd name="T2" fmla="*/ 0 w 1496"/>
                <a:gd name="T3" fmla="*/ 39 h 2016"/>
                <a:gd name="T4" fmla="*/ 0 w 1496"/>
                <a:gd name="T5" fmla="*/ 46 h 2016"/>
                <a:gd name="T6" fmla="*/ 1 w 1496"/>
                <a:gd name="T7" fmla="*/ 10 h 2016"/>
                <a:gd name="T8" fmla="*/ 1 w 1496"/>
                <a:gd name="T9" fmla="*/ 1 h 2016"/>
                <a:gd name="T10" fmla="*/ 1 w 1496"/>
                <a:gd name="T11" fmla="*/ 2 h 2016"/>
                <a:gd name="T12" fmla="*/ 1 w 1496"/>
                <a:gd name="T13" fmla="*/ 10 h 20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96"/>
                <a:gd name="T22" fmla="*/ 0 h 2016"/>
                <a:gd name="T23" fmla="*/ 1496 w 1496"/>
                <a:gd name="T24" fmla="*/ 2016 h 201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96" h="2016">
                  <a:moveTo>
                    <a:pt x="752" y="384"/>
                  </a:moveTo>
                  <a:cubicBezTo>
                    <a:pt x="648" y="624"/>
                    <a:pt x="368" y="1296"/>
                    <a:pt x="272" y="1536"/>
                  </a:cubicBezTo>
                  <a:cubicBezTo>
                    <a:pt x="176" y="1776"/>
                    <a:pt x="0" y="2016"/>
                    <a:pt x="176" y="1824"/>
                  </a:cubicBezTo>
                  <a:cubicBezTo>
                    <a:pt x="352" y="1632"/>
                    <a:pt x="1160" y="680"/>
                    <a:pt x="1328" y="384"/>
                  </a:cubicBezTo>
                  <a:cubicBezTo>
                    <a:pt x="1496" y="88"/>
                    <a:pt x="1256" y="96"/>
                    <a:pt x="1184" y="48"/>
                  </a:cubicBezTo>
                  <a:cubicBezTo>
                    <a:pt x="1112" y="0"/>
                    <a:pt x="968" y="40"/>
                    <a:pt x="896" y="96"/>
                  </a:cubicBezTo>
                  <a:cubicBezTo>
                    <a:pt x="824" y="152"/>
                    <a:pt x="856" y="144"/>
                    <a:pt x="752" y="384"/>
                  </a:cubicBezTo>
                  <a:close/>
                </a:path>
              </a:pathLst>
            </a:custGeom>
            <a:gradFill rotWithShape="1">
              <a:gsLst>
                <a:gs pos="0">
                  <a:srgbClr val="19E182">
                    <a:alpha val="7999"/>
                  </a:srgbClr>
                </a:gs>
                <a:gs pos="100000">
                  <a:srgbClr val="19E18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50"/>
            </a:p>
          </p:txBody>
        </p:sp>
        <p:sp>
          <p:nvSpPr>
            <p:cNvPr id="2074" name="Oval 22"/>
            <p:cNvSpPr>
              <a:spLocks noChangeArrowheads="1"/>
            </p:cNvSpPr>
            <p:nvPr/>
          </p:nvSpPr>
          <p:spPr bwMode="auto">
            <a:xfrm>
              <a:off x="3264" y="96"/>
              <a:ext cx="1824" cy="1632"/>
            </a:xfrm>
            <a:prstGeom prst="ellipse">
              <a:avLst/>
            </a:prstGeom>
            <a:gradFill rotWithShape="1">
              <a:gsLst>
                <a:gs pos="0">
                  <a:srgbClr val="FFFF66">
                    <a:alpha val="24001"/>
                  </a:srgbClr>
                </a:gs>
                <a:gs pos="100000">
                  <a:srgbClr val="FFFF66">
                    <a:alpha val="26999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 sz="1350"/>
            </a:p>
          </p:txBody>
        </p:sp>
      </p:grpSp>
      <p:sp>
        <p:nvSpPr>
          <p:cNvPr id="197656" name="Rectangle 24"/>
          <p:cNvSpPr>
            <a:spLocks noChangeArrowheads="1"/>
          </p:cNvSpPr>
          <p:nvPr/>
        </p:nvSpPr>
        <p:spPr bwMode="auto">
          <a:xfrm>
            <a:off x="827088" y="1701405"/>
            <a:ext cx="3097212" cy="2106215"/>
          </a:xfrm>
          <a:prstGeom prst="rect">
            <a:avLst/>
          </a:prstGeom>
          <a:gradFill rotWithShape="1">
            <a:gsLst>
              <a:gs pos="0">
                <a:srgbClr val="AFEDE6"/>
              </a:gs>
              <a:gs pos="100000">
                <a:srgbClr val="0000FF"/>
              </a:gs>
            </a:gsLst>
            <a:path path="rect">
              <a:fillToRect l="100000" t="10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 sz="1350"/>
          </a:p>
        </p:txBody>
      </p:sp>
      <p:sp>
        <p:nvSpPr>
          <p:cNvPr id="197657" name="Oval 25"/>
          <p:cNvSpPr>
            <a:spLocks noChangeArrowheads="1"/>
          </p:cNvSpPr>
          <p:nvPr/>
        </p:nvSpPr>
        <p:spPr bwMode="auto">
          <a:xfrm>
            <a:off x="1979614" y="2402681"/>
            <a:ext cx="3311525" cy="2376488"/>
          </a:xfrm>
          <a:prstGeom prst="ellipse">
            <a:avLst/>
          </a:prstGeom>
          <a:gradFill rotWithShape="1">
            <a:gsLst>
              <a:gs pos="0">
                <a:schemeClr val="hlink"/>
              </a:gs>
              <a:gs pos="100000">
                <a:srgbClr val="F4FDA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 sz="1350"/>
          </a:p>
        </p:txBody>
      </p:sp>
      <p:sp>
        <p:nvSpPr>
          <p:cNvPr id="197658" name="AutoShape 26" descr="75%"/>
          <p:cNvSpPr>
            <a:spLocks noChangeArrowheads="1"/>
          </p:cNvSpPr>
          <p:nvPr/>
        </p:nvSpPr>
        <p:spPr bwMode="auto">
          <a:xfrm>
            <a:off x="5410201" y="1314451"/>
            <a:ext cx="3275013" cy="2188369"/>
          </a:xfrm>
          <a:prstGeom prst="flowChartExtract">
            <a:avLst/>
          </a:prstGeom>
          <a:pattFill prst="pct75">
            <a:fgClr>
              <a:srgbClr val="800000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 sz="1350"/>
          </a:p>
        </p:txBody>
      </p:sp>
      <p:graphicFrame>
        <p:nvGraphicFramePr>
          <p:cNvPr id="197659" name="Object 27"/>
          <p:cNvGraphicFramePr>
            <a:graphicFrameLocks noChangeAspect="1"/>
          </p:cNvGraphicFramePr>
          <p:nvPr/>
        </p:nvGraphicFramePr>
        <p:xfrm>
          <a:off x="2971801" y="5029200"/>
          <a:ext cx="2498725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7" name="Microsoft Equation 3.0" r:id="rId3" imgW="533160" imgH="203040" progId="Equation.3">
                  <p:embed/>
                </p:oleObj>
              </mc:Choice>
              <mc:Fallback>
                <p:oleObj name="Microsoft Equation 3.0" r:id="rId3" imgW="533160" imgH="203040" progId="Equation.3">
                  <p:embed/>
                  <p:pic>
                    <p:nvPicPr>
                      <p:cNvPr id="197659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1" y="5029200"/>
                        <a:ext cx="2498725" cy="71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27335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76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976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976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976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1976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976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976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976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76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76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1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76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76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7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7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7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7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7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76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76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76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76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76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76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76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76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656" grpId="0" animBg="1"/>
      <p:bldP spid="197657" grpId="0" animBg="1"/>
      <p:bldP spid="19765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Land Measurement on the tomb walls">
            <a:extLst>
              <a:ext uri="{FF2B5EF4-FFF2-40B4-BE49-F238E27FC236}">
                <a16:creationId xmlns:a16="http://schemas.microsoft.com/office/drawing/2014/main" id="{4B887A98-10C0-41F8-B581-B3787ACD9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03" y="304800"/>
            <a:ext cx="4164497" cy="5463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A6AD6F-7B55-4C3A-BD7C-C1DBE3B1E1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146" y="304800"/>
            <a:ext cx="4164497" cy="5463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016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28700"/>
            <a:ext cx="8610600" cy="4360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72390" name="Text Box 6"/>
          <p:cNvSpPr txBox="1">
            <a:spLocks noChangeArrowheads="1"/>
          </p:cNvSpPr>
          <p:nvPr/>
        </p:nvSpPr>
        <p:spPr bwMode="auto">
          <a:xfrm>
            <a:off x="738804" y="5471488"/>
            <a:ext cx="7888357" cy="461665"/>
          </a:xfrm>
          <a:prstGeom prst="rect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FF0066"/>
                </a:solidFill>
              </a:rPr>
              <a:t>Kim tự tháp được xây dựng để làm gì và bằng nguyên liệu gì?</a:t>
            </a:r>
          </a:p>
        </p:txBody>
      </p:sp>
    </p:spTree>
    <p:extLst>
      <p:ext uri="{BB962C8B-B14F-4D97-AF65-F5344CB8AC3E}">
        <p14:creationId xmlns:p14="http://schemas.microsoft.com/office/powerpoint/2010/main" val="594991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723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723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723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he Great Pyramid at Giza was built during the reign of Kheops. ">
            <a:extLst>
              <a:ext uri="{FF2B5EF4-FFF2-40B4-BE49-F238E27FC236}">
                <a16:creationId xmlns:a16="http://schemas.microsoft.com/office/drawing/2014/main" id="{08F16B2A-77EF-4A83-8275-3BA12BF8B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45741"/>
            <a:ext cx="4502426" cy="463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1D58A4-BDB1-45A3-BF95-A7D44A7036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2426" y="945740"/>
            <a:ext cx="4641573" cy="4478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214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7281" y="1233757"/>
            <a:ext cx="7302322" cy="4374356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483" y="1376363"/>
            <a:ext cx="2705100" cy="2134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6392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E0118B7-2BDB-488D-8300-5901790C3A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18" y="857250"/>
            <a:ext cx="7886379" cy="5143500"/>
          </a:xfrm>
        </p:spPr>
      </p:pic>
      <p:sp>
        <p:nvSpPr>
          <p:cNvPr id="3" name="Oval 2"/>
          <p:cNvSpPr/>
          <p:nvPr/>
        </p:nvSpPr>
        <p:spPr>
          <a:xfrm>
            <a:off x="4356280" y="1919757"/>
            <a:ext cx="280115" cy="26079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>
                <a:solidFill>
                  <a:srgbClr val="C00000"/>
                </a:solidFill>
              </a:rPr>
              <a:t>A</a:t>
            </a:r>
            <a:endParaRPr lang="vi-VN" sz="1350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192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30" y="879239"/>
            <a:ext cx="9066570" cy="467882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67519" y="5558065"/>
            <a:ext cx="322859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Abu Simbel.</a:t>
            </a:r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906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FEEE199-7391-4977-B794-C4AB5C7C5E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245600" y="-583200"/>
            <a:ext cx="6652800" cy="9144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09600" y="0"/>
            <a:ext cx="7886700" cy="6497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12, 13 BÀI 6: AI CẬP CỔ ĐẠI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3338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67519" y="5558065"/>
            <a:ext cx="322859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dirty="0" err="1">
                <a:solidFill>
                  <a:srgbClr val="000000"/>
                </a:solidFill>
                <a:latin typeface="Roboto-Regular"/>
              </a:rPr>
              <a:t>Đền</a:t>
            </a:r>
            <a:r>
              <a:rPr lang="en-US" sz="2100" dirty="0">
                <a:solidFill>
                  <a:srgbClr val="000000"/>
                </a:solidFill>
                <a:latin typeface="Roboto-Regular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Roboto-Regular"/>
              </a:rPr>
              <a:t>Karnak</a:t>
            </a:r>
            <a:r>
              <a:rPr lang="en-US" sz="2100" dirty="0">
                <a:solidFill>
                  <a:srgbClr val="000000"/>
                </a:solidFill>
                <a:latin typeface="Roboto-Regular"/>
              </a:rPr>
              <a:t>.</a:t>
            </a:r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266" y="857250"/>
            <a:ext cx="8787734" cy="470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585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4321" y="948928"/>
            <a:ext cx="8159930" cy="491013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90" y="1052737"/>
            <a:ext cx="6552654" cy="2816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1280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165" y="888784"/>
            <a:ext cx="8796121" cy="45257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6248" y="5414502"/>
            <a:ext cx="75659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8029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8689333" cy="46014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10136" y="5458747"/>
            <a:ext cx="6869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Pharaong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Tutankhamun (1341TCN-1423TCN)</a:t>
            </a:r>
          </a:p>
        </p:txBody>
      </p:sp>
    </p:spTree>
    <p:extLst>
      <p:ext uri="{BB962C8B-B14F-4D97-AF65-F5344CB8AC3E}">
        <p14:creationId xmlns:p14="http://schemas.microsoft.com/office/powerpoint/2010/main" val="2299407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DC6D1-386A-43DE-A69A-3542FDDCF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AC05D8-8670-4696-BF5E-38EBD93697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FF972345-9BC8-4313-B344-E64A361D85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361375"/>
            <a:ext cx="6678953" cy="4339001"/>
          </a:xfrm>
          <a:prstGeom prst="rect">
            <a:avLst/>
          </a:prstGeom>
        </p:spPr>
      </p:pic>
      <p:sp>
        <p:nvSpPr>
          <p:cNvPr id="6" name="AutoShape 4">
            <a:extLst>
              <a:ext uri="{FF2B5EF4-FFF2-40B4-BE49-F238E27FC236}">
                <a16:creationId xmlns:a16="http://schemas.microsoft.com/office/drawing/2014/main" id="{EDDE33DA-74F8-46A5-BDDA-E2BE808BC0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5952" y="857249"/>
            <a:ext cx="3558049" cy="4632723"/>
          </a:xfrm>
          <a:prstGeom prst="cloudCallout">
            <a:avLst>
              <a:gd name="adj1" fmla="val -50000"/>
              <a:gd name="adj2" fmla="val 51144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tựu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văn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hoá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Ai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Cập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cổ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đại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ấn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tượng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tựu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nhất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?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Vì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sao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?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AA7DE1-442C-468C-9001-F442B3CAD7A3}"/>
              </a:ext>
            </a:extLst>
          </p:cNvPr>
          <p:cNvSpPr/>
          <p:nvPr/>
        </p:nvSpPr>
        <p:spPr>
          <a:xfrm>
            <a:off x="561561" y="2576720"/>
            <a:ext cx="1023731" cy="46713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50" dirty="0" err="1"/>
              <a:t>Chữ</a:t>
            </a:r>
            <a:r>
              <a:rPr lang="en-US" sz="1350" dirty="0"/>
              <a:t> viết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9B90BBF-59BD-4D18-9D48-9E4E603D812C}"/>
              </a:ext>
            </a:extLst>
          </p:cNvPr>
          <p:cNvSpPr/>
          <p:nvPr/>
        </p:nvSpPr>
        <p:spPr>
          <a:xfrm>
            <a:off x="561561" y="5022833"/>
            <a:ext cx="1023731" cy="46713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50" dirty="0" err="1"/>
              <a:t>Toán</a:t>
            </a:r>
            <a:r>
              <a:rPr lang="en-US" sz="1350" dirty="0"/>
              <a:t> học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86EAC97-FB1B-4990-8510-8E621839248D}"/>
              </a:ext>
            </a:extLst>
          </p:cNvPr>
          <p:cNvSpPr/>
          <p:nvPr/>
        </p:nvSpPr>
        <p:spPr>
          <a:xfrm>
            <a:off x="3620257" y="5029486"/>
            <a:ext cx="1023731" cy="46713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50" dirty="0" err="1"/>
              <a:t>Kiến</a:t>
            </a:r>
            <a:r>
              <a:rPr lang="en-US" sz="1350" dirty="0"/>
              <a:t> </a:t>
            </a:r>
            <a:r>
              <a:rPr lang="en-US" sz="1350" dirty="0" err="1"/>
              <a:t>trúc</a:t>
            </a:r>
            <a:r>
              <a:rPr lang="en-US" sz="1350" dirty="0"/>
              <a:t> </a:t>
            </a:r>
            <a:r>
              <a:rPr lang="en-US" sz="1350" dirty="0" err="1"/>
              <a:t>và</a:t>
            </a:r>
            <a:r>
              <a:rPr lang="en-US" sz="1350" dirty="0"/>
              <a:t> </a:t>
            </a:r>
            <a:r>
              <a:rPr lang="en-US" sz="1350" dirty="0" err="1"/>
              <a:t>điêu</a:t>
            </a:r>
            <a:r>
              <a:rPr lang="en-US" sz="1350" dirty="0"/>
              <a:t> </a:t>
            </a:r>
            <a:r>
              <a:rPr lang="en-US" sz="1350" dirty="0" err="1"/>
              <a:t>khắc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2204805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0267"/>
            <a:ext cx="9144000" cy="6858000"/>
          </a:xfrm>
          <a:prstGeom prst="rect">
            <a:avLst/>
          </a:prstGeom>
        </p:spPr>
      </p:pic>
      <p:pic>
        <p:nvPicPr>
          <p:cNvPr id="4" name="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2828" r="75985" b="51515"/>
          <a:stretch/>
        </p:blipFill>
        <p:spPr>
          <a:xfrm>
            <a:off x="308259" y="1759527"/>
            <a:ext cx="658094" cy="1304641"/>
          </a:xfrm>
          <a:prstGeom prst="rect">
            <a:avLst/>
          </a:prstGeom>
        </p:spPr>
      </p:pic>
      <p:pic>
        <p:nvPicPr>
          <p:cNvPr id="5" name="3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46" t="2828" r="52079" b="51515"/>
          <a:stretch/>
        </p:blipFill>
        <p:spPr>
          <a:xfrm>
            <a:off x="3810000" y="959608"/>
            <a:ext cx="633845" cy="1267691"/>
          </a:xfrm>
          <a:prstGeom prst="rect">
            <a:avLst/>
          </a:prstGeom>
        </p:spPr>
      </p:pic>
      <p:pic>
        <p:nvPicPr>
          <p:cNvPr id="6" name="2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79" t="2828" r="29211" b="51515"/>
          <a:stretch/>
        </p:blipFill>
        <p:spPr>
          <a:xfrm>
            <a:off x="2296728" y="803564"/>
            <a:ext cx="658765" cy="1378527"/>
          </a:xfrm>
          <a:prstGeom prst="rect">
            <a:avLst/>
          </a:prstGeom>
        </p:spPr>
      </p:pic>
      <p:pic>
        <p:nvPicPr>
          <p:cNvPr id="8" name="4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6" t="51717" r="75985" b="3232"/>
          <a:stretch/>
        </p:blipFill>
        <p:spPr>
          <a:xfrm>
            <a:off x="7696200" y="5344728"/>
            <a:ext cx="665764" cy="1302327"/>
          </a:xfrm>
          <a:prstGeom prst="rect">
            <a:avLst/>
          </a:prstGeom>
        </p:spPr>
      </p:pic>
      <p:pic>
        <p:nvPicPr>
          <p:cNvPr id="9" name="5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46" t="51717" r="52079" b="3232"/>
          <a:stretch/>
        </p:blipFill>
        <p:spPr>
          <a:xfrm>
            <a:off x="2626110" y="4032347"/>
            <a:ext cx="665018" cy="1312381"/>
          </a:xfrm>
          <a:prstGeom prst="rect">
            <a:avLst/>
          </a:prstGeom>
        </p:spPr>
      </p:pic>
      <p:pic>
        <p:nvPicPr>
          <p:cNvPr id="10" name="6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79" t="51717" r="27827" b="3232"/>
          <a:stretch/>
        </p:blipFill>
        <p:spPr>
          <a:xfrm>
            <a:off x="5715000" y="2590800"/>
            <a:ext cx="671945" cy="12917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55493" y="356201"/>
            <a:ext cx="4876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962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891"/>
            <a:ext cx="9107578" cy="6882891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546453" y="374698"/>
            <a:ext cx="5638800" cy="1882807"/>
          </a:xfrm>
          <a:prstGeom prst="round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"/>
          <p:cNvSpPr/>
          <p:nvPr/>
        </p:nvSpPr>
        <p:spPr>
          <a:xfrm>
            <a:off x="609600" y="2869545"/>
            <a:ext cx="3742112" cy="109972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"/>
          <p:cNvSpPr/>
          <p:nvPr/>
        </p:nvSpPr>
        <p:spPr>
          <a:xfrm>
            <a:off x="4991099" y="2739545"/>
            <a:ext cx="3907766" cy="117842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678001" y="511032"/>
            <a:ext cx="5410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Ai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Cập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nay?</a:t>
            </a:r>
            <a:endParaRPr lang="vi-VN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43830" y="2939937"/>
            <a:ext cx="31078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A.Đông</a:t>
            </a:r>
            <a:r>
              <a:rPr lang="en-US" sz="24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4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4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Phi</a:t>
            </a:r>
          </a:p>
          <a:p>
            <a:endParaRPr lang="en-US" sz="24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88049" y="3167233"/>
            <a:ext cx="34420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C.Tây</a:t>
            </a:r>
            <a:r>
              <a:rPr lang="en-US" sz="24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4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4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Phi</a:t>
            </a:r>
          </a:p>
          <a:p>
            <a:endParaRPr lang="en-US" sz="24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37225" y1="47547" x2="58037" y2="36887"/>
                        <a14:foregroundMark x1="41117" y1="73942" x2="50085" y2="624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55" t="15576" r="18485" b="11111"/>
          <a:stretch/>
        </p:blipFill>
        <p:spPr>
          <a:xfrm>
            <a:off x="-303416" y="2502743"/>
            <a:ext cx="1714500" cy="183332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4445000" y="2739545"/>
            <a:ext cx="1233055" cy="1256068"/>
          </a:xfrm>
          <a:prstGeom prst="rect">
            <a:avLst/>
          </a:prstGeom>
        </p:spPr>
      </p:pic>
      <p:pic>
        <p:nvPicPr>
          <p:cNvPr id="20" name="Picture 19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803" b="99470" l="879" r="91992">
                        <a14:foregroundMark x1="52051" y1="97137" x2="53906" y2="81654"/>
                        <a14:foregroundMark x1="62695" y1="82821" x2="74219" y2="70308"/>
                        <a14:foregroundMark x1="46680" y1="15164" x2="69141" y2="23860"/>
                        <a14:foregroundMark x1="52832" y1="37540" x2="52832" y2="29905"/>
                        <a14:foregroundMark x1="66602" y1="17179" x2="51074" y2="25875"/>
                        <a14:foregroundMark x1="73242" y1="47720" x2="74902" y2="56416"/>
                        <a14:foregroundMark x1="25488" y1="30329" x2="64844" y2="53552"/>
                        <a14:foregroundMark x1="66016" y1="76988" x2="66406" y2="67020"/>
                        <a14:foregroundMark x1="52832" y1="11135" x2="37891" y2="45705"/>
                        <a14:foregroundMark x1="63965" y1="72534" x2="74219" y2="72534"/>
                        <a14:foregroundMark x1="61133" y1="76776" x2="63379" y2="729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09" r="6467"/>
          <a:stretch/>
        </p:blipFill>
        <p:spPr>
          <a:xfrm>
            <a:off x="3200400" y="5685833"/>
            <a:ext cx="3124200" cy="1700446"/>
          </a:xfrm>
          <a:prstGeom prst="rect">
            <a:avLst/>
          </a:prstGeom>
        </p:spPr>
      </p:pic>
      <p:pic>
        <p:nvPicPr>
          <p:cNvPr id="21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240981" y="117763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240981" y="1079430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16191" y="2731532"/>
            <a:ext cx="609600" cy="609600"/>
          </a:xfrm>
          <a:prstGeom prst="rect">
            <a:avLst/>
          </a:prstGeom>
        </p:spPr>
      </p:pic>
      <p:pic>
        <p:nvPicPr>
          <p:cNvPr id="2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240981" y="1905000"/>
            <a:ext cx="609600" cy="609600"/>
          </a:xfrm>
          <a:prstGeom prst="rect">
            <a:avLst/>
          </a:prstGeom>
        </p:spPr>
      </p:pic>
      <p:sp>
        <p:nvSpPr>
          <p:cNvPr id="25" name="Freeform 10"/>
          <p:cNvSpPr>
            <a:spLocks/>
          </p:cNvSpPr>
          <p:nvPr/>
        </p:nvSpPr>
        <p:spPr bwMode="auto">
          <a:xfrm>
            <a:off x="8680929" y="547211"/>
            <a:ext cx="269875" cy="320675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6" name="Freeform 11"/>
          <p:cNvSpPr>
            <a:spLocks/>
          </p:cNvSpPr>
          <p:nvPr/>
        </p:nvSpPr>
        <p:spPr bwMode="auto">
          <a:xfrm>
            <a:off x="7935330" y="589913"/>
            <a:ext cx="252816" cy="216260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7" name="Freeform 17"/>
          <p:cNvSpPr>
            <a:spLocks/>
          </p:cNvSpPr>
          <p:nvPr/>
        </p:nvSpPr>
        <p:spPr bwMode="auto">
          <a:xfrm>
            <a:off x="7784924" y="401894"/>
            <a:ext cx="339471" cy="34925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28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7854382" y="730841"/>
            <a:ext cx="1080599" cy="1091323"/>
            <a:chOff x="840580" y="2379274"/>
            <a:chExt cx="3829050" cy="3849974"/>
          </a:xfrm>
        </p:grpSpPr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840580" y="2379274"/>
              <a:ext cx="3829050" cy="3849974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1" name="Freeform 29"/>
          <p:cNvSpPr>
            <a:spLocks noEditPoints="1"/>
          </p:cNvSpPr>
          <p:nvPr/>
        </p:nvSpPr>
        <p:spPr bwMode="auto">
          <a:xfrm>
            <a:off x="7849586" y="729685"/>
            <a:ext cx="1115600" cy="1133268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2" name="Freeform 31"/>
          <p:cNvSpPr>
            <a:spLocks noEditPoints="1"/>
          </p:cNvSpPr>
          <p:nvPr/>
        </p:nvSpPr>
        <p:spPr bwMode="auto">
          <a:xfrm>
            <a:off x="7848999" y="721036"/>
            <a:ext cx="1126642" cy="1150566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8254129" y="711137"/>
            <a:ext cx="294834" cy="291968"/>
            <a:chOff x="2399043" y="2411803"/>
            <a:chExt cx="623558" cy="566738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Rectangle 37"/>
            <p:cNvSpPr>
              <a:spLocks noChangeArrowheads="1"/>
            </p:cNvSpPr>
            <p:nvPr/>
          </p:nvSpPr>
          <p:spPr bwMode="auto">
            <a:xfrm>
              <a:off x="2399043" y="2447806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</a:t>
              </a:r>
              <a:r>
                <a:rPr kumimoji="0" lang="en-US" alt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10</a:t>
              </a:r>
              <a:endParaRPr kumimoji="0" lang="en-US" alt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sp>
        <p:nvSpPr>
          <p:cNvPr id="40" name="Oval 107"/>
          <p:cNvSpPr>
            <a:spLocks noChangeArrowheads="1"/>
          </p:cNvSpPr>
          <p:nvPr/>
        </p:nvSpPr>
        <p:spPr bwMode="auto">
          <a:xfrm>
            <a:off x="8321431" y="1185328"/>
            <a:ext cx="198602" cy="16140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1" name="Oval 108"/>
          <p:cNvSpPr>
            <a:spLocks noChangeArrowheads="1"/>
          </p:cNvSpPr>
          <p:nvPr/>
        </p:nvSpPr>
        <p:spPr bwMode="auto">
          <a:xfrm>
            <a:off x="8347018" y="1176852"/>
            <a:ext cx="152997" cy="172155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2" name="Freeform 115"/>
          <p:cNvSpPr>
            <a:spLocks/>
          </p:cNvSpPr>
          <p:nvPr/>
        </p:nvSpPr>
        <p:spPr bwMode="auto">
          <a:xfrm>
            <a:off x="8762240" y="385721"/>
            <a:ext cx="376991" cy="326666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8708260" y="1071759"/>
            <a:ext cx="267968" cy="291968"/>
            <a:chOff x="2455863" y="2411803"/>
            <a:chExt cx="566738" cy="566738"/>
          </a:xfrm>
        </p:grpSpPr>
        <p:sp>
          <p:nvSpPr>
            <p:cNvPr id="4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Rectangle 37"/>
            <p:cNvSpPr>
              <a:spLocks noChangeArrowheads="1"/>
            </p:cNvSpPr>
            <p:nvPr/>
          </p:nvSpPr>
          <p:spPr bwMode="auto">
            <a:xfrm>
              <a:off x="2479210" y="2497590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 8</a:t>
              </a:r>
              <a:endParaRPr kumimoji="0" lang="en-US" alt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8278337" y="1508789"/>
            <a:ext cx="267968" cy="291968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Rectangle 37"/>
            <p:cNvSpPr>
              <a:spLocks noChangeArrowheads="1"/>
            </p:cNvSpPr>
            <p:nvPr/>
          </p:nvSpPr>
          <p:spPr bwMode="auto">
            <a:xfrm>
              <a:off x="2481075" y="2445737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</a:t>
              </a:r>
              <a:r>
                <a:rPr kumimoji="0" lang="en-US" alt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5</a:t>
              </a:r>
              <a:endParaRPr kumimoji="0" lang="en-US" alt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7864773" y="1085078"/>
            <a:ext cx="267968" cy="291968"/>
            <a:chOff x="2455863" y="2411803"/>
            <a:chExt cx="566738" cy="566738"/>
          </a:xfrm>
        </p:grpSpPr>
        <p:sp>
          <p:nvSpPr>
            <p:cNvPr id="5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Rectangle 37"/>
            <p:cNvSpPr>
              <a:spLocks noChangeArrowheads="1"/>
            </p:cNvSpPr>
            <p:nvPr/>
          </p:nvSpPr>
          <p:spPr bwMode="auto">
            <a:xfrm>
              <a:off x="2481075" y="2445737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</a:t>
              </a:r>
              <a:r>
                <a:rPr kumimoji="0" lang="en-US" alt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3</a:t>
              </a:r>
              <a:endParaRPr kumimoji="0" lang="en-US" alt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sp>
        <p:nvSpPr>
          <p:cNvPr id="64" name="Rectangle 63"/>
          <p:cNvSpPr/>
          <p:nvPr/>
        </p:nvSpPr>
        <p:spPr>
          <a:xfrm>
            <a:off x="8101165" y="-24891"/>
            <a:ext cx="797700" cy="37858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START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5" name="times up"/>
          <p:cNvGrpSpPr/>
          <p:nvPr/>
        </p:nvGrpSpPr>
        <p:grpSpPr>
          <a:xfrm>
            <a:off x="7582144" y="2092739"/>
            <a:ext cx="1552460" cy="564658"/>
            <a:chOff x="329567" y="-2897412"/>
            <a:chExt cx="2701254" cy="697561"/>
          </a:xfrm>
        </p:grpSpPr>
        <p:sp>
          <p:nvSpPr>
            <p:cNvPr id="66" name="Rounded Rectangle 65"/>
            <p:cNvSpPr/>
            <p:nvPr/>
          </p:nvSpPr>
          <p:spPr>
            <a:xfrm>
              <a:off x="329567" y="-2897412"/>
              <a:ext cx="2636840" cy="697559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7" name="Rounded Rectangle 66"/>
            <p:cNvSpPr/>
            <p:nvPr/>
          </p:nvSpPr>
          <p:spPr>
            <a:xfrm>
              <a:off x="393983" y="-2897411"/>
              <a:ext cx="2636838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Hết</a:t>
              </a:r>
              <a:r>
                <a:rPr kumimoji="0" lang="en-GB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2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Giờ</a:t>
              </a:r>
              <a:endPara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68" name="C"/>
          <p:cNvSpPr/>
          <p:nvPr/>
        </p:nvSpPr>
        <p:spPr>
          <a:xfrm>
            <a:off x="5236234" y="4518160"/>
            <a:ext cx="3662631" cy="117842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4473066" y="4427148"/>
            <a:ext cx="1233055" cy="1256068"/>
          </a:xfrm>
          <a:prstGeom prst="rect">
            <a:avLst/>
          </a:prstGeom>
        </p:spPr>
      </p:pic>
      <p:sp>
        <p:nvSpPr>
          <p:cNvPr id="74" name="C"/>
          <p:cNvSpPr/>
          <p:nvPr/>
        </p:nvSpPr>
        <p:spPr>
          <a:xfrm>
            <a:off x="502042" y="4507413"/>
            <a:ext cx="3907766" cy="117842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extBox 74"/>
          <p:cNvSpPr txBox="1"/>
          <p:nvPr/>
        </p:nvSpPr>
        <p:spPr>
          <a:xfrm>
            <a:off x="1198992" y="4935101"/>
            <a:ext cx="34420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400" b="1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.Đông</a:t>
            </a:r>
            <a:r>
              <a:rPr lang="en-US" sz="24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Nam </a:t>
            </a:r>
            <a:r>
              <a:rPr lang="en-US" sz="24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4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Phi</a:t>
            </a:r>
          </a:p>
          <a:p>
            <a:endParaRPr lang="en-US" sz="24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-44057" y="4507413"/>
            <a:ext cx="1233055" cy="125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247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15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09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815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1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3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3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10" grpId="0"/>
      <p:bldP spid="11" grpId="0"/>
      <p:bldP spid="12" grpId="0"/>
      <p:bldP spid="68" grpId="0" animBg="1"/>
      <p:bldP spid="74" grpId="0" animBg="1"/>
      <p:bldP spid="7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009763" y="151664"/>
            <a:ext cx="6705374" cy="2091627"/>
          </a:xfrm>
          <a:prstGeom prst="round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984172" y="2731532"/>
            <a:ext cx="3157841" cy="109602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948307" y="4483797"/>
            <a:ext cx="2807276" cy="98503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948307" y="2860293"/>
            <a:ext cx="2815865" cy="104728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984173" y="4449464"/>
            <a:ext cx="3157841" cy="101864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50421" y="178345"/>
            <a:ext cx="599816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Hê-rô-đốt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Cập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………….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Nin?</a:t>
            </a:r>
            <a:endParaRPr lang="vi-VN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24214" y="2893049"/>
            <a:ext cx="271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Tặng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70165" y="2871773"/>
            <a:ext cx="21705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A:Quốc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62203" y="4683928"/>
            <a:ext cx="23811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danh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26855" y="4591015"/>
            <a:ext cx="19162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nôi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7225" y1="47547" x2="58037" y2="36887"/>
                        <a14:foregroundMark x1="41117" y1="73942" x2="50085" y2="624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55" t="15576" r="18485" b="11111"/>
          <a:stretch/>
        </p:blipFill>
        <p:spPr>
          <a:xfrm>
            <a:off x="3886200" y="2331904"/>
            <a:ext cx="1714500" cy="18333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246864" y="4330750"/>
            <a:ext cx="1233055" cy="125606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4229148" y="4302929"/>
            <a:ext cx="1233055" cy="125606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200944" y="2651509"/>
            <a:ext cx="1233055" cy="1256068"/>
          </a:xfrm>
          <a:prstGeom prst="rect">
            <a:avLst/>
          </a:prstGeom>
        </p:spPr>
      </p:pic>
      <p:pic>
        <p:nvPicPr>
          <p:cNvPr id="21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40981" y="117763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40981" y="1079430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316191" y="2731532"/>
            <a:ext cx="609600" cy="609600"/>
          </a:xfrm>
          <a:prstGeom prst="rect">
            <a:avLst/>
          </a:prstGeom>
        </p:spPr>
      </p:pic>
      <p:pic>
        <p:nvPicPr>
          <p:cNvPr id="2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40981" y="1905000"/>
            <a:ext cx="609600" cy="609600"/>
          </a:xfrm>
          <a:prstGeom prst="rect">
            <a:avLst/>
          </a:prstGeom>
        </p:spPr>
      </p:pic>
      <p:pic>
        <p:nvPicPr>
          <p:cNvPr id="3" name="Picture 2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103" b="94769" l="4590" r="93555">
                        <a14:foregroundMark x1="25781" y1="30256" x2="39844" y2="34564"/>
                        <a14:foregroundMark x1="52930" y1="42462" x2="67676" y2="28513"/>
                        <a14:foregroundMark x1="22656" y1="29128" x2="33105" y2="37333"/>
                        <a14:foregroundMark x1="50586" y1="72308" x2="50977" y2="49128"/>
                        <a14:foregroundMark x1="26953" y1="58769" x2="41699" y2="61846"/>
                        <a14:foregroundMark x1="25391" y1="61436" x2="32129" y2="66462"/>
                        <a14:foregroundMark x1="26172" y1="63077" x2="29590" y2="66462"/>
                        <a14:foregroundMark x1="28223" y1="74359" x2="59961" y2="77744"/>
                        <a14:foregroundMark x1="53613" y1="25436" x2="56152" y2="49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61" t="6161" r="10856" b="3838"/>
          <a:stretch/>
        </p:blipFill>
        <p:spPr>
          <a:xfrm>
            <a:off x="7577570" y="5064930"/>
            <a:ext cx="1612323" cy="1835299"/>
          </a:xfrm>
          <a:prstGeom prst="rect">
            <a:avLst/>
          </a:prstGeom>
        </p:spPr>
      </p:pic>
      <p:sp>
        <p:nvSpPr>
          <p:cNvPr id="25" name="Freeform 10"/>
          <p:cNvSpPr>
            <a:spLocks/>
          </p:cNvSpPr>
          <p:nvPr/>
        </p:nvSpPr>
        <p:spPr bwMode="auto">
          <a:xfrm>
            <a:off x="1265984" y="625783"/>
            <a:ext cx="269875" cy="320675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6" name="Freeform 11"/>
          <p:cNvSpPr>
            <a:spLocks/>
          </p:cNvSpPr>
          <p:nvPr/>
        </p:nvSpPr>
        <p:spPr bwMode="auto">
          <a:xfrm>
            <a:off x="520385" y="668485"/>
            <a:ext cx="252816" cy="216260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7" name="Freeform 17"/>
          <p:cNvSpPr>
            <a:spLocks/>
          </p:cNvSpPr>
          <p:nvPr/>
        </p:nvSpPr>
        <p:spPr bwMode="auto">
          <a:xfrm>
            <a:off x="369979" y="480466"/>
            <a:ext cx="339471" cy="34925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28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439437" y="809413"/>
            <a:ext cx="1080599" cy="1091323"/>
            <a:chOff x="840580" y="2379274"/>
            <a:chExt cx="3829050" cy="3849974"/>
          </a:xfrm>
        </p:grpSpPr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840580" y="2379274"/>
              <a:ext cx="3829050" cy="3849974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1" name="Freeform 29"/>
          <p:cNvSpPr>
            <a:spLocks noEditPoints="1"/>
          </p:cNvSpPr>
          <p:nvPr/>
        </p:nvSpPr>
        <p:spPr bwMode="auto">
          <a:xfrm>
            <a:off x="434641" y="808257"/>
            <a:ext cx="1115600" cy="1133268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2" name="Freeform 31"/>
          <p:cNvSpPr>
            <a:spLocks noEditPoints="1"/>
          </p:cNvSpPr>
          <p:nvPr/>
        </p:nvSpPr>
        <p:spPr bwMode="auto">
          <a:xfrm>
            <a:off x="434054" y="799608"/>
            <a:ext cx="1126642" cy="1150566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839184" y="789709"/>
            <a:ext cx="294834" cy="291968"/>
            <a:chOff x="2399043" y="2411803"/>
            <a:chExt cx="623558" cy="566738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Rectangle 37"/>
            <p:cNvSpPr>
              <a:spLocks noChangeArrowheads="1"/>
            </p:cNvSpPr>
            <p:nvPr/>
          </p:nvSpPr>
          <p:spPr bwMode="auto">
            <a:xfrm>
              <a:off x="2399043" y="2447806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</a:t>
              </a:r>
              <a:r>
                <a:rPr kumimoji="0" lang="en-US" alt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10</a:t>
              </a:r>
              <a:endParaRPr kumimoji="0" lang="en-US" alt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sp>
        <p:nvSpPr>
          <p:cNvPr id="40" name="Oval 107"/>
          <p:cNvSpPr>
            <a:spLocks noChangeArrowheads="1"/>
          </p:cNvSpPr>
          <p:nvPr/>
        </p:nvSpPr>
        <p:spPr bwMode="auto">
          <a:xfrm>
            <a:off x="906486" y="1263900"/>
            <a:ext cx="198602" cy="16140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1" name="Oval 108"/>
          <p:cNvSpPr>
            <a:spLocks noChangeArrowheads="1"/>
          </p:cNvSpPr>
          <p:nvPr/>
        </p:nvSpPr>
        <p:spPr bwMode="auto">
          <a:xfrm>
            <a:off x="932073" y="1255424"/>
            <a:ext cx="152997" cy="172155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2" name="Freeform 115"/>
          <p:cNvSpPr>
            <a:spLocks/>
          </p:cNvSpPr>
          <p:nvPr/>
        </p:nvSpPr>
        <p:spPr bwMode="auto">
          <a:xfrm>
            <a:off x="1347295" y="464293"/>
            <a:ext cx="376991" cy="326666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1293315" y="1150331"/>
            <a:ext cx="267968" cy="291968"/>
            <a:chOff x="2455863" y="2411803"/>
            <a:chExt cx="566738" cy="566738"/>
          </a:xfrm>
        </p:grpSpPr>
        <p:sp>
          <p:nvSpPr>
            <p:cNvPr id="4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Rectangle 37"/>
            <p:cNvSpPr>
              <a:spLocks noChangeArrowheads="1"/>
            </p:cNvSpPr>
            <p:nvPr/>
          </p:nvSpPr>
          <p:spPr bwMode="auto">
            <a:xfrm>
              <a:off x="2479210" y="2497590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 8</a:t>
              </a:r>
              <a:endParaRPr kumimoji="0" lang="en-US" alt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863392" y="1587361"/>
            <a:ext cx="267968" cy="291968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Rectangle 37"/>
            <p:cNvSpPr>
              <a:spLocks noChangeArrowheads="1"/>
            </p:cNvSpPr>
            <p:nvPr/>
          </p:nvSpPr>
          <p:spPr bwMode="auto">
            <a:xfrm>
              <a:off x="2481075" y="2445737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</a:t>
              </a:r>
              <a:r>
                <a:rPr kumimoji="0" lang="en-US" alt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5</a:t>
              </a:r>
              <a:endParaRPr kumimoji="0" lang="en-US" alt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449828" y="1163650"/>
            <a:ext cx="267968" cy="291968"/>
            <a:chOff x="2455863" y="2411803"/>
            <a:chExt cx="566738" cy="566738"/>
          </a:xfrm>
        </p:grpSpPr>
        <p:sp>
          <p:nvSpPr>
            <p:cNvPr id="5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Rectangle 37"/>
            <p:cNvSpPr>
              <a:spLocks noChangeArrowheads="1"/>
            </p:cNvSpPr>
            <p:nvPr/>
          </p:nvSpPr>
          <p:spPr bwMode="auto">
            <a:xfrm>
              <a:off x="2481075" y="2445737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</a:t>
              </a:r>
              <a:r>
                <a:rPr kumimoji="0" lang="en-US" alt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3</a:t>
              </a:r>
              <a:endParaRPr kumimoji="0" lang="en-US" alt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sp>
        <p:nvSpPr>
          <p:cNvPr id="64" name="Rectangle 63"/>
          <p:cNvSpPr/>
          <p:nvPr/>
        </p:nvSpPr>
        <p:spPr>
          <a:xfrm>
            <a:off x="686220" y="53681"/>
            <a:ext cx="797700" cy="37858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START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5" name="times up"/>
          <p:cNvGrpSpPr/>
          <p:nvPr/>
        </p:nvGrpSpPr>
        <p:grpSpPr>
          <a:xfrm>
            <a:off x="167199" y="2171311"/>
            <a:ext cx="1552460" cy="564658"/>
            <a:chOff x="329567" y="-2897412"/>
            <a:chExt cx="2701254" cy="697561"/>
          </a:xfrm>
        </p:grpSpPr>
        <p:sp>
          <p:nvSpPr>
            <p:cNvPr id="66" name="Rounded Rectangle 65"/>
            <p:cNvSpPr/>
            <p:nvPr/>
          </p:nvSpPr>
          <p:spPr>
            <a:xfrm>
              <a:off x="329567" y="-2897412"/>
              <a:ext cx="2636840" cy="697559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7" name="Rounded Rectangle 66"/>
            <p:cNvSpPr/>
            <p:nvPr/>
          </p:nvSpPr>
          <p:spPr>
            <a:xfrm>
              <a:off x="393983" y="-2897411"/>
              <a:ext cx="2636838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Hết</a:t>
              </a:r>
              <a:r>
                <a:rPr kumimoji="0" lang="en-GB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2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Giờ</a:t>
              </a:r>
              <a:endPara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3861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09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815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815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3" dur="1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3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3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/>
      <p:bldP spid="1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476249" y="207110"/>
            <a:ext cx="6617679" cy="2007003"/>
          </a:xfrm>
          <a:prstGeom prst="round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33449" y="2983617"/>
            <a:ext cx="3239055" cy="94210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933450" y="4581834"/>
            <a:ext cx="3239054" cy="93828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991099" y="2957028"/>
            <a:ext cx="3997128" cy="102373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188526" y="4632219"/>
            <a:ext cx="3677758" cy="92558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1256" y="334138"/>
            <a:ext cx="5410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Ai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Cập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00160" y="3063837"/>
            <a:ext cx="28723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07856" y="3162279"/>
            <a:ext cx="36713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68588" y="4751002"/>
            <a:ext cx="3197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71482" y="4731574"/>
            <a:ext cx="2994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7225" y1="47547" x2="58037" y2="36887"/>
                        <a14:foregroundMark x1="41117" y1="73942" x2="50085" y2="624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55" t="15576" r="18485" b="11111"/>
          <a:stretch/>
        </p:blipFill>
        <p:spPr>
          <a:xfrm>
            <a:off x="-223861" y="2310871"/>
            <a:ext cx="1714500" cy="18333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38427" y="4441173"/>
            <a:ext cx="1233055" cy="125606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4539095" y="4471533"/>
            <a:ext cx="1233055" cy="125606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4423433" y="2791373"/>
            <a:ext cx="1233055" cy="1256068"/>
          </a:xfrm>
          <a:prstGeom prst="rect">
            <a:avLst/>
          </a:prstGeom>
        </p:spPr>
      </p:pic>
      <p:pic>
        <p:nvPicPr>
          <p:cNvPr id="21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40981" y="117763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40981" y="1079430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316191" y="2731532"/>
            <a:ext cx="609600" cy="609600"/>
          </a:xfrm>
          <a:prstGeom prst="rect">
            <a:avLst/>
          </a:prstGeom>
        </p:spPr>
      </p:pic>
      <p:pic>
        <p:nvPicPr>
          <p:cNvPr id="2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40981" y="19050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814" b="98308" l="9814" r="95262">
                        <a14:foregroundMark x1="37225" y1="60237" x2="61252" y2="53299"/>
                        <a14:foregroundMark x1="70220" y1="50761" x2="66159" y2="59560"/>
                        <a14:foregroundMark x1="71574" y1="56684" x2="54822" y2="565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67" t="15576" r="8889" b="1399"/>
          <a:stretch/>
        </p:blipFill>
        <p:spPr>
          <a:xfrm>
            <a:off x="7594865" y="5349472"/>
            <a:ext cx="1543050" cy="1664995"/>
          </a:xfrm>
          <a:prstGeom prst="rect">
            <a:avLst/>
          </a:prstGeom>
        </p:spPr>
      </p:pic>
      <p:sp>
        <p:nvSpPr>
          <p:cNvPr id="25" name="Freeform 10"/>
          <p:cNvSpPr>
            <a:spLocks/>
          </p:cNvSpPr>
          <p:nvPr/>
        </p:nvSpPr>
        <p:spPr bwMode="auto">
          <a:xfrm>
            <a:off x="8571572" y="616082"/>
            <a:ext cx="269875" cy="320675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6" name="Freeform 11"/>
          <p:cNvSpPr>
            <a:spLocks/>
          </p:cNvSpPr>
          <p:nvPr/>
        </p:nvSpPr>
        <p:spPr bwMode="auto">
          <a:xfrm>
            <a:off x="7825973" y="658784"/>
            <a:ext cx="252816" cy="216260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7" name="Freeform 17"/>
          <p:cNvSpPr>
            <a:spLocks/>
          </p:cNvSpPr>
          <p:nvPr/>
        </p:nvSpPr>
        <p:spPr bwMode="auto">
          <a:xfrm>
            <a:off x="7675567" y="470765"/>
            <a:ext cx="339471" cy="34925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28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7745025" y="799712"/>
            <a:ext cx="1080599" cy="1091323"/>
            <a:chOff x="840580" y="2379274"/>
            <a:chExt cx="3829050" cy="3849974"/>
          </a:xfrm>
        </p:grpSpPr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840580" y="2379274"/>
              <a:ext cx="3829050" cy="3849974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1" name="Freeform 29"/>
          <p:cNvSpPr>
            <a:spLocks noEditPoints="1"/>
          </p:cNvSpPr>
          <p:nvPr/>
        </p:nvSpPr>
        <p:spPr bwMode="auto">
          <a:xfrm>
            <a:off x="7740229" y="798556"/>
            <a:ext cx="1115600" cy="1133268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2" name="Freeform 31"/>
          <p:cNvSpPr>
            <a:spLocks noEditPoints="1"/>
          </p:cNvSpPr>
          <p:nvPr/>
        </p:nvSpPr>
        <p:spPr bwMode="auto">
          <a:xfrm>
            <a:off x="7739642" y="789907"/>
            <a:ext cx="1126642" cy="1150566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8144772" y="780008"/>
            <a:ext cx="294834" cy="291968"/>
            <a:chOff x="2399043" y="2411803"/>
            <a:chExt cx="623558" cy="566738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Rectangle 37"/>
            <p:cNvSpPr>
              <a:spLocks noChangeArrowheads="1"/>
            </p:cNvSpPr>
            <p:nvPr/>
          </p:nvSpPr>
          <p:spPr bwMode="auto">
            <a:xfrm>
              <a:off x="2399043" y="2447806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</a:t>
              </a:r>
              <a:r>
                <a:rPr kumimoji="0" lang="en-US" alt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10</a:t>
              </a:r>
              <a:endParaRPr kumimoji="0" lang="en-US" alt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sp>
        <p:nvSpPr>
          <p:cNvPr id="40" name="Oval 107"/>
          <p:cNvSpPr>
            <a:spLocks noChangeArrowheads="1"/>
          </p:cNvSpPr>
          <p:nvPr/>
        </p:nvSpPr>
        <p:spPr bwMode="auto">
          <a:xfrm>
            <a:off x="8212074" y="1254199"/>
            <a:ext cx="198602" cy="16140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1" name="Oval 108"/>
          <p:cNvSpPr>
            <a:spLocks noChangeArrowheads="1"/>
          </p:cNvSpPr>
          <p:nvPr/>
        </p:nvSpPr>
        <p:spPr bwMode="auto">
          <a:xfrm>
            <a:off x="8237661" y="1245723"/>
            <a:ext cx="152997" cy="172155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2" name="Freeform 115"/>
          <p:cNvSpPr>
            <a:spLocks/>
          </p:cNvSpPr>
          <p:nvPr/>
        </p:nvSpPr>
        <p:spPr bwMode="auto">
          <a:xfrm>
            <a:off x="8652883" y="454592"/>
            <a:ext cx="376991" cy="326666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8598903" y="1140630"/>
            <a:ext cx="267968" cy="291968"/>
            <a:chOff x="2455863" y="2411803"/>
            <a:chExt cx="566738" cy="566738"/>
          </a:xfrm>
        </p:grpSpPr>
        <p:sp>
          <p:nvSpPr>
            <p:cNvPr id="4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Rectangle 37"/>
            <p:cNvSpPr>
              <a:spLocks noChangeArrowheads="1"/>
            </p:cNvSpPr>
            <p:nvPr/>
          </p:nvSpPr>
          <p:spPr bwMode="auto">
            <a:xfrm>
              <a:off x="2479210" y="2497590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 8</a:t>
              </a:r>
              <a:endParaRPr kumimoji="0" lang="en-US" alt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8168980" y="1577660"/>
            <a:ext cx="267968" cy="291968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Rectangle 37"/>
            <p:cNvSpPr>
              <a:spLocks noChangeArrowheads="1"/>
            </p:cNvSpPr>
            <p:nvPr/>
          </p:nvSpPr>
          <p:spPr bwMode="auto">
            <a:xfrm>
              <a:off x="2481075" y="2445737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</a:t>
              </a:r>
              <a:r>
                <a:rPr kumimoji="0" lang="en-US" alt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5</a:t>
              </a:r>
              <a:endParaRPr kumimoji="0" lang="en-US" alt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7755416" y="1153949"/>
            <a:ext cx="267968" cy="291968"/>
            <a:chOff x="2455863" y="2411803"/>
            <a:chExt cx="566738" cy="566738"/>
          </a:xfrm>
        </p:grpSpPr>
        <p:sp>
          <p:nvSpPr>
            <p:cNvPr id="5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Rectangle 37"/>
            <p:cNvSpPr>
              <a:spLocks noChangeArrowheads="1"/>
            </p:cNvSpPr>
            <p:nvPr/>
          </p:nvSpPr>
          <p:spPr bwMode="auto">
            <a:xfrm>
              <a:off x="2481075" y="2445737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</a:t>
              </a:r>
              <a:r>
                <a:rPr kumimoji="0" lang="en-US" alt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3</a:t>
              </a:r>
              <a:endParaRPr kumimoji="0" lang="en-US" alt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sp>
        <p:nvSpPr>
          <p:cNvPr id="64" name="Rectangle 63"/>
          <p:cNvSpPr/>
          <p:nvPr/>
        </p:nvSpPr>
        <p:spPr>
          <a:xfrm>
            <a:off x="7991808" y="43980"/>
            <a:ext cx="797700" cy="37858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START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5" name="times up"/>
          <p:cNvGrpSpPr/>
          <p:nvPr/>
        </p:nvGrpSpPr>
        <p:grpSpPr>
          <a:xfrm>
            <a:off x="7472787" y="2161610"/>
            <a:ext cx="1552460" cy="564658"/>
            <a:chOff x="329567" y="-2897412"/>
            <a:chExt cx="2701254" cy="697561"/>
          </a:xfrm>
        </p:grpSpPr>
        <p:sp>
          <p:nvSpPr>
            <p:cNvPr id="66" name="Rounded Rectangle 65"/>
            <p:cNvSpPr/>
            <p:nvPr/>
          </p:nvSpPr>
          <p:spPr>
            <a:xfrm>
              <a:off x="329567" y="-2897412"/>
              <a:ext cx="2636840" cy="697559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7" name="Rounded Rectangle 66"/>
            <p:cNvSpPr/>
            <p:nvPr/>
          </p:nvSpPr>
          <p:spPr>
            <a:xfrm>
              <a:off x="393983" y="-2897411"/>
              <a:ext cx="2636838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Hết</a:t>
              </a:r>
              <a:r>
                <a:rPr kumimoji="0" lang="en-GB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2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Giờ</a:t>
              </a:r>
              <a:endPara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3976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09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815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815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3" dur="1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3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3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/>
      <p:bldP spid="1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763189" y="279073"/>
            <a:ext cx="6051444" cy="1835409"/>
          </a:xfrm>
          <a:prstGeom prst="round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317568" y="4777107"/>
            <a:ext cx="3251200" cy="114379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933450" y="4777107"/>
            <a:ext cx="3340841" cy="114379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991100" y="2846942"/>
            <a:ext cx="3390900" cy="116739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98380" y="2978505"/>
            <a:ext cx="3359891" cy="114337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58502" y="366900"/>
            <a:ext cx="5410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Ai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thượng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Ai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Cập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Ai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Cập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74304" y="4931629"/>
            <a:ext cx="3112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Na -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mơ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50360" y="2862769"/>
            <a:ext cx="33603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Tu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– tan –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khơ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mun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74027" y="3152078"/>
            <a:ext cx="25434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Ram 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sét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17152" y="4865721"/>
            <a:ext cx="25690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Thớt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mo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7225" y1="47547" x2="58037" y2="36887"/>
                        <a14:foregroundMark x1="41117" y1="73942" x2="50085" y2="624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55" t="15576" r="18485" b="11111"/>
          <a:stretch/>
        </p:blipFill>
        <p:spPr>
          <a:xfrm>
            <a:off x="4206402" y="4345940"/>
            <a:ext cx="1714500" cy="18333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-65377" y="4495860"/>
            <a:ext cx="1233055" cy="125606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16309" y="2802603"/>
            <a:ext cx="1233055" cy="125606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4274291" y="2663565"/>
            <a:ext cx="1233055" cy="1256068"/>
          </a:xfrm>
          <a:prstGeom prst="rect">
            <a:avLst/>
          </a:prstGeom>
        </p:spPr>
      </p:pic>
      <p:pic>
        <p:nvPicPr>
          <p:cNvPr id="21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40981" y="117763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40981" y="1079430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316191" y="2731532"/>
            <a:ext cx="609600" cy="609600"/>
          </a:xfrm>
          <a:prstGeom prst="rect">
            <a:avLst/>
          </a:prstGeom>
        </p:spPr>
      </p:pic>
      <p:pic>
        <p:nvPicPr>
          <p:cNvPr id="2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40981" y="19050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611" b="89988" l="9988" r="89889">
                        <a14:foregroundMark x1="43773" y1="23245" x2="47349" y2="30265"/>
                        <a14:foregroundMark x1="57953" y1="83084" x2="35882" y2="51554"/>
                        <a14:foregroundMark x1="51295" y1="75604" x2="30086" y2="7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2407" y="5528743"/>
            <a:ext cx="1954960" cy="2094773"/>
          </a:xfrm>
          <a:prstGeom prst="rect">
            <a:avLst/>
          </a:prstGeom>
        </p:spPr>
      </p:pic>
      <p:sp>
        <p:nvSpPr>
          <p:cNvPr id="25" name="Freeform 10"/>
          <p:cNvSpPr>
            <a:spLocks/>
          </p:cNvSpPr>
          <p:nvPr/>
        </p:nvSpPr>
        <p:spPr bwMode="auto">
          <a:xfrm>
            <a:off x="1129308" y="707572"/>
            <a:ext cx="269875" cy="320675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6" name="Freeform 11"/>
          <p:cNvSpPr>
            <a:spLocks/>
          </p:cNvSpPr>
          <p:nvPr/>
        </p:nvSpPr>
        <p:spPr bwMode="auto">
          <a:xfrm>
            <a:off x="383709" y="750274"/>
            <a:ext cx="252816" cy="216260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7" name="Freeform 17"/>
          <p:cNvSpPr>
            <a:spLocks/>
          </p:cNvSpPr>
          <p:nvPr/>
        </p:nvSpPr>
        <p:spPr bwMode="auto">
          <a:xfrm>
            <a:off x="233303" y="562255"/>
            <a:ext cx="339471" cy="34925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28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302761" y="891202"/>
            <a:ext cx="1080599" cy="1091323"/>
            <a:chOff x="840580" y="2379274"/>
            <a:chExt cx="3829050" cy="3849974"/>
          </a:xfrm>
        </p:grpSpPr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840580" y="2379274"/>
              <a:ext cx="3829050" cy="3849974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1" name="Freeform 29"/>
          <p:cNvSpPr>
            <a:spLocks noEditPoints="1"/>
          </p:cNvSpPr>
          <p:nvPr/>
        </p:nvSpPr>
        <p:spPr bwMode="auto">
          <a:xfrm>
            <a:off x="297965" y="890046"/>
            <a:ext cx="1115600" cy="1133268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2" name="Freeform 31"/>
          <p:cNvSpPr>
            <a:spLocks noEditPoints="1"/>
          </p:cNvSpPr>
          <p:nvPr/>
        </p:nvSpPr>
        <p:spPr bwMode="auto">
          <a:xfrm>
            <a:off x="297378" y="881397"/>
            <a:ext cx="1126642" cy="1150566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702508" y="871498"/>
            <a:ext cx="294834" cy="291968"/>
            <a:chOff x="2399043" y="2411803"/>
            <a:chExt cx="623558" cy="566738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Rectangle 37"/>
            <p:cNvSpPr>
              <a:spLocks noChangeArrowheads="1"/>
            </p:cNvSpPr>
            <p:nvPr/>
          </p:nvSpPr>
          <p:spPr bwMode="auto">
            <a:xfrm>
              <a:off x="2399043" y="2447806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</a:t>
              </a:r>
              <a:r>
                <a:rPr kumimoji="0" lang="en-US" alt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10</a:t>
              </a:r>
              <a:endParaRPr kumimoji="0" lang="en-US" alt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sp>
        <p:nvSpPr>
          <p:cNvPr id="40" name="Oval 107"/>
          <p:cNvSpPr>
            <a:spLocks noChangeArrowheads="1"/>
          </p:cNvSpPr>
          <p:nvPr/>
        </p:nvSpPr>
        <p:spPr bwMode="auto">
          <a:xfrm>
            <a:off x="769810" y="1345689"/>
            <a:ext cx="198602" cy="16140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1" name="Oval 108"/>
          <p:cNvSpPr>
            <a:spLocks noChangeArrowheads="1"/>
          </p:cNvSpPr>
          <p:nvPr/>
        </p:nvSpPr>
        <p:spPr bwMode="auto">
          <a:xfrm>
            <a:off x="795397" y="1337213"/>
            <a:ext cx="152997" cy="172155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2" name="Freeform 115"/>
          <p:cNvSpPr>
            <a:spLocks/>
          </p:cNvSpPr>
          <p:nvPr/>
        </p:nvSpPr>
        <p:spPr bwMode="auto">
          <a:xfrm>
            <a:off x="1210619" y="546082"/>
            <a:ext cx="376991" cy="326666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1156639" y="1232120"/>
            <a:ext cx="267968" cy="291968"/>
            <a:chOff x="2455863" y="2411803"/>
            <a:chExt cx="566738" cy="566738"/>
          </a:xfrm>
        </p:grpSpPr>
        <p:sp>
          <p:nvSpPr>
            <p:cNvPr id="4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Rectangle 37"/>
            <p:cNvSpPr>
              <a:spLocks noChangeArrowheads="1"/>
            </p:cNvSpPr>
            <p:nvPr/>
          </p:nvSpPr>
          <p:spPr bwMode="auto">
            <a:xfrm>
              <a:off x="2479210" y="2497590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 8</a:t>
              </a:r>
              <a:endParaRPr kumimoji="0" lang="en-US" alt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726716" y="1669150"/>
            <a:ext cx="267968" cy="291968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Rectangle 37"/>
            <p:cNvSpPr>
              <a:spLocks noChangeArrowheads="1"/>
            </p:cNvSpPr>
            <p:nvPr/>
          </p:nvSpPr>
          <p:spPr bwMode="auto">
            <a:xfrm>
              <a:off x="2481075" y="2445737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</a:t>
              </a:r>
              <a:r>
                <a:rPr kumimoji="0" lang="en-US" alt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5</a:t>
              </a:r>
              <a:endParaRPr kumimoji="0" lang="en-US" alt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313152" y="1245439"/>
            <a:ext cx="267968" cy="291968"/>
            <a:chOff x="2455863" y="2411803"/>
            <a:chExt cx="566738" cy="566738"/>
          </a:xfrm>
        </p:grpSpPr>
        <p:sp>
          <p:nvSpPr>
            <p:cNvPr id="5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Rectangle 37"/>
            <p:cNvSpPr>
              <a:spLocks noChangeArrowheads="1"/>
            </p:cNvSpPr>
            <p:nvPr/>
          </p:nvSpPr>
          <p:spPr bwMode="auto">
            <a:xfrm>
              <a:off x="2481075" y="2445737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</a:t>
              </a:r>
              <a:r>
                <a:rPr kumimoji="0" lang="en-US" alt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3</a:t>
              </a:r>
              <a:endParaRPr kumimoji="0" lang="en-US" alt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sp>
        <p:nvSpPr>
          <p:cNvPr id="64" name="Rectangle 63"/>
          <p:cNvSpPr/>
          <p:nvPr/>
        </p:nvSpPr>
        <p:spPr>
          <a:xfrm>
            <a:off x="549544" y="135470"/>
            <a:ext cx="797700" cy="37858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START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5" name="times up"/>
          <p:cNvGrpSpPr/>
          <p:nvPr/>
        </p:nvGrpSpPr>
        <p:grpSpPr>
          <a:xfrm>
            <a:off x="30523" y="2253100"/>
            <a:ext cx="1552460" cy="564658"/>
            <a:chOff x="329567" y="-2897412"/>
            <a:chExt cx="2701254" cy="697561"/>
          </a:xfrm>
        </p:grpSpPr>
        <p:sp>
          <p:nvSpPr>
            <p:cNvPr id="66" name="Rounded Rectangle 65"/>
            <p:cNvSpPr/>
            <p:nvPr/>
          </p:nvSpPr>
          <p:spPr>
            <a:xfrm>
              <a:off x="329567" y="-2897412"/>
              <a:ext cx="2636840" cy="697559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7" name="Rounded Rectangle 66"/>
            <p:cNvSpPr/>
            <p:nvPr/>
          </p:nvSpPr>
          <p:spPr>
            <a:xfrm>
              <a:off x="393983" y="-2897411"/>
              <a:ext cx="2636838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Hết</a:t>
              </a:r>
              <a:r>
                <a:rPr kumimoji="0" lang="en-GB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2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Giờ</a:t>
              </a:r>
              <a:endPara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4201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09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815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815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3" dur="1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3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3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50+ Khung Powerpoint đẹp nh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144000" cy="710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un 7"/>
          <p:cNvSpPr/>
          <p:nvPr/>
        </p:nvSpPr>
        <p:spPr>
          <a:xfrm>
            <a:off x="309560" y="381000"/>
            <a:ext cx="3500440" cy="3093244"/>
          </a:xfrm>
          <a:prstGeom prst="sun">
            <a:avLst/>
          </a:prstGeom>
          <a:solidFill>
            <a:srgbClr val="F37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anchor="ctr"/>
          <a:lstStyle/>
          <a:p>
            <a:pPr algn="ctr" defTabSz="914264">
              <a:defRPr/>
            </a:pPr>
            <a:endParaRPr lang="en-US" sz="19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5194BB-5A8B-46C0-BB7F-6968E25ADDA3}"/>
              </a:ext>
            </a:extLst>
          </p:cNvPr>
          <p:cNvSpPr txBox="1"/>
          <p:nvPr/>
        </p:nvSpPr>
        <p:spPr>
          <a:xfrm>
            <a:off x="1324428" y="1447800"/>
            <a:ext cx="1338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rgbClr val="0D2AFF"/>
                </a:solidFill>
                <a:latin typeface="Times New Roman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FC0914-C862-4B77-BA10-E471BDDBE2EB}"/>
              </a:ext>
            </a:extLst>
          </p:cNvPr>
          <p:cNvSpPr txBox="1"/>
          <p:nvPr/>
        </p:nvSpPr>
        <p:spPr>
          <a:xfrm>
            <a:off x="3838000" y="388889"/>
            <a:ext cx="5077400" cy="3065455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video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“Kim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tháp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Ai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Cập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bại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KWL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K: 1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Ai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Cập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W: 1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Ai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Cập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15000"/>
              </a:lnSpc>
            </a:pPr>
            <a:r>
              <a:rPr lang="vi-VN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https</a:t>
            </a:r>
            <a:r>
              <a:rPr lang="vi-VN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://www.youtube.com/watch?v=W3o6cijwX7U</a:t>
            </a:r>
            <a:endParaRPr lang="vi-VN" sz="24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345402" y="3962400"/>
          <a:ext cx="8526455" cy="28346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170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872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221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79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500" marR="63500" marT="63500" marB="6350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500" marR="63500" marT="63500" marB="6350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500" marR="63500" marT="63500" marB="63500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040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Em hãy liệt kê 1 điều mà em nhớ về Ai Cập.</a:t>
                      </a:r>
                      <a:endParaRPr lang="en-US" sz="2800" b="1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500" marR="63500" marT="63500" marB="6350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Nêu 1 điều mà em muốn biết về Ai Cập</a:t>
                      </a:r>
                      <a:endParaRPr lang="en-US" sz="2800" b="1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500" marR="63500" marT="63500" marB="6350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Hãy nêu những điều mà em đã học được về Ai Cập thời cổ đại</a:t>
                      </a:r>
                      <a:endParaRPr lang="en-US" sz="2800" b="1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500" marR="63500" marT="63500" marB="63500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193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……………….</a:t>
                      </a:r>
                      <a:endParaRPr lang="en-US" sz="2800" b="1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500" marR="63500" marT="63500" marB="6350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800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lang="vi-VN" sz="2800" b="1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……………..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500" marR="63500" marT="63500" marB="6350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……………………..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500" marR="63500" marT="63500" marB="63500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98" y="228600"/>
            <a:ext cx="4343400" cy="3775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3172" y="215464"/>
            <a:ext cx="4493173" cy="3775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7186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/>
      <p:bldP spid="1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016034" y="169402"/>
            <a:ext cx="5740977" cy="1858090"/>
          </a:xfrm>
          <a:prstGeom prst="round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093910" y="4922954"/>
            <a:ext cx="3187144" cy="77366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028699" y="3048000"/>
            <a:ext cx="3252355" cy="762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991100" y="3036332"/>
            <a:ext cx="3467100" cy="77366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373206" y="4980828"/>
            <a:ext cx="3084994" cy="762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67077" y="282273"/>
            <a:ext cx="5410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Ai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Cập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45816" y="4967881"/>
            <a:ext cx="31069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Pha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–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ông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  <a:p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25059" y="3142150"/>
            <a:ext cx="29153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tộc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  <a:p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71704" y="4980828"/>
            <a:ext cx="27864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Tướng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lĩnh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  <a:p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70155" y="3121680"/>
            <a:ext cx="25036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Tể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tướng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  <a:p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7225" y1="47547" x2="58037" y2="36887"/>
                        <a14:foregroundMark x1="41117" y1="73942" x2="50085" y2="624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55" t="15576" r="18485" b="11111"/>
          <a:stretch/>
        </p:blipFill>
        <p:spPr>
          <a:xfrm>
            <a:off x="-112446" y="4275110"/>
            <a:ext cx="1714500" cy="18333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166800" y="2801440"/>
            <a:ext cx="1233055" cy="125606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4452749" y="4779794"/>
            <a:ext cx="1233055" cy="125606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4572000" y="2791373"/>
            <a:ext cx="1233055" cy="1256068"/>
          </a:xfrm>
          <a:prstGeom prst="rect">
            <a:avLst/>
          </a:prstGeom>
        </p:spPr>
      </p:pic>
      <p:pic>
        <p:nvPicPr>
          <p:cNvPr id="21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40981" y="117763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40981" y="1079430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316191" y="2731532"/>
            <a:ext cx="609600" cy="609600"/>
          </a:xfrm>
          <a:prstGeom prst="rect">
            <a:avLst/>
          </a:prstGeom>
        </p:spPr>
      </p:pic>
      <p:pic>
        <p:nvPicPr>
          <p:cNvPr id="2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40981" y="19050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726" b="92768" l="9926" r="89578">
                        <a14:foregroundMark x1="41439" y1="49377" x2="57072" y2="32668"/>
                        <a14:foregroundMark x1="48883" y1="68329" x2="56328" y2="38903"/>
                        <a14:foregroundMark x1="41687" y1="57606" x2="52854" y2="43142"/>
                        <a14:foregroundMark x1="38710" y1="37406" x2="49132" y2="53367"/>
                        <a14:foregroundMark x1="51117" y1="37406" x2="41439" y2="411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444" y="5191773"/>
            <a:ext cx="2330450" cy="2318885"/>
          </a:xfrm>
          <a:prstGeom prst="rect">
            <a:avLst/>
          </a:prstGeom>
        </p:spPr>
      </p:pic>
      <p:sp>
        <p:nvSpPr>
          <p:cNvPr id="25" name="Freeform 10"/>
          <p:cNvSpPr>
            <a:spLocks/>
          </p:cNvSpPr>
          <p:nvPr/>
        </p:nvSpPr>
        <p:spPr bwMode="auto">
          <a:xfrm>
            <a:off x="1069576" y="584387"/>
            <a:ext cx="269875" cy="320675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6" name="Freeform 11"/>
          <p:cNvSpPr>
            <a:spLocks/>
          </p:cNvSpPr>
          <p:nvPr/>
        </p:nvSpPr>
        <p:spPr bwMode="auto">
          <a:xfrm>
            <a:off x="323977" y="627089"/>
            <a:ext cx="252816" cy="216260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7" name="Freeform 17"/>
          <p:cNvSpPr>
            <a:spLocks/>
          </p:cNvSpPr>
          <p:nvPr/>
        </p:nvSpPr>
        <p:spPr bwMode="auto">
          <a:xfrm>
            <a:off x="173571" y="439070"/>
            <a:ext cx="339471" cy="34925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28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243029" y="768017"/>
            <a:ext cx="1080599" cy="1091323"/>
            <a:chOff x="840580" y="2379274"/>
            <a:chExt cx="3829050" cy="3849974"/>
          </a:xfrm>
        </p:grpSpPr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840580" y="2379274"/>
              <a:ext cx="3829050" cy="3849974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1" name="Freeform 29"/>
          <p:cNvSpPr>
            <a:spLocks noEditPoints="1"/>
          </p:cNvSpPr>
          <p:nvPr/>
        </p:nvSpPr>
        <p:spPr bwMode="auto">
          <a:xfrm>
            <a:off x="238233" y="766861"/>
            <a:ext cx="1115600" cy="1133268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2" name="Freeform 31"/>
          <p:cNvSpPr>
            <a:spLocks noEditPoints="1"/>
          </p:cNvSpPr>
          <p:nvPr/>
        </p:nvSpPr>
        <p:spPr bwMode="auto">
          <a:xfrm>
            <a:off x="237646" y="758212"/>
            <a:ext cx="1126642" cy="1150566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642776" y="748313"/>
            <a:ext cx="294834" cy="291968"/>
            <a:chOff x="2399043" y="2411803"/>
            <a:chExt cx="623558" cy="566738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Rectangle 37"/>
            <p:cNvSpPr>
              <a:spLocks noChangeArrowheads="1"/>
            </p:cNvSpPr>
            <p:nvPr/>
          </p:nvSpPr>
          <p:spPr bwMode="auto">
            <a:xfrm>
              <a:off x="2399043" y="2447806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</a:t>
              </a:r>
              <a:r>
                <a:rPr kumimoji="0" lang="en-US" alt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10</a:t>
              </a:r>
              <a:endParaRPr kumimoji="0" lang="en-US" alt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sp>
        <p:nvSpPr>
          <p:cNvPr id="40" name="Oval 107"/>
          <p:cNvSpPr>
            <a:spLocks noChangeArrowheads="1"/>
          </p:cNvSpPr>
          <p:nvPr/>
        </p:nvSpPr>
        <p:spPr bwMode="auto">
          <a:xfrm>
            <a:off x="710078" y="1222504"/>
            <a:ext cx="198602" cy="16140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1" name="Oval 108"/>
          <p:cNvSpPr>
            <a:spLocks noChangeArrowheads="1"/>
          </p:cNvSpPr>
          <p:nvPr/>
        </p:nvSpPr>
        <p:spPr bwMode="auto">
          <a:xfrm>
            <a:off x="735665" y="1214028"/>
            <a:ext cx="152997" cy="172155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2" name="Freeform 115"/>
          <p:cNvSpPr>
            <a:spLocks/>
          </p:cNvSpPr>
          <p:nvPr/>
        </p:nvSpPr>
        <p:spPr bwMode="auto">
          <a:xfrm>
            <a:off x="1150887" y="422897"/>
            <a:ext cx="376991" cy="326666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1096907" y="1108935"/>
            <a:ext cx="267968" cy="291968"/>
            <a:chOff x="2455863" y="2411803"/>
            <a:chExt cx="566738" cy="566738"/>
          </a:xfrm>
        </p:grpSpPr>
        <p:sp>
          <p:nvSpPr>
            <p:cNvPr id="4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Rectangle 37"/>
            <p:cNvSpPr>
              <a:spLocks noChangeArrowheads="1"/>
            </p:cNvSpPr>
            <p:nvPr/>
          </p:nvSpPr>
          <p:spPr bwMode="auto">
            <a:xfrm>
              <a:off x="2479210" y="2497590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 8</a:t>
              </a:r>
              <a:endParaRPr kumimoji="0" lang="en-US" alt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666984" y="1545965"/>
            <a:ext cx="267968" cy="291968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Rectangle 37"/>
            <p:cNvSpPr>
              <a:spLocks noChangeArrowheads="1"/>
            </p:cNvSpPr>
            <p:nvPr/>
          </p:nvSpPr>
          <p:spPr bwMode="auto">
            <a:xfrm>
              <a:off x="2481075" y="2445737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</a:t>
              </a:r>
              <a:r>
                <a:rPr kumimoji="0" lang="en-US" alt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5</a:t>
              </a:r>
              <a:endParaRPr kumimoji="0" lang="en-US" alt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253420" y="1122254"/>
            <a:ext cx="267968" cy="291968"/>
            <a:chOff x="2455863" y="2411803"/>
            <a:chExt cx="566738" cy="566738"/>
          </a:xfrm>
        </p:grpSpPr>
        <p:sp>
          <p:nvSpPr>
            <p:cNvPr id="5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Rectangle 37"/>
            <p:cNvSpPr>
              <a:spLocks noChangeArrowheads="1"/>
            </p:cNvSpPr>
            <p:nvPr/>
          </p:nvSpPr>
          <p:spPr bwMode="auto">
            <a:xfrm>
              <a:off x="2481075" y="2445737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</a:t>
              </a:r>
              <a:r>
                <a:rPr kumimoji="0" lang="en-US" alt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3</a:t>
              </a:r>
              <a:endParaRPr kumimoji="0" lang="en-US" alt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sp>
        <p:nvSpPr>
          <p:cNvPr id="64" name="Rectangle 63"/>
          <p:cNvSpPr/>
          <p:nvPr/>
        </p:nvSpPr>
        <p:spPr>
          <a:xfrm>
            <a:off x="489812" y="12285"/>
            <a:ext cx="797700" cy="37858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START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5" name="times up"/>
          <p:cNvGrpSpPr/>
          <p:nvPr/>
        </p:nvGrpSpPr>
        <p:grpSpPr>
          <a:xfrm>
            <a:off x="-29209" y="2129915"/>
            <a:ext cx="1552460" cy="564658"/>
            <a:chOff x="329567" y="-2897412"/>
            <a:chExt cx="2701254" cy="697561"/>
          </a:xfrm>
        </p:grpSpPr>
        <p:sp>
          <p:nvSpPr>
            <p:cNvPr id="66" name="Rounded Rectangle 65"/>
            <p:cNvSpPr/>
            <p:nvPr/>
          </p:nvSpPr>
          <p:spPr>
            <a:xfrm>
              <a:off x="329567" y="-2897412"/>
              <a:ext cx="2636840" cy="697559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7" name="Rounded Rectangle 66"/>
            <p:cNvSpPr/>
            <p:nvPr/>
          </p:nvSpPr>
          <p:spPr>
            <a:xfrm>
              <a:off x="393983" y="-2897411"/>
              <a:ext cx="2636838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Hết</a:t>
              </a:r>
              <a:r>
                <a:rPr kumimoji="0" lang="en-GB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2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Giờ</a:t>
              </a:r>
              <a:endPara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9738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08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815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815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3" dur="1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3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3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/>
      <p:bldP spid="1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114550" y="117763"/>
            <a:ext cx="5638800" cy="1787237"/>
          </a:xfrm>
          <a:prstGeom prst="round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459460" y="3153046"/>
            <a:ext cx="3684540" cy="130838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933450" y="5166386"/>
            <a:ext cx="3397321" cy="132339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933450" y="3153046"/>
            <a:ext cx="3397322" cy="124950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486399" y="5166386"/>
            <a:ext cx="3644447" cy="131061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64381" y="155290"/>
            <a:ext cx="5410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Ai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Cập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sụp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đổ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do</a:t>
            </a:r>
            <a:endParaRPr lang="vi-VN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68204" y="3244249"/>
            <a:ext cx="31626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La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Mã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xâm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chiếm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  <a:p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32305" y="3166624"/>
            <a:ext cx="33231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Hi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Lạp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xâm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chiếm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  <a:p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27883" y="5288340"/>
            <a:ext cx="33008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xâm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chiếm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  <a:p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11755" y="5158826"/>
            <a:ext cx="35098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Lưỡng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xâm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chiếm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  <a:p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7225" y1="47547" x2="58037" y2="36887"/>
                        <a14:foregroundMark x1="41117" y1="73942" x2="50085" y2="624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55" t="15576" r="18485" b="11111"/>
          <a:stretch/>
        </p:blipFill>
        <p:spPr>
          <a:xfrm>
            <a:off x="4382937" y="2787702"/>
            <a:ext cx="1714500" cy="18333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-1119" y="4680466"/>
            <a:ext cx="1233055" cy="125606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4635499" y="4780627"/>
            <a:ext cx="1233055" cy="125606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-167773" y="3110443"/>
            <a:ext cx="1233055" cy="1256068"/>
          </a:xfrm>
          <a:prstGeom prst="rect">
            <a:avLst/>
          </a:prstGeom>
        </p:spPr>
      </p:pic>
      <p:pic>
        <p:nvPicPr>
          <p:cNvPr id="21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40981" y="117763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40981" y="1079430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316191" y="2731532"/>
            <a:ext cx="609600" cy="609600"/>
          </a:xfrm>
          <a:prstGeom prst="rect">
            <a:avLst/>
          </a:prstGeom>
        </p:spPr>
      </p:pic>
      <p:pic>
        <p:nvPicPr>
          <p:cNvPr id="2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40981" y="1905000"/>
            <a:ext cx="609600" cy="609600"/>
          </a:xfrm>
          <a:prstGeom prst="rect">
            <a:avLst/>
          </a:prstGeom>
        </p:spPr>
      </p:pic>
      <p:sp>
        <p:nvSpPr>
          <p:cNvPr id="25" name="Freeform 10"/>
          <p:cNvSpPr>
            <a:spLocks/>
          </p:cNvSpPr>
          <p:nvPr/>
        </p:nvSpPr>
        <p:spPr bwMode="auto">
          <a:xfrm>
            <a:off x="1148567" y="558644"/>
            <a:ext cx="269875" cy="320675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6" name="Freeform 11"/>
          <p:cNvSpPr>
            <a:spLocks/>
          </p:cNvSpPr>
          <p:nvPr/>
        </p:nvSpPr>
        <p:spPr bwMode="auto">
          <a:xfrm>
            <a:off x="402968" y="601346"/>
            <a:ext cx="252816" cy="216260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7" name="Freeform 17"/>
          <p:cNvSpPr>
            <a:spLocks/>
          </p:cNvSpPr>
          <p:nvPr/>
        </p:nvSpPr>
        <p:spPr bwMode="auto">
          <a:xfrm>
            <a:off x="252562" y="413327"/>
            <a:ext cx="339471" cy="34925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28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322020" y="742274"/>
            <a:ext cx="1080599" cy="1091323"/>
            <a:chOff x="840580" y="2379274"/>
            <a:chExt cx="3829050" cy="3849974"/>
          </a:xfrm>
        </p:grpSpPr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840580" y="2379274"/>
              <a:ext cx="3829050" cy="3849974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1" name="Freeform 29"/>
          <p:cNvSpPr>
            <a:spLocks noEditPoints="1"/>
          </p:cNvSpPr>
          <p:nvPr/>
        </p:nvSpPr>
        <p:spPr bwMode="auto">
          <a:xfrm>
            <a:off x="317224" y="741118"/>
            <a:ext cx="1115600" cy="1133268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2" name="Freeform 31"/>
          <p:cNvSpPr>
            <a:spLocks noEditPoints="1"/>
          </p:cNvSpPr>
          <p:nvPr/>
        </p:nvSpPr>
        <p:spPr bwMode="auto">
          <a:xfrm>
            <a:off x="316637" y="732469"/>
            <a:ext cx="1126642" cy="1150566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721767" y="722570"/>
            <a:ext cx="294834" cy="291968"/>
            <a:chOff x="2399043" y="2411803"/>
            <a:chExt cx="623558" cy="566738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Rectangle 37"/>
            <p:cNvSpPr>
              <a:spLocks noChangeArrowheads="1"/>
            </p:cNvSpPr>
            <p:nvPr/>
          </p:nvSpPr>
          <p:spPr bwMode="auto">
            <a:xfrm>
              <a:off x="2399043" y="2447806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</a:t>
              </a:r>
              <a:r>
                <a:rPr kumimoji="0" lang="en-US" alt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10</a:t>
              </a:r>
              <a:endParaRPr kumimoji="0" lang="en-US" alt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sp>
        <p:nvSpPr>
          <p:cNvPr id="40" name="Oval 107"/>
          <p:cNvSpPr>
            <a:spLocks noChangeArrowheads="1"/>
          </p:cNvSpPr>
          <p:nvPr/>
        </p:nvSpPr>
        <p:spPr bwMode="auto">
          <a:xfrm>
            <a:off x="789069" y="1196761"/>
            <a:ext cx="198602" cy="16140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1" name="Oval 108"/>
          <p:cNvSpPr>
            <a:spLocks noChangeArrowheads="1"/>
          </p:cNvSpPr>
          <p:nvPr/>
        </p:nvSpPr>
        <p:spPr bwMode="auto">
          <a:xfrm>
            <a:off x="814656" y="1188285"/>
            <a:ext cx="152997" cy="172155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2" name="Freeform 115"/>
          <p:cNvSpPr>
            <a:spLocks/>
          </p:cNvSpPr>
          <p:nvPr/>
        </p:nvSpPr>
        <p:spPr bwMode="auto">
          <a:xfrm>
            <a:off x="1229878" y="397154"/>
            <a:ext cx="376991" cy="326666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1175898" y="1083192"/>
            <a:ext cx="267968" cy="291968"/>
            <a:chOff x="2455863" y="2411803"/>
            <a:chExt cx="566738" cy="566738"/>
          </a:xfrm>
        </p:grpSpPr>
        <p:sp>
          <p:nvSpPr>
            <p:cNvPr id="4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Rectangle 37"/>
            <p:cNvSpPr>
              <a:spLocks noChangeArrowheads="1"/>
            </p:cNvSpPr>
            <p:nvPr/>
          </p:nvSpPr>
          <p:spPr bwMode="auto">
            <a:xfrm>
              <a:off x="2479210" y="2497590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 8</a:t>
              </a:r>
              <a:endParaRPr kumimoji="0" lang="en-US" alt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745975" y="1520222"/>
            <a:ext cx="267968" cy="291968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Rectangle 37"/>
            <p:cNvSpPr>
              <a:spLocks noChangeArrowheads="1"/>
            </p:cNvSpPr>
            <p:nvPr/>
          </p:nvSpPr>
          <p:spPr bwMode="auto">
            <a:xfrm>
              <a:off x="2481075" y="2445737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</a:t>
              </a:r>
              <a:r>
                <a:rPr kumimoji="0" lang="en-US" alt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5</a:t>
              </a:r>
              <a:endParaRPr kumimoji="0" lang="en-US" alt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332411" y="1096511"/>
            <a:ext cx="267968" cy="291968"/>
            <a:chOff x="2455863" y="2411803"/>
            <a:chExt cx="566738" cy="566738"/>
          </a:xfrm>
        </p:grpSpPr>
        <p:sp>
          <p:nvSpPr>
            <p:cNvPr id="5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Rectangle 37"/>
            <p:cNvSpPr>
              <a:spLocks noChangeArrowheads="1"/>
            </p:cNvSpPr>
            <p:nvPr/>
          </p:nvSpPr>
          <p:spPr bwMode="auto">
            <a:xfrm>
              <a:off x="2481075" y="2445737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</a:t>
              </a:r>
              <a:r>
                <a:rPr kumimoji="0" lang="en-US" alt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3</a:t>
              </a:r>
              <a:endParaRPr kumimoji="0" lang="en-US" alt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sp>
        <p:nvSpPr>
          <p:cNvPr id="64" name="Rectangle 63"/>
          <p:cNvSpPr/>
          <p:nvPr/>
        </p:nvSpPr>
        <p:spPr>
          <a:xfrm>
            <a:off x="568803" y="-13458"/>
            <a:ext cx="797700" cy="37858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START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5" name="times up"/>
          <p:cNvGrpSpPr/>
          <p:nvPr/>
        </p:nvGrpSpPr>
        <p:grpSpPr>
          <a:xfrm>
            <a:off x="49782" y="2104172"/>
            <a:ext cx="1552460" cy="564658"/>
            <a:chOff x="329567" y="-2897412"/>
            <a:chExt cx="2701254" cy="697561"/>
          </a:xfrm>
        </p:grpSpPr>
        <p:sp>
          <p:nvSpPr>
            <p:cNvPr id="66" name="Rounded Rectangle 65"/>
            <p:cNvSpPr/>
            <p:nvPr/>
          </p:nvSpPr>
          <p:spPr>
            <a:xfrm>
              <a:off x="329567" y="-2897412"/>
              <a:ext cx="2636840" cy="697559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7" name="Rounded Rectangle 66"/>
            <p:cNvSpPr/>
            <p:nvPr/>
          </p:nvSpPr>
          <p:spPr>
            <a:xfrm>
              <a:off x="393983" y="-2897411"/>
              <a:ext cx="2636838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Hết</a:t>
              </a:r>
              <a:r>
                <a:rPr kumimoji="0" lang="en-GB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2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Giờ</a:t>
              </a:r>
              <a:endPara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3936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09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815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815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3" dur="1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3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3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/>
      <p:bldP spid="1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114550" y="117764"/>
            <a:ext cx="5638800" cy="1146304"/>
          </a:xfrm>
          <a:prstGeom prst="round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459460" y="3153046"/>
            <a:ext cx="3684540" cy="130838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933450" y="5166386"/>
            <a:ext cx="3397321" cy="132339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933450" y="3153046"/>
            <a:ext cx="3397322" cy="124950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486399" y="5166386"/>
            <a:ext cx="3644447" cy="131061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64381" y="155290"/>
            <a:ext cx="5410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chemeClr val="bg1"/>
                </a:solidFill>
              </a:rPr>
              <a:t> Chữ viết của người Ai Cập cổ đại là </a:t>
            </a:r>
            <a:endParaRPr lang="en-US" sz="3200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68204" y="3244249"/>
            <a:ext cx="28885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dirty="0">
                <a:solidFill>
                  <a:srgbClr val="000000"/>
                </a:solidFill>
              </a:rPr>
              <a:t>B. chữ số La Mã.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32305" y="3166624"/>
            <a:ext cx="3323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rgbClr val="000000"/>
                </a:solidFill>
              </a:rPr>
              <a:t>A. chữ Phạn</a:t>
            </a:r>
            <a:r>
              <a:rPr lang="vi-VN" sz="3200" dirty="0" smtClean="0">
                <a:solidFill>
                  <a:srgbClr val="000000"/>
                </a:solidFill>
              </a:rPr>
              <a:t>.</a:t>
            </a:r>
            <a:endParaRPr lang="vi-VN" sz="3200" dirty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27883" y="5288340"/>
            <a:ext cx="3300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dirty="0">
                <a:solidFill>
                  <a:srgbClr val="000000"/>
                </a:solidFill>
              </a:rPr>
              <a:t>D. chữ hình nêm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48567" y="5166386"/>
            <a:ext cx="32415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dirty="0">
                <a:solidFill>
                  <a:srgbClr val="000000"/>
                </a:solidFill>
              </a:rPr>
              <a:t>C. chữ tượng hình.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7225" y1="47547" x2="58037" y2="36887"/>
                        <a14:foregroundMark x1="41117" y1="73942" x2="50085" y2="624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55" t="15576" r="18485" b="11111"/>
          <a:stretch/>
        </p:blipFill>
        <p:spPr>
          <a:xfrm>
            <a:off x="-621551" y="4886771"/>
            <a:ext cx="1714500" cy="18333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4278589" y="3246452"/>
            <a:ext cx="1233055" cy="125606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4635499" y="4780627"/>
            <a:ext cx="1233055" cy="125606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-167773" y="3110443"/>
            <a:ext cx="1233055" cy="1256068"/>
          </a:xfrm>
          <a:prstGeom prst="rect">
            <a:avLst/>
          </a:prstGeom>
        </p:spPr>
      </p:pic>
      <p:pic>
        <p:nvPicPr>
          <p:cNvPr id="21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40981" y="117763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40981" y="1079430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316191" y="2731532"/>
            <a:ext cx="609600" cy="609600"/>
          </a:xfrm>
          <a:prstGeom prst="rect">
            <a:avLst/>
          </a:prstGeom>
        </p:spPr>
      </p:pic>
      <p:pic>
        <p:nvPicPr>
          <p:cNvPr id="2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40981" y="1905000"/>
            <a:ext cx="609600" cy="609600"/>
          </a:xfrm>
          <a:prstGeom prst="rect">
            <a:avLst/>
          </a:prstGeom>
        </p:spPr>
      </p:pic>
      <p:sp>
        <p:nvSpPr>
          <p:cNvPr id="25" name="Freeform 10"/>
          <p:cNvSpPr>
            <a:spLocks/>
          </p:cNvSpPr>
          <p:nvPr/>
        </p:nvSpPr>
        <p:spPr bwMode="auto">
          <a:xfrm>
            <a:off x="1148567" y="558644"/>
            <a:ext cx="269875" cy="320675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6" name="Freeform 11"/>
          <p:cNvSpPr>
            <a:spLocks/>
          </p:cNvSpPr>
          <p:nvPr/>
        </p:nvSpPr>
        <p:spPr bwMode="auto">
          <a:xfrm>
            <a:off x="402968" y="601346"/>
            <a:ext cx="252816" cy="216260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7" name="Freeform 17"/>
          <p:cNvSpPr>
            <a:spLocks/>
          </p:cNvSpPr>
          <p:nvPr/>
        </p:nvSpPr>
        <p:spPr bwMode="auto">
          <a:xfrm>
            <a:off x="252562" y="413327"/>
            <a:ext cx="339471" cy="34925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28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322020" y="742274"/>
            <a:ext cx="1080599" cy="1091323"/>
            <a:chOff x="840580" y="2379274"/>
            <a:chExt cx="3829050" cy="3849974"/>
          </a:xfrm>
        </p:grpSpPr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840580" y="2379274"/>
              <a:ext cx="3829050" cy="3849974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1" name="Freeform 29"/>
          <p:cNvSpPr>
            <a:spLocks noEditPoints="1"/>
          </p:cNvSpPr>
          <p:nvPr/>
        </p:nvSpPr>
        <p:spPr bwMode="auto">
          <a:xfrm>
            <a:off x="317224" y="741118"/>
            <a:ext cx="1115600" cy="1133268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2" name="Freeform 31"/>
          <p:cNvSpPr>
            <a:spLocks noEditPoints="1"/>
          </p:cNvSpPr>
          <p:nvPr/>
        </p:nvSpPr>
        <p:spPr bwMode="auto">
          <a:xfrm>
            <a:off x="316637" y="732469"/>
            <a:ext cx="1126642" cy="1150566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721767" y="722570"/>
            <a:ext cx="294834" cy="291968"/>
            <a:chOff x="2399043" y="2411803"/>
            <a:chExt cx="623558" cy="566738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Rectangle 37"/>
            <p:cNvSpPr>
              <a:spLocks noChangeArrowheads="1"/>
            </p:cNvSpPr>
            <p:nvPr/>
          </p:nvSpPr>
          <p:spPr bwMode="auto">
            <a:xfrm>
              <a:off x="2399043" y="2447806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</a:t>
              </a:r>
              <a:r>
                <a:rPr kumimoji="0" lang="en-US" alt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10</a:t>
              </a:r>
              <a:endParaRPr kumimoji="0" lang="en-US" alt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sp>
        <p:nvSpPr>
          <p:cNvPr id="40" name="Oval 107"/>
          <p:cNvSpPr>
            <a:spLocks noChangeArrowheads="1"/>
          </p:cNvSpPr>
          <p:nvPr/>
        </p:nvSpPr>
        <p:spPr bwMode="auto">
          <a:xfrm>
            <a:off x="789069" y="1196761"/>
            <a:ext cx="198602" cy="16140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1" name="Oval 108"/>
          <p:cNvSpPr>
            <a:spLocks noChangeArrowheads="1"/>
          </p:cNvSpPr>
          <p:nvPr/>
        </p:nvSpPr>
        <p:spPr bwMode="auto">
          <a:xfrm>
            <a:off x="814656" y="1188285"/>
            <a:ext cx="152997" cy="172155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2" name="Freeform 115"/>
          <p:cNvSpPr>
            <a:spLocks/>
          </p:cNvSpPr>
          <p:nvPr/>
        </p:nvSpPr>
        <p:spPr bwMode="auto">
          <a:xfrm>
            <a:off x="1229878" y="397154"/>
            <a:ext cx="376991" cy="326666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1175898" y="1083192"/>
            <a:ext cx="267968" cy="291968"/>
            <a:chOff x="2455863" y="2411803"/>
            <a:chExt cx="566738" cy="566738"/>
          </a:xfrm>
        </p:grpSpPr>
        <p:sp>
          <p:nvSpPr>
            <p:cNvPr id="4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Rectangle 37"/>
            <p:cNvSpPr>
              <a:spLocks noChangeArrowheads="1"/>
            </p:cNvSpPr>
            <p:nvPr/>
          </p:nvSpPr>
          <p:spPr bwMode="auto">
            <a:xfrm>
              <a:off x="2479210" y="2497590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 8</a:t>
              </a:r>
              <a:endParaRPr kumimoji="0" lang="en-US" alt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745975" y="1520222"/>
            <a:ext cx="267968" cy="291968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Rectangle 37"/>
            <p:cNvSpPr>
              <a:spLocks noChangeArrowheads="1"/>
            </p:cNvSpPr>
            <p:nvPr/>
          </p:nvSpPr>
          <p:spPr bwMode="auto">
            <a:xfrm>
              <a:off x="2481075" y="2445737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</a:t>
              </a:r>
              <a:r>
                <a:rPr kumimoji="0" lang="en-US" alt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5</a:t>
              </a:r>
              <a:endParaRPr kumimoji="0" lang="en-US" alt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332411" y="1096511"/>
            <a:ext cx="267968" cy="291968"/>
            <a:chOff x="2455863" y="2411803"/>
            <a:chExt cx="566738" cy="566738"/>
          </a:xfrm>
        </p:grpSpPr>
        <p:sp>
          <p:nvSpPr>
            <p:cNvPr id="5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Rectangle 37"/>
            <p:cNvSpPr>
              <a:spLocks noChangeArrowheads="1"/>
            </p:cNvSpPr>
            <p:nvPr/>
          </p:nvSpPr>
          <p:spPr bwMode="auto">
            <a:xfrm>
              <a:off x="2481075" y="2445737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</a:t>
              </a:r>
              <a:r>
                <a:rPr kumimoji="0" lang="en-US" alt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3</a:t>
              </a:r>
              <a:endParaRPr kumimoji="0" lang="en-US" alt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sp>
        <p:nvSpPr>
          <p:cNvPr id="64" name="Rectangle 63"/>
          <p:cNvSpPr/>
          <p:nvPr/>
        </p:nvSpPr>
        <p:spPr>
          <a:xfrm>
            <a:off x="568803" y="-13458"/>
            <a:ext cx="797700" cy="37858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START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5" name="times up"/>
          <p:cNvGrpSpPr/>
          <p:nvPr/>
        </p:nvGrpSpPr>
        <p:grpSpPr>
          <a:xfrm>
            <a:off x="49782" y="2104172"/>
            <a:ext cx="1552460" cy="564658"/>
            <a:chOff x="329567" y="-2897412"/>
            <a:chExt cx="2701254" cy="697561"/>
          </a:xfrm>
        </p:grpSpPr>
        <p:sp>
          <p:nvSpPr>
            <p:cNvPr id="66" name="Rounded Rectangle 65"/>
            <p:cNvSpPr/>
            <p:nvPr/>
          </p:nvSpPr>
          <p:spPr>
            <a:xfrm>
              <a:off x="329567" y="-2897412"/>
              <a:ext cx="2636840" cy="697559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7" name="Rounded Rectangle 66"/>
            <p:cNvSpPr/>
            <p:nvPr/>
          </p:nvSpPr>
          <p:spPr>
            <a:xfrm>
              <a:off x="393983" y="-2897411"/>
              <a:ext cx="2636838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Hết</a:t>
              </a:r>
              <a:r>
                <a:rPr kumimoji="0" lang="en-GB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2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Giờ</a:t>
              </a:r>
              <a:endPara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3797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09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815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815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3" dur="1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3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3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/>
      <p:bldP spid="1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114549" y="117764"/>
            <a:ext cx="6966601" cy="1912086"/>
          </a:xfrm>
          <a:prstGeom prst="round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459460" y="3153046"/>
            <a:ext cx="3684540" cy="130838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933450" y="5166386"/>
            <a:ext cx="3397321" cy="132339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933450" y="3153046"/>
            <a:ext cx="3397322" cy="124950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486399" y="5166386"/>
            <a:ext cx="3644447" cy="131061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64381" y="155290"/>
            <a:ext cx="68442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chemeClr val="bg1"/>
                </a:solidFill>
              </a:rPr>
              <a:t> </a:t>
            </a:r>
            <a:r>
              <a:rPr lang="vi-VN" sz="3200" dirty="0">
                <a:solidFill>
                  <a:schemeClr val="bg1"/>
                </a:solidFill>
              </a:rPr>
              <a:t>Công trình kiến trúc nào ở Ai Cập được coi là môt trong bảy kì quan của thế giới cổ đại?</a:t>
            </a:r>
            <a:endParaRPr lang="en-US" sz="3200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68204" y="3244249"/>
            <a:ext cx="28885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 Kim tự tháp.</a:t>
            </a:r>
            <a:endParaRPr lang="vi-VN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32305" y="3166624"/>
            <a:ext cx="33231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rgbClr val="000000"/>
                </a:solidFill>
              </a:rPr>
              <a:t>A. Vườn treo Ba-bi-lon.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927883" y="5288340"/>
            <a:ext cx="33008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 Đền Pác-te-nông</a:t>
            </a:r>
            <a:endParaRPr lang="vi-VN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48567" y="5166386"/>
            <a:ext cx="32415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tháp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Shan-chi.</a:t>
            </a:r>
            <a:endParaRPr lang="vi-VN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7225" y1="47547" x2="58037" y2="36887"/>
                        <a14:foregroundMark x1="41117" y1="73942" x2="50085" y2="624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55" t="15576" r="18485" b="11111"/>
          <a:stretch/>
        </p:blipFill>
        <p:spPr>
          <a:xfrm>
            <a:off x="-621551" y="4886771"/>
            <a:ext cx="1714500" cy="18333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4278589" y="3246452"/>
            <a:ext cx="1233055" cy="125606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4635499" y="4780627"/>
            <a:ext cx="1233055" cy="125606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-167773" y="3110443"/>
            <a:ext cx="1233055" cy="1256068"/>
          </a:xfrm>
          <a:prstGeom prst="rect">
            <a:avLst/>
          </a:prstGeom>
        </p:spPr>
      </p:pic>
      <p:pic>
        <p:nvPicPr>
          <p:cNvPr id="21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40981" y="117763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40981" y="1079430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316191" y="2731532"/>
            <a:ext cx="609600" cy="609600"/>
          </a:xfrm>
          <a:prstGeom prst="rect">
            <a:avLst/>
          </a:prstGeom>
        </p:spPr>
      </p:pic>
      <p:pic>
        <p:nvPicPr>
          <p:cNvPr id="2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40981" y="1905000"/>
            <a:ext cx="609600" cy="609600"/>
          </a:xfrm>
          <a:prstGeom prst="rect">
            <a:avLst/>
          </a:prstGeom>
        </p:spPr>
      </p:pic>
      <p:sp>
        <p:nvSpPr>
          <p:cNvPr id="25" name="Freeform 10"/>
          <p:cNvSpPr>
            <a:spLocks/>
          </p:cNvSpPr>
          <p:nvPr/>
        </p:nvSpPr>
        <p:spPr bwMode="auto">
          <a:xfrm>
            <a:off x="1148567" y="558644"/>
            <a:ext cx="269875" cy="320675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6" name="Freeform 11"/>
          <p:cNvSpPr>
            <a:spLocks/>
          </p:cNvSpPr>
          <p:nvPr/>
        </p:nvSpPr>
        <p:spPr bwMode="auto">
          <a:xfrm>
            <a:off x="402968" y="601346"/>
            <a:ext cx="252816" cy="216260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7" name="Freeform 17"/>
          <p:cNvSpPr>
            <a:spLocks/>
          </p:cNvSpPr>
          <p:nvPr/>
        </p:nvSpPr>
        <p:spPr bwMode="auto">
          <a:xfrm>
            <a:off x="252562" y="413327"/>
            <a:ext cx="339471" cy="34925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28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322020" y="742274"/>
            <a:ext cx="1080599" cy="1091323"/>
            <a:chOff x="840580" y="2379274"/>
            <a:chExt cx="3829050" cy="3849974"/>
          </a:xfrm>
        </p:grpSpPr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840580" y="2379274"/>
              <a:ext cx="3829050" cy="3849974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1" name="Freeform 29"/>
          <p:cNvSpPr>
            <a:spLocks noEditPoints="1"/>
          </p:cNvSpPr>
          <p:nvPr/>
        </p:nvSpPr>
        <p:spPr bwMode="auto">
          <a:xfrm>
            <a:off x="317224" y="741118"/>
            <a:ext cx="1115600" cy="1133268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2" name="Freeform 31"/>
          <p:cNvSpPr>
            <a:spLocks noEditPoints="1"/>
          </p:cNvSpPr>
          <p:nvPr/>
        </p:nvSpPr>
        <p:spPr bwMode="auto">
          <a:xfrm>
            <a:off x="316637" y="732469"/>
            <a:ext cx="1126642" cy="1150566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721767" y="722570"/>
            <a:ext cx="294834" cy="291968"/>
            <a:chOff x="2399043" y="2411803"/>
            <a:chExt cx="623558" cy="566738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Rectangle 37"/>
            <p:cNvSpPr>
              <a:spLocks noChangeArrowheads="1"/>
            </p:cNvSpPr>
            <p:nvPr/>
          </p:nvSpPr>
          <p:spPr bwMode="auto">
            <a:xfrm>
              <a:off x="2399043" y="2447806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</a:t>
              </a:r>
              <a:r>
                <a:rPr kumimoji="0" lang="en-US" alt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10</a:t>
              </a:r>
              <a:endParaRPr kumimoji="0" lang="en-US" alt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sp>
        <p:nvSpPr>
          <p:cNvPr id="40" name="Oval 107"/>
          <p:cNvSpPr>
            <a:spLocks noChangeArrowheads="1"/>
          </p:cNvSpPr>
          <p:nvPr/>
        </p:nvSpPr>
        <p:spPr bwMode="auto">
          <a:xfrm>
            <a:off x="789069" y="1196761"/>
            <a:ext cx="198602" cy="16140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1" name="Oval 108"/>
          <p:cNvSpPr>
            <a:spLocks noChangeArrowheads="1"/>
          </p:cNvSpPr>
          <p:nvPr/>
        </p:nvSpPr>
        <p:spPr bwMode="auto">
          <a:xfrm>
            <a:off x="814656" y="1188285"/>
            <a:ext cx="152997" cy="172155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2" name="Freeform 115"/>
          <p:cNvSpPr>
            <a:spLocks/>
          </p:cNvSpPr>
          <p:nvPr/>
        </p:nvSpPr>
        <p:spPr bwMode="auto">
          <a:xfrm>
            <a:off x="1229878" y="397154"/>
            <a:ext cx="376991" cy="326666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1175898" y="1083192"/>
            <a:ext cx="267968" cy="291968"/>
            <a:chOff x="2455863" y="2411803"/>
            <a:chExt cx="566738" cy="566738"/>
          </a:xfrm>
        </p:grpSpPr>
        <p:sp>
          <p:nvSpPr>
            <p:cNvPr id="4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Rectangle 37"/>
            <p:cNvSpPr>
              <a:spLocks noChangeArrowheads="1"/>
            </p:cNvSpPr>
            <p:nvPr/>
          </p:nvSpPr>
          <p:spPr bwMode="auto">
            <a:xfrm>
              <a:off x="2479210" y="2497590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 8</a:t>
              </a:r>
              <a:endParaRPr kumimoji="0" lang="en-US" alt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745975" y="1520222"/>
            <a:ext cx="267968" cy="291968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Rectangle 37"/>
            <p:cNvSpPr>
              <a:spLocks noChangeArrowheads="1"/>
            </p:cNvSpPr>
            <p:nvPr/>
          </p:nvSpPr>
          <p:spPr bwMode="auto">
            <a:xfrm>
              <a:off x="2481075" y="2445737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</a:t>
              </a:r>
              <a:r>
                <a:rPr kumimoji="0" lang="en-US" alt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5</a:t>
              </a:r>
              <a:endParaRPr kumimoji="0" lang="en-US" alt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332411" y="1096511"/>
            <a:ext cx="267968" cy="291968"/>
            <a:chOff x="2455863" y="2411803"/>
            <a:chExt cx="566738" cy="566738"/>
          </a:xfrm>
        </p:grpSpPr>
        <p:sp>
          <p:nvSpPr>
            <p:cNvPr id="5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Rectangle 37"/>
            <p:cNvSpPr>
              <a:spLocks noChangeArrowheads="1"/>
            </p:cNvSpPr>
            <p:nvPr/>
          </p:nvSpPr>
          <p:spPr bwMode="auto">
            <a:xfrm>
              <a:off x="2481075" y="2445737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</a:t>
              </a:r>
              <a:r>
                <a:rPr kumimoji="0" lang="en-US" alt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3</a:t>
              </a:r>
              <a:endParaRPr kumimoji="0" lang="en-US" alt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sp>
        <p:nvSpPr>
          <p:cNvPr id="64" name="Rectangle 63"/>
          <p:cNvSpPr/>
          <p:nvPr/>
        </p:nvSpPr>
        <p:spPr>
          <a:xfrm>
            <a:off x="568803" y="-13458"/>
            <a:ext cx="797700" cy="37858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START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5" name="times up"/>
          <p:cNvGrpSpPr/>
          <p:nvPr/>
        </p:nvGrpSpPr>
        <p:grpSpPr>
          <a:xfrm>
            <a:off x="49782" y="2104172"/>
            <a:ext cx="1552460" cy="564658"/>
            <a:chOff x="329567" y="-2897412"/>
            <a:chExt cx="2701254" cy="697561"/>
          </a:xfrm>
        </p:grpSpPr>
        <p:sp>
          <p:nvSpPr>
            <p:cNvPr id="66" name="Rounded Rectangle 65"/>
            <p:cNvSpPr/>
            <p:nvPr/>
          </p:nvSpPr>
          <p:spPr>
            <a:xfrm>
              <a:off x="329567" y="-2897412"/>
              <a:ext cx="2636840" cy="697559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7" name="Rounded Rectangle 66"/>
            <p:cNvSpPr/>
            <p:nvPr/>
          </p:nvSpPr>
          <p:spPr>
            <a:xfrm>
              <a:off x="393983" y="-2897411"/>
              <a:ext cx="2636838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Hết</a:t>
              </a:r>
              <a:r>
                <a:rPr kumimoji="0" lang="en-GB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2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Giờ</a:t>
              </a:r>
              <a:endPara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1058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09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815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815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3" dur="1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3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3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/>
      <p:bldP spid="1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114550" y="42809"/>
            <a:ext cx="6966601" cy="1912086"/>
          </a:xfrm>
          <a:prstGeom prst="round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459460" y="3153046"/>
            <a:ext cx="3684540" cy="130838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933450" y="5166386"/>
            <a:ext cx="3397321" cy="132339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933450" y="3153046"/>
            <a:ext cx="3397322" cy="124950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486399" y="5166386"/>
            <a:ext cx="3644447" cy="131061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64381" y="155290"/>
            <a:ext cx="68442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chemeClr val="bg1"/>
                </a:solidFill>
              </a:rPr>
              <a:t> </a:t>
            </a:r>
            <a:r>
              <a:rPr lang="vi-VN" sz="3200" dirty="0">
                <a:solidFill>
                  <a:schemeClr val="bg1"/>
                </a:solidFill>
              </a:rPr>
              <a:t>Nội dung nào dưới đây </a:t>
            </a:r>
            <a:r>
              <a:rPr lang="vi-VN" sz="3200" b="1" dirty="0">
                <a:solidFill>
                  <a:schemeClr val="bg1"/>
                </a:solidFill>
              </a:rPr>
              <a:t>không </a:t>
            </a:r>
            <a:r>
              <a:rPr lang="vi-VN" sz="3200" dirty="0">
                <a:solidFill>
                  <a:schemeClr val="bg1"/>
                </a:solidFill>
              </a:rPr>
              <a:t>phản là thành tựu văn hóa của cư dân Ai Cập cổ đại?</a:t>
            </a:r>
            <a:endParaRPr lang="en-US" sz="3200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68204" y="3244249"/>
            <a:ext cx="28885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>
                <a:solidFill>
                  <a:srgbClr val="000000"/>
                </a:solidFill>
              </a:rPr>
              <a:t>B. Chữ tượng hình.</a:t>
            </a:r>
            <a:endParaRPr lang="vi-VN" sz="32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32305" y="3166624"/>
            <a:ext cx="33231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>
                <a:solidFill>
                  <a:srgbClr val="000000"/>
                </a:solidFill>
              </a:rPr>
              <a:t>A. Kĩ thuật ướp xác</a:t>
            </a:r>
            <a:endParaRPr lang="vi-VN" sz="3200" dirty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27883" y="5288340"/>
            <a:ext cx="33008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 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Pác-te-nông</a:t>
            </a:r>
            <a:endParaRPr lang="vi-VN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48567" y="5166386"/>
            <a:ext cx="32415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rgbClr val="000000"/>
                </a:solidFill>
              </a:rPr>
              <a:t>C. Tượng nhân sư</a:t>
            </a:r>
            <a:r>
              <a:rPr lang="vi-VN" sz="3200" dirty="0" smtClean="0">
                <a:solidFill>
                  <a:srgbClr val="000000"/>
                </a:solidFill>
              </a:rPr>
              <a:t>.</a:t>
            </a:r>
            <a:endParaRPr lang="vi-VN" sz="32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7225" y1="47547" x2="58037" y2="36887"/>
                        <a14:foregroundMark x1="41117" y1="73942" x2="50085" y2="624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55" t="15576" r="18485" b="11111"/>
          <a:stretch/>
        </p:blipFill>
        <p:spPr>
          <a:xfrm>
            <a:off x="-621551" y="4886771"/>
            <a:ext cx="1714500" cy="18333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4278589" y="3246452"/>
            <a:ext cx="1233055" cy="125606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4635499" y="4780627"/>
            <a:ext cx="1233055" cy="125606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-167773" y="3110443"/>
            <a:ext cx="1233055" cy="1256068"/>
          </a:xfrm>
          <a:prstGeom prst="rect">
            <a:avLst/>
          </a:prstGeom>
        </p:spPr>
      </p:pic>
      <p:pic>
        <p:nvPicPr>
          <p:cNvPr id="21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40981" y="117763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40981" y="1079430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316191" y="2731532"/>
            <a:ext cx="609600" cy="609600"/>
          </a:xfrm>
          <a:prstGeom prst="rect">
            <a:avLst/>
          </a:prstGeom>
        </p:spPr>
      </p:pic>
      <p:pic>
        <p:nvPicPr>
          <p:cNvPr id="2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40981" y="1905000"/>
            <a:ext cx="609600" cy="609600"/>
          </a:xfrm>
          <a:prstGeom prst="rect">
            <a:avLst/>
          </a:prstGeom>
        </p:spPr>
      </p:pic>
      <p:sp>
        <p:nvSpPr>
          <p:cNvPr id="25" name="Freeform 10"/>
          <p:cNvSpPr>
            <a:spLocks/>
          </p:cNvSpPr>
          <p:nvPr/>
        </p:nvSpPr>
        <p:spPr bwMode="auto">
          <a:xfrm>
            <a:off x="1148567" y="558644"/>
            <a:ext cx="269875" cy="320675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6" name="Freeform 11"/>
          <p:cNvSpPr>
            <a:spLocks/>
          </p:cNvSpPr>
          <p:nvPr/>
        </p:nvSpPr>
        <p:spPr bwMode="auto">
          <a:xfrm>
            <a:off x="402968" y="601346"/>
            <a:ext cx="252816" cy="216260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7" name="Freeform 17"/>
          <p:cNvSpPr>
            <a:spLocks/>
          </p:cNvSpPr>
          <p:nvPr/>
        </p:nvSpPr>
        <p:spPr bwMode="auto">
          <a:xfrm>
            <a:off x="252562" y="413327"/>
            <a:ext cx="339471" cy="34925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28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322020" y="742274"/>
            <a:ext cx="1080599" cy="1091323"/>
            <a:chOff x="840580" y="2379274"/>
            <a:chExt cx="3829050" cy="3849974"/>
          </a:xfrm>
        </p:grpSpPr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840580" y="2379274"/>
              <a:ext cx="3829050" cy="3849974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1" name="Freeform 29"/>
          <p:cNvSpPr>
            <a:spLocks noEditPoints="1"/>
          </p:cNvSpPr>
          <p:nvPr/>
        </p:nvSpPr>
        <p:spPr bwMode="auto">
          <a:xfrm>
            <a:off x="317224" y="741118"/>
            <a:ext cx="1115600" cy="1133268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2" name="Freeform 31"/>
          <p:cNvSpPr>
            <a:spLocks noEditPoints="1"/>
          </p:cNvSpPr>
          <p:nvPr/>
        </p:nvSpPr>
        <p:spPr bwMode="auto">
          <a:xfrm>
            <a:off x="316637" y="732469"/>
            <a:ext cx="1126642" cy="1150566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721767" y="722570"/>
            <a:ext cx="294834" cy="291968"/>
            <a:chOff x="2399043" y="2411803"/>
            <a:chExt cx="623558" cy="566738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Rectangle 37"/>
            <p:cNvSpPr>
              <a:spLocks noChangeArrowheads="1"/>
            </p:cNvSpPr>
            <p:nvPr/>
          </p:nvSpPr>
          <p:spPr bwMode="auto">
            <a:xfrm>
              <a:off x="2399043" y="2447806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</a:t>
              </a:r>
              <a:r>
                <a:rPr kumimoji="0" lang="en-US" alt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10</a:t>
              </a:r>
              <a:endParaRPr kumimoji="0" lang="en-US" alt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sp>
        <p:nvSpPr>
          <p:cNvPr id="40" name="Oval 107"/>
          <p:cNvSpPr>
            <a:spLocks noChangeArrowheads="1"/>
          </p:cNvSpPr>
          <p:nvPr/>
        </p:nvSpPr>
        <p:spPr bwMode="auto">
          <a:xfrm>
            <a:off x="789069" y="1196761"/>
            <a:ext cx="198602" cy="16140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1" name="Oval 108"/>
          <p:cNvSpPr>
            <a:spLocks noChangeArrowheads="1"/>
          </p:cNvSpPr>
          <p:nvPr/>
        </p:nvSpPr>
        <p:spPr bwMode="auto">
          <a:xfrm>
            <a:off x="814656" y="1188285"/>
            <a:ext cx="152997" cy="172155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2" name="Freeform 115"/>
          <p:cNvSpPr>
            <a:spLocks/>
          </p:cNvSpPr>
          <p:nvPr/>
        </p:nvSpPr>
        <p:spPr bwMode="auto">
          <a:xfrm>
            <a:off x="1229878" y="397154"/>
            <a:ext cx="376991" cy="326666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1175898" y="1083192"/>
            <a:ext cx="267968" cy="291968"/>
            <a:chOff x="2455863" y="2411803"/>
            <a:chExt cx="566738" cy="566738"/>
          </a:xfrm>
        </p:grpSpPr>
        <p:sp>
          <p:nvSpPr>
            <p:cNvPr id="4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Rectangle 37"/>
            <p:cNvSpPr>
              <a:spLocks noChangeArrowheads="1"/>
            </p:cNvSpPr>
            <p:nvPr/>
          </p:nvSpPr>
          <p:spPr bwMode="auto">
            <a:xfrm>
              <a:off x="2479210" y="2497590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 8</a:t>
              </a:r>
              <a:endParaRPr kumimoji="0" lang="en-US" alt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745975" y="1520222"/>
            <a:ext cx="267968" cy="291968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Rectangle 37"/>
            <p:cNvSpPr>
              <a:spLocks noChangeArrowheads="1"/>
            </p:cNvSpPr>
            <p:nvPr/>
          </p:nvSpPr>
          <p:spPr bwMode="auto">
            <a:xfrm>
              <a:off x="2481075" y="2445737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</a:t>
              </a:r>
              <a:r>
                <a:rPr kumimoji="0" lang="en-US" alt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5</a:t>
              </a:r>
              <a:endParaRPr kumimoji="0" lang="en-US" alt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332411" y="1096511"/>
            <a:ext cx="267968" cy="291968"/>
            <a:chOff x="2455863" y="2411803"/>
            <a:chExt cx="566738" cy="566738"/>
          </a:xfrm>
        </p:grpSpPr>
        <p:sp>
          <p:nvSpPr>
            <p:cNvPr id="5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Rectangle 37"/>
            <p:cNvSpPr>
              <a:spLocks noChangeArrowheads="1"/>
            </p:cNvSpPr>
            <p:nvPr/>
          </p:nvSpPr>
          <p:spPr bwMode="auto">
            <a:xfrm>
              <a:off x="2481075" y="2445737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</a:t>
              </a:r>
              <a:r>
                <a:rPr kumimoji="0" lang="en-US" alt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3</a:t>
              </a:r>
              <a:endParaRPr kumimoji="0" lang="en-US" alt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sp>
        <p:nvSpPr>
          <p:cNvPr id="64" name="Rectangle 63"/>
          <p:cNvSpPr/>
          <p:nvPr/>
        </p:nvSpPr>
        <p:spPr>
          <a:xfrm>
            <a:off x="568803" y="-13458"/>
            <a:ext cx="797700" cy="37858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START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5" name="times up"/>
          <p:cNvGrpSpPr/>
          <p:nvPr/>
        </p:nvGrpSpPr>
        <p:grpSpPr>
          <a:xfrm>
            <a:off x="49782" y="2104172"/>
            <a:ext cx="1552460" cy="564658"/>
            <a:chOff x="329567" y="-2897412"/>
            <a:chExt cx="2701254" cy="697561"/>
          </a:xfrm>
        </p:grpSpPr>
        <p:sp>
          <p:nvSpPr>
            <p:cNvPr id="66" name="Rounded Rectangle 65"/>
            <p:cNvSpPr/>
            <p:nvPr/>
          </p:nvSpPr>
          <p:spPr>
            <a:xfrm>
              <a:off x="329567" y="-2897412"/>
              <a:ext cx="2636840" cy="697559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7" name="Rounded Rectangle 66"/>
            <p:cNvSpPr/>
            <p:nvPr/>
          </p:nvSpPr>
          <p:spPr>
            <a:xfrm>
              <a:off x="393983" y="-2897411"/>
              <a:ext cx="2636838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Hết</a:t>
              </a:r>
              <a:r>
                <a:rPr kumimoji="0" lang="en-GB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2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Giờ</a:t>
              </a:r>
              <a:endPara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5552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09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815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815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3" dur="1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3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3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/>
      <p:bldP spid="1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114550" y="42809"/>
            <a:ext cx="6966601" cy="1912086"/>
          </a:xfrm>
          <a:prstGeom prst="round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459460" y="3153046"/>
            <a:ext cx="3684540" cy="130838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933450" y="5166386"/>
            <a:ext cx="3397321" cy="132339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933450" y="3153046"/>
            <a:ext cx="3397322" cy="124950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486399" y="5166386"/>
            <a:ext cx="3644447" cy="131061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64381" y="155290"/>
            <a:ext cx="68442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solidFill>
                  <a:schemeClr val="bg1"/>
                </a:solidFill>
              </a:rPr>
              <a:t>Trong </a:t>
            </a:r>
            <a:r>
              <a:rPr lang="vi-VN" sz="3200" dirty="0">
                <a:solidFill>
                  <a:schemeClr val="bg1"/>
                </a:solidFill>
              </a:rPr>
              <a:t>Toán học, người Ai Cập giỏi nhất về lĩnh vực gì?</a:t>
            </a:r>
            <a:endParaRPr lang="en-US" sz="3200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68204" y="3244249"/>
            <a:ext cx="2888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dirty="0">
                <a:solidFill>
                  <a:srgbClr val="000000"/>
                </a:solidFill>
              </a:rPr>
              <a:t>B.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vi-VN" sz="3200" dirty="0" smtClean="0">
                <a:solidFill>
                  <a:srgbClr val="000000"/>
                </a:solidFill>
              </a:rPr>
              <a:t>.</a:t>
            </a:r>
            <a:endParaRPr lang="vi-VN" sz="32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32305" y="3166624"/>
            <a:ext cx="3323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 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27883" y="5288340"/>
            <a:ext cx="3300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học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48567" y="5166386"/>
            <a:ext cx="32415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 Toán cao cấp.</a:t>
            </a:r>
            <a:endParaRPr lang="vi-VN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7225" y1="47547" x2="58037" y2="36887"/>
                        <a14:foregroundMark x1="41117" y1="73942" x2="50085" y2="624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55" t="15576" r="18485" b="11111"/>
          <a:stretch/>
        </p:blipFill>
        <p:spPr>
          <a:xfrm>
            <a:off x="-621551" y="4886771"/>
            <a:ext cx="1714500" cy="18333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4278589" y="3246452"/>
            <a:ext cx="1233055" cy="125606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4635499" y="4780627"/>
            <a:ext cx="1233055" cy="125606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-167773" y="3110443"/>
            <a:ext cx="1233055" cy="1256068"/>
          </a:xfrm>
          <a:prstGeom prst="rect">
            <a:avLst/>
          </a:prstGeom>
        </p:spPr>
      </p:pic>
      <p:pic>
        <p:nvPicPr>
          <p:cNvPr id="21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40981" y="117763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40981" y="1079430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316191" y="2731532"/>
            <a:ext cx="609600" cy="609600"/>
          </a:xfrm>
          <a:prstGeom prst="rect">
            <a:avLst/>
          </a:prstGeom>
        </p:spPr>
      </p:pic>
      <p:pic>
        <p:nvPicPr>
          <p:cNvPr id="2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40981" y="1905000"/>
            <a:ext cx="609600" cy="609600"/>
          </a:xfrm>
          <a:prstGeom prst="rect">
            <a:avLst/>
          </a:prstGeom>
        </p:spPr>
      </p:pic>
      <p:sp>
        <p:nvSpPr>
          <p:cNvPr id="25" name="Freeform 10"/>
          <p:cNvSpPr>
            <a:spLocks/>
          </p:cNvSpPr>
          <p:nvPr/>
        </p:nvSpPr>
        <p:spPr bwMode="auto">
          <a:xfrm>
            <a:off x="1148567" y="558644"/>
            <a:ext cx="269875" cy="320675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6" name="Freeform 11"/>
          <p:cNvSpPr>
            <a:spLocks/>
          </p:cNvSpPr>
          <p:nvPr/>
        </p:nvSpPr>
        <p:spPr bwMode="auto">
          <a:xfrm>
            <a:off x="402968" y="601346"/>
            <a:ext cx="252816" cy="216260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7" name="Freeform 17"/>
          <p:cNvSpPr>
            <a:spLocks/>
          </p:cNvSpPr>
          <p:nvPr/>
        </p:nvSpPr>
        <p:spPr bwMode="auto">
          <a:xfrm>
            <a:off x="252562" y="413327"/>
            <a:ext cx="339471" cy="34925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28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322020" y="742274"/>
            <a:ext cx="1080599" cy="1091323"/>
            <a:chOff x="840580" y="2379274"/>
            <a:chExt cx="3829050" cy="3849974"/>
          </a:xfrm>
        </p:grpSpPr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840580" y="2379274"/>
              <a:ext cx="3829050" cy="3849974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1" name="Freeform 29"/>
          <p:cNvSpPr>
            <a:spLocks noEditPoints="1"/>
          </p:cNvSpPr>
          <p:nvPr/>
        </p:nvSpPr>
        <p:spPr bwMode="auto">
          <a:xfrm>
            <a:off x="317224" y="741118"/>
            <a:ext cx="1115600" cy="1133268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2" name="Freeform 31"/>
          <p:cNvSpPr>
            <a:spLocks noEditPoints="1"/>
          </p:cNvSpPr>
          <p:nvPr/>
        </p:nvSpPr>
        <p:spPr bwMode="auto">
          <a:xfrm>
            <a:off x="316637" y="732469"/>
            <a:ext cx="1126642" cy="1150566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721767" y="722570"/>
            <a:ext cx="294834" cy="291968"/>
            <a:chOff x="2399043" y="2411803"/>
            <a:chExt cx="623558" cy="566738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Rectangle 37"/>
            <p:cNvSpPr>
              <a:spLocks noChangeArrowheads="1"/>
            </p:cNvSpPr>
            <p:nvPr/>
          </p:nvSpPr>
          <p:spPr bwMode="auto">
            <a:xfrm>
              <a:off x="2399043" y="2447806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</a:t>
              </a:r>
              <a:r>
                <a:rPr kumimoji="0" lang="en-US" alt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10</a:t>
              </a:r>
              <a:endParaRPr kumimoji="0" lang="en-US" alt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sp>
        <p:nvSpPr>
          <p:cNvPr id="40" name="Oval 107"/>
          <p:cNvSpPr>
            <a:spLocks noChangeArrowheads="1"/>
          </p:cNvSpPr>
          <p:nvPr/>
        </p:nvSpPr>
        <p:spPr bwMode="auto">
          <a:xfrm>
            <a:off x="789069" y="1196761"/>
            <a:ext cx="198602" cy="16140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1" name="Oval 108"/>
          <p:cNvSpPr>
            <a:spLocks noChangeArrowheads="1"/>
          </p:cNvSpPr>
          <p:nvPr/>
        </p:nvSpPr>
        <p:spPr bwMode="auto">
          <a:xfrm>
            <a:off x="814656" y="1188285"/>
            <a:ext cx="152997" cy="172155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2" name="Freeform 115"/>
          <p:cNvSpPr>
            <a:spLocks/>
          </p:cNvSpPr>
          <p:nvPr/>
        </p:nvSpPr>
        <p:spPr bwMode="auto">
          <a:xfrm>
            <a:off x="1229878" y="397154"/>
            <a:ext cx="376991" cy="326666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1175898" y="1083192"/>
            <a:ext cx="267968" cy="291968"/>
            <a:chOff x="2455863" y="2411803"/>
            <a:chExt cx="566738" cy="566738"/>
          </a:xfrm>
        </p:grpSpPr>
        <p:sp>
          <p:nvSpPr>
            <p:cNvPr id="4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Rectangle 37"/>
            <p:cNvSpPr>
              <a:spLocks noChangeArrowheads="1"/>
            </p:cNvSpPr>
            <p:nvPr/>
          </p:nvSpPr>
          <p:spPr bwMode="auto">
            <a:xfrm>
              <a:off x="2479210" y="2497590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 8</a:t>
              </a:r>
              <a:endParaRPr kumimoji="0" lang="en-US" alt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745975" y="1520222"/>
            <a:ext cx="267968" cy="291968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Rectangle 37"/>
            <p:cNvSpPr>
              <a:spLocks noChangeArrowheads="1"/>
            </p:cNvSpPr>
            <p:nvPr/>
          </p:nvSpPr>
          <p:spPr bwMode="auto">
            <a:xfrm>
              <a:off x="2481075" y="2445737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</a:t>
              </a:r>
              <a:r>
                <a:rPr kumimoji="0" lang="en-US" alt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5</a:t>
              </a:r>
              <a:endParaRPr kumimoji="0" lang="en-US" alt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332411" y="1096511"/>
            <a:ext cx="267968" cy="291968"/>
            <a:chOff x="2455863" y="2411803"/>
            <a:chExt cx="566738" cy="566738"/>
          </a:xfrm>
        </p:grpSpPr>
        <p:sp>
          <p:nvSpPr>
            <p:cNvPr id="5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Rectangle 37"/>
            <p:cNvSpPr>
              <a:spLocks noChangeArrowheads="1"/>
            </p:cNvSpPr>
            <p:nvPr/>
          </p:nvSpPr>
          <p:spPr bwMode="auto">
            <a:xfrm>
              <a:off x="2481075" y="2445737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</a:t>
              </a:r>
              <a:r>
                <a:rPr kumimoji="0" lang="en-US" alt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3</a:t>
              </a:r>
              <a:endParaRPr kumimoji="0" lang="en-US" alt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sp>
        <p:nvSpPr>
          <p:cNvPr id="64" name="Rectangle 63"/>
          <p:cNvSpPr/>
          <p:nvPr/>
        </p:nvSpPr>
        <p:spPr>
          <a:xfrm>
            <a:off x="568803" y="-13458"/>
            <a:ext cx="797700" cy="37858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START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5" name="times up"/>
          <p:cNvGrpSpPr/>
          <p:nvPr/>
        </p:nvGrpSpPr>
        <p:grpSpPr>
          <a:xfrm>
            <a:off x="49782" y="2104172"/>
            <a:ext cx="1552460" cy="564658"/>
            <a:chOff x="329567" y="-2897412"/>
            <a:chExt cx="2701254" cy="697561"/>
          </a:xfrm>
        </p:grpSpPr>
        <p:sp>
          <p:nvSpPr>
            <p:cNvPr id="66" name="Rounded Rectangle 65"/>
            <p:cNvSpPr/>
            <p:nvPr/>
          </p:nvSpPr>
          <p:spPr>
            <a:xfrm>
              <a:off x="329567" y="-2897412"/>
              <a:ext cx="2636840" cy="697559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7" name="Rounded Rectangle 66"/>
            <p:cNvSpPr/>
            <p:nvPr/>
          </p:nvSpPr>
          <p:spPr>
            <a:xfrm>
              <a:off x="393983" y="-2897411"/>
              <a:ext cx="2636838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Hết</a:t>
              </a:r>
              <a:r>
                <a:rPr kumimoji="0" lang="en-GB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2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Giờ</a:t>
              </a:r>
              <a:endPara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4670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09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815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815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3" dur="1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3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3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/>
      <p:bldP spid="1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105"/>
          <p:cNvGrpSpPr>
            <a:grpSpLocks/>
          </p:cNvGrpSpPr>
          <p:nvPr/>
        </p:nvGrpSpPr>
        <p:grpSpPr bwMode="auto">
          <a:xfrm>
            <a:off x="0" y="-7370"/>
            <a:ext cx="9144000" cy="6858000"/>
            <a:chOff x="0" y="0"/>
            <a:chExt cx="5760" cy="4320"/>
          </a:xfrm>
        </p:grpSpPr>
        <p:sp>
          <p:nvSpPr>
            <p:cNvPr id="8248" name="Rectangle 106"/>
            <p:cNvSpPr>
              <a:spLocks noChangeArrowheads="1"/>
            </p:cNvSpPr>
            <p:nvPr/>
          </p:nvSpPr>
          <p:spPr bwMode="auto">
            <a:xfrm>
              <a:off x="0" y="0"/>
              <a:ext cx="5760" cy="624"/>
            </a:xfrm>
            <a:prstGeom prst="rect">
              <a:avLst/>
            </a:prstGeom>
            <a:gradFill rotWithShape="1">
              <a:gsLst>
                <a:gs pos="0">
                  <a:srgbClr val="7DDDFF"/>
                </a:gs>
                <a:gs pos="50000">
                  <a:srgbClr val="FFFFFF"/>
                </a:gs>
                <a:gs pos="100000">
                  <a:srgbClr val="7DDD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EE8BC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>
                <a:latin typeface="Times New Roman" pitchFamily="18" charset="0"/>
              </a:endParaRPr>
            </a:p>
          </p:txBody>
        </p:sp>
        <p:sp>
          <p:nvSpPr>
            <p:cNvPr id="8249" name="Rectangle 107"/>
            <p:cNvSpPr>
              <a:spLocks noChangeArrowheads="1"/>
            </p:cNvSpPr>
            <p:nvPr/>
          </p:nvSpPr>
          <p:spPr bwMode="auto">
            <a:xfrm>
              <a:off x="0" y="624"/>
              <a:ext cx="2496" cy="3696"/>
            </a:xfrm>
            <a:prstGeom prst="rect">
              <a:avLst/>
            </a:prstGeom>
            <a:gradFill rotWithShape="1">
              <a:gsLst>
                <a:gs pos="0">
                  <a:srgbClr val="7DDDFF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EE8BC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50" name="Rectangle 108"/>
            <p:cNvSpPr>
              <a:spLocks noChangeArrowheads="1"/>
            </p:cNvSpPr>
            <p:nvPr/>
          </p:nvSpPr>
          <p:spPr bwMode="auto">
            <a:xfrm>
              <a:off x="2400" y="624"/>
              <a:ext cx="3360" cy="3696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7DDD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EE8BC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8212" name="Picture 2" descr="https://o.vdoc.vn/data/image/2020/07/17/bang-xanh-o-ly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58515" cy="6850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Left-Right Arrow 9"/>
          <p:cNvSpPr/>
          <p:nvPr/>
        </p:nvSpPr>
        <p:spPr>
          <a:xfrm>
            <a:off x="533400" y="-7203"/>
            <a:ext cx="8091268" cy="693003"/>
          </a:xfrm>
          <a:prstGeom prst="leftRightArrow">
            <a:avLst>
              <a:gd name="adj1" fmla="val 72487"/>
              <a:gd name="adj2" fmla="val 2156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 DỤNG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95613" y="685800"/>
            <a:ext cx="8752774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/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Hê-rô-đốt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“Ai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Cập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tặng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Nin”?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Nam?</a:t>
            </a:r>
          </a:p>
          <a:p>
            <a:pPr algn="just"/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6: Ai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Cập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tựu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kê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tựu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Ai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cập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7550118"/>
              </p:ext>
            </p:extLst>
          </p:nvPr>
        </p:nvGraphicFramePr>
        <p:xfrm>
          <a:off x="228271" y="3665220"/>
          <a:ext cx="8720115" cy="12877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40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40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40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40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4402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r>
                        <a:rPr lang="en-US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Lĩnh</a:t>
                      </a:r>
                      <a:r>
                        <a:rPr lang="en-US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vực</a:t>
                      </a:r>
                      <a:endParaRPr lang="en-US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Chữ</a:t>
                      </a:r>
                      <a:r>
                        <a:rPr lang="en-US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viết</a:t>
                      </a:r>
                      <a:endParaRPr lang="en-US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Toán</a:t>
                      </a:r>
                      <a:r>
                        <a:rPr lang="en-US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học</a:t>
                      </a:r>
                      <a:endParaRPr lang="en-US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Kiến</a:t>
                      </a:r>
                      <a:r>
                        <a:rPr lang="en-US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trúc</a:t>
                      </a:r>
                      <a:r>
                        <a:rPr lang="en-US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điêu</a:t>
                      </a:r>
                      <a:r>
                        <a:rPr lang="en-US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khắc</a:t>
                      </a:r>
                      <a:endParaRPr lang="en-US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Times New Roman" pitchFamily="18" charset="0"/>
                          <a:cs typeface="Times New Roman" pitchFamily="18" charset="0"/>
                        </a:rPr>
                        <a:t>Y </a:t>
                      </a:r>
                      <a:r>
                        <a:rPr lang="en-US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học</a:t>
                      </a:r>
                      <a:r>
                        <a:rPr lang="en-US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kĩ</a:t>
                      </a:r>
                      <a:r>
                        <a:rPr lang="en-US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thuật</a:t>
                      </a:r>
                      <a:r>
                        <a:rPr lang="en-US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ướp</a:t>
                      </a:r>
                      <a:r>
                        <a:rPr lang="en-US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xác</a:t>
                      </a:r>
                      <a:endParaRPr lang="en-US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r>
                        <a:rPr lang="en-US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r>
                        <a:rPr lang="en-US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tựu</a:t>
                      </a:r>
                      <a:endParaRPr lang="en-US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195612" y="5257800"/>
            <a:ext cx="86435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20000"/>
              </a:spcBef>
            </a:pP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tựu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Ai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Cập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84299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50+ Khung Powerpoint đẹp nh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10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724" y="1589670"/>
            <a:ext cx="7063306" cy="3896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097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Hình chữ nhật: Góc Tròn 28">
            <a:extLst>
              <a:ext uri="{FF2B5EF4-FFF2-40B4-BE49-F238E27FC236}">
                <a16:creationId xmlns:a16="http://schemas.microsoft.com/office/drawing/2014/main" id="{22CF346A-B6B7-4C7E-AAE6-6E1D338BAA3F}"/>
              </a:ext>
            </a:extLst>
          </p:cNvPr>
          <p:cNvSpPr/>
          <p:nvPr/>
        </p:nvSpPr>
        <p:spPr>
          <a:xfrm>
            <a:off x="1219200" y="1049753"/>
            <a:ext cx="7639049" cy="45891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10, BÀI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6: AI CẬP CỔ ĐẠI</a:t>
            </a:r>
          </a:p>
        </p:txBody>
      </p:sp>
      <p:sp>
        <p:nvSpPr>
          <p:cNvPr id="3" name="Pentagon 2"/>
          <p:cNvSpPr/>
          <p:nvPr/>
        </p:nvSpPr>
        <p:spPr>
          <a:xfrm>
            <a:off x="104775" y="2228738"/>
            <a:ext cx="2752725" cy="2177007"/>
          </a:xfrm>
          <a:prstGeom prst="homePlate">
            <a:avLst/>
          </a:prstGeom>
          <a:solidFill>
            <a:srgbClr val="FFFF00">
              <a:alpha val="6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ĐIỀU KIỆN TỰ NHIÊN</a:t>
            </a:r>
          </a:p>
        </p:txBody>
      </p:sp>
      <p:sp>
        <p:nvSpPr>
          <p:cNvPr id="13" name="Pentagon 12"/>
          <p:cNvSpPr/>
          <p:nvPr/>
        </p:nvSpPr>
        <p:spPr>
          <a:xfrm>
            <a:off x="2857500" y="2244132"/>
            <a:ext cx="3209925" cy="2225362"/>
          </a:xfrm>
          <a:prstGeom prst="homePlate">
            <a:avLst/>
          </a:prstGeom>
          <a:solidFill>
            <a:srgbClr val="006600">
              <a:alpha val="8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QUÁ TRÌNH THÀNH LẬP NHÀ NƯỚC AI CẬP CỔ ĐẠI</a:t>
            </a:r>
          </a:p>
        </p:txBody>
      </p:sp>
      <p:sp>
        <p:nvSpPr>
          <p:cNvPr id="15" name="Pentagon 14"/>
          <p:cNvSpPr/>
          <p:nvPr/>
        </p:nvSpPr>
        <p:spPr>
          <a:xfrm>
            <a:off x="6067425" y="2228738"/>
            <a:ext cx="3076575" cy="2190862"/>
          </a:xfrm>
          <a:prstGeom prst="homePlate">
            <a:avLst/>
          </a:prstGeom>
          <a:solidFill>
            <a:srgbClr val="FF3399">
              <a:alpha val="6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NHỮNG THÀNH TỰU VĂN HÓA TIÊU BIỂU</a:t>
            </a:r>
          </a:p>
        </p:txBody>
      </p:sp>
      <p:pic>
        <p:nvPicPr>
          <p:cNvPr id="16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9999" y="4762500"/>
            <a:ext cx="3434001" cy="12382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357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499"/>
    </mc:Choice>
    <mc:Fallback xmlns="">
      <p:transition spd="slow" advTm="644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50+ Khung Powerpoint đẹp nhấ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10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2" descr="KỶ NIỆM 109 NĂM NGÀY BÁC HỒ RA ĐI TÌM ĐƯỜNG CỨU NƯỚC 5/6/1911 – 5/6/2020 -  Bảo Tàng Lịch Sử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2" descr="Trả lời câu hỏi mục I trang 10 SGK Lịch sử 6 Chân trời sáng tạo | Lịch sử  và Địa lí lớp 6 - Chân trời sáng tạ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61" y="1454213"/>
            <a:ext cx="755069" cy="1282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Left-Right Arrow 17"/>
          <p:cNvSpPr/>
          <p:nvPr/>
        </p:nvSpPr>
        <p:spPr>
          <a:xfrm>
            <a:off x="249919" y="160337"/>
            <a:ext cx="8683625" cy="1058863"/>
          </a:xfrm>
          <a:prstGeom prst="leftRightArrow">
            <a:avLst>
              <a:gd name="adj1" fmla="val 72487"/>
              <a:gd name="adj2" fmla="val 2156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I.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ĐIỀU KIỆN TỰ NHIÊN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Flowchart: Alternate Process 18"/>
          <p:cNvSpPr/>
          <p:nvPr/>
        </p:nvSpPr>
        <p:spPr>
          <a:xfrm>
            <a:off x="1219200" y="1219198"/>
            <a:ext cx="7467600" cy="1752602"/>
          </a:xfrm>
          <a:prstGeom prst="flowChartAlternateProcess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  <a:p>
            <a:pPr algn="ctr"/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:………………….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………………..</a:t>
            </a:r>
          </a:p>
          <a:p>
            <a:pPr algn="just"/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6.1: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Ai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Cập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33,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Ai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Cập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7" y="3048000"/>
            <a:ext cx="3959225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771" y="3048000"/>
            <a:ext cx="4499429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617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50+ Khung Powerpoint đẹp nhấ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10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2" descr="KỶ NIỆM 109 NĂM NGÀY BÁC HỒ RA ĐI TÌM ĐƯỜNG CỨU NƯỚC 5/6/1911 – 5/6/2020 -  Bảo Tàng Lịch Sử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2" descr="Trả lời câu hỏi mục I trang 10 SGK Lịch sử 6 Chân trời sáng tạo | Lịch sử  và Địa lí lớp 6 - Chân trời sáng tạ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0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12738"/>
            <a:ext cx="4162427" cy="6469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190" y="160337"/>
            <a:ext cx="4499429" cy="6469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5867400" y="2209800"/>
            <a:ext cx="2209800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 AI CẬP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809343" y="609600"/>
            <a:ext cx="2648857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ĐỊA TRUNG HẢI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867400" y="4724400"/>
            <a:ext cx="2750456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THƯỢNG AI CẬP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725887" y="5791200"/>
            <a:ext cx="3189513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 MẠC NU –BI -AN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572000" y="2743200"/>
            <a:ext cx="2209800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mạc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781800" y="2743200"/>
            <a:ext cx="2209800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mạc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6792686" y="1959429"/>
            <a:ext cx="1001485" cy="4818742"/>
          </a:xfrm>
          <a:custGeom>
            <a:avLst/>
            <a:gdLst>
              <a:gd name="connsiteX0" fmla="*/ 217714 w 1001485"/>
              <a:gd name="connsiteY0" fmla="*/ 4818742 h 4818742"/>
              <a:gd name="connsiteX1" fmla="*/ 232228 w 1001485"/>
              <a:gd name="connsiteY1" fmla="*/ 4601028 h 4818742"/>
              <a:gd name="connsiteX2" fmla="*/ 246743 w 1001485"/>
              <a:gd name="connsiteY2" fmla="*/ 4557485 h 4818742"/>
              <a:gd name="connsiteX3" fmla="*/ 290285 w 1001485"/>
              <a:gd name="connsiteY3" fmla="*/ 4528457 h 4818742"/>
              <a:gd name="connsiteX4" fmla="*/ 333828 w 1001485"/>
              <a:gd name="connsiteY4" fmla="*/ 4441371 h 4818742"/>
              <a:gd name="connsiteX5" fmla="*/ 377371 w 1001485"/>
              <a:gd name="connsiteY5" fmla="*/ 4397828 h 4818742"/>
              <a:gd name="connsiteX6" fmla="*/ 435428 w 1001485"/>
              <a:gd name="connsiteY6" fmla="*/ 4310742 h 4818742"/>
              <a:gd name="connsiteX7" fmla="*/ 464457 w 1001485"/>
              <a:gd name="connsiteY7" fmla="*/ 4267200 h 4818742"/>
              <a:gd name="connsiteX8" fmla="*/ 493485 w 1001485"/>
              <a:gd name="connsiteY8" fmla="*/ 4223657 h 4818742"/>
              <a:gd name="connsiteX9" fmla="*/ 624114 w 1001485"/>
              <a:gd name="connsiteY9" fmla="*/ 4136571 h 4818742"/>
              <a:gd name="connsiteX10" fmla="*/ 667657 w 1001485"/>
              <a:gd name="connsiteY10" fmla="*/ 4107542 h 4818742"/>
              <a:gd name="connsiteX11" fmla="*/ 711200 w 1001485"/>
              <a:gd name="connsiteY11" fmla="*/ 4093028 h 4818742"/>
              <a:gd name="connsiteX12" fmla="*/ 754743 w 1001485"/>
              <a:gd name="connsiteY12" fmla="*/ 4107542 h 4818742"/>
              <a:gd name="connsiteX13" fmla="*/ 798285 w 1001485"/>
              <a:gd name="connsiteY13" fmla="*/ 4136571 h 4818742"/>
              <a:gd name="connsiteX14" fmla="*/ 841828 w 1001485"/>
              <a:gd name="connsiteY14" fmla="*/ 4122057 h 4818742"/>
              <a:gd name="connsiteX15" fmla="*/ 928914 w 1001485"/>
              <a:gd name="connsiteY15" fmla="*/ 3947885 h 4818742"/>
              <a:gd name="connsiteX16" fmla="*/ 957943 w 1001485"/>
              <a:gd name="connsiteY16" fmla="*/ 3904342 h 4818742"/>
              <a:gd name="connsiteX17" fmla="*/ 972457 w 1001485"/>
              <a:gd name="connsiteY17" fmla="*/ 3759200 h 4818742"/>
              <a:gd name="connsiteX18" fmla="*/ 986971 w 1001485"/>
              <a:gd name="connsiteY18" fmla="*/ 3715657 h 4818742"/>
              <a:gd name="connsiteX19" fmla="*/ 972457 w 1001485"/>
              <a:gd name="connsiteY19" fmla="*/ 3454400 h 4818742"/>
              <a:gd name="connsiteX20" fmla="*/ 986971 w 1001485"/>
              <a:gd name="connsiteY20" fmla="*/ 3091542 h 4818742"/>
              <a:gd name="connsiteX21" fmla="*/ 1001485 w 1001485"/>
              <a:gd name="connsiteY21" fmla="*/ 3048000 h 4818742"/>
              <a:gd name="connsiteX22" fmla="*/ 943428 w 1001485"/>
              <a:gd name="connsiteY22" fmla="*/ 2975428 h 4818742"/>
              <a:gd name="connsiteX23" fmla="*/ 870857 w 1001485"/>
              <a:gd name="connsiteY23" fmla="*/ 2859314 h 4818742"/>
              <a:gd name="connsiteX24" fmla="*/ 798285 w 1001485"/>
              <a:gd name="connsiteY24" fmla="*/ 2728685 h 4818742"/>
              <a:gd name="connsiteX25" fmla="*/ 870857 w 1001485"/>
              <a:gd name="connsiteY25" fmla="*/ 2627085 h 4818742"/>
              <a:gd name="connsiteX26" fmla="*/ 856343 w 1001485"/>
              <a:gd name="connsiteY26" fmla="*/ 2525485 h 4818742"/>
              <a:gd name="connsiteX27" fmla="*/ 696685 w 1001485"/>
              <a:gd name="connsiteY27" fmla="*/ 2481942 h 4818742"/>
              <a:gd name="connsiteX28" fmla="*/ 609600 w 1001485"/>
              <a:gd name="connsiteY28" fmla="*/ 2438400 h 4818742"/>
              <a:gd name="connsiteX29" fmla="*/ 566057 w 1001485"/>
              <a:gd name="connsiteY29" fmla="*/ 2423885 h 4818742"/>
              <a:gd name="connsiteX30" fmla="*/ 522514 w 1001485"/>
              <a:gd name="connsiteY30" fmla="*/ 2394857 h 4818742"/>
              <a:gd name="connsiteX31" fmla="*/ 406400 w 1001485"/>
              <a:gd name="connsiteY31" fmla="*/ 2365828 h 4818742"/>
              <a:gd name="connsiteX32" fmla="*/ 319314 w 1001485"/>
              <a:gd name="connsiteY32" fmla="*/ 2293257 h 4818742"/>
              <a:gd name="connsiteX33" fmla="*/ 275771 w 1001485"/>
              <a:gd name="connsiteY33" fmla="*/ 2264228 h 4818742"/>
              <a:gd name="connsiteX34" fmla="*/ 188685 w 1001485"/>
              <a:gd name="connsiteY34" fmla="*/ 2191657 h 4818742"/>
              <a:gd name="connsiteX35" fmla="*/ 101600 w 1001485"/>
              <a:gd name="connsiteY35" fmla="*/ 2061028 h 4818742"/>
              <a:gd name="connsiteX36" fmla="*/ 72571 w 1001485"/>
              <a:gd name="connsiteY36" fmla="*/ 2017485 h 4818742"/>
              <a:gd name="connsiteX37" fmla="*/ 43543 w 1001485"/>
              <a:gd name="connsiteY37" fmla="*/ 1973942 h 4818742"/>
              <a:gd name="connsiteX38" fmla="*/ 29028 w 1001485"/>
              <a:gd name="connsiteY38" fmla="*/ 1799771 h 4818742"/>
              <a:gd name="connsiteX39" fmla="*/ 0 w 1001485"/>
              <a:gd name="connsiteY39" fmla="*/ 1712685 h 4818742"/>
              <a:gd name="connsiteX40" fmla="*/ 14514 w 1001485"/>
              <a:gd name="connsiteY40" fmla="*/ 1422400 h 4818742"/>
              <a:gd name="connsiteX41" fmla="*/ 58057 w 1001485"/>
              <a:gd name="connsiteY41" fmla="*/ 1204685 h 4818742"/>
              <a:gd name="connsiteX42" fmla="*/ 87085 w 1001485"/>
              <a:gd name="connsiteY42" fmla="*/ 1161142 h 4818742"/>
              <a:gd name="connsiteX43" fmla="*/ 101600 w 1001485"/>
              <a:gd name="connsiteY43" fmla="*/ 1088571 h 4818742"/>
              <a:gd name="connsiteX44" fmla="*/ 116114 w 1001485"/>
              <a:gd name="connsiteY44" fmla="*/ 1001485 h 4818742"/>
              <a:gd name="connsiteX45" fmla="*/ 145143 w 1001485"/>
              <a:gd name="connsiteY45" fmla="*/ 914400 h 4818742"/>
              <a:gd name="connsiteX46" fmla="*/ 159657 w 1001485"/>
              <a:gd name="connsiteY46" fmla="*/ 870857 h 4818742"/>
              <a:gd name="connsiteX47" fmla="*/ 203200 w 1001485"/>
              <a:gd name="connsiteY47" fmla="*/ 856342 h 4818742"/>
              <a:gd name="connsiteX48" fmla="*/ 217714 w 1001485"/>
              <a:gd name="connsiteY48" fmla="*/ 812800 h 4818742"/>
              <a:gd name="connsiteX49" fmla="*/ 159657 w 1001485"/>
              <a:gd name="connsiteY49" fmla="*/ 725714 h 4818742"/>
              <a:gd name="connsiteX50" fmla="*/ 174171 w 1001485"/>
              <a:gd name="connsiteY50" fmla="*/ 653142 h 4818742"/>
              <a:gd name="connsiteX51" fmla="*/ 203200 w 1001485"/>
              <a:gd name="connsiteY51" fmla="*/ 566057 h 4818742"/>
              <a:gd name="connsiteX52" fmla="*/ 246743 w 1001485"/>
              <a:gd name="connsiteY52" fmla="*/ 420914 h 4818742"/>
              <a:gd name="connsiteX53" fmla="*/ 290285 w 1001485"/>
              <a:gd name="connsiteY53" fmla="*/ 406400 h 4818742"/>
              <a:gd name="connsiteX54" fmla="*/ 348343 w 1001485"/>
              <a:gd name="connsiteY54" fmla="*/ 333828 h 4818742"/>
              <a:gd name="connsiteX55" fmla="*/ 377371 w 1001485"/>
              <a:gd name="connsiteY55" fmla="*/ 290285 h 4818742"/>
              <a:gd name="connsiteX56" fmla="*/ 420914 w 1001485"/>
              <a:gd name="connsiteY56" fmla="*/ 275771 h 4818742"/>
              <a:gd name="connsiteX57" fmla="*/ 522514 w 1001485"/>
              <a:gd name="connsiteY57" fmla="*/ 246742 h 4818742"/>
              <a:gd name="connsiteX58" fmla="*/ 537028 w 1001485"/>
              <a:gd name="connsiteY58" fmla="*/ 203200 h 4818742"/>
              <a:gd name="connsiteX59" fmla="*/ 551543 w 1001485"/>
              <a:gd name="connsiteY59" fmla="*/ 145142 h 4818742"/>
              <a:gd name="connsiteX60" fmla="*/ 595085 w 1001485"/>
              <a:gd name="connsiteY60" fmla="*/ 116114 h 4818742"/>
              <a:gd name="connsiteX61" fmla="*/ 638628 w 1001485"/>
              <a:gd name="connsiteY61" fmla="*/ 72571 h 4818742"/>
              <a:gd name="connsiteX62" fmla="*/ 667657 w 1001485"/>
              <a:gd name="connsiteY62" fmla="*/ 29028 h 4818742"/>
              <a:gd name="connsiteX63" fmla="*/ 711200 w 1001485"/>
              <a:gd name="connsiteY63" fmla="*/ 14514 h 4818742"/>
              <a:gd name="connsiteX64" fmla="*/ 725714 w 1001485"/>
              <a:gd name="connsiteY64" fmla="*/ 0 h 4818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001485" h="4818742">
                <a:moveTo>
                  <a:pt x="217714" y="4818742"/>
                </a:moveTo>
                <a:cubicBezTo>
                  <a:pt x="222552" y="4746171"/>
                  <a:pt x="224196" y="4673316"/>
                  <a:pt x="232228" y="4601028"/>
                </a:cubicBezTo>
                <a:cubicBezTo>
                  <a:pt x="233918" y="4585822"/>
                  <a:pt x="237185" y="4569432"/>
                  <a:pt x="246743" y="4557485"/>
                </a:cubicBezTo>
                <a:cubicBezTo>
                  <a:pt x="257640" y="4543864"/>
                  <a:pt x="275771" y="4538133"/>
                  <a:pt x="290285" y="4528457"/>
                </a:cubicBezTo>
                <a:cubicBezTo>
                  <a:pt x="304832" y="4484819"/>
                  <a:pt x="302567" y="4478885"/>
                  <a:pt x="333828" y="4441371"/>
                </a:cubicBezTo>
                <a:cubicBezTo>
                  <a:pt x="346969" y="4425602"/>
                  <a:pt x="364769" y="4414031"/>
                  <a:pt x="377371" y="4397828"/>
                </a:cubicBezTo>
                <a:cubicBezTo>
                  <a:pt x="398790" y="4370289"/>
                  <a:pt x="416075" y="4339771"/>
                  <a:pt x="435428" y="4310742"/>
                </a:cubicBezTo>
                <a:lnTo>
                  <a:pt x="464457" y="4267200"/>
                </a:lnTo>
                <a:cubicBezTo>
                  <a:pt x="474133" y="4252686"/>
                  <a:pt x="478971" y="4233333"/>
                  <a:pt x="493485" y="4223657"/>
                </a:cubicBezTo>
                <a:lnTo>
                  <a:pt x="624114" y="4136571"/>
                </a:lnTo>
                <a:cubicBezTo>
                  <a:pt x="638628" y="4126895"/>
                  <a:pt x="651108" y="4113058"/>
                  <a:pt x="667657" y="4107542"/>
                </a:cubicBezTo>
                <a:lnTo>
                  <a:pt x="711200" y="4093028"/>
                </a:lnTo>
                <a:cubicBezTo>
                  <a:pt x="725714" y="4097866"/>
                  <a:pt x="741059" y="4100700"/>
                  <a:pt x="754743" y="4107542"/>
                </a:cubicBezTo>
                <a:cubicBezTo>
                  <a:pt x="770345" y="4115343"/>
                  <a:pt x="781079" y="4133703"/>
                  <a:pt x="798285" y="4136571"/>
                </a:cubicBezTo>
                <a:cubicBezTo>
                  <a:pt x="813376" y="4139086"/>
                  <a:pt x="827314" y="4126895"/>
                  <a:pt x="841828" y="4122057"/>
                </a:cubicBezTo>
                <a:cubicBezTo>
                  <a:pt x="881889" y="4001874"/>
                  <a:pt x="853884" y="4060430"/>
                  <a:pt x="928914" y="3947885"/>
                </a:cubicBezTo>
                <a:lnTo>
                  <a:pt x="957943" y="3904342"/>
                </a:lnTo>
                <a:cubicBezTo>
                  <a:pt x="962781" y="3855961"/>
                  <a:pt x="965064" y="3807257"/>
                  <a:pt x="972457" y="3759200"/>
                </a:cubicBezTo>
                <a:cubicBezTo>
                  <a:pt x="974783" y="3744078"/>
                  <a:pt x="986971" y="3730956"/>
                  <a:pt x="986971" y="3715657"/>
                </a:cubicBezTo>
                <a:cubicBezTo>
                  <a:pt x="986971" y="3628437"/>
                  <a:pt x="977295" y="3541486"/>
                  <a:pt x="972457" y="3454400"/>
                </a:cubicBezTo>
                <a:cubicBezTo>
                  <a:pt x="977295" y="3333447"/>
                  <a:pt x="978347" y="3212284"/>
                  <a:pt x="986971" y="3091542"/>
                </a:cubicBezTo>
                <a:cubicBezTo>
                  <a:pt x="988061" y="3076282"/>
                  <a:pt x="1001485" y="3063299"/>
                  <a:pt x="1001485" y="3048000"/>
                </a:cubicBezTo>
                <a:cubicBezTo>
                  <a:pt x="1001485" y="3001262"/>
                  <a:pt x="976863" y="2997718"/>
                  <a:pt x="943428" y="2975428"/>
                </a:cubicBezTo>
                <a:cubicBezTo>
                  <a:pt x="908884" y="2871793"/>
                  <a:pt x="939860" y="2905315"/>
                  <a:pt x="870857" y="2859314"/>
                </a:cubicBezTo>
                <a:cubicBezTo>
                  <a:pt x="804313" y="2759498"/>
                  <a:pt x="823833" y="2805326"/>
                  <a:pt x="798285" y="2728685"/>
                </a:cubicBezTo>
                <a:cubicBezTo>
                  <a:pt x="832152" y="2627086"/>
                  <a:pt x="798286" y="2651277"/>
                  <a:pt x="870857" y="2627085"/>
                </a:cubicBezTo>
                <a:cubicBezTo>
                  <a:pt x="866019" y="2593218"/>
                  <a:pt x="870237" y="2556747"/>
                  <a:pt x="856343" y="2525485"/>
                </a:cubicBezTo>
                <a:cubicBezTo>
                  <a:pt x="836972" y="2481899"/>
                  <a:pt x="703486" y="2482792"/>
                  <a:pt x="696685" y="2481942"/>
                </a:cubicBezTo>
                <a:cubicBezTo>
                  <a:pt x="587245" y="2445462"/>
                  <a:pt x="722140" y="2494670"/>
                  <a:pt x="609600" y="2438400"/>
                </a:cubicBezTo>
                <a:cubicBezTo>
                  <a:pt x="595916" y="2431558"/>
                  <a:pt x="579741" y="2430727"/>
                  <a:pt x="566057" y="2423885"/>
                </a:cubicBezTo>
                <a:cubicBezTo>
                  <a:pt x="550455" y="2416084"/>
                  <a:pt x="538847" y="2400982"/>
                  <a:pt x="522514" y="2394857"/>
                </a:cubicBezTo>
                <a:cubicBezTo>
                  <a:pt x="456273" y="2370017"/>
                  <a:pt x="460116" y="2392686"/>
                  <a:pt x="406400" y="2365828"/>
                </a:cubicBezTo>
                <a:cubicBezTo>
                  <a:pt x="352345" y="2338801"/>
                  <a:pt x="367464" y="2333382"/>
                  <a:pt x="319314" y="2293257"/>
                </a:cubicBezTo>
                <a:cubicBezTo>
                  <a:pt x="305913" y="2282090"/>
                  <a:pt x="289172" y="2275395"/>
                  <a:pt x="275771" y="2264228"/>
                </a:cubicBezTo>
                <a:cubicBezTo>
                  <a:pt x="164023" y="2171104"/>
                  <a:pt x="296787" y="2263723"/>
                  <a:pt x="188685" y="2191657"/>
                </a:cubicBezTo>
                <a:lnTo>
                  <a:pt x="101600" y="2061028"/>
                </a:lnTo>
                <a:lnTo>
                  <a:pt x="72571" y="2017485"/>
                </a:lnTo>
                <a:lnTo>
                  <a:pt x="43543" y="1973942"/>
                </a:lnTo>
                <a:cubicBezTo>
                  <a:pt x="38705" y="1915885"/>
                  <a:pt x="38606" y="1857237"/>
                  <a:pt x="29028" y="1799771"/>
                </a:cubicBezTo>
                <a:cubicBezTo>
                  <a:pt x="23998" y="1769589"/>
                  <a:pt x="0" y="1712685"/>
                  <a:pt x="0" y="1712685"/>
                </a:cubicBezTo>
                <a:cubicBezTo>
                  <a:pt x="4838" y="1615923"/>
                  <a:pt x="7848" y="1519053"/>
                  <a:pt x="14514" y="1422400"/>
                </a:cubicBezTo>
                <a:cubicBezTo>
                  <a:pt x="17753" y="1375436"/>
                  <a:pt x="25409" y="1253659"/>
                  <a:pt x="58057" y="1204685"/>
                </a:cubicBezTo>
                <a:lnTo>
                  <a:pt x="87085" y="1161142"/>
                </a:lnTo>
                <a:cubicBezTo>
                  <a:pt x="91923" y="1136952"/>
                  <a:pt x="97187" y="1112843"/>
                  <a:pt x="101600" y="1088571"/>
                </a:cubicBezTo>
                <a:cubicBezTo>
                  <a:pt x="106865" y="1059617"/>
                  <a:pt x="108976" y="1030035"/>
                  <a:pt x="116114" y="1001485"/>
                </a:cubicBezTo>
                <a:cubicBezTo>
                  <a:pt x="123535" y="971800"/>
                  <a:pt x="135467" y="943428"/>
                  <a:pt x="145143" y="914400"/>
                </a:cubicBezTo>
                <a:cubicBezTo>
                  <a:pt x="149981" y="899886"/>
                  <a:pt x="145143" y="875695"/>
                  <a:pt x="159657" y="870857"/>
                </a:cubicBezTo>
                <a:lnTo>
                  <a:pt x="203200" y="856342"/>
                </a:lnTo>
                <a:cubicBezTo>
                  <a:pt x="208038" y="841828"/>
                  <a:pt x="222552" y="827314"/>
                  <a:pt x="217714" y="812800"/>
                </a:cubicBezTo>
                <a:cubicBezTo>
                  <a:pt x="206681" y="779702"/>
                  <a:pt x="159657" y="725714"/>
                  <a:pt x="159657" y="725714"/>
                </a:cubicBezTo>
                <a:cubicBezTo>
                  <a:pt x="164495" y="701523"/>
                  <a:pt x="167680" y="676942"/>
                  <a:pt x="174171" y="653142"/>
                </a:cubicBezTo>
                <a:cubicBezTo>
                  <a:pt x="182222" y="623622"/>
                  <a:pt x="203200" y="566057"/>
                  <a:pt x="203200" y="566057"/>
                </a:cubicBezTo>
                <a:cubicBezTo>
                  <a:pt x="209552" y="521592"/>
                  <a:pt x="204157" y="454983"/>
                  <a:pt x="246743" y="420914"/>
                </a:cubicBezTo>
                <a:cubicBezTo>
                  <a:pt x="258690" y="411357"/>
                  <a:pt x="275771" y="411238"/>
                  <a:pt x="290285" y="406400"/>
                </a:cubicBezTo>
                <a:cubicBezTo>
                  <a:pt x="318543" y="321630"/>
                  <a:pt x="282690" y="399482"/>
                  <a:pt x="348343" y="333828"/>
                </a:cubicBezTo>
                <a:cubicBezTo>
                  <a:pt x="360678" y="321493"/>
                  <a:pt x="363750" y="301182"/>
                  <a:pt x="377371" y="290285"/>
                </a:cubicBezTo>
                <a:cubicBezTo>
                  <a:pt x="389318" y="280728"/>
                  <a:pt x="406203" y="279974"/>
                  <a:pt x="420914" y="275771"/>
                </a:cubicBezTo>
                <a:cubicBezTo>
                  <a:pt x="548462" y="239329"/>
                  <a:pt x="418133" y="281537"/>
                  <a:pt x="522514" y="246742"/>
                </a:cubicBezTo>
                <a:cubicBezTo>
                  <a:pt x="527352" y="232228"/>
                  <a:pt x="532825" y="217910"/>
                  <a:pt x="537028" y="203200"/>
                </a:cubicBezTo>
                <a:cubicBezTo>
                  <a:pt x="542508" y="184019"/>
                  <a:pt x="540478" y="161740"/>
                  <a:pt x="551543" y="145142"/>
                </a:cubicBezTo>
                <a:cubicBezTo>
                  <a:pt x="561219" y="130628"/>
                  <a:pt x="581684" y="127281"/>
                  <a:pt x="595085" y="116114"/>
                </a:cubicBezTo>
                <a:cubicBezTo>
                  <a:pt x="610854" y="102973"/>
                  <a:pt x="625487" y="88340"/>
                  <a:pt x="638628" y="72571"/>
                </a:cubicBezTo>
                <a:cubicBezTo>
                  <a:pt x="649795" y="59170"/>
                  <a:pt x="654035" y="39925"/>
                  <a:pt x="667657" y="29028"/>
                </a:cubicBezTo>
                <a:cubicBezTo>
                  <a:pt x="679604" y="19471"/>
                  <a:pt x="697516" y="21356"/>
                  <a:pt x="711200" y="14514"/>
                </a:cubicBezTo>
                <a:cubicBezTo>
                  <a:pt x="717320" y="11454"/>
                  <a:pt x="720876" y="4838"/>
                  <a:pt x="725714" y="0"/>
                </a:cubicBezTo>
              </a:path>
            </a:pathLst>
          </a:custGeom>
          <a:ln w="57150">
            <a:solidFill>
              <a:srgbClr val="0D2A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6341468" y="2017486"/>
            <a:ext cx="610875" cy="566057"/>
          </a:xfrm>
          <a:custGeom>
            <a:avLst/>
            <a:gdLst>
              <a:gd name="connsiteX0" fmla="*/ 610875 w 610875"/>
              <a:gd name="connsiteY0" fmla="*/ 566057 h 566057"/>
              <a:gd name="connsiteX1" fmla="*/ 567332 w 610875"/>
              <a:gd name="connsiteY1" fmla="*/ 493485 h 566057"/>
              <a:gd name="connsiteX2" fmla="*/ 552818 w 610875"/>
              <a:gd name="connsiteY2" fmla="*/ 449943 h 566057"/>
              <a:gd name="connsiteX3" fmla="*/ 509275 w 610875"/>
              <a:gd name="connsiteY3" fmla="*/ 435428 h 566057"/>
              <a:gd name="connsiteX4" fmla="*/ 436703 w 610875"/>
              <a:gd name="connsiteY4" fmla="*/ 420914 h 566057"/>
              <a:gd name="connsiteX5" fmla="*/ 393161 w 610875"/>
              <a:gd name="connsiteY5" fmla="*/ 391885 h 566057"/>
              <a:gd name="connsiteX6" fmla="*/ 306075 w 610875"/>
              <a:gd name="connsiteY6" fmla="*/ 261257 h 566057"/>
              <a:gd name="connsiteX7" fmla="*/ 233503 w 610875"/>
              <a:gd name="connsiteY7" fmla="*/ 174171 h 566057"/>
              <a:gd name="connsiteX8" fmla="*/ 102875 w 610875"/>
              <a:gd name="connsiteY8" fmla="*/ 159657 h 566057"/>
              <a:gd name="connsiteX9" fmla="*/ 59332 w 610875"/>
              <a:gd name="connsiteY9" fmla="*/ 145143 h 566057"/>
              <a:gd name="connsiteX10" fmla="*/ 15789 w 610875"/>
              <a:gd name="connsiteY10" fmla="*/ 116114 h 566057"/>
              <a:gd name="connsiteX11" fmla="*/ 1275 w 610875"/>
              <a:gd name="connsiteY11" fmla="*/ 0 h 566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10875" h="566057">
                <a:moveTo>
                  <a:pt x="610875" y="566057"/>
                </a:moveTo>
                <a:cubicBezTo>
                  <a:pt x="596361" y="541866"/>
                  <a:pt x="579948" y="518718"/>
                  <a:pt x="567332" y="493485"/>
                </a:cubicBezTo>
                <a:cubicBezTo>
                  <a:pt x="560490" y="479801"/>
                  <a:pt x="563636" y="460761"/>
                  <a:pt x="552818" y="449943"/>
                </a:cubicBezTo>
                <a:cubicBezTo>
                  <a:pt x="542000" y="439125"/>
                  <a:pt x="524118" y="439139"/>
                  <a:pt x="509275" y="435428"/>
                </a:cubicBezTo>
                <a:cubicBezTo>
                  <a:pt x="485342" y="429445"/>
                  <a:pt x="460894" y="425752"/>
                  <a:pt x="436703" y="420914"/>
                </a:cubicBezTo>
                <a:cubicBezTo>
                  <a:pt x="422189" y="411238"/>
                  <a:pt x="404648" y="405013"/>
                  <a:pt x="393161" y="391885"/>
                </a:cubicBezTo>
                <a:cubicBezTo>
                  <a:pt x="393146" y="391868"/>
                  <a:pt x="320596" y="283038"/>
                  <a:pt x="306075" y="261257"/>
                </a:cubicBezTo>
                <a:cubicBezTo>
                  <a:pt x="292796" y="241339"/>
                  <a:pt x="257450" y="182153"/>
                  <a:pt x="233503" y="174171"/>
                </a:cubicBezTo>
                <a:cubicBezTo>
                  <a:pt x="191941" y="160317"/>
                  <a:pt x="146418" y="164495"/>
                  <a:pt x="102875" y="159657"/>
                </a:cubicBezTo>
                <a:cubicBezTo>
                  <a:pt x="88361" y="154819"/>
                  <a:pt x="73016" y="151985"/>
                  <a:pt x="59332" y="145143"/>
                </a:cubicBezTo>
                <a:cubicBezTo>
                  <a:pt x="43730" y="137342"/>
                  <a:pt x="26686" y="129736"/>
                  <a:pt x="15789" y="116114"/>
                </a:cubicBezTo>
                <a:cubicBezTo>
                  <a:pt x="-6374" y="88409"/>
                  <a:pt x="1275" y="26543"/>
                  <a:pt x="1275" y="0"/>
                </a:cubicBezTo>
              </a:path>
            </a:pathLst>
          </a:custGeom>
          <a:ln w="38100">
            <a:solidFill>
              <a:srgbClr val="0D2A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6836229" y="2264229"/>
            <a:ext cx="116114" cy="72571"/>
          </a:xfrm>
          <a:custGeom>
            <a:avLst/>
            <a:gdLst>
              <a:gd name="connsiteX0" fmla="*/ 116114 w 116114"/>
              <a:gd name="connsiteY0" fmla="*/ 72571 h 72571"/>
              <a:gd name="connsiteX1" fmla="*/ 43542 w 116114"/>
              <a:gd name="connsiteY1" fmla="*/ 29028 h 72571"/>
              <a:gd name="connsiteX2" fmla="*/ 0 w 116114"/>
              <a:gd name="connsiteY2" fmla="*/ 0 h 72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6114" h="72571">
                <a:moveTo>
                  <a:pt x="116114" y="72571"/>
                </a:moveTo>
                <a:cubicBezTo>
                  <a:pt x="91923" y="58057"/>
                  <a:pt x="67465" y="43980"/>
                  <a:pt x="43542" y="29028"/>
                </a:cubicBezTo>
                <a:cubicBezTo>
                  <a:pt x="28750" y="19783"/>
                  <a:pt x="0" y="0"/>
                  <a:pt x="0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6400761" y="1872343"/>
            <a:ext cx="174210" cy="319314"/>
          </a:xfrm>
          <a:custGeom>
            <a:avLst/>
            <a:gdLst>
              <a:gd name="connsiteX0" fmla="*/ 174210 w 174210"/>
              <a:gd name="connsiteY0" fmla="*/ 319314 h 319314"/>
              <a:gd name="connsiteX1" fmla="*/ 130668 w 174210"/>
              <a:gd name="connsiteY1" fmla="*/ 203200 h 319314"/>
              <a:gd name="connsiteX2" fmla="*/ 87125 w 174210"/>
              <a:gd name="connsiteY2" fmla="*/ 188686 h 319314"/>
              <a:gd name="connsiteX3" fmla="*/ 43582 w 174210"/>
              <a:gd name="connsiteY3" fmla="*/ 159657 h 319314"/>
              <a:gd name="connsiteX4" fmla="*/ 29068 w 174210"/>
              <a:gd name="connsiteY4" fmla="*/ 116114 h 319314"/>
              <a:gd name="connsiteX5" fmla="*/ 14553 w 174210"/>
              <a:gd name="connsiteY5" fmla="*/ 58057 h 319314"/>
              <a:gd name="connsiteX6" fmla="*/ 39 w 174210"/>
              <a:gd name="connsiteY6" fmla="*/ 0 h 319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4210" h="319314">
                <a:moveTo>
                  <a:pt x="174210" y="319314"/>
                </a:moveTo>
                <a:cubicBezTo>
                  <a:pt x="166343" y="279976"/>
                  <a:pt x="166261" y="231675"/>
                  <a:pt x="130668" y="203200"/>
                </a:cubicBezTo>
                <a:cubicBezTo>
                  <a:pt x="118721" y="193643"/>
                  <a:pt x="101639" y="193524"/>
                  <a:pt x="87125" y="188686"/>
                </a:cubicBezTo>
                <a:cubicBezTo>
                  <a:pt x="72611" y="179010"/>
                  <a:pt x="54479" y="173279"/>
                  <a:pt x="43582" y="159657"/>
                </a:cubicBezTo>
                <a:cubicBezTo>
                  <a:pt x="34025" y="147710"/>
                  <a:pt x="33271" y="130825"/>
                  <a:pt x="29068" y="116114"/>
                </a:cubicBezTo>
                <a:cubicBezTo>
                  <a:pt x="23588" y="96934"/>
                  <a:pt x="20033" y="77237"/>
                  <a:pt x="14553" y="58057"/>
                </a:cubicBezTo>
                <a:cubicBezTo>
                  <a:pt x="-1491" y="1904"/>
                  <a:pt x="39" y="32350"/>
                  <a:pt x="39" y="0"/>
                </a:cubicBezTo>
              </a:path>
            </a:pathLst>
          </a:custGeom>
          <a:ln w="38100">
            <a:solidFill>
              <a:srgbClr val="0D2A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>
            <a:off x="6747885" y="1930400"/>
            <a:ext cx="146401" cy="537029"/>
          </a:xfrm>
          <a:custGeom>
            <a:avLst/>
            <a:gdLst>
              <a:gd name="connsiteX0" fmla="*/ 146401 w 146401"/>
              <a:gd name="connsiteY0" fmla="*/ 537029 h 537029"/>
              <a:gd name="connsiteX1" fmla="*/ 88344 w 146401"/>
              <a:gd name="connsiteY1" fmla="*/ 319314 h 537029"/>
              <a:gd name="connsiteX2" fmla="*/ 73829 w 146401"/>
              <a:gd name="connsiteY2" fmla="*/ 275771 h 537029"/>
              <a:gd name="connsiteX3" fmla="*/ 15772 w 146401"/>
              <a:gd name="connsiteY3" fmla="*/ 188686 h 537029"/>
              <a:gd name="connsiteX4" fmla="*/ 1258 w 146401"/>
              <a:gd name="connsiteY4" fmla="*/ 0 h 53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401" h="537029">
                <a:moveTo>
                  <a:pt x="146401" y="537029"/>
                </a:moveTo>
                <a:cubicBezTo>
                  <a:pt x="70564" y="410633"/>
                  <a:pt x="118209" y="513435"/>
                  <a:pt x="88344" y="319314"/>
                </a:cubicBezTo>
                <a:cubicBezTo>
                  <a:pt x="86018" y="304192"/>
                  <a:pt x="81259" y="289145"/>
                  <a:pt x="73829" y="275771"/>
                </a:cubicBezTo>
                <a:cubicBezTo>
                  <a:pt x="56886" y="245274"/>
                  <a:pt x="15772" y="188686"/>
                  <a:pt x="15772" y="188686"/>
                </a:cubicBezTo>
                <a:cubicBezTo>
                  <a:pt x="-6332" y="78161"/>
                  <a:pt x="1258" y="140784"/>
                  <a:pt x="1258" y="0"/>
                </a:cubicBezTo>
              </a:path>
            </a:pathLst>
          </a:custGeom>
          <a:ln w="38100">
            <a:solidFill>
              <a:srgbClr val="0D2A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>
            <a:off x="6879425" y="1828800"/>
            <a:ext cx="247089" cy="508000"/>
          </a:xfrm>
          <a:custGeom>
            <a:avLst/>
            <a:gdLst>
              <a:gd name="connsiteX0" fmla="*/ 14861 w 247089"/>
              <a:gd name="connsiteY0" fmla="*/ 508000 h 508000"/>
              <a:gd name="connsiteX1" fmla="*/ 43889 w 247089"/>
              <a:gd name="connsiteY1" fmla="*/ 435429 h 508000"/>
              <a:gd name="connsiteX2" fmla="*/ 87432 w 247089"/>
              <a:gd name="connsiteY2" fmla="*/ 406400 h 508000"/>
              <a:gd name="connsiteX3" fmla="*/ 29375 w 247089"/>
              <a:gd name="connsiteY3" fmla="*/ 246743 h 508000"/>
              <a:gd name="connsiteX4" fmla="*/ 346 w 247089"/>
              <a:gd name="connsiteY4" fmla="*/ 203200 h 508000"/>
              <a:gd name="connsiteX5" fmla="*/ 43889 w 247089"/>
              <a:gd name="connsiteY5" fmla="*/ 174171 h 508000"/>
              <a:gd name="connsiteX6" fmla="*/ 130975 w 247089"/>
              <a:gd name="connsiteY6" fmla="*/ 130629 h 508000"/>
              <a:gd name="connsiteX7" fmla="*/ 160004 w 247089"/>
              <a:gd name="connsiteY7" fmla="*/ 87086 h 508000"/>
              <a:gd name="connsiteX8" fmla="*/ 203546 w 247089"/>
              <a:gd name="connsiteY8" fmla="*/ 58057 h 508000"/>
              <a:gd name="connsiteX9" fmla="*/ 247089 w 247089"/>
              <a:gd name="connsiteY9" fmla="*/ 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7089" h="508000">
                <a:moveTo>
                  <a:pt x="14861" y="508000"/>
                </a:moveTo>
                <a:cubicBezTo>
                  <a:pt x="24537" y="483810"/>
                  <a:pt x="28746" y="456630"/>
                  <a:pt x="43889" y="435429"/>
                </a:cubicBezTo>
                <a:cubicBezTo>
                  <a:pt x="54028" y="421234"/>
                  <a:pt x="84311" y="423563"/>
                  <a:pt x="87432" y="406400"/>
                </a:cubicBezTo>
                <a:cubicBezTo>
                  <a:pt x="109649" y="284205"/>
                  <a:pt x="93979" y="289811"/>
                  <a:pt x="29375" y="246743"/>
                </a:cubicBezTo>
                <a:cubicBezTo>
                  <a:pt x="19699" y="232229"/>
                  <a:pt x="-3075" y="220305"/>
                  <a:pt x="346" y="203200"/>
                </a:cubicBezTo>
                <a:cubicBezTo>
                  <a:pt x="3767" y="186095"/>
                  <a:pt x="28287" y="181972"/>
                  <a:pt x="43889" y="174171"/>
                </a:cubicBezTo>
                <a:cubicBezTo>
                  <a:pt x="164081" y="114075"/>
                  <a:pt x="6178" y="213825"/>
                  <a:pt x="130975" y="130629"/>
                </a:cubicBezTo>
                <a:cubicBezTo>
                  <a:pt x="140651" y="116115"/>
                  <a:pt x="147669" y="99421"/>
                  <a:pt x="160004" y="87086"/>
                </a:cubicBezTo>
                <a:cubicBezTo>
                  <a:pt x="172339" y="74751"/>
                  <a:pt x="192649" y="71678"/>
                  <a:pt x="203546" y="58057"/>
                </a:cubicBezTo>
                <a:cubicBezTo>
                  <a:pt x="263329" y="-16672"/>
                  <a:pt x="174787" y="36151"/>
                  <a:pt x="247089" y="0"/>
                </a:cubicBezTo>
              </a:path>
            </a:pathLst>
          </a:custGeom>
          <a:ln w="38100">
            <a:solidFill>
              <a:srgbClr val="0D2A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422634" y="2223189"/>
            <a:ext cx="228600" cy="39188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" descr="50+ Khung Powerpoint đẹp nhấ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" y="0"/>
            <a:ext cx="9144000" cy="710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AutoShape 2" descr="KỶ NIỆM 109 NĂM NGÀY BÁC HỒ RA ĐI TÌM ĐƯỜNG CỨU NƯỚC 5/6/1911 – 5/6/2020 -  Bảo Tàng Lịch Sử"/>
          <p:cNvSpPr>
            <a:spLocks noChangeAspect="1" noChangeArrowheads="1"/>
          </p:cNvSpPr>
          <p:nvPr/>
        </p:nvSpPr>
        <p:spPr bwMode="auto">
          <a:xfrm>
            <a:off x="161513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AutoShape 2" descr="Trả lời câu hỏi mục I trang 10 SGK Lịch sử 6 Chân trời sáng tạo | Lịch sử  và Địa lí lớp 6 - Chân trời sáng tạo"/>
          <p:cNvSpPr>
            <a:spLocks noChangeAspect="1" noChangeArrowheads="1"/>
          </p:cNvSpPr>
          <p:nvPr/>
        </p:nvSpPr>
        <p:spPr bwMode="auto">
          <a:xfrm>
            <a:off x="313913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128" y="160337"/>
            <a:ext cx="4499429" cy="6469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Rounded Rectangle 31"/>
          <p:cNvSpPr/>
          <p:nvPr/>
        </p:nvSpPr>
        <p:spPr>
          <a:xfrm>
            <a:off x="5873338" y="2209800"/>
            <a:ext cx="2209800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 AI CẬP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5815281" y="609600"/>
            <a:ext cx="2648857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ĐỊA TRUNG HẢI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5873338" y="4724400"/>
            <a:ext cx="2750456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THƯỢNG AI CẬP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5731825" y="5791200"/>
            <a:ext cx="3189513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 MẠC NU –BI -AN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4577938" y="2743200"/>
            <a:ext cx="2209800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mạc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6787738" y="2743200"/>
            <a:ext cx="2209800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mạc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Freeform 37"/>
          <p:cNvSpPr/>
          <p:nvPr/>
        </p:nvSpPr>
        <p:spPr>
          <a:xfrm>
            <a:off x="6798624" y="1959429"/>
            <a:ext cx="1001485" cy="4818742"/>
          </a:xfrm>
          <a:custGeom>
            <a:avLst/>
            <a:gdLst>
              <a:gd name="connsiteX0" fmla="*/ 217714 w 1001485"/>
              <a:gd name="connsiteY0" fmla="*/ 4818742 h 4818742"/>
              <a:gd name="connsiteX1" fmla="*/ 232228 w 1001485"/>
              <a:gd name="connsiteY1" fmla="*/ 4601028 h 4818742"/>
              <a:gd name="connsiteX2" fmla="*/ 246743 w 1001485"/>
              <a:gd name="connsiteY2" fmla="*/ 4557485 h 4818742"/>
              <a:gd name="connsiteX3" fmla="*/ 290285 w 1001485"/>
              <a:gd name="connsiteY3" fmla="*/ 4528457 h 4818742"/>
              <a:gd name="connsiteX4" fmla="*/ 333828 w 1001485"/>
              <a:gd name="connsiteY4" fmla="*/ 4441371 h 4818742"/>
              <a:gd name="connsiteX5" fmla="*/ 377371 w 1001485"/>
              <a:gd name="connsiteY5" fmla="*/ 4397828 h 4818742"/>
              <a:gd name="connsiteX6" fmla="*/ 435428 w 1001485"/>
              <a:gd name="connsiteY6" fmla="*/ 4310742 h 4818742"/>
              <a:gd name="connsiteX7" fmla="*/ 464457 w 1001485"/>
              <a:gd name="connsiteY7" fmla="*/ 4267200 h 4818742"/>
              <a:gd name="connsiteX8" fmla="*/ 493485 w 1001485"/>
              <a:gd name="connsiteY8" fmla="*/ 4223657 h 4818742"/>
              <a:gd name="connsiteX9" fmla="*/ 624114 w 1001485"/>
              <a:gd name="connsiteY9" fmla="*/ 4136571 h 4818742"/>
              <a:gd name="connsiteX10" fmla="*/ 667657 w 1001485"/>
              <a:gd name="connsiteY10" fmla="*/ 4107542 h 4818742"/>
              <a:gd name="connsiteX11" fmla="*/ 711200 w 1001485"/>
              <a:gd name="connsiteY11" fmla="*/ 4093028 h 4818742"/>
              <a:gd name="connsiteX12" fmla="*/ 754743 w 1001485"/>
              <a:gd name="connsiteY12" fmla="*/ 4107542 h 4818742"/>
              <a:gd name="connsiteX13" fmla="*/ 798285 w 1001485"/>
              <a:gd name="connsiteY13" fmla="*/ 4136571 h 4818742"/>
              <a:gd name="connsiteX14" fmla="*/ 841828 w 1001485"/>
              <a:gd name="connsiteY14" fmla="*/ 4122057 h 4818742"/>
              <a:gd name="connsiteX15" fmla="*/ 928914 w 1001485"/>
              <a:gd name="connsiteY15" fmla="*/ 3947885 h 4818742"/>
              <a:gd name="connsiteX16" fmla="*/ 957943 w 1001485"/>
              <a:gd name="connsiteY16" fmla="*/ 3904342 h 4818742"/>
              <a:gd name="connsiteX17" fmla="*/ 972457 w 1001485"/>
              <a:gd name="connsiteY17" fmla="*/ 3759200 h 4818742"/>
              <a:gd name="connsiteX18" fmla="*/ 986971 w 1001485"/>
              <a:gd name="connsiteY18" fmla="*/ 3715657 h 4818742"/>
              <a:gd name="connsiteX19" fmla="*/ 972457 w 1001485"/>
              <a:gd name="connsiteY19" fmla="*/ 3454400 h 4818742"/>
              <a:gd name="connsiteX20" fmla="*/ 986971 w 1001485"/>
              <a:gd name="connsiteY20" fmla="*/ 3091542 h 4818742"/>
              <a:gd name="connsiteX21" fmla="*/ 1001485 w 1001485"/>
              <a:gd name="connsiteY21" fmla="*/ 3048000 h 4818742"/>
              <a:gd name="connsiteX22" fmla="*/ 943428 w 1001485"/>
              <a:gd name="connsiteY22" fmla="*/ 2975428 h 4818742"/>
              <a:gd name="connsiteX23" fmla="*/ 870857 w 1001485"/>
              <a:gd name="connsiteY23" fmla="*/ 2859314 h 4818742"/>
              <a:gd name="connsiteX24" fmla="*/ 798285 w 1001485"/>
              <a:gd name="connsiteY24" fmla="*/ 2728685 h 4818742"/>
              <a:gd name="connsiteX25" fmla="*/ 870857 w 1001485"/>
              <a:gd name="connsiteY25" fmla="*/ 2627085 h 4818742"/>
              <a:gd name="connsiteX26" fmla="*/ 856343 w 1001485"/>
              <a:gd name="connsiteY26" fmla="*/ 2525485 h 4818742"/>
              <a:gd name="connsiteX27" fmla="*/ 696685 w 1001485"/>
              <a:gd name="connsiteY27" fmla="*/ 2481942 h 4818742"/>
              <a:gd name="connsiteX28" fmla="*/ 609600 w 1001485"/>
              <a:gd name="connsiteY28" fmla="*/ 2438400 h 4818742"/>
              <a:gd name="connsiteX29" fmla="*/ 566057 w 1001485"/>
              <a:gd name="connsiteY29" fmla="*/ 2423885 h 4818742"/>
              <a:gd name="connsiteX30" fmla="*/ 522514 w 1001485"/>
              <a:gd name="connsiteY30" fmla="*/ 2394857 h 4818742"/>
              <a:gd name="connsiteX31" fmla="*/ 406400 w 1001485"/>
              <a:gd name="connsiteY31" fmla="*/ 2365828 h 4818742"/>
              <a:gd name="connsiteX32" fmla="*/ 319314 w 1001485"/>
              <a:gd name="connsiteY32" fmla="*/ 2293257 h 4818742"/>
              <a:gd name="connsiteX33" fmla="*/ 275771 w 1001485"/>
              <a:gd name="connsiteY33" fmla="*/ 2264228 h 4818742"/>
              <a:gd name="connsiteX34" fmla="*/ 188685 w 1001485"/>
              <a:gd name="connsiteY34" fmla="*/ 2191657 h 4818742"/>
              <a:gd name="connsiteX35" fmla="*/ 101600 w 1001485"/>
              <a:gd name="connsiteY35" fmla="*/ 2061028 h 4818742"/>
              <a:gd name="connsiteX36" fmla="*/ 72571 w 1001485"/>
              <a:gd name="connsiteY36" fmla="*/ 2017485 h 4818742"/>
              <a:gd name="connsiteX37" fmla="*/ 43543 w 1001485"/>
              <a:gd name="connsiteY37" fmla="*/ 1973942 h 4818742"/>
              <a:gd name="connsiteX38" fmla="*/ 29028 w 1001485"/>
              <a:gd name="connsiteY38" fmla="*/ 1799771 h 4818742"/>
              <a:gd name="connsiteX39" fmla="*/ 0 w 1001485"/>
              <a:gd name="connsiteY39" fmla="*/ 1712685 h 4818742"/>
              <a:gd name="connsiteX40" fmla="*/ 14514 w 1001485"/>
              <a:gd name="connsiteY40" fmla="*/ 1422400 h 4818742"/>
              <a:gd name="connsiteX41" fmla="*/ 58057 w 1001485"/>
              <a:gd name="connsiteY41" fmla="*/ 1204685 h 4818742"/>
              <a:gd name="connsiteX42" fmla="*/ 87085 w 1001485"/>
              <a:gd name="connsiteY42" fmla="*/ 1161142 h 4818742"/>
              <a:gd name="connsiteX43" fmla="*/ 101600 w 1001485"/>
              <a:gd name="connsiteY43" fmla="*/ 1088571 h 4818742"/>
              <a:gd name="connsiteX44" fmla="*/ 116114 w 1001485"/>
              <a:gd name="connsiteY44" fmla="*/ 1001485 h 4818742"/>
              <a:gd name="connsiteX45" fmla="*/ 145143 w 1001485"/>
              <a:gd name="connsiteY45" fmla="*/ 914400 h 4818742"/>
              <a:gd name="connsiteX46" fmla="*/ 159657 w 1001485"/>
              <a:gd name="connsiteY46" fmla="*/ 870857 h 4818742"/>
              <a:gd name="connsiteX47" fmla="*/ 203200 w 1001485"/>
              <a:gd name="connsiteY47" fmla="*/ 856342 h 4818742"/>
              <a:gd name="connsiteX48" fmla="*/ 217714 w 1001485"/>
              <a:gd name="connsiteY48" fmla="*/ 812800 h 4818742"/>
              <a:gd name="connsiteX49" fmla="*/ 159657 w 1001485"/>
              <a:gd name="connsiteY49" fmla="*/ 725714 h 4818742"/>
              <a:gd name="connsiteX50" fmla="*/ 174171 w 1001485"/>
              <a:gd name="connsiteY50" fmla="*/ 653142 h 4818742"/>
              <a:gd name="connsiteX51" fmla="*/ 203200 w 1001485"/>
              <a:gd name="connsiteY51" fmla="*/ 566057 h 4818742"/>
              <a:gd name="connsiteX52" fmla="*/ 246743 w 1001485"/>
              <a:gd name="connsiteY52" fmla="*/ 420914 h 4818742"/>
              <a:gd name="connsiteX53" fmla="*/ 290285 w 1001485"/>
              <a:gd name="connsiteY53" fmla="*/ 406400 h 4818742"/>
              <a:gd name="connsiteX54" fmla="*/ 348343 w 1001485"/>
              <a:gd name="connsiteY54" fmla="*/ 333828 h 4818742"/>
              <a:gd name="connsiteX55" fmla="*/ 377371 w 1001485"/>
              <a:gd name="connsiteY55" fmla="*/ 290285 h 4818742"/>
              <a:gd name="connsiteX56" fmla="*/ 420914 w 1001485"/>
              <a:gd name="connsiteY56" fmla="*/ 275771 h 4818742"/>
              <a:gd name="connsiteX57" fmla="*/ 522514 w 1001485"/>
              <a:gd name="connsiteY57" fmla="*/ 246742 h 4818742"/>
              <a:gd name="connsiteX58" fmla="*/ 537028 w 1001485"/>
              <a:gd name="connsiteY58" fmla="*/ 203200 h 4818742"/>
              <a:gd name="connsiteX59" fmla="*/ 551543 w 1001485"/>
              <a:gd name="connsiteY59" fmla="*/ 145142 h 4818742"/>
              <a:gd name="connsiteX60" fmla="*/ 595085 w 1001485"/>
              <a:gd name="connsiteY60" fmla="*/ 116114 h 4818742"/>
              <a:gd name="connsiteX61" fmla="*/ 638628 w 1001485"/>
              <a:gd name="connsiteY61" fmla="*/ 72571 h 4818742"/>
              <a:gd name="connsiteX62" fmla="*/ 667657 w 1001485"/>
              <a:gd name="connsiteY62" fmla="*/ 29028 h 4818742"/>
              <a:gd name="connsiteX63" fmla="*/ 711200 w 1001485"/>
              <a:gd name="connsiteY63" fmla="*/ 14514 h 4818742"/>
              <a:gd name="connsiteX64" fmla="*/ 725714 w 1001485"/>
              <a:gd name="connsiteY64" fmla="*/ 0 h 4818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001485" h="4818742">
                <a:moveTo>
                  <a:pt x="217714" y="4818742"/>
                </a:moveTo>
                <a:cubicBezTo>
                  <a:pt x="222552" y="4746171"/>
                  <a:pt x="224196" y="4673316"/>
                  <a:pt x="232228" y="4601028"/>
                </a:cubicBezTo>
                <a:cubicBezTo>
                  <a:pt x="233918" y="4585822"/>
                  <a:pt x="237185" y="4569432"/>
                  <a:pt x="246743" y="4557485"/>
                </a:cubicBezTo>
                <a:cubicBezTo>
                  <a:pt x="257640" y="4543864"/>
                  <a:pt x="275771" y="4538133"/>
                  <a:pt x="290285" y="4528457"/>
                </a:cubicBezTo>
                <a:cubicBezTo>
                  <a:pt x="304832" y="4484819"/>
                  <a:pt x="302567" y="4478885"/>
                  <a:pt x="333828" y="4441371"/>
                </a:cubicBezTo>
                <a:cubicBezTo>
                  <a:pt x="346969" y="4425602"/>
                  <a:pt x="364769" y="4414031"/>
                  <a:pt x="377371" y="4397828"/>
                </a:cubicBezTo>
                <a:cubicBezTo>
                  <a:pt x="398790" y="4370289"/>
                  <a:pt x="416075" y="4339771"/>
                  <a:pt x="435428" y="4310742"/>
                </a:cubicBezTo>
                <a:lnTo>
                  <a:pt x="464457" y="4267200"/>
                </a:lnTo>
                <a:cubicBezTo>
                  <a:pt x="474133" y="4252686"/>
                  <a:pt x="478971" y="4233333"/>
                  <a:pt x="493485" y="4223657"/>
                </a:cubicBezTo>
                <a:lnTo>
                  <a:pt x="624114" y="4136571"/>
                </a:lnTo>
                <a:cubicBezTo>
                  <a:pt x="638628" y="4126895"/>
                  <a:pt x="651108" y="4113058"/>
                  <a:pt x="667657" y="4107542"/>
                </a:cubicBezTo>
                <a:lnTo>
                  <a:pt x="711200" y="4093028"/>
                </a:lnTo>
                <a:cubicBezTo>
                  <a:pt x="725714" y="4097866"/>
                  <a:pt x="741059" y="4100700"/>
                  <a:pt x="754743" y="4107542"/>
                </a:cubicBezTo>
                <a:cubicBezTo>
                  <a:pt x="770345" y="4115343"/>
                  <a:pt x="781079" y="4133703"/>
                  <a:pt x="798285" y="4136571"/>
                </a:cubicBezTo>
                <a:cubicBezTo>
                  <a:pt x="813376" y="4139086"/>
                  <a:pt x="827314" y="4126895"/>
                  <a:pt x="841828" y="4122057"/>
                </a:cubicBezTo>
                <a:cubicBezTo>
                  <a:pt x="881889" y="4001874"/>
                  <a:pt x="853884" y="4060430"/>
                  <a:pt x="928914" y="3947885"/>
                </a:cubicBezTo>
                <a:lnTo>
                  <a:pt x="957943" y="3904342"/>
                </a:lnTo>
                <a:cubicBezTo>
                  <a:pt x="962781" y="3855961"/>
                  <a:pt x="965064" y="3807257"/>
                  <a:pt x="972457" y="3759200"/>
                </a:cubicBezTo>
                <a:cubicBezTo>
                  <a:pt x="974783" y="3744078"/>
                  <a:pt x="986971" y="3730956"/>
                  <a:pt x="986971" y="3715657"/>
                </a:cubicBezTo>
                <a:cubicBezTo>
                  <a:pt x="986971" y="3628437"/>
                  <a:pt x="977295" y="3541486"/>
                  <a:pt x="972457" y="3454400"/>
                </a:cubicBezTo>
                <a:cubicBezTo>
                  <a:pt x="977295" y="3333447"/>
                  <a:pt x="978347" y="3212284"/>
                  <a:pt x="986971" y="3091542"/>
                </a:cubicBezTo>
                <a:cubicBezTo>
                  <a:pt x="988061" y="3076282"/>
                  <a:pt x="1001485" y="3063299"/>
                  <a:pt x="1001485" y="3048000"/>
                </a:cubicBezTo>
                <a:cubicBezTo>
                  <a:pt x="1001485" y="3001262"/>
                  <a:pt x="976863" y="2997718"/>
                  <a:pt x="943428" y="2975428"/>
                </a:cubicBezTo>
                <a:cubicBezTo>
                  <a:pt x="908884" y="2871793"/>
                  <a:pt x="939860" y="2905315"/>
                  <a:pt x="870857" y="2859314"/>
                </a:cubicBezTo>
                <a:cubicBezTo>
                  <a:pt x="804313" y="2759498"/>
                  <a:pt x="823833" y="2805326"/>
                  <a:pt x="798285" y="2728685"/>
                </a:cubicBezTo>
                <a:cubicBezTo>
                  <a:pt x="832152" y="2627086"/>
                  <a:pt x="798286" y="2651277"/>
                  <a:pt x="870857" y="2627085"/>
                </a:cubicBezTo>
                <a:cubicBezTo>
                  <a:pt x="866019" y="2593218"/>
                  <a:pt x="870237" y="2556747"/>
                  <a:pt x="856343" y="2525485"/>
                </a:cubicBezTo>
                <a:cubicBezTo>
                  <a:pt x="836972" y="2481899"/>
                  <a:pt x="703486" y="2482792"/>
                  <a:pt x="696685" y="2481942"/>
                </a:cubicBezTo>
                <a:cubicBezTo>
                  <a:pt x="587245" y="2445462"/>
                  <a:pt x="722140" y="2494670"/>
                  <a:pt x="609600" y="2438400"/>
                </a:cubicBezTo>
                <a:cubicBezTo>
                  <a:pt x="595916" y="2431558"/>
                  <a:pt x="579741" y="2430727"/>
                  <a:pt x="566057" y="2423885"/>
                </a:cubicBezTo>
                <a:cubicBezTo>
                  <a:pt x="550455" y="2416084"/>
                  <a:pt x="538847" y="2400982"/>
                  <a:pt x="522514" y="2394857"/>
                </a:cubicBezTo>
                <a:cubicBezTo>
                  <a:pt x="456273" y="2370017"/>
                  <a:pt x="460116" y="2392686"/>
                  <a:pt x="406400" y="2365828"/>
                </a:cubicBezTo>
                <a:cubicBezTo>
                  <a:pt x="352345" y="2338801"/>
                  <a:pt x="367464" y="2333382"/>
                  <a:pt x="319314" y="2293257"/>
                </a:cubicBezTo>
                <a:cubicBezTo>
                  <a:pt x="305913" y="2282090"/>
                  <a:pt x="289172" y="2275395"/>
                  <a:pt x="275771" y="2264228"/>
                </a:cubicBezTo>
                <a:cubicBezTo>
                  <a:pt x="164023" y="2171104"/>
                  <a:pt x="296787" y="2263723"/>
                  <a:pt x="188685" y="2191657"/>
                </a:cubicBezTo>
                <a:lnTo>
                  <a:pt x="101600" y="2061028"/>
                </a:lnTo>
                <a:lnTo>
                  <a:pt x="72571" y="2017485"/>
                </a:lnTo>
                <a:lnTo>
                  <a:pt x="43543" y="1973942"/>
                </a:lnTo>
                <a:cubicBezTo>
                  <a:pt x="38705" y="1915885"/>
                  <a:pt x="38606" y="1857237"/>
                  <a:pt x="29028" y="1799771"/>
                </a:cubicBezTo>
                <a:cubicBezTo>
                  <a:pt x="23998" y="1769589"/>
                  <a:pt x="0" y="1712685"/>
                  <a:pt x="0" y="1712685"/>
                </a:cubicBezTo>
                <a:cubicBezTo>
                  <a:pt x="4838" y="1615923"/>
                  <a:pt x="7848" y="1519053"/>
                  <a:pt x="14514" y="1422400"/>
                </a:cubicBezTo>
                <a:cubicBezTo>
                  <a:pt x="17753" y="1375436"/>
                  <a:pt x="25409" y="1253659"/>
                  <a:pt x="58057" y="1204685"/>
                </a:cubicBezTo>
                <a:lnTo>
                  <a:pt x="87085" y="1161142"/>
                </a:lnTo>
                <a:cubicBezTo>
                  <a:pt x="91923" y="1136952"/>
                  <a:pt x="97187" y="1112843"/>
                  <a:pt x="101600" y="1088571"/>
                </a:cubicBezTo>
                <a:cubicBezTo>
                  <a:pt x="106865" y="1059617"/>
                  <a:pt x="108976" y="1030035"/>
                  <a:pt x="116114" y="1001485"/>
                </a:cubicBezTo>
                <a:cubicBezTo>
                  <a:pt x="123535" y="971800"/>
                  <a:pt x="135467" y="943428"/>
                  <a:pt x="145143" y="914400"/>
                </a:cubicBezTo>
                <a:cubicBezTo>
                  <a:pt x="149981" y="899886"/>
                  <a:pt x="145143" y="875695"/>
                  <a:pt x="159657" y="870857"/>
                </a:cubicBezTo>
                <a:lnTo>
                  <a:pt x="203200" y="856342"/>
                </a:lnTo>
                <a:cubicBezTo>
                  <a:pt x="208038" y="841828"/>
                  <a:pt x="222552" y="827314"/>
                  <a:pt x="217714" y="812800"/>
                </a:cubicBezTo>
                <a:cubicBezTo>
                  <a:pt x="206681" y="779702"/>
                  <a:pt x="159657" y="725714"/>
                  <a:pt x="159657" y="725714"/>
                </a:cubicBezTo>
                <a:cubicBezTo>
                  <a:pt x="164495" y="701523"/>
                  <a:pt x="167680" y="676942"/>
                  <a:pt x="174171" y="653142"/>
                </a:cubicBezTo>
                <a:cubicBezTo>
                  <a:pt x="182222" y="623622"/>
                  <a:pt x="203200" y="566057"/>
                  <a:pt x="203200" y="566057"/>
                </a:cubicBezTo>
                <a:cubicBezTo>
                  <a:pt x="209552" y="521592"/>
                  <a:pt x="204157" y="454983"/>
                  <a:pt x="246743" y="420914"/>
                </a:cubicBezTo>
                <a:cubicBezTo>
                  <a:pt x="258690" y="411357"/>
                  <a:pt x="275771" y="411238"/>
                  <a:pt x="290285" y="406400"/>
                </a:cubicBezTo>
                <a:cubicBezTo>
                  <a:pt x="318543" y="321630"/>
                  <a:pt x="282690" y="399482"/>
                  <a:pt x="348343" y="333828"/>
                </a:cubicBezTo>
                <a:cubicBezTo>
                  <a:pt x="360678" y="321493"/>
                  <a:pt x="363750" y="301182"/>
                  <a:pt x="377371" y="290285"/>
                </a:cubicBezTo>
                <a:cubicBezTo>
                  <a:pt x="389318" y="280728"/>
                  <a:pt x="406203" y="279974"/>
                  <a:pt x="420914" y="275771"/>
                </a:cubicBezTo>
                <a:cubicBezTo>
                  <a:pt x="548462" y="239329"/>
                  <a:pt x="418133" y="281537"/>
                  <a:pt x="522514" y="246742"/>
                </a:cubicBezTo>
                <a:cubicBezTo>
                  <a:pt x="527352" y="232228"/>
                  <a:pt x="532825" y="217910"/>
                  <a:pt x="537028" y="203200"/>
                </a:cubicBezTo>
                <a:cubicBezTo>
                  <a:pt x="542508" y="184019"/>
                  <a:pt x="540478" y="161740"/>
                  <a:pt x="551543" y="145142"/>
                </a:cubicBezTo>
                <a:cubicBezTo>
                  <a:pt x="561219" y="130628"/>
                  <a:pt x="581684" y="127281"/>
                  <a:pt x="595085" y="116114"/>
                </a:cubicBezTo>
                <a:cubicBezTo>
                  <a:pt x="610854" y="102973"/>
                  <a:pt x="625487" y="88340"/>
                  <a:pt x="638628" y="72571"/>
                </a:cubicBezTo>
                <a:cubicBezTo>
                  <a:pt x="649795" y="59170"/>
                  <a:pt x="654035" y="39925"/>
                  <a:pt x="667657" y="29028"/>
                </a:cubicBezTo>
                <a:cubicBezTo>
                  <a:pt x="679604" y="19471"/>
                  <a:pt x="697516" y="21356"/>
                  <a:pt x="711200" y="14514"/>
                </a:cubicBezTo>
                <a:cubicBezTo>
                  <a:pt x="717320" y="11454"/>
                  <a:pt x="720876" y="4838"/>
                  <a:pt x="725714" y="0"/>
                </a:cubicBezTo>
              </a:path>
            </a:pathLst>
          </a:custGeom>
          <a:ln w="57150">
            <a:solidFill>
              <a:srgbClr val="0D2A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39" name="Freeform 38"/>
          <p:cNvSpPr/>
          <p:nvPr/>
        </p:nvSpPr>
        <p:spPr>
          <a:xfrm>
            <a:off x="6347406" y="2017486"/>
            <a:ext cx="610875" cy="566057"/>
          </a:xfrm>
          <a:custGeom>
            <a:avLst/>
            <a:gdLst>
              <a:gd name="connsiteX0" fmla="*/ 610875 w 610875"/>
              <a:gd name="connsiteY0" fmla="*/ 566057 h 566057"/>
              <a:gd name="connsiteX1" fmla="*/ 567332 w 610875"/>
              <a:gd name="connsiteY1" fmla="*/ 493485 h 566057"/>
              <a:gd name="connsiteX2" fmla="*/ 552818 w 610875"/>
              <a:gd name="connsiteY2" fmla="*/ 449943 h 566057"/>
              <a:gd name="connsiteX3" fmla="*/ 509275 w 610875"/>
              <a:gd name="connsiteY3" fmla="*/ 435428 h 566057"/>
              <a:gd name="connsiteX4" fmla="*/ 436703 w 610875"/>
              <a:gd name="connsiteY4" fmla="*/ 420914 h 566057"/>
              <a:gd name="connsiteX5" fmla="*/ 393161 w 610875"/>
              <a:gd name="connsiteY5" fmla="*/ 391885 h 566057"/>
              <a:gd name="connsiteX6" fmla="*/ 306075 w 610875"/>
              <a:gd name="connsiteY6" fmla="*/ 261257 h 566057"/>
              <a:gd name="connsiteX7" fmla="*/ 233503 w 610875"/>
              <a:gd name="connsiteY7" fmla="*/ 174171 h 566057"/>
              <a:gd name="connsiteX8" fmla="*/ 102875 w 610875"/>
              <a:gd name="connsiteY8" fmla="*/ 159657 h 566057"/>
              <a:gd name="connsiteX9" fmla="*/ 59332 w 610875"/>
              <a:gd name="connsiteY9" fmla="*/ 145143 h 566057"/>
              <a:gd name="connsiteX10" fmla="*/ 15789 w 610875"/>
              <a:gd name="connsiteY10" fmla="*/ 116114 h 566057"/>
              <a:gd name="connsiteX11" fmla="*/ 1275 w 610875"/>
              <a:gd name="connsiteY11" fmla="*/ 0 h 566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10875" h="566057">
                <a:moveTo>
                  <a:pt x="610875" y="566057"/>
                </a:moveTo>
                <a:cubicBezTo>
                  <a:pt x="596361" y="541866"/>
                  <a:pt x="579948" y="518718"/>
                  <a:pt x="567332" y="493485"/>
                </a:cubicBezTo>
                <a:cubicBezTo>
                  <a:pt x="560490" y="479801"/>
                  <a:pt x="563636" y="460761"/>
                  <a:pt x="552818" y="449943"/>
                </a:cubicBezTo>
                <a:cubicBezTo>
                  <a:pt x="542000" y="439125"/>
                  <a:pt x="524118" y="439139"/>
                  <a:pt x="509275" y="435428"/>
                </a:cubicBezTo>
                <a:cubicBezTo>
                  <a:pt x="485342" y="429445"/>
                  <a:pt x="460894" y="425752"/>
                  <a:pt x="436703" y="420914"/>
                </a:cubicBezTo>
                <a:cubicBezTo>
                  <a:pt x="422189" y="411238"/>
                  <a:pt x="404648" y="405013"/>
                  <a:pt x="393161" y="391885"/>
                </a:cubicBezTo>
                <a:cubicBezTo>
                  <a:pt x="393146" y="391868"/>
                  <a:pt x="320596" y="283038"/>
                  <a:pt x="306075" y="261257"/>
                </a:cubicBezTo>
                <a:cubicBezTo>
                  <a:pt x="292796" y="241339"/>
                  <a:pt x="257450" y="182153"/>
                  <a:pt x="233503" y="174171"/>
                </a:cubicBezTo>
                <a:cubicBezTo>
                  <a:pt x="191941" y="160317"/>
                  <a:pt x="146418" y="164495"/>
                  <a:pt x="102875" y="159657"/>
                </a:cubicBezTo>
                <a:cubicBezTo>
                  <a:pt x="88361" y="154819"/>
                  <a:pt x="73016" y="151985"/>
                  <a:pt x="59332" y="145143"/>
                </a:cubicBezTo>
                <a:cubicBezTo>
                  <a:pt x="43730" y="137342"/>
                  <a:pt x="26686" y="129736"/>
                  <a:pt x="15789" y="116114"/>
                </a:cubicBezTo>
                <a:cubicBezTo>
                  <a:pt x="-6374" y="88409"/>
                  <a:pt x="1275" y="26543"/>
                  <a:pt x="1275" y="0"/>
                </a:cubicBezTo>
              </a:path>
            </a:pathLst>
          </a:custGeom>
          <a:ln w="38100">
            <a:solidFill>
              <a:srgbClr val="0D2A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 39"/>
          <p:cNvSpPr/>
          <p:nvPr/>
        </p:nvSpPr>
        <p:spPr>
          <a:xfrm>
            <a:off x="6842167" y="2264229"/>
            <a:ext cx="116114" cy="72571"/>
          </a:xfrm>
          <a:custGeom>
            <a:avLst/>
            <a:gdLst>
              <a:gd name="connsiteX0" fmla="*/ 116114 w 116114"/>
              <a:gd name="connsiteY0" fmla="*/ 72571 h 72571"/>
              <a:gd name="connsiteX1" fmla="*/ 43542 w 116114"/>
              <a:gd name="connsiteY1" fmla="*/ 29028 h 72571"/>
              <a:gd name="connsiteX2" fmla="*/ 0 w 116114"/>
              <a:gd name="connsiteY2" fmla="*/ 0 h 72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6114" h="72571">
                <a:moveTo>
                  <a:pt x="116114" y="72571"/>
                </a:moveTo>
                <a:cubicBezTo>
                  <a:pt x="91923" y="58057"/>
                  <a:pt x="67465" y="43980"/>
                  <a:pt x="43542" y="29028"/>
                </a:cubicBezTo>
                <a:cubicBezTo>
                  <a:pt x="28750" y="19783"/>
                  <a:pt x="0" y="0"/>
                  <a:pt x="0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 40"/>
          <p:cNvSpPr/>
          <p:nvPr/>
        </p:nvSpPr>
        <p:spPr>
          <a:xfrm>
            <a:off x="6406699" y="1872343"/>
            <a:ext cx="174210" cy="319314"/>
          </a:xfrm>
          <a:custGeom>
            <a:avLst/>
            <a:gdLst>
              <a:gd name="connsiteX0" fmla="*/ 174210 w 174210"/>
              <a:gd name="connsiteY0" fmla="*/ 319314 h 319314"/>
              <a:gd name="connsiteX1" fmla="*/ 130668 w 174210"/>
              <a:gd name="connsiteY1" fmla="*/ 203200 h 319314"/>
              <a:gd name="connsiteX2" fmla="*/ 87125 w 174210"/>
              <a:gd name="connsiteY2" fmla="*/ 188686 h 319314"/>
              <a:gd name="connsiteX3" fmla="*/ 43582 w 174210"/>
              <a:gd name="connsiteY3" fmla="*/ 159657 h 319314"/>
              <a:gd name="connsiteX4" fmla="*/ 29068 w 174210"/>
              <a:gd name="connsiteY4" fmla="*/ 116114 h 319314"/>
              <a:gd name="connsiteX5" fmla="*/ 14553 w 174210"/>
              <a:gd name="connsiteY5" fmla="*/ 58057 h 319314"/>
              <a:gd name="connsiteX6" fmla="*/ 39 w 174210"/>
              <a:gd name="connsiteY6" fmla="*/ 0 h 319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4210" h="319314">
                <a:moveTo>
                  <a:pt x="174210" y="319314"/>
                </a:moveTo>
                <a:cubicBezTo>
                  <a:pt x="166343" y="279976"/>
                  <a:pt x="166261" y="231675"/>
                  <a:pt x="130668" y="203200"/>
                </a:cubicBezTo>
                <a:cubicBezTo>
                  <a:pt x="118721" y="193643"/>
                  <a:pt x="101639" y="193524"/>
                  <a:pt x="87125" y="188686"/>
                </a:cubicBezTo>
                <a:cubicBezTo>
                  <a:pt x="72611" y="179010"/>
                  <a:pt x="54479" y="173279"/>
                  <a:pt x="43582" y="159657"/>
                </a:cubicBezTo>
                <a:cubicBezTo>
                  <a:pt x="34025" y="147710"/>
                  <a:pt x="33271" y="130825"/>
                  <a:pt x="29068" y="116114"/>
                </a:cubicBezTo>
                <a:cubicBezTo>
                  <a:pt x="23588" y="96934"/>
                  <a:pt x="20033" y="77237"/>
                  <a:pt x="14553" y="58057"/>
                </a:cubicBezTo>
                <a:cubicBezTo>
                  <a:pt x="-1491" y="1904"/>
                  <a:pt x="39" y="32350"/>
                  <a:pt x="39" y="0"/>
                </a:cubicBezTo>
              </a:path>
            </a:pathLst>
          </a:custGeom>
          <a:ln w="38100">
            <a:solidFill>
              <a:srgbClr val="0D2A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 41"/>
          <p:cNvSpPr/>
          <p:nvPr/>
        </p:nvSpPr>
        <p:spPr>
          <a:xfrm>
            <a:off x="6753823" y="1930400"/>
            <a:ext cx="146401" cy="537029"/>
          </a:xfrm>
          <a:custGeom>
            <a:avLst/>
            <a:gdLst>
              <a:gd name="connsiteX0" fmla="*/ 146401 w 146401"/>
              <a:gd name="connsiteY0" fmla="*/ 537029 h 537029"/>
              <a:gd name="connsiteX1" fmla="*/ 88344 w 146401"/>
              <a:gd name="connsiteY1" fmla="*/ 319314 h 537029"/>
              <a:gd name="connsiteX2" fmla="*/ 73829 w 146401"/>
              <a:gd name="connsiteY2" fmla="*/ 275771 h 537029"/>
              <a:gd name="connsiteX3" fmla="*/ 15772 w 146401"/>
              <a:gd name="connsiteY3" fmla="*/ 188686 h 537029"/>
              <a:gd name="connsiteX4" fmla="*/ 1258 w 146401"/>
              <a:gd name="connsiteY4" fmla="*/ 0 h 53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401" h="537029">
                <a:moveTo>
                  <a:pt x="146401" y="537029"/>
                </a:moveTo>
                <a:cubicBezTo>
                  <a:pt x="70564" y="410633"/>
                  <a:pt x="118209" y="513435"/>
                  <a:pt x="88344" y="319314"/>
                </a:cubicBezTo>
                <a:cubicBezTo>
                  <a:pt x="86018" y="304192"/>
                  <a:pt x="81259" y="289145"/>
                  <a:pt x="73829" y="275771"/>
                </a:cubicBezTo>
                <a:cubicBezTo>
                  <a:pt x="56886" y="245274"/>
                  <a:pt x="15772" y="188686"/>
                  <a:pt x="15772" y="188686"/>
                </a:cubicBezTo>
                <a:cubicBezTo>
                  <a:pt x="-6332" y="78161"/>
                  <a:pt x="1258" y="140784"/>
                  <a:pt x="1258" y="0"/>
                </a:cubicBezTo>
              </a:path>
            </a:pathLst>
          </a:custGeom>
          <a:ln w="38100">
            <a:solidFill>
              <a:srgbClr val="0D2A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reeform 42"/>
          <p:cNvSpPr/>
          <p:nvPr/>
        </p:nvSpPr>
        <p:spPr>
          <a:xfrm>
            <a:off x="6885363" y="1828800"/>
            <a:ext cx="247089" cy="508000"/>
          </a:xfrm>
          <a:custGeom>
            <a:avLst/>
            <a:gdLst>
              <a:gd name="connsiteX0" fmla="*/ 14861 w 247089"/>
              <a:gd name="connsiteY0" fmla="*/ 508000 h 508000"/>
              <a:gd name="connsiteX1" fmla="*/ 43889 w 247089"/>
              <a:gd name="connsiteY1" fmla="*/ 435429 h 508000"/>
              <a:gd name="connsiteX2" fmla="*/ 87432 w 247089"/>
              <a:gd name="connsiteY2" fmla="*/ 406400 h 508000"/>
              <a:gd name="connsiteX3" fmla="*/ 29375 w 247089"/>
              <a:gd name="connsiteY3" fmla="*/ 246743 h 508000"/>
              <a:gd name="connsiteX4" fmla="*/ 346 w 247089"/>
              <a:gd name="connsiteY4" fmla="*/ 203200 h 508000"/>
              <a:gd name="connsiteX5" fmla="*/ 43889 w 247089"/>
              <a:gd name="connsiteY5" fmla="*/ 174171 h 508000"/>
              <a:gd name="connsiteX6" fmla="*/ 130975 w 247089"/>
              <a:gd name="connsiteY6" fmla="*/ 130629 h 508000"/>
              <a:gd name="connsiteX7" fmla="*/ 160004 w 247089"/>
              <a:gd name="connsiteY7" fmla="*/ 87086 h 508000"/>
              <a:gd name="connsiteX8" fmla="*/ 203546 w 247089"/>
              <a:gd name="connsiteY8" fmla="*/ 58057 h 508000"/>
              <a:gd name="connsiteX9" fmla="*/ 247089 w 247089"/>
              <a:gd name="connsiteY9" fmla="*/ 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7089" h="508000">
                <a:moveTo>
                  <a:pt x="14861" y="508000"/>
                </a:moveTo>
                <a:cubicBezTo>
                  <a:pt x="24537" y="483810"/>
                  <a:pt x="28746" y="456630"/>
                  <a:pt x="43889" y="435429"/>
                </a:cubicBezTo>
                <a:cubicBezTo>
                  <a:pt x="54028" y="421234"/>
                  <a:pt x="84311" y="423563"/>
                  <a:pt x="87432" y="406400"/>
                </a:cubicBezTo>
                <a:cubicBezTo>
                  <a:pt x="109649" y="284205"/>
                  <a:pt x="93979" y="289811"/>
                  <a:pt x="29375" y="246743"/>
                </a:cubicBezTo>
                <a:cubicBezTo>
                  <a:pt x="19699" y="232229"/>
                  <a:pt x="-3075" y="220305"/>
                  <a:pt x="346" y="203200"/>
                </a:cubicBezTo>
                <a:cubicBezTo>
                  <a:pt x="3767" y="186095"/>
                  <a:pt x="28287" y="181972"/>
                  <a:pt x="43889" y="174171"/>
                </a:cubicBezTo>
                <a:cubicBezTo>
                  <a:pt x="164081" y="114075"/>
                  <a:pt x="6178" y="213825"/>
                  <a:pt x="130975" y="130629"/>
                </a:cubicBezTo>
                <a:cubicBezTo>
                  <a:pt x="140651" y="116115"/>
                  <a:pt x="147669" y="99421"/>
                  <a:pt x="160004" y="87086"/>
                </a:cubicBezTo>
                <a:cubicBezTo>
                  <a:pt x="172339" y="74751"/>
                  <a:pt x="192649" y="71678"/>
                  <a:pt x="203546" y="58057"/>
                </a:cubicBezTo>
                <a:cubicBezTo>
                  <a:pt x="263329" y="-16672"/>
                  <a:pt x="174787" y="36151"/>
                  <a:pt x="247089" y="0"/>
                </a:cubicBezTo>
              </a:path>
            </a:pathLst>
          </a:custGeom>
          <a:ln w="38100">
            <a:solidFill>
              <a:srgbClr val="0D2A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2" descr="50+ Khung Powerpoint đẹp nhấ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00" y="-7938"/>
            <a:ext cx="9144000" cy="710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AutoShape 2" descr="KỶ NIỆM 109 NĂM NGÀY BÁC HỒ RA ĐI TÌM ĐƯỜNG CỨU NƯỚC 5/6/1911 – 5/6/2020 -  Bảo Tàng Lịch Sử"/>
          <p:cNvSpPr>
            <a:spLocks noChangeAspect="1" noChangeArrowheads="1"/>
          </p:cNvSpPr>
          <p:nvPr/>
        </p:nvSpPr>
        <p:spPr bwMode="auto">
          <a:xfrm>
            <a:off x="146875" y="-15240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AutoShape 2" descr="Trả lời câu hỏi mục I trang 10 SGK Lịch sử 6 Chân trời sáng tạo | Lịch sử  và Địa lí lớp 6 - Chân trời sáng tạo"/>
          <p:cNvSpPr>
            <a:spLocks noChangeAspect="1" noChangeArrowheads="1"/>
          </p:cNvSpPr>
          <p:nvPr/>
        </p:nvSpPr>
        <p:spPr bwMode="auto">
          <a:xfrm>
            <a:off x="299275" y="-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8490" y="152399"/>
            <a:ext cx="4499429" cy="6469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" name="Rounded Rectangle 47"/>
          <p:cNvSpPr/>
          <p:nvPr/>
        </p:nvSpPr>
        <p:spPr>
          <a:xfrm>
            <a:off x="5858700" y="2201862"/>
            <a:ext cx="2209800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 AI CẬP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5800643" y="601662"/>
            <a:ext cx="2648857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ĐỊA TRUNG HẢI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5858700" y="4716462"/>
            <a:ext cx="2750456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THƯỢNG AI CẬP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5717187" y="5783262"/>
            <a:ext cx="3189513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 MẠC NU –BI -AN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4563300" y="2735262"/>
            <a:ext cx="2209800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mạc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6773100" y="2735262"/>
            <a:ext cx="2209800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mạc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Freeform 53"/>
          <p:cNvSpPr/>
          <p:nvPr/>
        </p:nvSpPr>
        <p:spPr>
          <a:xfrm>
            <a:off x="6783986" y="1951491"/>
            <a:ext cx="1001485" cy="4818742"/>
          </a:xfrm>
          <a:custGeom>
            <a:avLst/>
            <a:gdLst>
              <a:gd name="connsiteX0" fmla="*/ 217714 w 1001485"/>
              <a:gd name="connsiteY0" fmla="*/ 4818742 h 4818742"/>
              <a:gd name="connsiteX1" fmla="*/ 232228 w 1001485"/>
              <a:gd name="connsiteY1" fmla="*/ 4601028 h 4818742"/>
              <a:gd name="connsiteX2" fmla="*/ 246743 w 1001485"/>
              <a:gd name="connsiteY2" fmla="*/ 4557485 h 4818742"/>
              <a:gd name="connsiteX3" fmla="*/ 290285 w 1001485"/>
              <a:gd name="connsiteY3" fmla="*/ 4528457 h 4818742"/>
              <a:gd name="connsiteX4" fmla="*/ 333828 w 1001485"/>
              <a:gd name="connsiteY4" fmla="*/ 4441371 h 4818742"/>
              <a:gd name="connsiteX5" fmla="*/ 377371 w 1001485"/>
              <a:gd name="connsiteY5" fmla="*/ 4397828 h 4818742"/>
              <a:gd name="connsiteX6" fmla="*/ 435428 w 1001485"/>
              <a:gd name="connsiteY6" fmla="*/ 4310742 h 4818742"/>
              <a:gd name="connsiteX7" fmla="*/ 464457 w 1001485"/>
              <a:gd name="connsiteY7" fmla="*/ 4267200 h 4818742"/>
              <a:gd name="connsiteX8" fmla="*/ 493485 w 1001485"/>
              <a:gd name="connsiteY8" fmla="*/ 4223657 h 4818742"/>
              <a:gd name="connsiteX9" fmla="*/ 624114 w 1001485"/>
              <a:gd name="connsiteY9" fmla="*/ 4136571 h 4818742"/>
              <a:gd name="connsiteX10" fmla="*/ 667657 w 1001485"/>
              <a:gd name="connsiteY10" fmla="*/ 4107542 h 4818742"/>
              <a:gd name="connsiteX11" fmla="*/ 711200 w 1001485"/>
              <a:gd name="connsiteY11" fmla="*/ 4093028 h 4818742"/>
              <a:gd name="connsiteX12" fmla="*/ 754743 w 1001485"/>
              <a:gd name="connsiteY12" fmla="*/ 4107542 h 4818742"/>
              <a:gd name="connsiteX13" fmla="*/ 798285 w 1001485"/>
              <a:gd name="connsiteY13" fmla="*/ 4136571 h 4818742"/>
              <a:gd name="connsiteX14" fmla="*/ 841828 w 1001485"/>
              <a:gd name="connsiteY14" fmla="*/ 4122057 h 4818742"/>
              <a:gd name="connsiteX15" fmla="*/ 928914 w 1001485"/>
              <a:gd name="connsiteY15" fmla="*/ 3947885 h 4818742"/>
              <a:gd name="connsiteX16" fmla="*/ 957943 w 1001485"/>
              <a:gd name="connsiteY16" fmla="*/ 3904342 h 4818742"/>
              <a:gd name="connsiteX17" fmla="*/ 972457 w 1001485"/>
              <a:gd name="connsiteY17" fmla="*/ 3759200 h 4818742"/>
              <a:gd name="connsiteX18" fmla="*/ 986971 w 1001485"/>
              <a:gd name="connsiteY18" fmla="*/ 3715657 h 4818742"/>
              <a:gd name="connsiteX19" fmla="*/ 972457 w 1001485"/>
              <a:gd name="connsiteY19" fmla="*/ 3454400 h 4818742"/>
              <a:gd name="connsiteX20" fmla="*/ 986971 w 1001485"/>
              <a:gd name="connsiteY20" fmla="*/ 3091542 h 4818742"/>
              <a:gd name="connsiteX21" fmla="*/ 1001485 w 1001485"/>
              <a:gd name="connsiteY21" fmla="*/ 3048000 h 4818742"/>
              <a:gd name="connsiteX22" fmla="*/ 943428 w 1001485"/>
              <a:gd name="connsiteY22" fmla="*/ 2975428 h 4818742"/>
              <a:gd name="connsiteX23" fmla="*/ 870857 w 1001485"/>
              <a:gd name="connsiteY23" fmla="*/ 2859314 h 4818742"/>
              <a:gd name="connsiteX24" fmla="*/ 798285 w 1001485"/>
              <a:gd name="connsiteY24" fmla="*/ 2728685 h 4818742"/>
              <a:gd name="connsiteX25" fmla="*/ 870857 w 1001485"/>
              <a:gd name="connsiteY25" fmla="*/ 2627085 h 4818742"/>
              <a:gd name="connsiteX26" fmla="*/ 856343 w 1001485"/>
              <a:gd name="connsiteY26" fmla="*/ 2525485 h 4818742"/>
              <a:gd name="connsiteX27" fmla="*/ 696685 w 1001485"/>
              <a:gd name="connsiteY27" fmla="*/ 2481942 h 4818742"/>
              <a:gd name="connsiteX28" fmla="*/ 609600 w 1001485"/>
              <a:gd name="connsiteY28" fmla="*/ 2438400 h 4818742"/>
              <a:gd name="connsiteX29" fmla="*/ 566057 w 1001485"/>
              <a:gd name="connsiteY29" fmla="*/ 2423885 h 4818742"/>
              <a:gd name="connsiteX30" fmla="*/ 522514 w 1001485"/>
              <a:gd name="connsiteY30" fmla="*/ 2394857 h 4818742"/>
              <a:gd name="connsiteX31" fmla="*/ 406400 w 1001485"/>
              <a:gd name="connsiteY31" fmla="*/ 2365828 h 4818742"/>
              <a:gd name="connsiteX32" fmla="*/ 319314 w 1001485"/>
              <a:gd name="connsiteY32" fmla="*/ 2293257 h 4818742"/>
              <a:gd name="connsiteX33" fmla="*/ 275771 w 1001485"/>
              <a:gd name="connsiteY33" fmla="*/ 2264228 h 4818742"/>
              <a:gd name="connsiteX34" fmla="*/ 188685 w 1001485"/>
              <a:gd name="connsiteY34" fmla="*/ 2191657 h 4818742"/>
              <a:gd name="connsiteX35" fmla="*/ 101600 w 1001485"/>
              <a:gd name="connsiteY35" fmla="*/ 2061028 h 4818742"/>
              <a:gd name="connsiteX36" fmla="*/ 72571 w 1001485"/>
              <a:gd name="connsiteY36" fmla="*/ 2017485 h 4818742"/>
              <a:gd name="connsiteX37" fmla="*/ 43543 w 1001485"/>
              <a:gd name="connsiteY37" fmla="*/ 1973942 h 4818742"/>
              <a:gd name="connsiteX38" fmla="*/ 29028 w 1001485"/>
              <a:gd name="connsiteY38" fmla="*/ 1799771 h 4818742"/>
              <a:gd name="connsiteX39" fmla="*/ 0 w 1001485"/>
              <a:gd name="connsiteY39" fmla="*/ 1712685 h 4818742"/>
              <a:gd name="connsiteX40" fmla="*/ 14514 w 1001485"/>
              <a:gd name="connsiteY40" fmla="*/ 1422400 h 4818742"/>
              <a:gd name="connsiteX41" fmla="*/ 58057 w 1001485"/>
              <a:gd name="connsiteY41" fmla="*/ 1204685 h 4818742"/>
              <a:gd name="connsiteX42" fmla="*/ 87085 w 1001485"/>
              <a:gd name="connsiteY42" fmla="*/ 1161142 h 4818742"/>
              <a:gd name="connsiteX43" fmla="*/ 101600 w 1001485"/>
              <a:gd name="connsiteY43" fmla="*/ 1088571 h 4818742"/>
              <a:gd name="connsiteX44" fmla="*/ 116114 w 1001485"/>
              <a:gd name="connsiteY44" fmla="*/ 1001485 h 4818742"/>
              <a:gd name="connsiteX45" fmla="*/ 145143 w 1001485"/>
              <a:gd name="connsiteY45" fmla="*/ 914400 h 4818742"/>
              <a:gd name="connsiteX46" fmla="*/ 159657 w 1001485"/>
              <a:gd name="connsiteY46" fmla="*/ 870857 h 4818742"/>
              <a:gd name="connsiteX47" fmla="*/ 203200 w 1001485"/>
              <a:gd name="connsiteY47" fmla="*/ 856342 h 4818742"/>
              <a:gd name="connsiteX48" fmla="*/ 217714 w 1001485"/>
              <a:gd name="connsiteY48" fmla="*/ 812800 h 4818742"/>
              <a:gd name="connsiteX49" fmla="*/ 159657 w 1001485"/>
              <a:gd name="connsiteY49" fmla="*/ 725714 h 4818742"/>
              <a:gd name="connsiteX50" fmla="*/ 174171 w 1001485"/>
              <a:gd name="connsiteY50" fmla="*/ 653142 h 4818742"/>
              <a:gd name="connsiteX51" fmla="*/ 203200 w 1001485"/>
              <a:gd name="connsiteY51" fmla="*/ 566057 h 4818742"/>
              <a:gd name="connsiteX52" fmla="*/ 246743 w 1001485"/>
              <a:gd name="connsiteY52" fmla="*/ 420914 h 4818742"/>
              <a:gd name="connsiteX53" fmla="*/ 290285 w 1001485"/>
              <a:gd name="connsiteY53" fmla="*/ 406400 h 4818742"/>
              <a:gd name="connsiteX54" fmla="*/ 348343 w 1001485"/>
              <a:gd name="connsiteY54" fmla="*/ 333828 h 4818742"/>
              <a:gd name="connsiteX55" fmla="*/ 377371 w 1001485"/>
              <a:gd name="connsiteY55" fmla="*/ 290285 h 4818742"/>
              <a:gd name="connsiteX56" fmla="*/ 420914 w 1001485"/>
              <a:gd name="connsiteY56" fmla="*/ 275771 h 4818742"/>
              <a:gd name="connsiteX57" fmla="*/ 522514 w 1001485"/>
              <a:gd name="connsiteY57" fmla="*/ 246742 h 4818742"/>
              <a:gd name="connsiteX58" fmla="*/ 537028 w 1001485"/>
              <a:gd name="connsiteY58" fmla="*/ 203200 h 4818742"/>
              <a:gd name="connsiteX59" fmla="*/ 551543 w 1001485"/>
              <a:gd name="connsiteY59" fmla="*/ 145142 h 4818742"/>
              <a:gd name="connsiteX60" fmla="*/ 595085 w 1001485"/>
              <a:gd name="connsiteY60" fmla="*/ 116114 h 4818742"/>
              <a:gd name="connsiteX61" fmla="*/ 638628 w 1001485"/>
              <a:gd name="connsiteY61" fmla="*/ 72571 h 4818742"/>
              <a:gd name="connsiteX62" fmla="*/ 667657 w 1001485"/>
              <a:gd name="connsiteY62" fmla="*/ 29028 h 4818742"/>
              <a:gd name="connsiteX63" fmla="*/ 711200 w 1001485"/>
              <a:gd name="connsiteY63" fmla="*/ 14514 h 4818742"/>
              <a:gd name="connsiteX64" fmla="*/ 725714 w 1001485"/>
              <a:gd name="connsiteY64" fmla="*/ 0 h 4818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001485" h="4818742">
                <a:moveTo>
                  <a:pt x="217714" y="4818742"/>
                </a:moveTo>
                <a:cubicBezTo>
                  <a:pt x="222552" y="4746171"/>
                  <a:pt x="224196" y="4673316"/>
                  <a:pt x="232228" y="4601028"/>
                </a:cubicBezTo>
                <a:cubicBezTo>
                  <a:pt x="233918" y="4585822"/>
                  <a:pt x="237185" y="4569432"/>
                  <a:pt x="246743" y="4557485"/>
                </a:cubicBezTo>
                <a:cubicBezTo>
                  <a:pt x="257640" y="4543864"/>
                  <a:pt x="275771" y="4538133"/>
                  <a:pt x="290285" y="4528457"/>
                </a:cubicBezTo>
                <a:cubicBezTo>
                  <a:pt x="304832" y="4484819"/>
                  <a:pt x="302567" y="4478885"/>
                  <a:pt x="333828" y="4441371"/>
                </a:cubicBezTo>
                <a:cubicBezTo>
                  <a:pt x="346969" y="4425602"/>
                  <a:pt x="364769" y="4414031"/>
                  <a:pt x="377371" y="4397828"/>
                </a:cubicBezTo>
                <a:cubicBezTo>
                  <a:pt x="398790" y="4370289"/>
                  <a:pt x="416075" y="4339771"/>
                  <a:pt x="435428" y="4310742"/>
                </a:cubicBezTo>
                <a:lnTo>
                  <a:pt x="464457" y="4267200"/>
                </a:lnTo>
                <a:cubicBezTo>
                  <a:pt x="474133" y="4252686"/>
                  <a:pt x="478971" y="4233333"/>
                  <a:pt x="493485" y="4223657"/>
                </a:cubicBezTo>
                <a:lnTo>
                  <a:pt x="624114" y="4136571"/>
                </a:lnTo>
                <a:cubicBezTo>
                  <a:pt x="638628" y="4126895"/>
                  <a:pt x="651108" y="4113058"/>
                  <a:pt x="667657" y="4107542"/>
                </a:cubicBezTo>
                <a:lnTo>
                  <a:pt x="711200" y="4093028"/>
                </a:lnTo>
                <a:cubicBezTo>
                  <a:pt x="725714" y="4097866"/>
                  <a:pt x="741059" y="4100700"/>
                  <a:pt x="754743" y="4107542"/>
                </a:cubicBezTo>
                <a:cubicBezTo>
                  <a:pt x="770345" y="4115343"/>
                  <a:pt x="781079" y="4133703"/>
                  <a:pt x="798285" y="4136571"/>
                </a:cubicBezTo>
                <a:cubicBezTo>
                  <a:pt x="813376" y="4139086"/>
                  <a:pt x="827314" y="4126895"/>
                  <a:pt x="841828" y="4122057"/>
                </a:cubicBezTo>
                <a:cubicBezTo>
                  <a:pt x="881889" y="4001874"/>
                  <a:pt x="853884" y="4060430"/>
                  <a:pt x="928914" y="3947885"/>
                </a:cubicBezTo>
                <a:lnTo>
                  <a:pt x="957943" y="3904342"/>
                </a:lnTo>
                <a:cubicBezTo>
                  <a:pt x="962781" y="3855961"/>
                  <a:pt x="965064" y="3807257"/>
                  <a:pt x="972457" y="3759200"/>
                </a:cubicBezTo>
                <a:cubicBezTo>
                  <a:pt x="974783" y="3744078"/>
                  <a:pt x="986971" y="3730956"/>
                  <a:pt x="986971" y="3715657"/>
                </a:cubicBezTo>
                <a:cubicBezTo>
                  <a:pt x="986971" y="3628437"/>
                  <a:pt x="977295" y="3541486"/>
                  <a:pt x="972457" y="3454400"/>
                </a:cubicBezTo>
                <a:cubicBezTo>
                  <a:pt x="977295" y="3333447"/>
                  <a:pt x="978347" y="3212284"/>
                  <a:pt x="986971" y="3091542"/>
                </a:cubicBezTo>
                <a:cubicBezTo>
                  <a:pt x="988061" y="3076282"/>
                  <a:pt x="1001485" y="3063299"/>
                  <a:pt x="1001485" y="3048000"/>
                </a:cubicBezTo>
                <a:cubicBezTo>
                  <a:pt x="1001485" y="3001262"/>
                  <a:pt x="976863" y="2997718"/>
                  <a:pt x="943428" y="2975428"/>
                </a:cubicBezTo>
                <a:cubicBezTo>
                  <a:pt x="908884" y="2871793"/>
                  <a:pt x="939860" y="2905315"/>
                  <a:pt x="870857" y="2859314"/>
                </a:cubicBezTo>
                <a:cubicBezTo>
                  <a:pt x="804313" y="2759498"/>
                  <a:pt x="823833" y="2805326"/>
                  <a:pt x="798285" y="2728685"/>
                </a:cubicBezTo>
                <a:cubicBezTo>
                  <a:pt x="832152" y="2627086"/>
                  <a:pt x="798286" y="2651277"/>
                  <a:pt x="870857" y="2627085"/>
                </a:cubicBezTo>
                <a:cubicBezTo>
                  <a:pt x="866019" y="2593218"/>
                  <a:pt x="870237" y="2556747"/>
                  <a:pt x="856343" y="2525485"/>
                </a:cubicBezTo>
                <a:cubicBezTo>
                  <a:pt x="836972" y="2481899"/>
                  <a:pt x="703486" y="2482792"/>
                  <a:pt x="696685" y="2481942"/>
                </a:cubicBezTo>
                <a:cubicBezTo>
                  <a:pt x="587245" y="2445462"/>
                  <a:pt x="722140" y="2494670"/>
                  <a:pt x="609600" y="2438400"/>
                </a:cubicBezTo>
                <a:cubicBezTo>
                  <a:pt x="595916" y="2431558"/>
                  <a:pt x="579741" y="2430727"/>
                  <a:pt x="566057" y="2423885"/>
                </a:cubicBezTo>
                <a:cubicBezTo>
                  <a:pt x="550455" y="2416084"/>
                  <a:pt x="538847" y="2400982"/>
                  <a:pt x="522514" y="2394857"/>
                </a:cubicBezTo>
                <a:cubicBezTo>
                  <a:pt x="456273" y="2370017"/>
                  <a:pt x="460116" y="2392686"/>
                  <a:pt x="406400" y="2365828"/>
                </a:cubicBezTo>
                <a:cubicBezTo>
                  <a:pt x="352345" y="2338801"/>
                  <a:pt x="367464" y="2333382"/>
                  <a:pt x="319314" y="2293257"/>
                </a:cubicBezTo>
                <a:cubicBezTo>
                  <a:pt x="305913" y="2282090"/>
                  <a:pt x="289172" y="2275395"/>
                  <a:pt x="275771" y="2264228"/>
                </a:cubicBezTo>
                <a:cubicBezTo>
                  <a:pt x="164023" y="2171104"/>
                  <a:pt x="296787" y="2263723"/>
                  <a:pt x="188685" y="2191657"/>
                </a:cubicBezTo>
                <a:lnTo>
                  <a:pt x="101600" y="2061028"/>
                </a:lnTo>
                <a:lnTo>
                  <a:pt x="72571" y="2017485"/>
                </a:lnTo>
                <a:lnTo>
                  <a:pt x="43543" y="1973942"/>
                </a:lnTo>
                <a:cubicBezTo>
                  <a:pt x="38705" y="1915885"/>
                  <a:pt x="38606" y="1857237"/>
                  <a:pt x="29028" y="1799771"/>
                </a:cubicBezTo>
                <a:cubicBezTo>
                  <a:pt x="23998" y="1769589"/>
                  <a:pt x="0" y="1712685"/>
                  <a:pt x="0" y="1712685"/>
                </a:cubicBezTo>
                <a:cubicBezTo>
                  <a:pt x="4838" y="1615923"/>
                  <a:pt x="7848" y="1519053"/>
                  <a:pt x="14514" y="1422400"/>
                </a:cubicBezTo>
                <a:cubicBezTo>
                  <a:pt x="17753" y="1375436"/>
                  <a:pt x="25409" y="1253659"/>
                  <a:pt x="58057" y="1204685"/>
                </a:cubicBezTo>
                <a:lnTo>
                  <a:pt x="87085" y="1161142"/>
                </a:lnTo>
                <a:cubicBezTo>
                  <a:pt x="91923" y="1136952"/>
                  <a:pt x="97187" y="1112843"/>
                  <a:pt x="101600" y="1088571"/>
                </a:cubicBezTo>
                <a:cubicBezTo>
                  <a:pt x="106865" y="1059617"/>
                  <a:pt x="108976" y="1030035"/>
                  <a:pt x="116114" y="1001485"/>
                </a:cubicBezTo>
                <a:cubicBezTo>
                  <a:pt x="123535" y="971800"/>
                  <a:pt x="135467" y="943428"/>
                  <a:pt x="145143" y="914400"/>
                </a:cubicBezTo>
                <a:cubicBezTo>
                  <a:pt x="149981" y="899886"/>
                  <a:pt x="145143" y="875695"/>
                  <a:pt x="159657" y="870857"/>
                </a:cubicBezTo>
                <a:lnTo>
                  <a:pt x="203200" y="856342"/>
                </a:lnTo>
                <a:cubicBezTo>
                  <a:pt x="208038" y="841828"/>
                  <a:pt x="222552" y="827314"/>
                  <a:pt x="217714" y="812800"/>
                </a:cubicBezTo>
                <a:cubicBezTo>
                  <a:pt x="206681" y="779702"/>
                  <a:pt x="159657" y="725714"/>
                  <a:pt x="159657" y="725714"/>
                </a:cubicBezTo>
                <a:cubicBezTo>
                  <a:pt x="164495" y="701523"/>
                  <a:pt x="167680" y="676942"/>
                  <a:pt x="174171" y="653142"/>
                </a:cubicBezTo>
                <a:cubicBezTo>
                  <a:pt x="182222" y="623622"/>
                  <a:pt x="203200" y="566057"/>
                  <a:pt x="203200" y="566057"/>
                </a:cubicBezTo>
                <a:cubicBezTo>
                  <a:pt x="209552" y="521592"/>
                  <a:pt x="204157" y="454983"/>
                  <a:pt x="246743" y="420914"/>
                </a:cubicBezTo>
                <a:cubicBezTo>
                  <a:pt x="258690" y="411357"/>
                  <a:pt x="275771" y="411238"/>
                  <a:pt x="290285" y="406400"/>
                </a:cubicBezTo>
                <a:cubicBezTo>
                  <a:pt x="318543" y="321630"/>
                  <a:pt x="282690" y="399482"/>
                  <a:pt x="348343" y="333828"/>
                </a:cubicBezTo>
                <a:cubicBezTo>
                  <a:pt x="360678" y="321493"/>
                  <a:pt x="363750" y="301182"/>
                  <a:pt x="377371" y="290285"/>
                </a:cubicBezTo>
                <a:cubicBezTo>
                  <a:pt x="389318" y="280728"/>
                  <a:pt x="406203" y="279974"/>
                  <a:pt x="420914" y="275771"/>
                </a:cubicBezTo>
                <a:cubicBezTo>
                  <a:pt x="548462" y="239329"/>
                  <a:pt x="418133" y="281537"/>
                  <a:pt x="522514" y="246742"/>
                </a:cubicBezTo>
                <a:cubicBezTo>
                  <a:pt x="527352" y="232228"/>
                  <a:pt x="532825" y="217910"/>
                  <a:pt x="537028" y="203200"/>
                </a:cubicBezTo>
                <a:cubicBezTo>
                  <a:pt x="542508" y="184019"/>
                  <a:pt x="540478" y="161740"/>
                  <a:pt x="551543" y="145142"/>
                </a:cubicBezTo>
                <a:cubicBezTo>
                  <a:pt x="561219" y="130628"/>
                  <a:pt x="581684" y="127281"/>
                  <a:pt x="595085" y="116114"/>
                </a:cubicBezTo>
                <a:cubicBezTo>
                  <a:pt x="610854" y="102973"/>
                  <a:pt x="625487" y="88340"/>
                  <a:pt x="638628" y="72571"/>
                </a:cubicBezTo>
                <a:cubicBezTo>
                  <a:pt x="649795" y="59170"/>
                  <a:pt x="654035" y="39925"/>
                  <a:pt x="667657" y="29028"/>
                </a:cubicBezTo>
                <a:cubicBezTo>
                  <a:pt x="679604" y="19471"/>
                  <a:pt x="697516" y="21356"/>
                  <a:pt x="711200" y="14514"/>
                </a:cubicBezTo>
                <a:cubicBezTo>
                  <a:pt x="717320" y="11454"/>
                  <a:pt x="720876" y="4838"/>
                  <a:pt x="725714" y="0"/>
                </a:cubicBezTo>
              </a:path>
            </a:pathLst>
          </a:custGeom>
          <a:ln w="57150">
            <a:solidFill>
              <a:srgbClr val="0D2A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55" name="Freeform 54"/>
          <p:cNvSpPr/>
          <p:nvPr/>
        </p:nvSpPr>
        <p:spPr>
          <a:xfrm>
            <a:off x="6332768" y="2009548"/>
            <a:ext cx="610875" cy="566057"/>
          </a:xfrm>
          <a:custGeom>
            <a:avLst/>
            <a:gdLst>
              <a:gd name="connsiteX0" fmla="*/ 610875 w 610875"/>
              <a:gd name="connsiteY0" fmla="*/ 566057 h 566057"/>
              <a:gd name="connsiteX1" fmla="*/ 567332 w 610875"/>
              <a:gd name="connsiteY1" fmla="*/ 493485 h 566057"/>
              <a:gd name="connsiteX2" fmla="*/ 552818 w 610875"/>
              <a:gd name="connsiteY2" fmla="*/ 449943 h 566057"/>
              <a:gd name="connsiteX3" fmla="*/ 509275 w 610875"/>
              <a:gd name="connsiteY3" fmla="*/ 435428 h 566057"/>
              <a:gd name="connsiteX4" fmla="*/ 436703 w 610875"/>
              <a:gd name="connsiteY4" fmla="*/ 420914 h 566057"/>
              <a:gd name="connsiteX5" fmla="*/ 393161 w 610875"/>
              <a:gd name="connsiteY5" fmla="*/ 391885 h 566057"/>
              <a:gd name="connsiteX6" fmla="*/ 306075 w 610875"/>
              <a:gd name="connsiteY6" fmla="*/ 261257 h 566057"/>
              <a:gd name="connsiteX7" fmla="*/ 233503 w 610875"/>
              <a:gd name="connsiteY7" fmla="*/ 174171 h 566057"/>
              <a:gd name="connsiteX8" fmla="*/ 102875 w 610875"/>
              <a:gd name="connsiteY8" fmla="*/ 159657 h 566057"/>
              <a:gd name="connsiteX9" fmla="*/ 59332 w 610875"/>
              <a:gd name="connsiteY9" fmla="*/ 145143 h 566057"/>
              <a:gd name="connsiteX10" fmla="*/ 15789 w 610875"/>
              <a:gd name="connsiteY10" fmla="*/ 116114 h 566057"/>
              <a:gd name="connsiteX11" fmla="*/ 1275 w 610875"/>
              <a:gd name="connsiteY11" fmla="*/ 0 h 566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10875" h="566057">
                <a:moveTo>
                  <a:pt x="610875" y="566057"/>
                </a:moveTo>
                <a:cubicBezTo>
                  <a:pt x="596361" y="541866"/>
                  <a:pt x="579948" y="518718"/>
                  <a:pt x="567332" y="493485"/>
                </a:cubicBezTo>
                <a:cubicBezTo>
                  <a:pt x="560490" y="479801"/>
                  <a:pt x="563636" y="460761"/>
                  <a:pt x="552818" y="449943"/>
                </a:cubicBezTo>
                <a:cubicBezTo>
                  <a:pt x="542000" y="439125"/>
                  <a:pt x="524118" y="439139"/>
                  <a:pt x="509275" y="435428"/>
                </a:cubicBezTo>
                <a:cubicBezTo>
                  <a:pt x="485342" y="429445"/>
                  <a:pt x="460894" y="425752"/>
                  <a:pt x="436703" y="420914"/>
                </a:cubicBezTo>
                <a:cubicBezTo>
                  <a:pt x="422189" y="411238"/>
                  <a:pt x="404648" y="405013"/>
                  <a:pt x="393161" y="391885"/>
                </a:cubicBezTo>
                <a:cubicBezTo>
                  <a:pt x="393146" y="391868"/>
                  <a:pt x="320596" y="283038"/>
                  <a:pt x="306075" y="261257"/>
                </a:cubicBezTo>
                <a:cubicBezTo>
                  <a:pt x="292796" y="241339"/>
                  <a:pt x="257450" y="182153"/>
                  <a:pt x="233503" y="174171"/>
                </a:cubicBezTo>
                <a:cubicBezTo>
                  <a:pt x="191941" y="160317"/>
                  <a:pt x="146418" y="164495"/>
                  <a:pt x="102875" y="159657"/>
                </a:cubicBezTo>
                <a:cubicBezTo>
                  <a:pt x="88361" y="154819"/>
                  <a:pt x="73016" y="151985"/>
                  <a:pt x="59332" y="145143"/>
                </a:cubicBezTo>
                <a:cubicBezTo>
                  <a:pt x="43730" y="137342"/>
                  <a:pt x="26686" y="129736"/>
                  <a:pt x="15789" y="116114"/>
                </a:cubicBezTo>
                <a:cubicBezTo>
                  <a:pt x="-6374" y="88409"/>
                  <a:pt x="1275" y="26543"/>
                  <a:pt x="1275" y="0"/>
                </a:cubicBezTo>
              </a:path>
            </a:pathLst>
          </a:custGeom>
          <a:ln w="38100">
            <a:solidFill>
              <a:srgbClr val="0D2A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Freeform 55"/>
          <p:cNvSpPr/>
          <p:nvPr/>
        </p:nvSpPr>
        <p:spPr>
          <a:xfrm>
            <a:off x="6827529" y="2256291"/>
            <a:ext cx="116114" cy="72571"/>
          </a:xfrm>
          <a:custGeom>
            <a:avLst/>
            <a:gdLst>
              <a:gd name="connsiteX0" fmla="*/ 116114 w 116114"/>
              <a:gd name="connsiteY0" fmla="*/ 72571 h 72571"/>
              <a:gd name="connsiteX1" fmla="*/ 43542 w 116114"/>
              <a:gd name="connsiteY1" fmla="*/ 29028 h 72571"/>
              <a:gd name="connsiteX2" fmla="*/ 0 w 116114"/>
              <a:gd name="connsiteY2" fmla="*/ 0 h 72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6114" h="72571">
                <a:moveTo>
                  <a:pt x="116114" y="72571"/>
                </a:moveTo>
                <a:cubicBezTo>
                  <a:pt x="91923" y="58057"/>
                  <a:pt x="67465" y="43980"/>
                  <a:pt x="43542" y="29028"/>
                </a:cubicBezTo>
                <a:cubicBezTo>
                  <a:pt x="28750" y="19783"/>
                  <a:pt x="0" y="0"/>
                  <a:pt x="0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 56"/>
          <p:cNvSpPr/>
          <p:nvPr/>
        </p:nvSpPr>
        <p:spPr>
          <a:xfrm>
            <a:off x="6392061" y="1864405"/>
            <a:ext cx="174210" cy="319314"/>
          </a:xfrm>
          <a:custGeom>
            <a:avLst/>
            <a:gdLst>
              <a:gd name="connsiteX0" fmla="*/ 174210 w 174210"/>
              <a:gd name="connsiteY0" fmla="*/ 319314 h 319314"/>
              <a:gd name="connsiteX1" fmla="*/ 130668 w 174210"/>
              <a:gd name="connsiteY1" fmla="*/ 203200 h 319314"/>
              <a:gd name="connsiteX2" fmla="*/ 87125 w 174210"/>
              <a:gd name="connsiteY2" fmla="*/ 188686 h 319314"/>
              <a:gd name="connsiteX3" fmla="*/ 43582 w 174210"/>
              <a:gd name="connsiteY3" fmla="*/ 159657 h 319314"/>
              <a:gd name="connsiteX4" fmla="*/ 29068 w 174210"/>
              <a:gd name="connsiteY4" fmla="*/ 116114 h 319314"/>
              <a:gd name="connsiteX5" fmla="*/ 14553 w 174210"/>
              <a:gd name="connsiteY5" fmla="*/ 58057 h 319314"/>
              <a:gd name="connsiteX6" fmla="*/ 39 w 174210"/>
              <a:gd name="connsiteY6" fmla="*/ 0 h 319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4210" h="319314">
                <a:moveTo>
                  <a:pt x="174210" y="319314"/>
                </a:moveTo>
                <a:cubicBezTo>
                  <a:pt x="166343" y="279976"/>
                  <a:pt x="166261" y="231675"/>
                  <a:pt x="130668" y="203200"/>
                </a:cubicBezTo>
                <a:cubicBezTo>
                  <a:pt x="118721" y="193643"/>
                  <a:pt x="101639" y="193524"/>
                  <a:pt x="87125" y="188686"/>
                </a:cubicBezTo>
                <a:cubicBezTo>
                  <a:pt x="72611" y="179010"/>
                  <a:pt x="54479" y="173279"/>
                  <a:pt x="43582" y="159657"/>
                </a:cubicBezTo>
                <a:cubicBezTo>
                  <a:pt x="34025" y="147710"/>
                  <a:pt x="33271" y="130825"/>
                  <a:pt x="29068" y="116114"/>
                </a:cubicBezTo>
                <a:cubicBezTo>
                  <a:pt x="23588" y="96934"/>
                  <a:pt x="20033" y="77237"/>
                  <a:pt x="14553" y="58057"/>
                </a:cubicBezTo>
                <a:cubicBezTo>
                  <a:pt x="-1491" y="1904"/>
                  <a:pt x="39" y="32350"/>
                  <a:pt x="39" y="0"/>
                </a:cubicBezTo>
              </a:path>
            </a:pathLst>
          </a:custGeom>
          <a:ln w="38100">
            <a:solidFill>
              <a:srgbClr val="0D2A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Freeform 57"/>
          <p:cNvSpPr/>
          <p:nvPr/>
        </p:nvSpPr>
        <p:spPr>
          <a:xfrm>
            <a:off x="6739185" y="1922462"/>
            <a:ext cx="146401" cy="537029"/>
          </a:xfrm>
          <a:custGeom>
            <a:avLst/>
            <a:gdLst>
              <a:gd name="connsiteX0" fmla="*/ 146401 w 146401"/>
              <a:gd name="connsiteY0" fmla="*/ 537029 h 537029"/>
              <a:gd name="connsiteX1" fmla="*/ 88344 w 146401"/>
              <a:gd name="connsiteY1" fmla="*/ 319314 h 537029"/>
              <a:gd name="connsiteX2" fmla="*/ 73829 w 146401"/>
              <a:gd name="connsiteY2" fmla="*/ 275771 h 537029"/>
              <a:gd name="connsiteX3" fmla="*/ 15772 w 146401"/>
              <a:gd name="connsiteY3" fmla="*/ 188686 h 537029"/>
              <a:gd name="connsiteX4" fmla="*/ 1258 w 146401"/>
              <a:gd name="connsiteY4" fmla="*/ 0 h 53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401" h="537029">
                <a:moveTo>
                  <a:pt x="146401" y="537029"/>
                </a:moveTo>
                <a:cubicBezTo>
                  <a:pt x="70564" y="410633"/>
                  <a:pt x="118209" y="513435"/>
                  <a:pt x="88344" y="319314"/>
                </a:cubicBezTo>
                <a:cubicBezTo>
                  <a:pt x="86018" y="304192"/>
                  <a:pt x="81259" y="289145"/>
                  <a:pt x="73829" y="275771"/>
                </a:cubicBezTo>
                <a:cubicBezTo>
                  <a:pt x="56886" y="245274"/>
                  <a:pt x="15772" y="188686"/>
                  <a:pt x="15772" y="188686"/>
                </a:cubicBezTo>
                <a:cubicBezTo>
                  <a:pt x="-6332" y="78161"/>
                  <a:pt x="1258" y="140784"/>
                  <a:pt x="1258" y="0"/>
                </a:cubicBezTo>
              </a:path>
            </a:pathLst>
          </a:custGeom>
          <a:ln w="38100">
            <a:solidFill>
              <a:srgbClr val="0D2A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Freeform 58"/>
          <p:cNvSpPr/>
          <p:nvPr/>
        </p:nvSpPr>
        <p:spPr>
          <a:xfrm>
            <a:off x="6870725" y="1820862"/>
            <a:ext cx="247089" cy="508000"/>
          </a:xfrm>
          <a:custGeom>
            <a:avLst/>
            <a:gdLst>
              <a:gd name="connsiteX0" fmla="*/ 14861 w 247089"/>
              <a:gd name="connsiteY0" fmla="*/ 508000 h 508000"/>
              <a:gd name="connsiteX1" fmla="*/ 43889 w 247089"/>
              <a:gd name="connsiteY1" fmla="*/ 435429 h 508000"/>
              <a:gd name="connsiteX2" fmla="*/ 87432 w 247089"/>
              <a:gd name="connsiteY2" fmla="*/ 406400 h 508000"/>
              <a:gd name="connsiteX3" fmla="*/ 29375 w 247089"/>
              <a:gd name="connsiteY3" fmla="*/ 246743 h 508000"/>
              <a:gd name="connsiteX4" fmla="*/ 346 w 247089"/>
              <a:gd name="connsiteY4" fmla="*/ 203200 h 508000"/>
              <a:gd name="connsiteX5" fmla="*/ 43889 w 247089"/>
              <a:gd name="connsiteY5" fmla="*/ 174171 h 508000"/>
              <a:gd name="connsiteX6" fmla="*/ 130975 w 247089"/>
              <a:gd name="connsiteY6" fmla="*/ 130629 h 508000"/>
              <a:gd name="connsiteX7" fmla="*/ 160004 w 247089"/>
              <a:gd name="connsiteY7" fmla="*/ 87086 h 508000"/>
              <a:gd name="connsiteX8" fmla="*/ 203546 w 247089"/>
              <a:gd name="connsiteY8" fmla="*/ 58057 h 508000"/>
              <a:gd name="connsiteX9" fmla="*/ 247089 w 247089"/>
              <a:gd name="connsiteY9" fmla="*/ 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7089" h="508000">
                <a:moveTo>
                  <a:pt x="14861" y="508000"/>
                </a:moveTo>
                <a:cubicBezTo>
                  <a:pt x="24537" y="483810"/>
                  <a:pt x="28746" y="456630"/>
                  <a:pt x="43889" y="435429"/>
                </a:cubicBezTo>
                <a:cubicBezTo>
                  <a:pt x="54028" y="421234"/>
                  <a:pt x="84311" y="423563"/>
                  <a:pt x="87432" y="406400"/>
                </a:cubicBezTo>
                <a:cubicBezTo>
                  <a:pt x="109649" y="284205"/>
                  <a:pt x="93979" y="289811"/>
                  <a:pt x="29375" y="246743"/>
                </a:cubicBezTo>
                <a:cubicBezTo>
                  <a:pt x="19699" y="232229"/>
                  <a:pt x="-3075" y="220305"/>
                  <a:pt x="346" y="203200"/>
                </a:cubicBezTo>
                <a:cubicBezTo>
                  <a:pt x="3767" y="186095"/>
                  <a:pt x="28287" y="181972"/>
                  <a:pt x="43889" y="174171"/>
                </a:cubicBezTo>
                <a:cubicBezTo>
                  <a:pt x="164081" y="114075"/>
                  <a:pt x="6178" y="213825"/>
                  <a:pt x="130975" y="130629"/>
                </a:cubicBezTo>
                <a:cubicBezTo>
                  <a:pt x="140651" y="116115"/>
                  <a:pt x="147669" y="99421"/>
                  <a:pt x="160004" y="87086"/>
                </a:cubicBezTo>
                <a:cubicBezTo>
                  <a:pt x="172339" y="74751"/>
                  <a:pt x="192649" y="71678"/>
                  <a:pt x="203546" y="58057"/>
                </a:cubicBezTo>
                <a:cubicBezTo>
                  <a:pt x="263329" y="-16672"/>
                  <a:pt x="174787" y="36151"/>
                  <a:pt x="247089" y="0"/>
                </a:cubicBezTo>
              </a:path>
            </a:pathLst>
          </a:custGeom>
          <a:ln w="38100">
            <a:solidFill>
              <a:srgbClr val="0D2A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974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2" grpId="0"/>
      <p:bldP spid="13" grpId="0"/>
      <p:bldP spid="20" grpId="0"/>
      <p:bldP spid="21" grpId="0"/>
      <p:bldP spid="22" grpId="0" animBg="1"/>
      <p:bldP spid="24" grpId="0" animBg="1"/>
      <p:bldP spid="27" grpId="0" animBg="1"/>
      <p:bldP spid="29" grpId="0" animBg="1"/>
      <p:bldP spid="30" grpId="0" animBg="1"/>
      <p:bldP spid="4" grpId="0" animBg="1"/>
      <p:bldP spid="32" grpId="0"/>
      <p:bldP spid="33" grpId="0"/>
      <p:bldP spid="34" grpId="0"/>
      <p:bldP spid="35" grpId="0"/>
      <p:bldP spid="36" grpId="0"/>
      <p:bldP spid="37" grpId="0"/>
      <p:bldP spid="38" grpId="0" animBg="1"/>
      <p:bldP spid="39" grpId="0" animBg="1"/>
      <p:bldP spid="41" grpId="0" animBg="1"/>
      <p:bldP spid="42" grpId="0" animBg="1"/>
      <p:bldP spid="43" grpId="0" animBg="1"/>
      <p:bldP spid="48" grpId="0"/>
      <p:bldP spid="49" grpId="0"/>
      <p:bldP spid="50" grpId="0"/>
      <p:bldP spid="51" grpId="0"/>
      <p:bldP spid="52" grpId="0"/>
      <p:bldP spid="53" grpId="0"/>
      <p:bldP spid="54" grpId="0" animBg="1"/>
      <p:bldP spid="55" grpId="0" animBg="1"/>
      <p:bldP spid="57" grpId="0" animBg="1"/>
      <p:bldP spid="58" grpId="0" animBg="1"/>
      <p:bldP spid="5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105"/>
          <p:cNvGrpSpPr>
            <a:grpSpLocks/>
          </p:cNvGrpSpPr>
          <p:nvPr/>
        </p:nvGrpSpPr>
        <p:grpSpPr bwMode="auto">
          <a:xfrm>
            <a:off x="-14514" y="10886"/>
            <a:ext cx="9144000" cy="6858000"/>
            <a:chOff x="0" y="0"/>
            <a:chExt cx="5760" cy="4320"/>
          </a:xfrm>
        </p:grpSpPr>
        <p:sp>
          <p:nvSpPr>
            <p:cNvPr id="8248" name="Rectangle 106"/>
            <p:cNvSpPr>
              <a:spLocks noChangeArrowheads="1"/>
            </p:cNvSpPr>
            <p:nvPr/>
          </p:nvSpPr>
          <p:spPr bwMode="auto">
            <a:xfrm>
              <a:off x="0" y="0"/>
              <a:ext cx="5760" cy="624"/>
            </a:xfrm>
            <a:prstGeom prst="rect">
              <a:avLst/>
            </a:prstGeom>
            <a:gradFill rotWithShape="1">
              <a:gsLst>
                <a:gs pos="0">
                  <a:srgbClr val="7DDDFF"/>
                </a:gs>
                <a:gs pos="50000">
                  <a:srgbClr val="FFFFFF"/>
                </a:gs>
                <a:gs pos="100000">
                  <a:srgbClr val="7DDD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EE8BC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>
                <a:latin typeface="Times New Roman" pitchFamily="18" charset="0"/>
              </a:endParaRPr>
            </a:p>
          </p:txBody>
        </p:sp>
        <p:sp>
          <p:nvSpPr>
            <p:cNvPr id="8249" name="Rectangle 107"/>
            <p:cNvSpPr>
              <a:spLocks noChangeArrowheads="1"/>
            </p:cNvSpPr>
            <p:nvPr/>
          </p:nvSpPr>
          <p:spPr bwMode="auto">
            <a:xfrm>
              <a:off x="0" y="624"/>
              <a:ext cx="2496" cy="3696"/>
            </a:xfrm>
            <a:prstGeom prst="rect">
              <a:avLst/>
            </a:prstGeom>
            <a:gradFill rotWithShape="1">
              <a:gsLst>
                <a:gs pos="0">
                  <a:srgbClr val="7DDDFF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EE8BC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50" name="Rectangle 108"/>
            <p:cNvSpPr>
              <a:spLocks noChangeArrowheads="1"/>
            </p:cNvSpPr>
            <p:nvPr/>
          </p:nvSpPr>
          <p:spPr bwMode="auto">
            <a:xfrm>
              <a:off x="2400" y="624"/>
              <a:ext cx="3360" cy="3696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7DDD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EE8BC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7638"/>
            <a:ext cx="9144000" cy="7102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12" name="Picture 2" descr="https://o.vdoc.vn/data/image/2020/07/17/bang-xanh-o-ly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09" y="823576"/>
            <a:ext cx="8686801" cy="5798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Left-Right Arrow 13">
            <a:hlinkClick r:id="rId5" action="ppaction://hlinksldjump"/>
          </p:cNvPr>
          <p:cNvSpPr/>
          <p:nvPr/>
        </p:nvSpPr>
        <p:spPr>
          <a:xfrm>
            <a:off x="0" y="-58057"/>
            <a:ext cx="9143999" cy="896257"/>
          </a:xfrm>
          <a:prstGeom prst="leftRightArrow">
            <a:avLst>
              <a:gd name="adj1" fmla="val 72487"/>
              <a:gd name="adj2" fmla="val 2156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I. ĐIỀU KIỆN TỰ NHIÊN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>
            <a:hlinkClick r:id="rId6" action="ppaction://hlinksldjump"/>
          </p:cNvPr>
          <p:cNvSpPr/>
          <p:nvPr/>
        </p:nvSpPr>
        <p:spPr>
          <a:xfrm>
            <a:off x="449942" y="1371600"/>
            <a:ext cx="823685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Ai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Cập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Phi.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dọc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Nin.</a:t>
            </a:r>
            <a:endParaRPr lang="en-US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>
            <a:hlinkClick r:id="rId7" action="ppaction://hlinksldjump"/>
          </p:cNvPr>
          <p:cNvSpPr/>
          <p:nvPr/>
        </p:nvSpPr>
        <p:spPr>
          <a:xfrm>
            <a:off x="449943" y="3810000"/>
            <a:ext cx="823685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Ai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Cập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quà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tặng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Nin,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dồi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dào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đai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mỡ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thuận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endParaRPr lang="en-US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7946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2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" grpId="0"/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0.7|0.8|0.9|0.6|2.1|0.5|1.2|0.5|0.6|0.9|0.5|0.6|1|0.7|2.8|0.5|1.2|0.7|0.5|1.2|0.7|0.7|1.3|0.6|2.1|0.8|0.6|2.3|0.6|0.6|1.7|0.6|4.3|0.5|3.6|0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3371</TotalTime>
  <Words>1629</Words>
  <Application>Microsoft Office PowerPoint</Application>
  <PresentationFormat>On-screen Show (4:3)</PresentationFormat>
  <Paragraphs>357</Paragraphs>
  <Slides>57</Slides>
  <Notes>11</Notes>
  <HiddenSlides>0</HiddenSlides>
  <MMClips>40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71" baseType="lpstr">
      <vt:lpstr>SimSun</vt:lpstr>
      <vt:lpstr>Arial</vt:lpstr>
      <vt:lpstr>Calibri</vt:lpstr>
      <vt:lpstr>Franklin Gothic Book</vt:lpstr>
      <vt:lpstr>Franklin Gothic Medium</vt:lpstr>
      <vt:lpstr>Lookpeach Font TH</vt:lpstr>
      <vt:lpstr>Raleway</vt:lpstr>
      <vt:lpstr>Roboto-Regular</vt:lpstr>
      <vt:lpstr>Times New Roman</vt:lpstr>
      <vt:lpstr>VNI-Vari</vt:lpstr>
      <vt:lpstr>เอฟซี แคนดี้</vt:lpstr>
      <vt:lpstr>字体管家棉花糖</vt:lpstr>
      <vt:lpstr>Office Theme</vt:lpstr>
      <vt:lpstr>Microsoft Equation 3.0</vt:lpstr>
      <vt:lpstr>PowerPoint Presentation</vt:lpstr>
      <vt:lpstr>PowerPoint Presentation</vt:lpstr>
      <vt:lpstr>PowerPoint Presentation</vt:lpstr>
      <vt:lpstr>Tiết 12, 13 BÀI 6: AI CẬP CỔ ĐẠI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Ở Ai Cập, vua được gọi là các Pharaôn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phuongho</dc:creator>
  <cp:lastModifiedBy>Admin</cp:lastModifiedBy>
  <cp:revision>271</cp:revision>
  <dcterms:created xsi:type="dcterms:W3CDTF">2021-09-15T03:14:10Z</dcterms:created>
  <dcterms:modified xsi:type="dcterms:W3CDTF">2024-12-14T04:03:14Z</dcterms:modified>
</cp:coreProperties>
</file>