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62" r:id="rId2"/>
    <p:sldId id="355" r:id="rId3"/>
    <p:sldId id="367" r:id="rId4"/>
    <p:sldId id="309" r:id="rId5"/>
    <p:sldId id="370" r:id="rId6"/>
    <p:sldId id="359" r:id="rId7"/>
    <p:sldId id="369" r:id="rId8"/>
    <p:sldId id="340" r:id="rId9"/>
    <p:sldId id="390" r:id="rId10"/>
    <p:sldId id="318" r:id="rId11"/>
    <p:sldId id="346" r:id="rId12"/>
    <p:sldId id="358" r:id="rId13"/>
    <p:sldId id="364" r:id="rId14"/>
    <p:sldId id="368" r:id="rId15"/>
    <p:sldId id="366" r:id="rId16"/>
    <p:sldId id="372" r:id="rId17"/>
    <p:sldId id="373" r:id="rId18"/>
    <p:sldId id="374" r:id="rId19"/>
    <p:sldId id="375" r:id="rId20"/>
    <p:sldId id="377" r:id="rId21"/>
    <p:sldId id="378" r:id="rId22"/>
    <p:sldId id="379" r:id="rId23"/>
    <p:sldId id="380" r:id="rId24"/>
    <p:sldId id="381" r:id="rId25"/>
    <p:sldId id="384" r:id="rId26"/>
    <p:sldId id="386" r:id="rId27"/>
    <p:sldId id="383" r:id="rId28"/>
    <p:sldId id="387" r:id="rId29"/>
    <p:sldId id="388" r:id="rId30"/>
    <p:sldId id="391" r:id="rId31"/>
    <p:sldId id="392" r:id="rId32"/>
    <p:sldId id="393" r:id="rId33"/>
    <p:sldId id="394" r:id="rId34"/>
    <p:sldId id="395" r:id="rId35"/>
    <p:sldId id="400" r:id="rId36"/>
    <p:sldId id="396" r:id="rId37"/>
    <p:sldId id="397" r:id="rId38"/>
    <p:sldId id="398" r:id="rId39"/>
    <p:sldId id="399" r:id="rId40"/>
    <p:sldId id="389" r:id="rId4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FFFF00"/>
    <a:srgbClr val="FF0066"/>
    <a:srgbClr val="CC0099"/>
    <a:srgbClr val="0000FF"/>
    <a:srgbClr val="CC0000"/>
    <a:srgbClr val="66003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80" autoAdjust="0"/>
    <p:restoredTop sz="94050" autoAdjust="0"/>
  </p:normalViewPr>
  <p:slideViewPr>
    <p:cSldViewPr snapToGrid="0">
      <p:cViewPr varScale="1">
        <p:scale>
          <a:sx n="62" d="100"/>
          <a:sy n="62" d="100"/>
        </p:scale>
        <p:origin x="102" y="2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_rels/data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diagrams/_rels/data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6.png"/></Relationships>
</file>

<file path=ppt/diagrams/_rels/drawing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diagrams/_rels/drawing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2B7F71-5497-4CAA-A79B-A25B78CB189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4BE89EC-0049-4436-9756-3B4382BA5A90}">
      <dgm:prSet phldrT="[Text]" custT="1"/>
      <dgm:spPr/>
      <dgm:t>
        <a:bodyPr/>
        <a:lstStyle/>
        <a:p>
          <a:pPr algn="ctr"/>
          <a:r>
            <a:rPr lang="en-US" sz="4200" dirty="0" smtClean="0">
              <a:solidFill>
                <a:schemeClr val="tx1"/>
              </a:solidFill>
              <a:latin typeface="Times New Roman" panose="02020603050405020304" pitchFamily="18" charset="0"/>
              <a:cs typeface="Times New Roman" panose="02020603050405020304" pitchFamily="18" charset="0"/>
            </a:rPr>
            <a:t>I. </a:t>
          </a:r>
          <a:r>
            <a:rPr lang="en-US" sz="4200" dirty="0" err="1" smtClean="0">
              <a:solidFill>
                <a:schemeClr val="tx1"/>
              </a:solidFill>
              <a:latin typeface="Times New Roman" panose="02020603050405020304" pitchFamily="18" charset="0"/>
              <a:cs typeface="Times New Roman" panose="02020603050405020304" pitchFamily="18" charset="0"/>
            </a:rPr>
            <a:t>Các</a:t>
          </a:r>
          <a:r>
            <a:rPr lang="en-US" sz="4200" dirty="0" smtClean="0">
              <a:solidFill>
                <a:schemeClr val="tx1"/>
              </a:solidFill>
              <a:latin typeface="Times New Roman" panose="02020603050405020304" pitchFamily="18" charset="0"/>
              <a:cs typeface="Times New Roman" panose="02020603050405020304" pitchFamily="18" charset="0"/>
            </a:rPr>
            <a:t> </a:t>
          </a:r>
          <a:r>
            <a:rPr lang="en-US" sz="4200" dirty="0" err="1" smtClean="0">
              <a:solidFill>
                <a:schemeClr val="tx1"/>
              </a:solidFill>
              <a:latin typeface="Times New Roman" panose="02020603050405020304" pitchFamily="18" charset="0"/>
              <a:cs typeface="Times New Roman" panose="02020603050405020304" pitchFamily="18" charset="0"/>
            </a:rPr>
            <a:t>giai</a:t>
          </a:r>
          <a:r>
            <a:rPr lang="en-US" sz="4200" dirty="0" smtClean="0">
              <a:solidFill>
                <a:schemeClr val="tx1"/>
              </a:solidFill>
              <a:latin typeface="Times New Roman" panose="02020603050405020304" pitchFamily="18" charset="0"/>
              <a:cs typeface="Times New Roman" panose="02020603050405020304" pitchFamily="18" charset="0"/>
            </a:rPr>
            <a:t> </a:t>
          </a:r>
          <a:r>
            <a:rPr lang="en-US" sz="4200" dirty="0" err="1" smtClean="0">
              <a:solidFill>
                <a:schemeClr val="tx1"/>
              </a:solidFill>
              <a:latin typeface="Times New Roman" panose="02020603050405020304" pitchFamily="18" charset="0"/>
              <a:cs typeface="Times New Roman" panose="02020603050405020304" pitchFamily="18" charset="0"/>
            </a:rPr>
            <a:t>đoạn</a:t>
          </a:r>
          <a:r>
            <a:rPr lang="en-US" sz="4200" dirty="0" smtClean="0">
              <a:solidFill>
                <a:schemeClr val="tx1"/>
              </a:solidFill>
              <a:latin typeface="Times New Roman" panose="02020603050405020304" pitchFamily="18" charset="0"/>
              <a:cs typeface="Times New Roman" panose="02020603050405020304" pitchFamily="18" charset="0"/>
            </a:rPr>
            <a:t> </a:t>
          </a:r>
          <a:r>
            <a:rPr lang="en-US" sz="4200" dirty="0" err="1" smtClean="0">
              <a:solidFill>
                <a:schemeClr val="tx1"/>
              </a:solidFill>
              <a:latin typeface="Times New Roman" panose="02020603050405020304" pitchFamily="18" charset="0"/>
              <a:cs typeface="Times New Roman" panose="02020603050405020304" pitchFamily="18" charset="0"/>
            </a:rPr>
            <a:t>tiến</a:t>
          </a:r>
          <a:r>
            <a:rPr lang="en-US" sz="4200" dirty="0" smtClean="0">
              <a:solidFill>
                <a:schemeClr val="tx1"/>
              </a:solidFill>
              <a:latin typeface="Times New Roman" panose="02020603050405020304" pitchFamily="18" charset="0"/>
              <a:cs typeface="Times New Roman" panose="02020603050405020304" pitchFamily="18" charset="0"/>
            </a:rPr>
            <a:t> </a:t>
          </a:r>
          <a:r>
            <a:rPr lang="en-US" sz="4200" dirty="0" err="1" smtClean="0">
              <a:solidFill>
                <a:schemeClr val="tx1"/>
              </a:solidFill>
              <a:latin typeface="Times New Roman" panose="02020603050405020304" pitchFamily="18" charset="0"/>
              <a:cs typeface="Times New Roman" panose="02020603050405020304" pitchFamily="18" charset="0"/>
            </a:rPr>
            <a:t>triển</a:t>
          </a:r>
          <a:r>
            <a:rPr lang="en-US" sz="4200" dirty="0" smtClean="0">
              <a:solidFill>
                <a:schemeClr val="tx1"/>
              </a:solidFill>
              <a:latin typeface="Times New Roman" panose="02020603050405020304" pitchFamily="18" charset="0"/>
              <a:cs typeface="Times New Roman" panose="02020603050405020304" pitchFamily="18" charset="0"/>
            </a:rPr>
            <a:t> </a:t>
          </a:r>
          <a:r>
            <a:rPr lang="en-US" sz="4200" dirty="0" err="1" smtClean="0">
              <a:solidFill>
                <a:schemeClr val="tx1"/>
              </a:solidFill>
              <a:latin typeface="Times New Roman" panose="02020603050405020304" pitchFamily="18" charset="0"/>
              <a:cs typeface="Times New Roman" panose="02020603050405020304" pitchFamily="18" charset="0"/>
            </a:rPr>
            <a:t>của</a:t>
          </a:r>
          <a:r>
            <a:rPr lang="en-US" sz="4200" dirty="0" smtClean="0">
              <a:solidFill>
                <a:schemeClr val="tx1"/>
              </a:solidFill>
              <a:latin typeface="Times New Roman" panose="02020603050405020304" pitchFamily="18" charset="0"/>
              <a:cs typeface="Times New Roman" panose="02020603050405020304" pitchFamily="18" charset="0"/>
            </a:rPr>
            <a:t> </a:t>
          </a:r>
          <a:r>
            <a:rPr lang="en-US" sz="4200" dirty="0" err="1" smtClean="0">
              <a:solidFill>
                <a:schemeClr val="tx1"/>
              </a:solidFill>
              <a:latin typeface="Times New Roman" panose="02020603050405020304" pitchFamily="18" charset="0"/>
              <a:cs typeface="Times New Roman" panose="02020603050405020304" pitchFamily="18" charset="0"/>
            </a:rPr>
            <a:t>xã</a:t>
          </a:r>
          <a:r>
            <a:rPr lang="en-US" sz="4200" dirty="0" smtClean="0">
              <a:solidFill>
                <a:schemeClr val="tx1"/>
              </a:solidFill>
              <a:latin typeface="Times New Roman" panose="02020603050405020304" pitchFamily="18" charset="0"/>
              <a:cs typeface="Times New Roman" panose="02020603050405020304" pitchFamily="18" charset="0"/>
            </a:rPr>
            <a:t> </a:t>
          </a:r>
          <a:r>
            <a:rPr lang="en-US" sz="4200" dirty="0" err="1" smtClean="0">
              <a:solidFill>
                <a:schemeClr val="tx1"/>
              </a:solidFill>
              <a:latin typeface="Times New Roman" panose="02020603050405020304" pitchFamily="18" charset="0"/>
              <a:cs typeface="Times New Roman" panose="02020603050405020304" pitchFamily="18" charset="0"/>
            </a:rPr>
            <a:t>hội</a:t>
          </a:r>
          <a:r>
            <a:rPr lang="en-US" sz="4200" dirty="0" smtClean="0">
              <a:solidFill>
                <a:schemeClr val="tx1"/>
              </a:solidFill>
              <a:latin typeface="Times New Roman" panose="02020603050405020304" pitchFamily="18" charset="0"/>
              <a:cs typeface="Times New Roman" panose="02020603050405020304" pitchFamily="18" charset="0"/>
            </a:rPr>
            <a:t> </a:t>
          </a:r>
          <a:r>
            <a:rPr lang="en-US" sz="4200" dirty="0" err="1" smtClean="0">
              <a:solidFill>
                <a:schemeClr val="tx1"/>
              </a:solidFill>
              <a:latin typeface="Times New Roman" panose="02020603050405020304" pitchFamily="18" charset="0"/>
              <a:cs typeface="Times New Roman" panose="02020603050405020304" pitchFamily="18" charset="0"/>
            </a:rPr>
            <a:t>nguyên</a:t>
          </a:r>
          <a:r>
            <a:rPr lang="en-US" sz="4200" dirty="0" smtClean="0">
              <a:solidFill>
                <a:schemeClr val="tx1"/>
              </a:solidFill>
              <a:latin typeface="Times New Roman" panose="02020603050405020304" pitchFamily="18" charset="0"/>
              <a:cs typeface="Times New Roman" panose="02020603050405020304" pitchFamily="18" charset="0"/>
            </a:rPr>
            <a:t> </a:t>
          </a:r>
          <a:r>
            <a:rPr lang="en-US" sz="4200" dirty="0" err="1" smtClean="0">
              <a:solidFill>
                <a:schemeClr val="tx1"/>
              </a:solidFill>
              <a:latin typeface="Times New Roman" panose="02020603050405020304" pitchFamily="18" charset="0"/>
              <a:cs typeface="Times New Roman" panose="02020603050405020304" pitchFamily="18" charset="0"/>
            </a:rPr>
            <a:t>thủy</a:t>
          </a:r>
          <a:endParaRPr lang="en-US" sz="4200" dirty="0">
            <a:solidFill>
              <a:schemeClr val="tx1"/>
            </a:solidFill>
            <a:latin typeface="Times New Roman" panose="02020603050405020304" pitchFamily="18" charset="0"/>
            <a:cs typeface="Times New Roman" panose="02020603050405020304" pitchFamily="18" charset="0"/>
          </a:endParaRPr>
        </a:p>
      </dgm:t>
    </dgm:pt>
    <dgm:pt modelId="{18A4DBC9-5DBA-4B65-90C4-C10FB0A5BEC5}" type="parTrans" cxnId="{B4104716-D809-453C-B388-4B1EE4985F4C}">
      <dgm:prSet/>
      <dgm:spPr/>
      <dgm:t>
        <a:bodyPr/>
        <a:lstStyle/>
        <a:p>
          <a:endParaRPr lang="en-US"/>
        </a:p>
      </dgm:t>
    </dgm:pt>
    <dgm:pt modelId="{B7C07CDE-82F2-449B-BE14-992E46405DC2}" type="sibTrans" cxnId="{B4104716-D809-453C-B388-4B1EE4985F4C}">
      <dgm:prSet/>
      <dgm:spPr/>
      <dgm:t>
        <a:bodyPr/>
        <a:lstStyle/>
        <a:p>
          <a:endParaRPr lang="en-US"/>
        </a:p>
      </dgm:t>
    </dgm:pt>
    <dgm:pt modelId="{7FBB58A0-A1C6-44C1-90C3-1AAE9E5E36E8}">
      <dgm:prSet phldrT="[Text]"/>
      <dgm:spPr/>
      <dgm:t>
        <a:bodyPr/>
        <a:lstStyle/>
        <a:p>
          <a:pPr algn="ctr"/>
          <a:r>
            <a:rPr lang="en-US" dirty="0" smtClean="0">
              <a:solidFill>
                <a:schemeClr val="tx1"/>
              </a:solidFill>
              <a:latin typeface="Times New Roman" panose="02020603050405020304" pitchFamily="18" charset="0"/>
              <a:cs typeface="Times New Roman" panose="02020603050405020304" pitchFamily="18" charset="0"/>
            </a:rPr>
            <a:t>II. </a:t>
          </a:r>
          <a:r>
            <a:rPr lang="en-US" dirty="0" err="1" smtClean="0">
              <a:solidFill>
                <a:schemeClr val="tx1"/>
              </a:solidFill>
              <a:latin typeface="Times New Roman" panose="02020603050405020304" pitchFamily="18" charset="0"/>
              <a:cs typeface="Times New Roman" panose="02020603050405020304" pitchFamily="18" charset="0"/>
            </a:rPr>
            <a:t>Đời</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sống</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vật</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chất</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của</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người</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nguyên</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thủy</a:t>
          </a:r>
          <a:r>
            <a:rPr lang="en-US" dirty="0" smtClean="0">
              <a:solidFill>
                <a:schemeClr val="tx1"/>
              </a:solidFill>
              <a:latin typeface="Times New Roman" panose="02020603050405020304" pitchFamily="18" charset="0"/>
              <a:cs typeface="Times New Roman" panose="02020603050405020304" pitchFamily="18" charset="0"/>
            </a:rPr>
            <a:t>. </a:t>
          </a:r>
          <a:endParaRPr lang="en-US" dirty="0">
            <a:solidFill>
              <a:schemeClr val="tx1"/>
            </a:solidFill>
            <a:latin typeface="Times New Roman" panose="02020603050405020304" pitchFamily="18" charset="0"/>
            <a:cs typeface="Times New Roman" panose="02020603050405020304" pitchFamily="18" charset="0"/>
          </a:endParaRPr>
        </a:p>
      </dgm:t>
    </dgm:pt>
    <dgm:pt modelId="{DCA96B0B-2676-47F2-B31A-C3207E9E81CF}" type="parTrans" cxnId="{3B046FE8-794C-4B1C-86F2-A9A994614783}">
      <dgm:prSet/>
      <dgm:spPr/>
      <dgm:t>
        <a:bodyPr/>
        <a:lstStyle/>
        <a:p>
          <a:endParaRPr lang="en-US"/>
        </a:p>
      </dgm:t>
    </dgm:pt>
    <dgm:pt modelId="{AD98F14C-0A4A-4FD7-94FF-4BC4A0EBBB09}" type="sibTrans" cxnId="{3B046FE8-794C-4B1C-86F2-A9A994614783}">
      <dgm:prSet/>
      <dgm:spPr/>
      <dgm:t>
        <a:bodyPr/>
        <a:lstStyle/>
        <a:p>
          <a:endParaRPr lang="en-US"/>
        </a:p>
      </dgm:t>
    </dgm:pt>
    <dgm:pt modelId="{12CDC37A-8246-4A9D-8140-29DC1EB62A99}">
      <dgm:prSet phldrT="[Text]"/>
      <dgm:spPr/>
      <dgm:t>
        <a:bodyPr/>
        <a:lstStyle/>
        <a:p>
          <a:pPr algn="ctr"/>
          <a:r>
            <a:rPr lang="en-US" dirty="0" smtClean="0">
              <a:solidFill>
                <a:schemeClr val="tx1"/>
              </a:solidFill>
              <a:latin typeface="Times New Roman" panose="02020603050405020304" pitchFamily="18" charset="0"/>
              <a:cs typeface="Times New Roman" panose="02020603050405020304" pitchFamily="18" charset="0"/>
            </a:rPr>
            <a:t>III. </a:t>
          </a:r>
          <a:r>
            <a:rPr lang="en-US" dirty="0" err="1" smtClean="0">
              <a:solidFill>
                <a:schemeClr val="tx1"/>
              </a:solidFill>
              <a:latin typeface="Times New Roman" panose="02020603050405020304" pitchFamily="18" charset="0"/>
              <a:cs typeface="Times New Roman" panose="02020603050405020304" pitchFamily="18" charset="0"/>
            </a:rPr>
            <a:t>Đời</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sống</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tinh</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thần</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của</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người</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nguyên</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thủy</a:t>
          </a:r>
          <a:r>
            <a:rPr lang="en-US" dirty="0" smtClean="0">
              <a:solidFill>
                <a:schemeClr val="tx1"/>
              </a:solidFill>
              <a:latin typeface="Times New Roman" panose="02020603050405020304" pitchFamily="18" charset="0"/>
              <a:cs typeface="Times New Roman" panose="02020603050405020304" pitchFamily="18" charset="0"/>
            </a:rPr>
            <a:t>.</a:t>
          </a:r>
          <a:endParaRPr lang="en-US" dirty="0">
            <a:solidFill>
              <a:schemeClr val="tx1"/>
            </a:solidFill>
            <a:latin typeface="Times New Roman" panose="02020603050405020304" pitchFamily="18" charset="0"/>
            <a:cs typeface="Times New Roman" panose="02020603050405020304" pitchFamily="18" charset="0"/>
          </a:endParaRPr>
        </a:p>
      </dgm:t>
    </dgm:pt>
    <dgm:pt modelId="{581B51B8-216B-4C28-BD6C-4D7D961F0600}" type="parTrans" cxnId="{975B1701-FCCB-4404-A3E5-FCEB8F75C286}">
      <dgm:prSet/>
      <dgm:spPr/>
      <dgm:t>
        <a:bodyPr/>
        <a:lstStyle/>
        <a:p>
          <a:endParaRPr lang="en-US"/>
        </a:p>
      </dgm:t>
    </dgm:pt>
    <dgm:pt modelId="{B29E3DF0-4FC3-477A-9976-885C6F549D61}" type="sibTrans" cxnId="{975B1701-FCCB-4404-A3E5-FCEB8F75C286}">
      <dgm:prSet/>
      <dgm:spPr/>
      <dgm:t>
        <a:bodyPr/>
        <a:lstStyle/>
        <a:p>
          <a:endParaRPr lang="en-US"/>
        </a:p>
      </dgm:t>
    </dgm:pt>
    <dgm:pt modelId="{5A49BF80-D826-4002-8C6C-2EC174F6EB7D}" type="pres">
      <dgm:prSet presAssocID="{BE2B7F71-5497-4CAA-A79B-A25B78CB189B}" presName="linear" presStyleCnt="0">
        <dgm:presLayoutVars>
          <dgm:dir/>
          <dgm:animLvl val="lvl"/>
          <dgm:resizeHandles val="exact"/>
        </dgm:presLayoutVars>
      </dgm:prSet>
      <dgm:spPr/>
      <dgm:t>
        <a:bodyPr/>
        <a:lstStyle/>
        <a:p>
          <a:endParaRPr lang="en-US"/>
        </a:p>
      </dgm:t>
    </dgm:pt>
    <dgm:pt modelId="{0F1BC006-C48B-40C4-8933-4EF15DB90598}" type="pres">
      <dgm:prSet presAssocID="{34BE89EC-0049-4436-9756-3B4382BA5A90}" presName="parentLin" presStyleCnt="0"/>
      <dgm:spPr/>
    </dgm:pt>
    <dgm:pt modelId="{D833E666-AE30-4A69-9170-19FD8D849765}" type="pres">
      <dgm:prSet presAssocID="{34BE89EC-0049-4436-9756-3B4382BA5A90}" presName="parentLeftMargin" presStyleLbl="node1" presStyleIdx="0" presStyleCnt="3"/>
      <dgm:spPr/>
      <dgm:t>
        <a:bodyPr/>
        <a:lstStyle/>
        <a:p>
          <a:endParaRPr lang="en-US"/>
        </a:p>
      </dgm:t>
    </dgm:pt>
    <dgm:pt modelId="{17C57E38-DE0D-4D1E-9616-676D7E00A3FA}" type="pres">
      <dgm:prSet presAssocID="{34BE89EC-0049-4436-9756-3B4382BA5A90}" presName="parentText" presStyleLbl="node1" presStyleIdx="0" presStyleCnt="3" custScaleX="150037" custLinFactNeighborX="-14884" custLinFactNeighborY="41433">
        <dgm:presLayoutVars>
          <dgm:chMax val="0"/>
          <dgm:bulletEnabled val="1"/>
        </dgm:presLayoutVars>
      </dgm:prSet>
      <dgm:spPr/>
      <dgm:t>
        <a:bodyPr/>
        <a:lstStyle/>
        <a:p>
          <a:endParaRPr lang="en-US"/>
        </a:p>
      </dgm:t>
    </dgm:pt>
    <dgm:pt modelId="{E2DE46A4-2410-4FA2-9341-1BED19AA0F9A}" type="pres">
      <dgm:prSet presAssocID="{34BE89EC-0049-4436-9756-3B4382BA5A90}" presName="negativeSpace" presStyleCnt="0"/>
      <dgm:spPr/>
    </dgm:pt>
    <dgm:pt modelId="{9F4AA25A-1ADE-441C-B81E-70CBE545806D}" type="pres">
      <dgm:prSet presAssocID="{34BE89EC-0049-4436-9756-3B4382BA5A90}" presName="childText" presStyleLbl="conFgAcc1" presStyleIdx="0" presStyleCnt="3">
        <dgm:presLayoutVars>
          <dgm:bulletEnabled val="1"/>
        </dgm:presLayoutVars>
      </dgm:prSet>
      <dgm:spPr/>
    </dgm:pt>
    <dgm:pt modelId="{BFDBE6C1-32C0-4266-912A-BDD5817AFFD6}" type="pres">
      <dgm:prSet presAssocID="{B7C07CDE-82F2-449B-BE14-992E46405DC2}" presName="spaceBetweenRectangles" presStyleCnt="0"/>
      <dgm:spPr/>
    </dgm:pt>
    <dgm:pt modelId="{6F113529-5206-47C9-AB07-97454EDA9DC4}" type="pres">
      <dgm:prSet presAssocID="{7FBB58A0-A1C6-44C1-90C3-1AAE9E5E36E8}" presName="parentLin" presStyleCnt="0"/>
      <dgm:spPr/>
    </dgm:pt>
    <dgm:pt modelId="{AAFFC34F-5BCE-4E29-BFCB-06C09BB25116}" type="pres">
      <dgm:prSet presAssocID="{7FBB58A0-A1C6-44C1-90C3-1AAE9E5E36E8}" presName="parentLeftMargin" presStyleLbl="node1" presStyleIdx="0" presStyleCnt="3"/>
      <dgm:spPr/>
      <dgm:t>
        <a:bodyPr/>
        <a:lstStyle/>
        <a:p>
          <a:endParaRPr lang="en-US"/>
        </a:p>
      </dgm:t>
    </dgm:pt>
    <dgm:pt modelId="{7C746ED6-52C8-4986-AC61-CF2D78F173FE}" type="pres">
      <dgm:prSet presAssocID="{7FBB58A0-A1C6-44C1-90C3-1AAE9E5E36E8}" presName="parentText" presStyleLbl="node1" presStyleIdx="1" presStyleCnt="3" custScaleX="142857" custLinFactNeighborX="-15239" custLinFactNeighborY="40974">
        <dgm:presLayoutVars>
          <dgm:chMax val="0"/>
          <dgm:bulletEnabled val="1"/>
        </dgm:presLayoutVars>
      </dgm:prSet>
      <dgm:spPr/>
      <dgm:t>
        <a:bodyPr/>
        <a:lstStyle/>
        <a:p>
          <a:endParaRPr lang="en-US"/>
        </a:p>
      </dgm:t>
    </dgm:pt>
    <dgm:pt modelId="{1CDC27E1-A019-435B-87BD-DC08AAF1B6AF}" type="pres">
      <dgm:prSet presAssocID="{7FBB58A0-A1C6-44C1-90C3-1AAE9E5E36E8}" presName="negativeSpace" presStyleCnt="0"/>
      <dgm:spPr/>
    </dgm:pt>
    <dgm:pt modelId="{0A5AC235-7884-44FF-A315-495D711DDDBE}" type="pres">
      <dgm:prSet presAssocID="{7FBB58A0-A1C6-44C1-90C3-1AAE9E5E36E8}" presName="childText" presStyleLbl="conFgAcc1" presStyleIdx="1" presStyleCnt="3">
        <dgm:presLayoutVars>
          <dgm:bulletEnabled val="1"/>
        </dgm:presLayoutVars>
      </dgm:prSet>
      <dgm:spPr/>
    </dgm:pt>
    <dgm:pt modelId="{2235D537-08F5-4127-AF8A-2203F00386E2}" type="pres">
      <dgm:prSet presAssocID="{AD98F14C-0A4A-4FD7-94FF-4BC4A0EBBB09}" presName="spaceBetweenRectangles" presStyleCnt="0"/>
      <dgm:spPr/>
    </dgm:pt>
    <dgm:pt modelId="{4911E612-14A9-4424-8851-AC20B9E0B003}" type="pres">
      <dgm:prSet presAssocID="{12CDC37A-8246-4A9D-8140-29DC1EB62A99}" presName="parentLin" presStyleCnt="0"/>
      <dgm:spPr/>
    </dgm:pt>
    <dgm:pt modelId="{1EBA212D-B51B-4670-98B7-691A4DEF62AB}" type="pres">
      <dgm:prSet presAssocID="{12CDC37A-8246-4A9D-8140-29DC1EB62A99}" presName="parentLeftMargin" presStyleLbl="node1" presStyleIdx="1" presStyleCnt="3"/>
      <dgm:spPr/>
      <dgm:t>
        <a:bodyPr/>
        <a:lstStyle/>
        <a:p>
          <a:endParaRPr lang="en-US"/>
        </a:p>
      </dgm:t>
    </dgm:pt>
    <dgm:pt modelId="{844F23D8-539F-4546-96A9-8A6DF4B1C020}" type="pres">
      <dgm:prSet presAssocID="{12CDC37A-8246-4A9D-8140-29DC1EB62A99}" presName="parentText" presStyleLbl="node1" presStyleIdx="2" presStyleCnt="3" custScaleX="142857" custLinFactNeighborX="-11300" custLinFactNeighborY="39949">
        <dgm:presLayoutVars>
          <dgm:chMax val="0"/>
          <dgm:bulletEnabled val="1"/>
        </dgm:presLayoutVars>
      </dgm:prSet>
      <dgm:spPr/>
      <dgm:t>
        <a:bodyPr/>
        <a:lstStyle/>
        <a:p>
          <a:endParaRPr lang="en-US"/>
        </a:p>
      </dgm:t>
    </dgm:pt>
    <dgm:pt modelId="{BAF7A30B-622F-4AAE-84C3-7FC319C03F53}" type="pres">
      <dgm:prSet presAssocID="{12CDC37A-8246-4A9D-8140-29DC1EB62A99}" presName="negativeSpace" presStyleCnt="0"/>
      <dgm:spPr/>
    </dgm:pt>
    <dgm:pt modelId="{B900CB61-0CC3-4007-A7A8-9B17758CD427}" type="pres">
      <dgm:prSet presAssocID="{12CDC37A-8246-4A9D-8140-29DC1EB62A99}" presName="childText" presStyleLbl="conFgAcc1" presStyleIdx="2" presStyleCnt="3">
        <dgm:presLayoutVars>
          <dgm:bulletEnabled val="1"/>
        </dgm:presLayoutVars>
      </dgm:prSet>
      <dgm:spPr/>
    </dgm:pt>
  </dgm:ptLst>
  <dgm:cxnLst>
    <dgm:cxn modelId="{B4104716-D809-453C-B388-4B1EE4985F4C}" srcId="{BE2B7F71-5497-4CAA-A79B-A25B78CB189B}" destId="{34BE89EC-0049-4436-9756-3B4382BA5A90}" srcOrd="0" destOrd="0" parTransId="{18A4DBC9-5DBA-4B65-90C4-C10FB0A5BEC5}" sibTransId="{B7C07CDE-82F2-449B-BE14-992E46405DC2}"/>
    <dgm:cxn modelId="{5EFABE8E-D8A5-463C-9C8E-73D343DCE52A}" type="presOf" srcId="{34BE89EC-0049-4436-9756-3B4382BA5A90}" destId="{D833E666-AE30-4A69-9170-19FD8D849765}" srcOrd="0" destOrd="0" presId="urn:microsoft.com/office/officeart/2005/8/layout/list1"/>
    <dgm:cxn modelId="{6AF6E0EE-5427-46FC-B472-335338C7607F}" type="presOf" srcId="{12CDC37A-8246-4A9D-8140-29DC1EB62A99}" destId="{1EBA212D-B51B-4670-98B7-691A4DEF62AB}" srcOrd="0" destOrd="0" presId="urn:microsoft.com/office/officeart/2005/8/layout/list1"/>
    <dgm:cxn modelId="{975B1701-FCCB-4404-A3E5-FCEB8F75C286}" srcId="{BE2B7F71-5497-4CAA-A79B-A25B78CB189B}" destId="{12CDC37A-8246-4A9D-8140-29DC1EB62A99}" srcOrd="2" destOrd="0" parTransId="{581B51B8-216B-4C28-BD6C-4D7D961F0600}" sibTransId="{B29E3DF0-4FC3-477A-9976-885C6F549D61}"/>
    <dgm:cxn modelId="{5E8F9BA6-EBE2-4471-91B9-F09D7227EAB8}" type="presOf" srcId="{7FBB58A0-A1C6-44C1-90C3-1AAE9E5E36E8}" destId="{7C746ED6-52C8-4986-AC61-CF2D78F173FE}" srcOrd="1" destOrd="0" presId="urn:microsoft.com/office/officeart/2005/8/layout/list1"/>
    <dgm:cxn modelId="{967F17C7-637E-4321-B1FE-35110A709915}" type="presOf" srcId="{34BE89EC-0049-4436-9756-3B4382BA5A90}" destId="{17C57E38-DE0D-4D1E-9616-676D7E00A3FA}" srcOrd="1" destOrd="0" presId="urn:microsoft.com/office/officeart/2005/8/layout/list1"/>
    <dgm:cxn modelId="{61B8EEC1-4EBF-4F19-9317-4AB8F9D8AC47}" type="presOf" srcId="{12CDC37A-8246-4A9D-8140-29DC1EB62A99}" destId="{844F23D8-539F-4546-96A9-8A6DF4B1C020}" srcOrd="1" destOrd="0" presId="urn:microsoft.com/office/officeart/2005/8/layout/list1"/>
    <dgm:cxn modelId="{EECF4144-8356-4DB1-B544-70F3D90D62D5}" type="presOf" srcId="{7FBB58A0-A1C6-44C1-90C3-1AAE9E5E36E8}" destId="{AAFFC34F-5BCE-4E29-BFCB-06C09BB25116}" srcOrd="0" destOrd="0" presId="urn:microsoft.com/office/officeart/2005/8/layout/list1"/>
    <dgm:cxn modelId="{0177184C-3124-4987-8E36-C15147646ABD}" type="presOf" srcId="{BE2B7F71-5497-4CAA-A79B-A25B78CB189B}" destId="{5A49BF80-D826-4002-8C6C-2EC174F6EB7D}" srcOrd="0" destOrd="0" presId="urn:microsoft.com/office/officeart/2005/8/layout/list1"/>
    <dgm:cxn modelId="{3B046FE8-794C-4B1C-86F2-A9A994614783}" srcId="{BE2B7F71-5497-4CAA-A79B-A25B78CB189B}" destId="{7FBB58A0-A1C6-44C1-90C3-1AAE9E5E36E8}" srcOrd="1" destOrd="0" parTransId="{DCA96B0B-2676-47F2-B31A-C3207E9E81CF}" sibTransId="{AD98F14C-0A4A-4FD7-94FF-4BC4A0EBBB09}"/>
    <dgm:cxn modelId="{A20C5B2D-8B29-4F74-92A6-A2518F2695A4}" type="presParOf" srcId="{5A49BF80-D826-4002-8C6C-2EC174F6EB7D}" destId="{0F1BC006-C48B-40C4-8933-4EF15DB90598}" srcOrd="0" destOrd="0" presId="urn:microsoft.com/office/officeart/2005/8/layout/list1"/>
    <dgm:cxn modelId="{312CF2C9-35C5-4648-889B-23FACBA886F3}" type="presParOf" srcId="{0F1BC006-C48B-40C4-8933-4EF15DB90598}" destId="{D833E666-AE30-4A69-9170-19FD8D849765}" srcOrd="0" destOrd="0" presId="urn:microsoft.com/office/officeart/2005/8/layout/list1"/>
    <dgm:cxn modelId="{6A2F12F1-94F5-4F42-844C-3E95AE371325}" type="presParOf" srcId="{0F1BC006-C48B-40C4-8933-4EF15DB90598}" destId="{17C57E38-DE0D-4D1E-9616-676D7E00A3FA}" srcOrd="1" destOrd="0" presId="urn:microsoft.com/office/officeart/2005/8/layout/list1"/>
    <dgm:cxn modelId="{54EA0100-3EAA-4FBE-86FC-BDD0F8A27FF9}" type="presParOf" srcId="{5A49BF80-D826-4002-8C6C-2EC174F6EB7D}" destId="{E2DE46A4-2410-4FA2-9341-1BED19AA0F9A}" srcOrd="1" destOrd="0" presId="urn:microsoft.com/office/officeart/2005/8/layout/list1"/>
    <dgm:cxn modelId="{4A98B53C-780F-4586-B347-B5A429D56B6A}" type="presParOf" srcId="{5A49BF80-D826-4002-8C6C-2EC174F6EB7D}" destId="{9F4AA25A-1ADE-441C-B81E-70CBE545806D}" srcOrd="2" destOrd="0" presId="urn:microsoft.com/office/officeart/2005/8/layout/list1"/>
    <dgm:cxn modelId="{626C046C-2E98-4AD9-BF90-CDFC9EC2C985}" type="presParOf" srcId="{5A49BF80-D826-4002-8C6C-2EC174F6EB7D}" destId="{BFDBE6C1-32C0-4266-912A-BDD5817AFFD6}" srcOrd="3" destOrd="0" presId="urn:microsoft.com/office/officeart/2005/8/layout/list1"/>
    <dgm:cxn modelId="{925EB945-8434-474D-8DFD-FFF36FCEA8AE}" type="presParOf" srcId="{5A49BF80-D826-4002-8C6C-2EC174F6EB7D}" destId="{6F113529-5206-47C9-AB07-97454EDA9DC4}" srcOrd="4" destOrd="0" presId="urn:microsoft.com/office/officeart/2005/8/layout/list1"/>
    <dgm:cxn modelId="{6D40D86F-B2DB-4456-9C7E-06BF5103F6F3}" type="presParOf" srcId="{6F113529-5206-47C9-AB07-97454EDA9DC4}" destId="{AAFFC34F-5BCE-4E29-BFCB-06C09BB25116}" srcOrd="0" destOrd="0" presId="urn:microsoft.com/office/officeart/2005/8/layout/list1"/>
    <dgm:cxn modelId="{B22D6879-AF66-48E8-8992-E06BDDF1F434}" type="presParOf" srcId="{6F113529-5206-47C9-AB07-97454EDA9DC4}" destId="{7C746ED6-52C8-4986-AC61-CF2D78F173FE}" srcOrd="1" destOrd="0" presId="urn:microsoft.com/office/officeart/2005/8/layout/list1"/>
    <dgm:cxn modelId="{8DF4C3D3-A395-4578-9414-420C55B7051B}" type="presParOf" srcId="{5A49BF80-D826-4002-8C6C-2EC174F6EB7D}" destId="{1CDC27E1-A019-435B-87BD-DC08AAF1B6AF}" srcOrd="5" destOrd="0" presId="urn:microsoft.com/office/officeart/2005/8/layout/list1"/>
    <dgm:cxn modelId="{470A0380-A329-4EAD-B632-8C93A5300EC0}" type="presParOf" srcId="{5A49BF80-D826-4002-8C6C-2EC174F6EB7D}" destId="{0A5AC235-7884-44FF-A315-495D711DDDBE}" srcOrd="6" destOrd="0" presId="urn:microsoft.com/office/officeart/2005/8/layout/list1"/>
    <dgm:cxn modelId="{37C31DA9-1C55-4E21-9685-CC96979EF8C7}" type="presParOf" srcId="{5A49BF80-D826-4002-8C6C-2EC174F6EB7D}" destId="{2235D537-08F5-4127-AF8A-2203F00386E2}" srcOrd="7" destOrd="0" presId="urn:microsoft.com/office/officeart/2005/8/layout/list1"/>
    <dgm:cxn modelId="{33890E70-90FB-4C3E-807F-1CAE1C800FF5}" type="presParOf" srcId="{5A49BF80-D826-4002-8C6C-2EC174F6EB7D}" destId="{4911E612-14A9-4424-8851-AC20B9E0B003}" srcOrd="8" destOrd="0" presId="urn:microsoft.com/office/officeart/2005/8/layout/list1"/>
    <dgm:cxn modelId="{E71CB129-255B-4443-A4B6-7B701796269F}" type="presParOf" srcId="{4911E612-14A9-4424-8851-AC20B9E0B003}" destId="{1EBA212D-B51B-4670-98B7-691A4DEF62AB}" srcOrd="0" destOrd="0" presId="urn:microsoft.com/office/officeart/2005/8/layout/list1"/>
    <dgm:cxn modelId="{ABEA1353-4268-4B1F-8EE4-D16E4B85B021}" type="presParOf" srcId="{4911E612-14A9-4424-8851-AC20B9E0B003}" destId="{844F23D8-539F-4546-96A9-8A6DF4B1C020}" srcOrd="1" destOrd="0" presId="urn:microsoft.com/office/officeart/2005/8/layout/list1"/>
    <dgm:cxn modelId="{EE26B192-609B-41C0-9B46-32A758F29EAC}" type="presParOf" srcId="{5A49BF80-D826-4002-8C6C-2EC174F6EB7D}" destId="{BAF7A30B-622F-4AAE-84C3-7FC319C03F53}" srcOrd="9" destOrd="0" presId="urn:microsoft.com/office/officeart/2005/8/layout/list1"/>
    <dgm:cxn modelId="{C18AC5AD-E7D7-44AE-9B2F-DE2241F4DD53}" type="presParOf" srcId="{5A49BF80-D826-4002-8C6C-2EC174F6EB7D}" destId="{B900CB61-0CC3-4007-A7A8-9B17758CD427}"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4B04B0-0667-4781-96E7-8BAAD6064CB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E774D81-3A2A-4524-B762-42C4E92D7657}">
      <dgm:prSet phldrT="[Text]" custT="1"/>
      <dgm:spPr>
        <a:solidFill>
          <a:schemeClr val="accent1"/>
        </a:solidFill>
      </dgm:spPr>
      <dgm:t>
        <a:bodyPr/>
        <a:lstStyle/>
        <a:p>
          <a:pPr algn="ctr"/>
          <a:r>
            <a:rPr lang="en-US" sz="3200" b="1" dirty="0" err="1" smtClean="0">
              <a:solidFill>
                <a:schemeClr val="tx1"/>
              </a:solidFill>
              <a:latin typeface="Times New Roman" pitchFamily="18" charset="0"/>
              <a:cs typeface="Times New Roman" pitchFamily="18" charset="0"/>
            </a:rPr>
            <a:t>Bầy</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người</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nguyên</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thủy</a:t>
          </a:r>
          <a:endParaRPr lang="en-US" sz="3200" b="1" dirty="0">
            <a:solidFill>
              <a:schemeClr val="tx1"/>
            </a:solidFill>
            <a:latin typeface="Times New Roman" pitchFamily="18" charset="0"/>
            <a:cs typeface="Times New Roman" pitchFamily="18" charset="0"/>
          </a:endParaRPr>
        </a:p>
      </dgm:t>
    </dgm:pt>
    <dgm:pt modelId="{688CC288-476E-46C9-A3E4-C92AD2955BE1}" type="parTrans" cxnId="{9C7FEA85-C8A9-49C7-8107-FEA60ABAD3AA}">
      <dgm:prSet/>
      <dgm:spPr/>
      <dgm:t>
        <a:bodyPr/>
        <a:lstStyle/>
        <a:p>
          <a:endParaRPr lang="en-US" sz="3200">
            <a:solidFill>
              <a:schemeClr val="tx1"/>
            </a:solidFill>
          </a:endParaRPr>
        </a:p>
      </dgm:t>
    </dgm:pt>
    <dgm:pt modelId="{8701AF18-1995-48C2-873C-6B2E6AAFC37C}" type="sibTrans" cxnId="{9C7FEA85-C8A9-49C7-8107-FEA60ABAD3AA}">
      <dgm:prSet/>
      <dgm:spPr/>
      <dgm:t>
        <a:bodyPr/>
        <a:lstStyle/>
        <a:p>
          <a:endParaRPr lang="en-US" sz="3200">
            <a:solidFill>
              <a:schemeClr val="tx1"/>
            </a:solidFill>
          </a:endParaRPr>
        </a:p>
      </dgm:t>
    </dgm:pt>
    <dgm:pt modelId="{42933438-8041-40DE-8DC1-9EA5AB327073}">
      <dgm:prSet phldrT="[Text]" custT="1"/>
      <dgm:spPr>
        <a:solidFill>
          <a:schemeClr val="accent2">
            <a:lumMod val="60000"/>
            <a:lumOff val="40000"/>
          </a:schemeClr>
        </a:solidFill>
      </dgm:spPr>
      <dgm:t>
        <a:bodyPr/>
        <a:lstStyle/>
        <a:p>
          <a:pPr algn="ctr"/>
          <a:r>
            <a:rPr lang="en-US" sz="3200" dirty="0" err="1" smtClean="0">
              <a:solidFill>
                <a:schemeClr val="tx1"/>
              </a:solidFill>
              <a:latin typeface="Times New Roman" pitchFamily="18" charset="0"/>
              <a:cs typeface="Times New Roman" pitchFamily="18" charset="0"/>
            </a:rPr>
            <a:t>Gồm</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vài</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gia</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đình</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sinh</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sống</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cùng</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nhau</a:t>
          </a:r>
          <a:endParaRPr lang="en-US" sz="3200" dirty="0">
            <a:solidFill>
              <a:schemeClr val="tx1"/>
            </a:solidFill>
            <a:latin typeface="Times New Roman" pitchFamily="18" charset="0"/>
            <a:cs typeface="Times New Roman" pitchFamily="18" charset="0"/>
          </a:endParaRPr>
        </a:p>
      </dgm:t>
    </dgm:pt>
    <dgm:pt modelId="{C840E56C-9E6B-4F1C-897D-571A5DA48535}" type="parTrans" cxnId="{BFA5F0FA-1B91-42C8-A19D-914CB0AC4562}">
      <dgm:prSet/>
      <dgm:spPr/>
      <dgm:t>
        <a:bodyPr/>
        <a:lstStyle/>
        <a:p>
          <a:endParaRPr lang="en-US" sz="3200">
            <a:solidFill>
              <a:schemeClr val="tx1"/>
            </a:solidFill>
          </a:endParaRPr>
        </a:p>
      </dgm:t>
    </dgm:pt>
    <dgm:pt modelId="{5E6F26E0-AA98-4DCD-A500-386F6E672B6F}" type="sibTrans" cxnId="{BFA5F0FA-1B91-42C8-A19D-914CB0AC4562}">
      <dgm:prSet/>
      <dgm:spPr/>
      <dgm:t>
        <a:bodyPr/>
        <a:lstStyle/>
        <a:p>
          <a:endParaRPr lang="en-US" sz="3200">
            <a:solidFill>
              <a:schemeClr val="tx1"/>
            </a:solidFill>
          </a:endParaRPr>
        </a:p>
      </dgm:t>
    </dgm:pt>
    <dgm:pt modelId="{0D41EFC1-8B76-46CC-A28D-8608AA6CE437}">
      <dgm:prSet phldrT="[Text]" custT="1"/>
      <dgm:spPr>
        <a:solidFill>
          <a:schemeClr val="accent2">
            <a:lumMod val="60000"/>
            <a:lumOff val="40000"/>
          </a:schemeClr>
        </a:solidFill>
      </dgm:spPr>
      <dgm:t>
        <a:bodyPr/>
        <a:lstStyle/>
        <a:p>
          <a:pPr algn="ctr"/>
          <a:r>
            <a:rPr lang="en-US" sz="3200" dirty="0" err="1" smtClean="0">
              <a:solidFill>
                <a:schemeClr val="tx1"/>
              </a:solidFill>
              <a:latin typeface="Times New Roman" pitchFamily="18" charset="0"/>
              <a:cs typeface="Times New Roman" pitchFamily="18" charset="0"/>
            </a:rPr>
            <a:t>Có</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sự</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phân</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công</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lao</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động</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giữa</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nam</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và</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nữ</a:t>
          </a:r>
          <a:endParaRPr lang="en-US" sz="3200" dirty="0">
            <a:solidFill>
              <a:schemeClr val="tx1"/>
            </a:solidFill>
            <a:latin typeface="Times New Roman" pitchFamily="18" charset="0"/>
            <a:cs typeface="Times New Roman" pitchFamily="18" charset="0"/>
          </a:endParaRPr>
        </a:p>
      </dgm:t>
    </dgm:pt>
    <dgm:pt modelId="{D38A86A9-E109-46F4-A894-9583070A2AE5}" type="parTrans" cxnId="{EDB09FC6-7677-461C-8A94-9F7A807BC618}">
      <dgm:prSet/>
      <dgm:spPr/>
      <dgm:t>
        <a:bodyPr/>
        <a:lstStyle/>
        <a:p>
          <a:endParaRPr lang="en-US" sz="3200">
            <a:solidFill>
              <a:schemeClr val="tx1"/>
            </a:solidFill>
          </a:endParaRPr>
        </a:p>
      </dgm:t>
    </dgm:pt>
    <dgm:pt modelId="{90D4FCB9-BA58-4D6E-AEDD-FE52B6194679}" type="sibTrans" cxnId="{EDB09FC6-7677-461C-8A94-9F7A807BC618}">
      <dgm:prSet/>
      <dgm:spPr/>
      <dgm:t>
        <a:bodyPr/>
        <a:lstStyle/>
        <a:p>
          <a:endParaRPr lang="en-US" sz="3200">
            <a:solidFill>
              <a:schemeClr val="tx1"/>
            </a:solidFill>
          </a:endParaRPr>
        </a:p>
      </dgm:t>
    </dgm:pt>
    <dgm:pt modelId="{176B75C9-7DBA-428B-966B-8885697A0995}" type="pres">
      <dgm:prSet presAssocID="{EF4B04B0-0667-4781-96E7-8BAAD6064CB2}" presName="linear" presStyleCnt="0">
        <dgm:presLayoutVars>
          <dgm:animLvl val="lvl"/>
          <dgm:resizeHandles val="exact"/>
        </dgm:presLayoutVars>
      </dgm:prSet>
      <dgm:spPr/>
      <dgm:t>
        <a:bodyPr/>
        <a:lstStyle/>
        <a:p>
          <a:endParaRPr lang="en-US"/>
        </a:p>
      </dgm:t>
    </dgm:pt>
    <dgm:pt modelId="{3E091E8E-D2CF-4EB6-8D02-263C378BFE5C}" type="pres">
      <dgm:prSet presAssocID="{EE774D81-3A2A-4524-B762-42C4E92D7657}" presName="parentText" presStyleLbl="node1" presStyleIdx="0" presStyleCnt="3" custScaleY="97784" custLinFactY="-13842" custLinFactNeighborX="666" custLinFactNeighborY="-100000">
        <dgm:presLayoutVars>
          <dgm:chMax val="0"/>
          <dgm:bulletEnabled val="1"/>
        </dgm:presLayoutVars>
      </dgm:prSet>
      <dgm:spPr/>
      <dgm:t>
        <a:bodyPr/>
        <a:lstStyle/>
        <a:p>
          <a:endParaRPr lang="en-US"/>
        </a:p>
      </dgm:t>
    </dgm:pt>
    <dgm:pt modelId="{1C338E7B-854F-431F-A27A-BFB5C98FCC65}" type="pres">
      <dgm:prSet presAssocID="{8701AF18-1995-48C2-873C-6B2E6AAFC37C}" presName="spacer" presStyleCnt="0"/>
      <dgm:spPr/>
    </dgm:pt>
    <dgm:pt modelId="{C4E03438-4B4A-46BB-B83A-CBF64ACD3076}" type="pres">
      <dgm:prSet presAssocID="{42933438-8041-40DE-8DC1-9EA5AB327073}" presName="parentText" presStyleLbl="node1" presStyleIdx="1" presStyleCnt="3" custScaleY="89855" custLinFactNeighborY="-81460">
        <dgm:presLayoutVars>
          <dgm:chMax val="0"/>
          <dgm:bulletEnabled val="1"/>
        </dgm:presLayoutVars>
      </dgm:prSet>
      <dgm:spPr/>
      <dgm:t>
        <a:bodyPr/>
        <a:lstStyle/>
        <a:p>
          <a:endParaRPr lang="en-US"/>
        </a:p>
      </dgm:t>
    </dgm:pt>
    <dgm:pt modelId="{3FB3BC13-55AA-4F33-9917-3FFAF6AFC4DC}" type="pres">
      <dgm:prSet presAssocID="{5E6F26E0-AA98-4DCD-A500-386F6E672B6F}" presName="spacer" presStyleCnt="0"/>
      <dgm:spPr/>
    </dgm:pt>
    <dgm:pt modelId="{147B0464-B66E-4CDA-B3E3-79F3516A730F}" type="pres">
      <dgm:prSet presAssocID="{0D41EFC1-8B76-46CC-A28D-8608AA6CE437}" presName="parentText" presStyleLbl="node1" presStyleIdx="2" presStyleCnt="3" custScaleY="79858" custLinFactNeighborY="57879">
        <dgm:presLayoutVars>
          <dgm:chMax val="0"/>
          <dgm:bulletEnabled val="1"/>
        </dgm:presLayoutVars>
      </dgm:prSet>
      <dgm:spPr/>
      <dgm:t>
        <a:bodyPr/>
        <a:lstStyle/>
        <a:p>
          <a:endParaRPr lang="en-US"/>
        </a:p>
      </dgm:t>
    </dgm:pt>
  </dgm:ptLst>
  <dgm:cxnLst>
    <dgm:cxn modelId="{BFA5F0FA-1B91-42C8-A19D-914CB0AC4562}" srcId="{EF4B04B0-0667-4781-96E7-8BAAD6064CB2}" destId="{42933438-8041-40DE-8DC1-9EA5AB327073}" srcOrd="1" destOrd="0" parTransId="{C840E56C-9E6B-4F1C-897D-571A5DA48535}" sibTransId="{5E6F26E0-AA98-4DCD-A500-386F6E672B6F}"/>
    <dgm:cxn modelId="{9C7FEA85-C8A9-49C7-8107-FEA60ABAD3AA}" srcId="{EF4B04B0-0667-4781-96E7-8BAAD6064CB2}" destId="{EE774D81-3A2A-4524-B762-42C4E92D7657}" srcOrd="0" destOrd="0" parTransId="{688CC288-476E-46C9-A3E4-C92AD2955BE1}" sibTransId="{8701AF18-1995-48C2-873C-6B2E6AAFC37C}"/>
    <dgm:cxn modelId="{E9F07B01-F358-41F4-9A92-8861F64076A5}" type="presOf" srcId="{0D41EFC1-8B76-46CC-A28D-8608AA6CE437}" destId="{147B0464-B66E-4CDA-B3E3-79F3516A730F}" srcOrd="0" destOrd="0" presId="urn:microsoft.com/office/officeart/2005/8/layout/vList2"/>
    <dgm:cxn modelId="{9E9CA16D-55C4-4EF7-A144-A75290D74B66}" type="presOf" srcId="{EF4B04B0-0667-4781-96E7-8BAAD6064CB2}" destId="{176B75C9-7DBA-428B-966B-8885697A0995}" srcOrd="0" destOrd="0" presId="urn:microsoft.com/office/officeart/2005/8/layout/vList2"/>
    <dgm:cxn modelId="{61B0E00E-8E74-4408-AD79-819314D7A1B4}" type="presOf" srcId="{EE774D81-3A2A-4524-B762-42C4E92D7657}" destId="{3E091E8E-D2CF-4EB6-8D02-263C378BFE5C}" srcOrd="0" destOrd="0" presId="urn:microsoft.com/office/officeart/2005/8/layout/vList2"/>
    <dgm:cxn modelId="{EDB09FC6-7677-461C-8A94-9F7A807BC618}" srcId="{EF4B04B0-0667-4781-96E7-8BAAD6064CB2}" destId="{0D41EFC1-8B76-46CC-A28D-8608AA6CE437}" srcOrd="2" destOrd="0" parTransId="{D38A86A9-E109-46F4-A894-9583070A2AE5}" sibTransId="{90D4FCB9-BA58-4D6E-AEDD-FE52B6194679}"/>
    <dgm:cxn modelId="{7512F32F-AEA4-4941-8F8A-7C98BA52E69F}" type="presOf" srcId="{42933438-8041-40DE-8DC1-9EA5AB327073}" destId="{C4E03438-4B4A-46BB-B83A-CBF64ACD3076}" srcOrd="0" destOrd="0" presId="urn:microsoft.com/office/officeart/2005/8/layout/vList2"/>
    <dgm:cxn modelId="{2F7169E0-CEE1-42C9-A529-2C61225E5851}" type="presParOf" srcId="{176B75C9-7DBA-428B-966B-8885697A0995}" destId="{3E091E8E-D2CF-4EB6-8D02-263C378BFE5C}" srcOrd="0" destOrd="0" presId="urn:microsoft.com/office/officeart/2005/8/layout/vList2"/>
    <dgm:cxn modelId="{1EF0D763-7978-4261-9AA9-703BBCA6C472}" type="presParOf" srcId="{176B75C9-7DBA-428B-966B-8885697A0995}" destId="{1C338E7B-854F-431F-A27A-BFB5C98FCC65}" srcOrd="1" destOrd="0" presId="urn:microsoft.com/office/officeart/2005/8/layout/vList2"/>
    <dgm:cxn modelId="{8AD32C04-C862-480D-8C35-8B89CF301088}" type="presParOf" srcId="{176B75C9-7DBA-428B-966B-8885697A0995}" destId="{C4E03438-4B4A-46BB-B83A-CBF64ACD3076}" srcOrd="2" destOrd="0" presId="urn:microsoft.com/office/officeart/2005/8/layout/vList2"/>
    <dgm:cxn modelId="{7F2B3AA3-4020-49FC-947C-0AAE5DBBFF35}" type="presParOf" srcId="{176B75C9-7DBA-428B-966B-8885697A0995}" destId="{3FB3BC13-55AA-4F33-9917-3FFAF6AFC4DC}" srcOrd="3" destOrd="0" presId="urn:microsoft.com/office/officeart/2005/8/layout/vList2"/>
    <dgm:cxn modelId="{EAABBB75-CD2F-4FE2-979E-80B6C7276E05}" type="presParOf" srcId="{176B75C9-7DBA-428B-966B-8885697A0995}" destId="{147B0464-B66E-4CDA-B3E3-79F3516A730F}"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E88002-32EF-4A2E-BB59-C948A841879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0DF0CD8-08A2-4305-99D4-E7B6B9A3DBA3}">
      <dgm:prSet phldrT="[Text]" custT="1"/>
      <dgm:spPr/>
      <dgm:t>
        <a:bodyPr/>
        <a:lstStyle/>
        <a:p>
          <a:pPr algn="ctr"/>
          <a:r>
            <a:rPr lang="en-US" sz="3200" b="1" dirty="0" err="1" smtClean="0">
              <a:solidFill>
                <a:schemeClr val="tx1"/>
              </a:solidFill>
              <a:latin typeface="Times New Roman" pitchFamily="18" charset="0"/>
              <a:cs typeface="Times New Roman" pitchFamily="18" charset="0"/>
            </a:rPr>
            <a:t>Công</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xã</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thị</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tộc</a:t>
          </a:r>
          <a:endParaRPr lang="en-US" sz="3200" b="1" dirty="0">
            <a:solidFill>
              <a:schemeClr val="tx1"/>
            </a:solidFill>
            <a:latin typeface="Times New Roman" pitchFamily="18" charset="0"/>
            <a:cs typeface="Times New Roman" pitchFamily="18" charset="0"/>
          </a:endParaRPr>
        </a:p>
      </dgm:t>
    </dgm:pt>
    <dgm:pt modelId="{E1F8D991-CF3D-470E-B4E8-40B34103F12F}" type="parTrans" cxnId="{C101FAA6-7C1F-49D0-86CA-02247AC391B1}">
      <dgm:prSet/>
      <dgm:spPr/>
      <dgm:t>
        <a:bodyPr/>
        <a:lstStyle/>
        <a:p>
          <a:endParaRPr lang="en-US" sz="3200">
            <a:solidFill>
              <a:schemeClr val="tx1"/>
            </a:solidFill>
            <a:latin typeface="Times New Roman" pitchFamily="18" charset="0"/>
            <a:cs typeface="Times New Roman" pitchFamily="18" charset="0"/>
          </a:endParaRPr>
        </a:p>
      </dgm:t>
    </dgm:pt>
    <dgm:pt modelId="{3CA4D461-C012-4D82-BF15-A5A58FF3E072}" type="sibTrans" cxnId="{C101FAA6-7C1F-49D0-86CA-02247AC391B1}">
      <dgm:prSet/>
      <dgm:spPr/>
      <dgm:t>
        <a:bodyPr/>
        <a:lstStyle/>
        <a:p>
          <a:endParaRPr lang="en-US" sz="3200">
            <a:solidFill>
              <a:schemeClr val="tx1"/>
            </a:solidFill>
            <a:latin typeface="Times New Roman" pitchFamily="18" charset="0"/>
            <a:cs typeface="Times New Roman" pitchFamily="18" charset="0"/>
          </a:endParaRPr>
        </a:p>
      </dgm:t>
    </dgm:pt>
    <dgm:pt modelId="{63A48065-94B6-4A59-A76E-6C22F10DC1C3}">
      <dgm:prSet phldrT="[Text]" custT="1"/>
      <dgm:spPr/>
      <dgm:t>
        <a:bodyPr/>
        <a:lstStyle/>
        <a:p>
          <a:pPr algn="ctr"/>
          <a:r>
            <a:rPr lang="en-US" sz="3200" dirty="0" err="1" smtClean="0">
              <a:solidFill>
                <a:schemeClr val="tx1"/>
              </a:solidFill>
              <a:latin typeface="Times New Roman" pitchFamily="18" charset="0"/>
              <a:cs typeface="Times New Roman" pitchFamily="18" charset="0"/>
            </a:rPr>
            <a:t>Gồm</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các</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gia</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đình</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có</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quan</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hệ</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huyết</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thống</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sống</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cùng</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nhau</a:t>
          </a:r>
          <a:r>
            <a:rPr lang="en-US" sz="3200" dirty="0" smtClean="0">
              <a:solidFill>
                <a:schemeClr val="tx1"/>
              </a:solidFill>
              <a:latin typeface="Times New Roman" pitchFamily="18" charset="0"/>
              <a:cs typeface="Times New Roman" pitchFamily="18" charset="0"/>
            </a:rPr>
            <a:t>. </a:t>
          </a:r>
          <a:endParaRPr lang="en-US" sz="3200" dirty="0">
            <a:solidFill>
              <a:schemeClr val="tx1"/>
            </a:solidFill>
            <a:latin typeface="Times New Roman" pitchFamily="18" charset="0"/>
            <a:cs typeface="Times New Roman" pitchFamily="18" charset="0"/>
          </a:endParaRPr>
        </a:p>
      </dgm:t>
    </dgm:pt>
    <dgm:pt modelId="{A0FAFA5A-A827-46A9-9E95-AA99A26B0AFA}" type="parTrans" cxnId="{2A3F3CA8-20BE-4B2F-8908-0BCBCCCEDC62}">
      <dgm:prSet/>
      <dgm:spPr/>
      <dgm:t>
        <a:bodyPr/>
        <a:lstStyle/>
        <a:p>
          <a:endParaRPr lang="en-US" sz="3200">
            <a:solidFill>
              <a:schemeClr val="tx1"/>
            </a:solidFill>
            <a:latin typeface="Times New Roman" pitchFamily="18" charset="0"/>
            <a:cs typeface="Times New Roman" pitchFamily="18" charset="0"/>
          </a:endParaRPr>
        </a:p>
      </dgm:t>
    </dgm:pt>
    <dgm:pt modelId="{1B197CBF-A986-4239-8773-437E29D79323}" type="sibTrans" cxnId="{2A3F3CA8-20BE-4B2F-8908-0BCBCCCEDC62}">
      <dgm:prSet/>
      <dgm:spPr/>
      <dgm:t>
        <a:bodyPr/>
        <a:lstStyle/>
        <a:p>
          <a:endParaRPr lang="en-US" sz="3200">
            <a:solidFill>
              <a:schemeClr val="tx1"/>
            </a:solidFill>
            <a:latin typeface="Times New Roman" pitchFamily="18" charset="0"/>
            <a:cs typeface="Times New Roman" pitchFamily="18" charset="0"/>
          </a:endParaRPr>
        </a:p>
      </dgm:t>
    </dgm:pt>
    <dgm:pt modelId="{DDE2A19D-2AE4-469D-BFDC-D96DE588A4CD}">
      <dgm:prSet phldrT="[Text]" custT="1"/>
      <dgm:spPr/>
      <dgm:t>
        <a:bodyPr/>
        <a:lstStyle/>
        <a:p>
          <a:pPr algn="ctr"/>
          <a:r>
            <a:rPr lang="en-US" sz="3200" dirty="0" err="1" smtClean="0">
              <a:solidFill>
                <a:schemeClr val="tx1"/>
              </a:solidFill>
              <a:latin typeface="Times New Roman" pitchFamily="18" charset="0"/>
              <a:cs typeface="Times New Roman" pitchFamily="18" charset="0"/>
            </a:rPr>
            <a:t>Nhiều</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thị</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tộc</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sống</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cạnh</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nhau</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có</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quan</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hệ</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họ</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hàng</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và</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gắn</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bó</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với</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nhau</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hợp</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thành</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bộ</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lạc</a:t>
          </a:r>
          <a:r>
            <a:rPr lang="en-US" sz="3200" dirty="0" smtClean="0">
              <a:solidFill>
                <a:schemeClr val="tx1"/>
              </a:solidFill>
              <a:latin typeface="Times New Roman" pitchFamily="18" charset="0"/>
              <a:cs typeface="Times New Roman" pitchFamily="18" charset="0"/>
            </a:rPr>
            <a:t>.</a:t>
          </a:r>
          <a:endParaRPr lang="en-US" sz="3200" dirty="0">
            <a:solidFill>
              <a:schemeClr val="tx1"/>
            </a:solidFill>
            <a:latin typeface="Times New Roman" pitchFamily="18" charset="0"/>
            <a:cs typeface="Times New Roman" pitchFamily="18" charset="0"/>
          </a:endParaRPr>
        </a:p>
      </dgm:t>
    </dgm:pt>
    <dgm:pt modelId="{5B559E73-D088-4A6A-8CED-BC8350E49F6E}" type="parTrans" cxnId="{CEACBFCC-0E95-4AF8-A7A5-06DE4482309B}">
      <dgm:prSet/>
      <dgm:spPr/>
      <dgm:t>
        <a:bodyPr/>
        <a:lstStyle/>
        <a:p>
          <a:endParaRPr lang="en-US" sz="3200">
            <a:solidFill>
              <a:schemeClr val="tx1"/>
            </a:solidFill>
            <a:latin typeface="Times New Roman" pitchFamily="18" charset="0"/>
            <a:cs typeface="Times New Roman" pitchFamily="18" charset="0"/>
          </a:endParaRPr>
        </a:p>
      </dgm:t>
    </dgm:pt>
    <dgm:pt modelId="{21F01543-67FA-4188-83CE-BC9EFC9BE9DA}" type="sibTrans" cxnId="{CEACBFCC-0E95-4AF8-A7A5-06DE4482309B}">
      <dgm:prSet/>
      <dgm:spPr/>
      <dgm:t>
        <a:bodyPr/>
        <a:lstStyle/>
        <a:p>
          <a:endParaRPr lang="en-US" sz="3200">
            <a:solidFill>
              <a:schemeClr val="tx1"/>
            </a:solidFill>
            <a:latin typeface="Times New Roman" pitchFamily="18" charset="0"/>
            <a:cs typeface="Times New Roman" pitchFamily="18" charset="0"/>
          </a:endParaRPr>
        </a:p>
      </dgm:t>
    </dgm:pt>
    <dgm:pt modelId="{CC7C3CE4-192F-485F-AF87-E08B01362A17}">
      <dgm:prSet phldrT="[Text]" custT="1"/>
      <dgm:spPr/>
      <dgm:t>
        <a:bodyPr/>
        <a:lstStyle/>
        <a:p>
          <a:pPr algn="ctr"/>
          <a:r>
            <a:rPr lang="en-US" sz="3200" dirty="0" err="1" smtClean="0">
              <a:solidFill>
                <a:schemeClr val="tx1"/>
              </a:solidFill>
              <a:latin typeface="Times New Roman" pitchFamily="18" charset="0"/>
              <a:cs typeface="Times New Roman" pitchFamily="18" charset="0"/>
            </a:rPr>
            <a:t>Đứng</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đầu</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là</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Tộc</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trưởng</a:t>
          </a:r>
          <a:r>
            <a:rPr lang="en-US" sz="3200" dirty="0" smtClean="0">
              <a:solidFill>
                <a:schemeClr val="tx1"/>
              </a:solidFill>
              <a:latin typeface="Times New Roman" pitchFamily="18" charset="0"/>
              <a:cs typeface="Times New Roman" pitchFamily="18" charset="0"/>
            </a:rPr>
            <a:t>.</a:t>
          </a:r>
          <a:endParaRPr lang="en-US" sz="3200" dirty="0">
            <a:solidFill>
              <a:schemeClr val="tx1"/>
            </a:solidFill>
            <a:latin typeface="Times New Roman" pitchFamily="18" charset="0"/>
            <a:cs typeface="Times New Roman" pitchFamily="18" charset="0"/>
          </a:endParaRPr>
        </a:p>
      </dgm:t>
    </dgm:pt>
    <dgm:pt modelId="{23A4336F-6D54-4856-A6B3-8C9672A3F2C1}" type="parTrans" cxnId="{2F18356C-5EFE-461F-9F20-4B833877FA45}">
      <dgm:prSet/>
      <dgm:spPr/>
      <dgm:t>
        <a:bodyPr/>
        <a:lstStyle/>
        <a:p>
          <a:endParaRPr lang="en-US" sz="3200">
            <a:solidFill>
              <a:schemeClr val="tx1"/>
            </a:solidFill>
          </a:endParaRPr>
        </a:p>
      </dgm:t>
    </dgm:pt>
    <dgm:pt modelId="{A00FA81C-34B5-4A26-B4D4-A272C1372BED}" type="sibTrans" cxnId="{2F18356C-5EFE-461F-9F20-4B833877FA45}">
      <dgm:prSet/>
      <dgm:spPr/>
      <dgm:t>
        <a:bodyPr/>
        <a:lstStyle/>
        <a:p>
          <a:endParaRPr lang="en-US" sz="3200">
            <a:solidFill>
              <a:schemeClr val="tx1"/>
            </a:solidFill>
          </a:endParaRPr>
        </a:p>
      </dgm:t>
    </dgm:pt>
    <dgm:pt modelId="{6C4E330E-AC18-47B1-A10C-75E026227980}" type="pres">
      <dgm:prSet presAssocID="{81E88002-32EF-4A2E-BB59-C948A8418796}" presName="linear" presStyleCnt="0">
        <dgm:presLayoutVars>
          <dgm:animLvl val="lvl"/>
          <dgm:resizeHandles val="exact"/>
        </dgm:presLayoutVars>
      </dgm:prSet>
      <dgm:spPr/>
      <dgm:t>
        <a:bodyPr/>
        <a:lstStyle/>
        <a:p>
          <a:endParaRPr lang="en-US"/>
        </a:p>
      </dgm:t>
    </dgm:pt>
    <dgm:pt modelId="{2C172698-DD54-47F1-9343-4A3D4A751C80}" type="pres">
      <dgm:prSet presAssocID="{B0DF0CD8-08A2-4305-99D4-E7B6B9A3DBA3}" presName="parentText" presStyleLbl="node1" presStyleIdx="0" presStyleCnt="4" custScaleY="66151" custLinFactY="-8195" custLinFactNeighborX="-5" custLinFactNeighborY="-100000">
        <dgm:presLayoutVars>
          <dgm:chMax val="0"/>
          <dgm:bulletEnabled val="1"/>
        </dgm:presLayoutVars>
      </dgm:prSet>
      <dgm:spPr/>
      <dgm:t>
        <a:bodyPr/>
        <a:lstStyle/>
        <a:p>
          <a:endParaRPr lang="en-US"/>
        </a:p>
      </dgm:t>
    </dgm:pt>
    <dgm:pt modelId="{AC0855AF-675E-4985-B00B-0F837F0A842F}" type="pres">
      <dgm:prSet presAssocID="{3CA4D461-C012-4D82-BF15-A5A58FF3E072}" presName="spacer" presStyleCnt="0"/>
      <dgm:spPr/>
    </dgm:pt>
    <dgm:pt modelId="{77B94406-17EB-4C55-9886-E98FCC68F8F2}" type="pres">
      <dgm:prSet presAssocID="{63A48065-94B6-4A59-A76E-6C22F10DC1C3}" presName="parentText" presStyleLbl="node1" presStyleIdx="1" presStyleCnt="4" custScaleY="52174" custLinFactNeighborY="-786">
        <dgm:presLayoutVars>
          <dgm:chMax val="0"/>
          <dgm:bulletEnabled val="1"/>
        </dgm:presLayoutVars>
      </dgm:prSet>
      <dgm:spPr/>
      <dgm:t>
        <a:bodyPr/>
        <a:lstStyle/>
        <a:p>
          <a:endParaRPr lang="en-US"/>
        </a:p>
      </dgm:t>
    </dgm:pt>
    <dgm:pt modelId="{660D9E0C-DABB-47E7-AF80-94BBFE8E1943}" type="pres">
      <dgm:prSet presAssocID="{1B197CBF-A986-4239-8773-437E29D79323}" presName="spacer" presStyleCnt="0"/>
      <dgm:spPr/>
    </dgm:pt>
    <dgm:pt modelId="{40D4E153-B268-47E5-880B-A7B8ED255EEF}" type="pres">
      <dgm:prSet presAssocID="{DDE2A19D-2AE4-469D-BFDC-D96DE588A4CD}" presName="parentText" presStyleLbl="node1" presStyleIdx="2" presStyleCnt="4" custScaleY="94040" custLinFactY="44749" custLinFactNeighborY="100000">
        <dgm:presLayoutVars>
          <dgm:chMax val="0"/>
          <dgm:bulletEnabled val="1"/>
        </dgm:presLayoutVars>
      </dgm:prSet>
      <dgm:spPr/>
      <dgm:t>
        <a:bodyPr/>
        <a:lstStyle/>
        <a:p>
          <a:endParaRPr lang="en-US"/>
        </a:p>
      </dgm:t>
    </dgm:pt>
    <dgm:pt modelId="{219CC76E-A784-4D59-9990-BC4D262D39BD}" type="pres">
      <dgm:prSet presAssocID="{21F01543-67FA-4188-83CE-BC9EFC9BE9DA}" presName="spacer" presStyleCnt="0"/>
      <dgm:spPr/>
    </dgm:pt>
    <dgm:pt modelId="{5A0EFEA5-1F41-4DF9-941D-28BD16C76B45}" type="pres">
      <dgm:prSet presAssocID="{CC7C3CE4-192F-485F-AF87-E08B01362A17}" presName="parentText" presStyleLbl="node1" presStyleIdx="3" presStyleCnt="4" custScaleY="46587" custLinFactY="-94496" custLinFactNeighborY="-100000">
        <dgm:presLayoutVars>
          <dgm:chMax val="0"/>
          <dgm:bulletEnabled val="1"/>
        </dgm:presLayoutVars>
      </dgm:prSet>
      <dgm:spPr/>
      <dgm:t>
        <a:bodyPr/>
        <a:lstStyle/>
        <a:p>
          <a:endParaRPr lang="en-US"/>
        </a:p>
      </dgm:t>
    </dgm:pt>
  </dgm:ptLst>
  <dgm:cxnLst>
    <dgm:cxn modelId="{82EE8D4B-3937-433E-9438-B8F81B7E4734}" type="presOf" srcId="{81E88002-32EF-4A2E-BB59-C948A8418796}" destId="{6C4E330E-AC18-47B1-A10C-75E026227980}" srcOrd="0" destOrd="0" presId="urn:microsoft.com/office/officeart/2005/8/layout/vList2"/>
    <dgm:cxn modelId="{8B4F4D4D-A7D9-484C-9A7A-3977FAB03A06}" type="presOf" srcId="{63A48065-94B6-4A59-A76E-6C22F10DC1C3}" destId="{77B94406-17EB-4C55-9886-E98FCC68F8F2}" srcOrd="0" destOrd="0" presId="urn:microsoft.com/office/officeart/2005/8/layout/vList2"/>
    <dgm:cxn modelId="{CEACBFCC-0E95-4AF8-A7A5-06DE4482309B}" srcId="{81E88002-32EF-4A2E-BB59-C948A8418796}" destId="{DDE2A19D-2AE4-469D-BFDC-D96DE588A4CD}" srcOrd="2" destOrd="0" parTransId="{5B559E73-D088-4A6A-8CED-BC8350E49F6E}" sibTransId="{21F01543-67FA-4188-83CE-BC9EFC9BE9DA}"/>
    <dgm:cxn modelId="{93F1227C-24CF-4459-B9BF-28DB922173F4}" type="presOf" srcId="{CC7C3CE4-192F-485F-AF87-E08B01362A17}" destId="{5A0EFEA5-1F41-4DF9-941D-28BD16C76B45}" srcOrd="0" destOrd="0" presId="urn:microsoft.com/office/officeart/2005/8/layout/vList2"/>
    <dgm:cxn modelId="{C101FAA6-7C1F-49D0-86CA-02247AC391B1}" srcId="{81E88002-32EF-4A2E-BB59-C948A8418796}" destId="{B0DF0CD8-08A2-4305-99D4-E7B6B9A3DBA3}" srcOrd="0" destOrd="0" parTransId="{E1F8D991-CF3D-470E-B4E8-40B34103F12F}" sibTransId="{3CA4D461-C012-4D82-BF15-A5A58FF3E072}"/>
    <dgm:cxn modelId="{2F18356C-5EFE-461F-9F20-4B833877FA45}" srcId="{81E88002-32EF-4A2E-BB59-C948A8418796}" destId="{CC7C3CE4-192F-485F-AF87-E08B01362A17}" srcOrd="3" destOrd="0" parTransId="{23A4336F-6D54-4856-A6B3-8C9672A3F2C1}" sibTransId="{A00FA81C-34B5-4A26-B4D4-A272C1372BED}"/>
    <dgm:cxn modelId="{2A3F3CA8-20BE-4B2F-8908-0BCBCCCEDC62}" srcId="{81E88002-32EF-4A2E-BB59-C948A8418796}" destId="{63A48065-94B6-4A59-A76E-6C22F10DC1C3}" srcOrd="1" destOrd="0" parTransId="{A0FAFA5A-A827-46A9-9E95-AA99A26B0AFA}" sibTransId="{1B197CBF-A986-4239-8773-437E29D79323}"/>
    <dgm:cxn modelId="{9074ED25-A0CA-4798-BF48-2C3D3FFF78A4}" type="presOf" srcId="{DDE2A19D-2AE4-469D-BFDC-D96DE588A4CD}" destId="{40D4E153-B268-47E5-880B-A7B8ED255EEF}" srcOrd="0" destOrd="0" presId="urn:microsoft.com/office/officeart/2005/8/layout/vList2"/>
    <dgm:cxn modelId="{96CAB37B-C860-425A-97B2-1387A04460C4}" type="presOf" srcId="{B0DF0CD8-08A2-4305-99D4-E7B6B9A3DBA3}" destId="{2C172698-DD54-47F1-9343-4A3D4A751C80}" srcOrd="0" destOrd="0" presId="urn:microsoft.com/office/officeart/2005/8/layout/vList2"/>
    <dgm:cxn modelId="{36B50D08-9CB7-443F-A0F3-05F84F4F451F}" type="presParOf" srcId="{6C4E330E-AC18-47B1-A10C-75E026227980}" destId="{2C172698-DD54-47F1-9343-4A3D4A751C80}" srcOrd="0" destOrd="0" presId="urn:microsoft.com/office/officeart/2005/8/layout/vList2"/>
    <dgm:cxn modelId="{30667ABD-BCA6-45A1-9B67-D1B259073746}" type="presParOf" srcId="{6C4E330E-AC18-47B1-A10C-75E026227980}" destId="{AC0855AF-675E-4985-B00B-0F837F0A842F}" srcOrd="1" destOrd="0" presId="urn:microsoft.com/office/officeart/2005/8/layout/vList2"/>
    <dgm:cxn modelId="{2E1ED827-B33F-4C3E-9676-56D6A3D78DCB}" type="presParOf" srcId="{6C4E330E-AC18-47B1-A10C-75E026227980}" destId="{77B94406-17EB-4C55-9886-E98FCC68F8F2}" srcOrd="2" destOrd="0" presId="urn:microsoft.com/office/officeart/2005/8/layout/vList2"/>
    <dgm:cxn modelId="{0869D2D1-AD0F-4093-97CC-3152B358A8DC}" type="presParOf" srcId="{6C4E330E-AC18-47B1-A10C-75E026227980}" destId="{660D9E0C-DABB-47E7-AF80-94BBFE8E1943}" srcOrd="3" destOrd="0" presId="urn:microsoft.com/office/officeart/2005/8/layout/vList2"/>
    <dgm:cxn modelId="{5ACB0E82-3B9A-4B0D-9258-E1888D6D7525}" type="presParOf" srcId="{6C4E330E-AC18-47B1-A10C-75E026227980}" destId="{40D4E153-B268-47E5-880B-A7B8ED255EEF}" srcOrd="4" destOrd="0" presId="urn:microsoft.com/office/officeart/2005/8/layout/vList2"/>
    <dgm:cxn modelId="{47BADC05-05AD-4EFC-816A-609FD834F0F1}" type="presParOf" srcId="{6C4E330E-AC18-47B1-A10C-75E026227980}" destId="{219CC76E-A784-4D59-9990-BC4D262D39BD}" srcOrd="5" destOrd="0" presId="urn:microsoft.com/office/officeart/2005/8/layout/vList2"/>
    <dgm:cxn modelId="{9420C72B-FEA4-4641-91DC-24D71CF97254}" type="presParOf" srcId="{6C4E330E-AC18-47B1-A10C-75E026227980}" destId="{5A0EFEA5-1F41-4DF9-941D-28BD16C76B45}" srcOrd="6"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F4B04B0-0667-4781-96E7-8BAAD6064CB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E774D81-3A2A-4524-B762-42C4E92D7657}">
      <dgm:prSet phldrT="[Text]" custT="1"/>
      <dgm:spPr/>
      <dgm:t>
        <a:bodyPr/>
        <a:lstStyle/>
        <a:p>
          <a:pPr algn="ctr"/>
          <a:r>
            <a:rPr lang="en-US" sz="3200" b="1" dirty="0" err="1" smtClean="0">
              <a:solidFill>
                <a:schemeClr val="tx1"/>
              </a:solidFill>
              <a:latin typeface="Times New Roman" pitchFamily="18" charset="0"/>
              <a:cs typeface="Times New Roman" pitchFamily="18" charset="0"/>
            </a:rPr>
            <a:t>Bầy</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người</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nguyên</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thủy</a:t>
          </a:r>
          <a:endParaRPr lang="en-US" sz="3200" b="1" dirty="0">
            <a:solidFill>
              <a:schemeClr val="tx1"/>
            </a:solidFill>
            <a:latin typeface="Times New Roman" pitchFamily="18" charset="0"/>
            <a:cs typeface="Times New Roman" pitchFamily="18" charset="0"/>
          </a:endParaRPr>
        </a:p>
      </dgm:t>
    </dgm:pt>
    <dgm:pt modelId="{688CC288-476E-46C9-A3E4-C92AD2955BE1}" type="parTrans" cxnId="{9C7FEA85-C8A9-49C7-8107-FEA60ABAD3AA}">
      <dgm:prSet/>
      <dgm:spPr/>
      <dgm:t>
        <a:bodyPr/>
        <a:lstStyle/>
        <a:p>
          <a:endParaRPr lang="en-US"/>
        </a:p>
      </dgm:t>
    </dgm:pt>
    <dgm:pt modelId="{8701AF18-1995-48C2-873C-6B2E6AAFC37C}" type="sibTrans" cxnId="{9C7FEA85-C8A9-49C7-8107-FEA60ABAD3AA}">
      <dgm:prSet/>
      <dgm:spPr/>
      <dgm:t>
        <a:bodyPr/>
        <a:lstStyle/>
        <a:p>
          <a:endParaRPr lang="en-US"/>
        </a:p>
      </dgm:t>
    </dgm:pt>
    <dgm:pt modelId="{42933438-8041-40DE-8DC1-9EA5AB327073}">
      <dgm:prSet phldrT="[Text]" custT="1"/>
      <dgm:spPr>
        <a:blipFill rotWithShape="0">
          <a:blip xmlns:r="http://schemas.openxmlformats.org/officeDocument/2006/relationships" r:embed="rId1"/>
          <a:stretch>
            <a:fillRect/>
          </a:stretch>
        </a:blipFill>
      </dgm:spPr>
      <dgm:t>
        <a:bodyPr/>
        <a:lstStyle/>
        <a:p>
          <a:pPr algn="ctr"/>
          <a:endParaRPr lang="en-US" sz="2800" dirty="0">
            <a:latin typeface="Times New Roman" pitchFamily="18" charset="0"/>
            <a:cs typeface="Times New Roman" pitchFamily="18" charset="0"/>
          </a:endParaRPr>
        </a:p>
      </dgm:t>
    </dgm:pt>
    <dgm:pt modelId="{C840E56C-9E6B-4F1C-897D-571A5DA48535}" type="parTrans" cxnId="{BFA5F0FA-1B91-42C8-A19D-914CB0AC4562}">
      <dgm:prSet/>
      <dgm:spPr/>
      <dgm:t>
        <a:bodyPr/>
        <a:lstStyle/>
        <a:p>
          <a:endParaRPr lang="en-US"/>
        </a:p>
      </dgm:t>
    </dgm:pt>
    <dgm:pt modelId="{5E6F26E0-AA98-4DCD-A500-386F6E672B6F}" type="sibTrans" cxnId="{BFA5F0FA-1B91-42C8-A19D-914CB0AC4562}">
      <dgm:prSet/>
      <dgm:spPr/>
      <dgm:t>
        <a:bodyPr/>
        <a:lstStyle/>
        <a:p>
          <a:endParaRPr lang="en-US"/>
        </a:p>
      </dgm:t>
    </dgm:pt>
    <dgm:pt modelId="{0D41EFC1-8B76-46CC-A28D-8608AA6CE437}">
      <dgm:prSet phldrT="[Text]" custT="1"/>
      <dgm:spPr>
        <a:blipFill rotWithShape="0">
          <a:blip xmlns:r="http://schemas.openxmlformats.org/officeDocument/2006/relationships" r:embed="rId2"/>
          <a:stretch>
            <a:fillRect/>
          </a:stretch>
        </a:blipFill>
      </dgm:spPr>
      <dgm:t>
        <a:bodyPr/>
        <a:lstStyle/>
        <a:p>
          <a:pPr algn="ctr"/>
          <a:endParaRPr lang="en-US" sz="2800" dirty="0">
            <a:latin typeface="Times New Roman" pitchFamily="18" charset="0"/>
            <a:cs typeface="Times New Roman" pitchFamily="18" charset="0"/>
          </a:endParaRPr>
        </a:p>
      </dgm:t>
    </dgm:pt>
    <dgm:pt modelId="{D38A86A9-E109-46F4-A894-9583070A2AE5}" type="parTrans" cxnId="{EDB09FC6-7677-461C-8A94-9F7A807BC618}">
      <dgm:prSet/>
      <dgm:spPr/>
      <dgm:t>
        <a:bodyPr/>
        <a:lstStyle/>
        <a:p>
          <a:endParaRPr lang="en-US"/>
        </a:p>
      </dgm:t>
    </dgm:pt>
    <dgm:pt modelId="{90D4FCB9-BA58-4D6E-AEDD-FE52B6194679}" type="sibTrans" cxnId="{EDB09FC6-7677-461C-8A94-9F7A807BC618}">
      <dgm:prSet/>
      <dgm:spPr/>
      <dgm:t>
        <a:bodyPr/>
        <a:lstStyle/>
        <a:p>
          <a:endParaRPr lang="en-US"/>
        </a:p>
      </dgm:t>
    </dgm:pt>
    <dgm:pt modelId="{176B75C9-7DBA-428B-966B-8885697A0995}" type="pres">
      <dgm:prSet presAssocID="{EF4B04B0-0667-4781-96E7-8BAAD6064CB2}" presName="linear" presStyleCnt="0">
        <dgm:presLayoutVars>
          <dgm:animLvl val="lvl"/>
          <dgm:resizeHandles val="exact"/>
        </dgm:presLayoutVars>
      </dgm:prSet>
      <dgm:spPr/>
      <dgm:t>
        <a:bodyPr/>
        <a:lstStyle/>
        <a:p>
          <a:endParaRPr lang="en-US"/>
        </a:p>
      </dgm:t>
    </dgm:pt>
    <dgm:pt modelId="{3E091E8E-D2CF-4EB6-8D02-263C378BFE5C}" type="pres">
      <dgm:prSet presAssocID="{EE774D81-3A2A-4524-B762-42C4E92D7657}" presName="parentText" presStyleLbl="node1" presStyleIdx="0" presStyleCnt="3" custScaleY="58971" custLinFactY="-423" custLinFactNeighborX="10438" custLinFactNeighborY="-100000">
        <dgm:presLayoutVars>
          <dgm:chMax val="0"/>
          <dgm:bulletEnabled val="1"/>
        </dgm:presLayoutVars>
      </dgm:prSet>
      <dgm:spPr/>
      <dgm:t>
        <a:bodyPr/>
        <a:lstStyle/>
        <a:p>
          <a:endParaRPr lang="en-US"/>
        </a:p>
      </dgm:t>
    </dgm:pt>
    <dgm:pt modelId="{1C338E7B-854F-431F-A27A-BFB5C98FCC65}" type="pres">
      <dgm:prSet presAssocID="{8701AF18-1995-48C2-873C-6B2E6AAFC37C}" presName="spacer" presStyleCnt="0"/>
      <dgm:spPr/>
    </dgm:pt>
    <dgm:pt modelId="{C4E03438-4B4A-46BB-B83A-CBF64ACD3076}" type="pres">
      <dgm:prSet presAssocID="{42933438-8041-40DE-8DC1-9EA5AB327073}" presName="parentText" presStyleLbl="node1" presStyleIdx="1" presStyleCnt="3" custScaleY="184516" custLinFactNeighborY="27567">
        <dgm:presLayoutVars>
          <dgm:chMax val="0"/>
          <dgm:bulletEnabled val="1"/>
        </dgm:presLayoutVars>
      </dgm:prSet>
      <dgm:spPr/>
      <dgm:t>
        <a:bodyPr/>
        <a:lstStyle/>
        <a:p>
          <a:endParaRPr lang="en-US"/>
        </a:p>
      </dgm:t>
    </dgm:pt>
    <dgm:pt modelId="{3FB3BC13-55AA-4F33-9917-3FFAF6AFC4DC}" type="pres">
      <dgm:prSet presAssocID="{5E6F26E0-AA98-4DCD-A500-386F6E672B6F}" presName="spacer" presStyleCnt="0"/>
      <dgm:spPr/>
    </dgm:pt>
    <dgm:pt modelId="{147B0464-B66E-4CDA-B3E3-79F3516A730F}" type="pres">
      <dgm:prSet presAssocID="{0D41EFC1-8B76-46CC-A28D-8608AA6CE437}" presName="parentText" presStyleLbl="node1" presStyleIdx="2" presStyleCnt="3" custScaleY="192244" custLinFactY="238309" custLinFactNeighborX="-666" custLinFactNeighborY="300000">
        <dgm:presLayoutVars>
          <dgm:chMax val="0"/>
          <dgm:bulletEnabled val="1"/>
        </dgm:presLayoutVars>
      </dgm:prSet>
      <dgm:spPr/>
      <dgm:t>
        <a:bodyPr/>
        <a:lstStyle/>
        <a:p>
          <a:endParaRPr lang="en-US"/>
        </a:p>
      </dgm:t>
    </dgm:pt>
  </dgm:ptLst>
  <dgm:cxnLst>
    <dgm:cxn modelId="{49674D41-64D2-4BC8-8242-C2DE86423464}" type="presOf" srcId="{42933438-8041-40DE-8DC1-9EA5AB327073}" destId="{C4E03438-4B4A-46BB-B83A-CBF64ACD3076}" srcOrd="0" destOrd="0" presId="urn:microsoft.com/office/officeart/2005/8/layout/vList2"/>
    <dgm:cxn modelId="{BFA5F0FA-1B91-42C8-A19D-914CB0AC4562}" srcId="{EF4B04B0-0667-4781-96E7-8BAAD6064CB2}" destId="{42933438-8041-40DE-8DC1-9EA5AB327073}" srcOrd="1" destOrd="0" parTransId="{C840E56C-9E6B-4F1C-897D-571A5DA48535}" sibTransId="{5E6F26E0-AA98-4DCD-A500-386F6E672B6F}"/>
    <dgm:cxn modelId="{9C7FEA85-C8A9-49C7-8107-FEA60ABAD3AA}" srcId="{EF4B04B0-0667-4781-96E7-8BAAD6064CB2}" destId="{EE774D81-3A2A-4524-B762-42C4E92D7657}" srcOrd="0" destOrd="0" parTransId="{688CC288-476E-46C9-A3E4-C92AD2955BE1}" sibTransId="{8701AF18-1995-48C2-873C-6B2E6AAFC37C}"/>
    <dgm:cxn modelId="{EDB09FC6-7677-461C-8A94-9F7A807BC618}" srcId="{EF4B04B0-0667-4781-96E7-8BAAD6064CB2}" destId="{0D41EFC1-8B76-46CC-A28D-8608AA6CE437}" srcOrd="2" destOrd="0" parTransId="{D38A86A9-E109-46F4-A894-9583070A2AE5}" sibTransId="{90D4FCB9-BA58-4D6E-AEDD-FE52B6194679}"/>
    <dgm:cxn modelId="{F9C7FEF0-B168-4623-872F-3D50C2F59FAF}" type="presOf" srcId="{EE774D81-3A2A-4524-B762-42C4E92D7657}" destId="{3E091E8E-D2CF-4EB6-8D02-263C378BFE5C}" srcOrd="0" destOrd="0" presId="urn:microsoft.com/office/officeart/2005/8/layout/vList2"/>
    <dgm:cxn modelId="{E2984412-7A2D-46AF-8925-A691C886E9B4}" type="presOf" srcId="{0D41EFC1-8B76-46CC-A28D-8608AA6CE437}" destId="{147B0464-B66E-4CDA-B3E3-79F3516A730F}" srcOrd="0" destOrd="0" presId="urn:microsoft.com/office/officeart/2005/8/layout/vList2"/>
    <dgm:cxn modelId="{7B228481-A7BA-4D9B-8F31-423A29D5A49F}" type="presOf" srcId="{EF4B04B0-0667-4781-96E7-8BAAD6064CB2}" destId="{176B75C9-7DBA-428B-966B-8885697A0995}" srcOrd="0" destOrd="0" presId="urn:microsoft.com/office/officeart/2005/8/layout/vList2"/>
    <dgm:cxn modelId="{9CBD00D8-CECB-47F9-AC1F-AB597D9C306E}" type="presParOf" srcId="{176B75C9-7DBA-428B-966B-8885697A0995}" destId="{3E091E8E-D2CF-4EB6-8D02-263C378BFE5C}" srcOrd="0" destOrd="0" presId="urn:microsoft.com/office/officeart/2005/8/layout/vList2"/>
    <dgm:cxn modelId="{B7C43375-18F2-4A81-AEF0-5B4CEB90094B}" type="presParOf" srcId="{176B75C9-7DBA-428B-966B-8885697A0995}" destId="{1C338E7B-854F-431F-A27A-BFB5C98FCC65}" srcOrd="1" destOrd="0" presId="urn:microsoft.com/office/officeart/2005/8/layout/vList2"/>
    <dgm:cxn modelId="{EEAE8E38-9052-4839-9E97-23A711607614}" type="presParOf" srcId="{176B75C9-7DBA-428B-966B-8885697A0995}" destId="{C4E03438-4B4A-46BB-B83A-CBF64ACD3076}" srcOrd="2" destOrd="0" presId="urn:microsoft.com/office/officeart/2005/8/layout/vList2"/>
    <dgm:cxn modelId="{BFF3DC74-B0F9-4566-AE2C-6F883F872017}" type="presParOf" srcId="{176B75C9-7DBA-428B-966B-8885697A0995}" destId="{3FB3BC13-55AA-4F33-9917-3FFAF6AFC4DC}" srcOrd="3" destOrd="0" presId="urn:microsoft.com/office/officeart/2005/8/layout/vList2"/>
    <dgm:cxn modelId="{8271B815-F73A-4018-878A-0BB477C92F88}" type="presParOf" srcId="{176B75C9-7DBA-428B-966B-8885697A0995}" destId="{147B0464-B66E-4CDA-B3E3-79F3516A730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1E88002-32EF-4A2E-BB59-C948A841879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0DF0CD8-08A2-4305-99D4-E7B6B9A3DBA3}">
      <dgm:prSet phldrT="[Text]" custT="1"/>
      <dgm:spPr/>
      <dgm:t>
        <a:bodyPr/>
        <a:lstStyle/>
        <a:p>
          <a:pPr algn="ctr"/>
          <a:r>
            <a:rPr lang="en-US" sz="3200" b="1" dirty="0" err="1" smtClean="0">
              <a:solidFill>
                <a:schemeClr val="tx1"/>
              </a:solidFill>
              <a:latin typeface="Times New Roman" pitchFamily="18" charset="0"/>
              <a:cs typeface="Times New Roman" pitchFamily="18" charset="0"/>
            </a:rPr>
            <a:t>Công</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xã</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thị</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tộc</a:t>
          </a:r>
          <a:endParaRPr lang="en-US" sz="3200" b="1" dirty="0">
            <a:solidFill>
              <a:schemeClr val="tx1"/>
            </a:solidFill>
            <a:latin typeface="Times New Roman" pitchFamily="18" charset="0"/>
            <a:cs typeface="Times New Roman" pitchFamily="18" charset="0"/>
          </a:endParaRPr>
        </a:p>
      </dgm:t>
    </dgm:pt>
    <dgm:pt modelId="{E1F8D991-CF3D-470E-B4E8-40B34103F12F}" type="parTrans" cxnId="{C101FAA6-7C1F-49D0-86CA-02247AC391B1}">
      <dgm:prSet/>
      <dgm:spPr/>
      <dgm:t>
        <a:bodyPr/>
        <a:lstStyle/>
        <a:p>
          <a:endParaRPr lang="en-US">
            <a:latin typeface="Times New Roman" pitchFamily="18" charset="0"/>
            <a:cs typeface="Times New Roman" pitchFamily="18" charset="0"/>
          </a:endParaRPr>
        </a:p>
      </dgm:t>
    </dgm:pt>
    <dgm:pt modelId="{3CA4D461-C012-4D82-BF15-A5A58FF3E072}" type="sibTrans" cxnId="{C101FAA6-7C1F-49D0-86CA-02247AC391B1}">
      <dgm:prSet/>
      <dgm:spPr/>
      <dgm:t>
        <a:bodyPr/>
        <a:lstStyle/>
        <a:p>
          <a:endParaRPr lang="en-US">
            <a:latin typeface="Times New Roman" pitchFamily="18" charset="0"/>
            <a:cs typeface="Times New Roman" pitchFamily="18" charset="0"/>
          </a:endParaRPr>
        </a:p>
      </dgm:t>
    </dgm:pt>
    <dgm:pt modelId="{63A48065-94B6-4A59-A76E-6C22F10DC1C3}">
      <dgm:prSet phldrT="[Text]" custT="1"/>
      <dgm:spPr>
        <a:blipFill rotWithShape="0">
          <a:blip xmlns:r="http://schemas.openxmlformats.org/officeDocument/2006/relationships" r:embed="rId1"/>
          <a:stretch>
            <a:fillRect/>
          </a:stretch>
        </a:blipFill>
      </dgm:spPr>
      <dgm:t>
        <a:bodyPr/>
        <a:lstStyle/>
        <a:p>
          <a:endParaRPr lang="en-US" sz="2800" dirty="0">
            <a:latin typeface="Times New Roman" pitchFamily="18" charset="0"/>
            <a:cs typeface="Times New Roman" pitchFamily="18" charset="0"/>
          </a:endParaRPr>
        </a:p>
      </dgm:t>
    </dgm:pt>
    <dgm:pt modelId="{A0FAFA5A-A827-46A9-9E95-AA99A26B0AFA}" type="parTrans" cxnId="{2A3F3CA8-20BE-4B2F-8908-0BCBCCCEDC62}">
      <dgm:prSet/>
      <dgm:spPr/>
      <dgm:t>
        <a:bodyPr/>
        <a:lstStyle/>
        <a:p>
          <a:endParaRPr lang="en-US">
            <a:latin typeface="Times New Roman" pitchFamily="18" charset="0"/>
            <a:cs typeface="Times New Roman" pitchFamily="18" charset="0"/>
          </a:endParaRPr>
        </a:p>
      </dgm:t>
    </dgm:pt>
    <dgm:pt modelId="{1B197CBF-A986-4239-8773-437E29D79323}" type="sibTrans" cxnId="{2A3F3CA8-20BE-4B2F-8908-0BCBCCCEDC62}">
      <dgm:prSet/>
      <dgm:spPr/>
      <dgm:t>
        <a:bodyPr/>
        <a:lstStyle/>
        <a:p>
          <a:endParaRPr lang="en-US">
            <a:latin typeface="Times New Roman" pitchFamily="18" charset="0"/>
            <a:cs typeface="Times New Roman" pitchFamily="18" charset="0"/>
          </a:endParaRPr>
        </a:p>
      </dgm:t>
    </dgm:pt>
    <dgm:pt modelId="{DDE2A19D-2AE4-469D-BFDC-D96DE588A4CD}">
      <dgm:prSet phldrT="[Text]" custT="1"/>
      <dgm:spPr>
        <a:blipFill rotWithShape="0">
          <a:blip xmlns:r="http://schemas.openxmlformats.org/officeDocument/2006/relationships" r:embed="rId2"/>
          <a:stretch>
            <a:fillRect/>
          </a:stretch>
        </a:blipFill>
      </dgm:spPr>
      <dgm:t>
        <a:bodyPr/>
        <a:lstStyle/>
        <a:p>
          <a:endParaRPr lang="en-US" sz="2800" dirty="0">
            <a:latin typeface="Times New Roman" pitchFamily="18" charset="0"/>
            <a:cs typeface="Times New Roman" pitchFamily="18" charset="0"/>
          </a:endParaRPr>
        </a:p>
      </dgm:t>
    </dgm:pt>
    <dgm:pt modelId="{5B559E73-D088-4A6A-8CED-BC8350E49F6E}" type="parTrans" cxnId="{CEACBFCC-0E95-4AF8-A7A5-06DE4482309B}">
      <dgm:prSet/>
      <dgm:spPr/>
      <dgm:t>
        <a:bodyPr/>
        <a:lstStyle/>
        <a:p>
          <a:endParaRPr lang="en-US">
            <a:latin typeface="Times New Roman" pitchFamily="18" charset="0"/>
            <a:cs typeface="Times New Roman" pitchFamily="18" charset="0"/>
          </a:endParaRPr>
        </a:p>
      </dgm:t>
    </dgm:pt>
    <dgm:pt modelId="{21F01543-67FA-4188-83CE-BC9EFC9BE9DA}" type="sibTrans" cxnId="{CEACBFCC-0E95-4AF8-A7A5-06DE4482309B}">
      <dgm:prSet/>
      <dgm:spPr/>
      <dgm:t>
        <a:bodyPr/>
        <a:lstStyle/>
        <a:p>
          <a:endParaRPr lang="en-US">
            <a:latin typeface="Times New Roman" pitchFamily="18" charset="0"/>
            <a:cs typeface="Times New Roman" pitchFamily="18" charset="0"/>
          </a:endParaRPr>
        </a:p>
      </dgm:t>
    </dgm:pt>
    <dgm:pt modelId="{6C4E330E-AC18-47B1-A10C-75E026227980}" type="pres">
      <dgm:prSet presAssocID="{81E88002-32EF-4A2E-BB59-C948A8418796}" presName="linear" presStyleCnt="0">
        <dgm:presLayoutVars>
          <dgm:animLvl val="lvl"/>
          <dgm:resizeHandles val="exact"/>
        </dgm:presLayoutVars>
      </dgm:prSet>
      <dgm:spPr/>
      <dgm:t>
        <a:bodyPr/>
        <a:lstStyle/>
        <a:p>
          <a:endParaRPr lang="en-US"/>
        </a:p>
      </dgm:t>
    </dgm:pt>
    <dgm:pt modelId="{2C172698-DD54-47F1-9343-4A3D4A751C80}" type="pres">
      <dgm:prSet presAssocID="{B0DF0CD8-08A2-4305-99D4-E7B6B9A3DBA3}" presName="parentText" presStyleLbl="node1" presStyleIdx="0" presStyleCnt="3" custScaleY="51823" custLinFactY="4920" custLinFactNeighborX="-631" custLinFactNeighborY="100000">
        <dgm:presLayoutVars>
          <dgm:chMax val="0"/>
          <dgm:bulletEnabled val="1"/>
        </dgm:presLayoutVars>
      </dgm:prSet>
      <dgm:spPr/>
      <dgm:t>
        <a:bodyPr/>
        <a:lstStyle/>
        <a:p>
          <a:endParaRPr lang="en-US"/>
        </a:p>
      </dgm:t>
    </dgm:pt>
    <dgm:pt modelId="{AC0855AF-675E-4985-B00B-0F837F0A842F}" type="pres">
      <dgm:prSet presAssocID="{3CA4D461-C012-4D82-BF15-A5A58FF3E072}" presName="spacer" presStyleCnt="0"/>
      <dgm:spPr/>
    </dgm:pt>
    <dgm:pt modelId="{77B94406-17EB-4C55-9886-E98FCC68F8F2}" type="pres">
      <dgm:prSet presAssocID="{63A48065-94B6-4A59-A76E-6C22F10DC1C3}" presName="parentText" presStyleLbl="node1" presStyleIdx="1" presStyleCnt="3" custScaleY="182907" custLinFactY="6738" custLinFactNeighborY="100000">
        <dgm:presLayoutVars>
          <dgm:chMax val="0"/>
          <dgm:bulletEnabled val="1"/>
        </dgm:presLayoutVars>
      </dgm:prSet>
      <dgm:spPr/>
      <dgm:t>
        <a:bodyPr/>
        <a:lstStyle/>
        <a:p>
          <a:endParaRPr lang="en-US"/>
        </a:p>
      </dgm:t>
    </dgm:pt>
    <dgm:pt modelId="{660D9E0C-DABB-47E7-AF80-94BBFE8E1943}" type="pres">
      <dgm:prSet presAssocID="{1B197CBF-A986-4239-8773-437E29D79323}" presName="spacer" presStyleCnt="0"/>
      <dgm:spPr/>
    </dgm:pt>
    <dgm:pt modelId="{40D4E153-B268-47E5-880B-A7B8ED255EEF}" type="pres">
      <dgm:prSet presAssocID="{DDE2A19D-2AE4-469D-BFDC-D96DE588A4CD}" presName="parentText" presStyleLbl="node1" presStyleIdx="2" presStyleCnt="3" custScaleY="184323" custLinFactY="1122" custLinFactNeighborY="100000">
        <dgm:presLayoutVars>
          <dgm:chMax val="0"/>
          <dgm:bulletEnabled val="1"/>
        </dgm:presLayoutVars>
      </dgm:prSet>
      <dgm:spPr/>
      <dgm:t>
        <a:bodyPr/>
        <a:lstStyle/>
        <a:p>
          <a:endParaRPr lang="en-US"/>
        </a:p>
      </dgm:t>
    </dgm:pt>
  </dgm:ptLst>
  <dgm:cxnLst>
    <dgm:cxn modelId="{2A3F3CA8-20BE-4B2F-8908-0BCBCCCEDC62}" srcId="{81E88002-32EF-4A2E-BB59-C948A8418796}" destId="{63A48065-94B6-4A59-A76E-6C22F10DC1C3}" srcOrd="1" destOrd="0" parTransId="{A0FAFA5A-A827-46A9-9E95-AA99A26B0AFA}" sibTransId="{1B197CBF-A986-4239-8773-437E29D79323}"/>
    <dgm:cxn modelId="{866DF539-1427-4C5F-9C37-90F353494307}" type="presOf" srcId="{B0DF0CD8-08A2-4305-99D4-E7B6B9A3DBA3}" destId="{2C172698-DD54-47F1-9343-4A3D4A751C80}" srcOrd="0" destOrd="0" presId="urn:microsoft.com/office/officeart/2005/8/layout/vList2"/>
    <dgm:cxn modelId="{C101FAA6-7C1F-49D0-86CA-02247AC391B1}" srcId="{81E88002-32EF-4A2E-BB59-C948A8418796}" destId="{B0DF0CD8-08A2-4305-99D4-E7B6B9A3DBA3}" srcOrd="0" destOrd="0" parTransId="{E1F8D991-CF3D-470E-B4E8-40B34103F12F}" sibTransId="{3CA4D461-C012-4D82-BF15-A5A58FF3E072}"/>
    <dgm:cxn modelId="{84403EDF-E783-4676-86CC-ABC13508670B}" type="presOf" srcId="{DDE2A19D-2AE4-469D-BFDC-D96DE588A4CD}" destId="{40D4E153-B268-47E5-880B-A7B8ED255EEF}" srcOrd="0" destOrd="0" presId="urn:microsoft.com/office/officeart/2005/8/layout/vList2"/>
    <dgm:cxn modelId="{4DFA2722-A276-4938-8031-2AE30EEE6188}" type="presOf" srcId="{63A48065-94B6-4A59-A76E-6C22F10DC1C3}" destId="{77B94406-17EB-4C55-9886-E98FCC68F8F2}" srcOrd="0" destOrd="0" presId="urn:microsoft.com/office/officeart/2005/8/layout/vList2"/>
    <dgm:cxn modelId="{CEACBFCC-0E95-4AF8-A7A5-06DE4482309B}" srcId="{81E88002-32EF-4A2E-BB59-C948A8418796}" destId="{DDE2A19D-2AE4-469D-BFDC-D96DE588A4CD}" srcOrd="2" destOrd="0" parTransId="{5B559E73-D088-4A6A-8CED-BC8350E49F6E}" sibTransId="{21F01543-67FA-4188-83CE-BC9EFC9BE9DA}"/>
    <dgm:cxn modelId="{C7EE46B9-96A2-4EEA-A48F-2D4D0E629BB2}" type="presOf" srcId="{81E88002-32EF-4A2E-BB59-C948A8418796}" destId="{6C4E330E-AC18-47B1-A10C-75E026227980}" srcOrd="0" destOrd="0" presId="urn:microsoft.com/office/officeart/2005/8/layout/vList2"/>
    <dgm:cxn modelId="{C67D6047-1406-4C06-8623-BD3D641FED33}" type="presParOf" srcId="{6C4E330E-AC18-47B1-A10C-75E026227980}" destId="{2C172698-DD54-47F1-9343-4A3D4A751C80}" srcOrd="0" destOrd="0" presId="urn:microsoft.com/office/officeart/2005/8/layout/vList2"/>
    <dgm:cxn modelId="{D4652EB2-B445-45A8-AEBB-CE7B95DB78B7}" type="presParOf" srcId="{6C4E330E-AC18-47B1-A10C-75E026227980}" destId="{AC0855AF-675E-4985-B00B-0F837F0A842F}" srcOrd="1" destOrd="0" presId="urn:microsoft.com/office/officeart/2005/8/layout/vList2"/>
    <dgm:cxn modelId="{975EDFAD-CEA1-4AEA-AC64-22FA110DC4FC}" type="presParOf" srcId="{6C4E330E-AC18-47B1-A10C-75E026227980}" destId="{77B94406-17EB-4C55-9886-E98FCC68F8F2}" srcOrd="2" destOrd="0" presId="urn:microsoft.com/office/officeart/2005/8/layout/vList2"/>
    <dgm:cxn modelId="{C6D5083F-E3E8-4C51-8E87-FBF682CA8F9C}" type="presParOf" srcId="{6C4E330E-AC18-47B1-A10C-75E026227980}" destId="{660D9E0C-DABB-47E7-AF80-94BBFE8E1943}" srcOrd="3" destOrd="0" presId="urn:microsoft.com/office/officeart/2005/8/layout/vList2"/>
    <dgm:cxn modelId="{25D90C15-6055-4739-8939-2535D9B97786}" type="presParOf" srcId="{6C4E330E-AC18-47B1-A10C-75E026227980}" destId="{40D4E153-B268-47E5-880B-A7B8ED255EEF}"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4AA25A-1ADE-441C-B81E-70CBE545806D}">
      <dsp:nvSpPr>
        <dsp:cNvPr id="0" name=""/>
        <dsp:cNvSpPr/>
      </dsp:nvSpPr>
      <dsp:spPr>
        <a:xfrm>
          <a:off x="0" y="578727"/>
          <a:ext cx="8128000" cy="907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C57E38-DE0D-4D1E-9616-676D7E00A3FA}">
      <dsp:nvSpPr>
        <dsp:cNvPr id="0" name=""/>
        <dsp:cNvSpPr/>
      </dsp:nvSpPr>
      <dsp:spPr>
        <a:xfrm>
          <a:off x="314157" y="487684"/>
          <a:ext cx="7752880" cy="10627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ctr" defTabSz="1866900">
            <a:lnSpc>
              <a:spcPct val="90000"/>
            </a:lnSpc>
            <a:spcBef>
              <a:spcPct val="0"/>
            </a:spcBef>
            <a:spcAft>
              <a:spcPct val="35000"/>
            </a:spcAft>
          </a:pPr>
          <a:r>
            <a:rPr lang="en-US" sz="4200" kern="1200" dirty="0" smtClean="0">
              <a:solidFill>
                <a:schemeClr val="tx1"/>
              </a:solidFill>
              <a:latin typeface="Times New Roman" panose="02020603050405020304" pitchFamily="18" charset="0"/>
              <a:cs typeface="Times New Roman" panose="02020603050405020304" pitchFamily="18" charset="0"/>
            </a:rPr>
            <a:t>I. </a:t>
          </a:r>
          <a:r>
            <a:rPr lang="en-US" sz="4200" kern="1200" dirty="0" err="1" smtClean="0">
              <a:solidFill>
                <a:schemeClr val="tx1"/>
              </a:solidFill>
              <a:latin typeface="Times New Roman" panose="02020603050405020304" pitchFamily="18" charset="0"/>
              <a:cs typeface="Times New Roman" panose="02020603050405020304" pitchFamily="18" charset="0"/>
            </a:rPr>
            <a:t>Các</a:t>
          </a:r>
          <a:r>
            <a:rPr lang="en-US" sz="4200" kern="1200" dirty="0" smtClean="0">
              <a:solidFill>
                <a:schemeClr val="tx1"/>
              </a:solidFill>
              <a:latin typeface="Times New Roman" panose="02020603050405020304" pitchFamily="18" charset="0"/>
              <a:cs typeface="Times New Roman" panose="02020603050405020304" pitchFamily="18" charset="0"/>
            </a:rPr>
            <a:t> </a:t>
          </a:r>
          <a:r>
            <a:rPr lang="en-US" sz="4200" kern="1200" dirty="0" err="1" smtClean="0">
              <a:solidFill>
                <a:schemeClr val="tx1"/>
              </a:solidFill>
              <a:latin typeface="Times New Roman" panose="02020603050405020304" pitchFamily="18" charset="0"/>
              <a:cs typeface="Times New Roman" panose="02020603050405020304" pitchFamily="18" charset="0"/>
            </a:rPr>
            <a:t>giai</a:t>
          </a:r>
          <a:r>
            <a:rPr lang="en-US" sz="4200" kern="1200" dirty="0" smtClean="0">
              <a:solidFill>
                <a:schemeClr val="tx1"/>
              </a:solidFill>
              <a:latin typeface="Times New Roman" panose="02020603050405020304" pitchFamily="18" charset="0"/>
              <a:cs typeface="Times New Roman" panose="02020603050405020304" pitchFamily="18" charset="0"/>
            </a:rPr>
            <a:t> </a:t>
          </a:r>
          <a:r>
            <a:rPr lang="en-US" sz="4200" kern="1200" dirty="0" err="1" smtClean="0">
              <a:solidFill>
                <a:schemeClr val="tx1"/>
              </a:solidFill>
              <a:latin typeface="Times New Roman" panose="02020603050405020304" pitchFamily="18" charset="0"/>
              <a:cs typeface="Times New Roman" panose="02020603050405020304" pitchFamily="18" charset="0"/>
            </a:rPr>
            <a:t>đoạn</a:t>
          </a:r>
          <a:r>
            <a:rPr lang="en-US" sz="4200" kern="1200" dirty="0" smtClean="0">
              <a:solidFill>
                <a:schemeClr val="tx1"/>
              </a:solidFill>
              <a:latin typeface="Times New Roman" panose="02020603050405020304" pitchFamily="18" charset="0"/>
              <a:cs typeface="Times New Roman" panose="02020603050405020304" pitchFamily="18" charset="0"/>
            </a:rPr>
            <a:t> </a:t>
          </a:r>
          <a:r>
            <a:rPr lang="en-US" sz="4200" kern="1200" dirty="0" err="1" smtClean="0">
              <a:solidFill>
                <a:schemeClr val="tx1"/>
              </a:solidFill>
              <a:latin typeface="Times New Roman" panose="02020603050405020304" pitchFamily="18" charset="0"/>
              <a:cs typeface="Times New Roman" panose="02020603050405020304" pitchFamily="18" charset="0"/>
            </a:rPr>
            <a:t>tiến</a:t>
          </a:r>
          <a:r>
            <a:rPr lang="en-US" sz="4200" kern="1200" dirty="0" smtClean="0">
              <a:solidFill>
                <a:schemeClr val="tx1"/>
              </a:solidFill>
              <a:latin typeface="Times New Roman" panose="02020603050405020304" pitchFamily="18" charset="0"/>
              <a:cs typeface="Times New Roman" panose="02020603050405020304" pitchFamily="18" charset="0"/>
            </a:rPr>
            <a:t> </a:t>
          </a:r>
          <a:r>
            <a:rPr lang="en-US" sz="4200" kern="1200" dirty="0" err="1" smtClean="0">
              <a:solidFill>
                <a:schemeClr val="tx1"/>
              </a:solidFill>
              <a:latin typeface="Times New Roman" panose="02020603050405020304" pitchFamily="18" charset="0"/>
              <a:cs typeface="Times New Roman" panose="02020603050405020304" pitchFamily="18" charset="0"/>
            </a:rPr>
            <a:t>triển</a:t>
          </a:r>
          <a:r>
            <a:rPr lang="en-US" sz="4200" kern="1200" dirty="0" smtClean="0">
              <a:solidFill>
                <a:schemeClr val="tx1"/>
              </a:solidFill>
              <a:latin typeface="Times New Roman" panose="02020603050405020304" pitchFamily="18" charset="0"/>
              <a:cs typeface="Times New Roman" panose="02020603050405020304" pitchFamily="18" charset="0"/>
            </a:rPr>
            <a:t> </a:t>
          </a:r>
          <a:r>
            <a:rPr lang="en-US" sz="4200" kern="1200" dirty="0" err="1" smtClean="0">
              <a:solidFill>
                <a:schemeClr val="tx1"/>
              </a:solidFill>
              <a:latin typeface="Times New Roman" panose="02020603050405020304" pitchFamily="18" charset="0"/>
              <a:cs typeface="Times New Roman" panose="02020603050405020304" pitchFamily="18" charset="0"/>
            </a:rPr>
            <a:t>của</a:t>
          </a:r>
          <a:r>
            <a:rPr lang="en-US" sz="4200" kern="1200" dirty="0" smtClean="0">
              <a:solidFill>
                <a:schemeClr val="tx1"/>
              </a:solidFill>
              <a:latin typeface="Times New Roman" panose="02020603050405020304" pitchFamily="18" charset="0"/>
              <a:cs typeface="Times New Roman" panose="02020603050405020304" pitchFamily="18" charset="0"/>
            </a:rPr>
            <a:t> </a:t>
          </a:r>
          <a:r>
            <a:rPr lang="en-US" sz="4200" kern="1200" dirty="0" err="1" smtClean="0">
              <a:solidFill>
                <a:schemeClr val="tx1"/>
              </a:solidFill>
              <a:latin typeface="Times New Roman" panose="02020603050405020304" pitchFamily="18" charset="0"/>
              <a:cs typeface="Times New Roman" panose="02020603050405020304" pitchFamily="18" charset="0"/>
            </a:rPr>
            <a:t>xã</a:t>
          </a:r>
          <a:r>
            <a:rPr lang="en-US" sz="4200" kern="1200" dirty="0" smtClean="0">
              <a:solidFill>
                <a:schemeClr val="tx1"/>
              </a:solidFill>
              <a:latin typeface="Times New Roman" panose="02020603050405020304" pitchFamily="18" charset="0"/>
              <a:cs typeface="Times New Roman" panose="02020603050405020304" pitchFamily="18" charset="0"/>
            </a:rPr>
            <a:t> </a:t>
          </a:r>
          <a:r>
            <a:rPr lang="en-US" sz="4200" kern="1200" dirty="0" err="1" smtClean="0">
              <a:solidFill>
                <a:schemeClr val="tx1"/>
              </a:solidFill>
              <a:latin typeface="Times New Roman" panose="02020603050405020304" pitchFamily="18" charset="0"/>
              <a:cs typeface="Times New Roman" panose="02020603050405020304" pitchFamily="18" charset="0"/>
            </a:rPr>
            <a:t>hội</a:t>
          </a:r>
          <a:r>
            <a:rPr lang="en-US" sz="4200" kern="1200" dirty="0" smtClean="0">
              <a:solidFill>
                <a:schemeClr val="tx1"/>
              </a:solidFill>
              <a:latin typeface="Times New Roman" panose="02020603050405020304" pitchFamily="18" charset="0"/>
              <a:cs typeface="Times New Roman" panose="02020603050405020304" pitchFamily="18" charset="0"/>
            </a:rPr>
            <a:t> </a:t>
          </a:r>
          <a:r>
            <a:rPr lang="en-US" sz="4200" kern="1200" dirty="0" err="1" smtClean="0">
              <a:solidFill>
                <a:schemeClr val="tx1"/>
              </a:solidFill>
              <a:latin typeface="Times New Roman" panose="02020603050405020304" pitchFamily="18" charset="0"/>
              <a:cs typeface="Times New Roman" panose="02020603050405020304" pitchFamily="18" charset="0"/>
            </a:rPr>
            <a:t>nguyên</a:t>
          </a:r>
          <a:r>
            <a:rPr lang="en-US" sz="4200" kern="1200" dirty="0" smtClean="0">
              <a:solidFill>
                <a:schemeClr val="tx1"/>
              </a:solidFill>
              <a:latin typeface="Times New Roman" panose="02020603050405020304" pitchFamily="18" charset="0"/>
              <a:cs typeface="Times New Roman" panose="02020603050405020304" pitchFamily="18" charset="0"/>
            </a:rPr>
            <a:t> </a:t>
          </a:r>
          <a:r>
            <a:rPr lang="en-US" sz="4200" kern="1200" dirty="0" err="1" smtClean="0">
              <a:solidFill>
                <a:schemeClr val="tx1"/>
              </a:solidFill>
              <a:latin typeface="Times New Roman" panose="02020603050405020304" pitchFamily="18" charset="0"/>
              <a:cs typeface="Times New Roman" panose="02020603050405020304" pitchFamily="18" charset="0"/>
            </a:rPr>
            <a:t>thủy</a:t>
          </a:r>
          <a:endParaRPr lang="en-US" sz="4200" kern="1200" dirty="0">
            <a:solidFill>
              <a:schemeClr val="tx1"/>
            </a:solidFill>
            <a:latin typeface="Times New Roman" panose="02020603050405020304" pitchFamily="18" charset="0"/>
            <a:cs typeface="Times New Roman" panose="02020603050405020304" pitchFamily="18" charset="0"/>
          </a:endParaRPr>
        </a:p>
      </dsp:txBody>
      <dsp:txXfrm>
        <a:off x="366035" y="539562"/>
        <a:ext cx="7649124" cy="958964"/>
      </dsp:txXfrm>
    </dsp:sp>
    <dsp:sp modelId="{0A5AC235-7884-44FF-A315-495D711DDDBE}">
      <dsp:nvSpPr>
        <dsp:cNvPr id="0" name=""/>
        <dsp:cNvSpPr/>
      </dsp:nvSpPr>
      <dsp:spPr>
        <a:xfrm>
          <a:off x="0" y="2211687"/>
          <a:ext cx="8128000" cy="907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746ED6-52C8-4986-AC61-CF2D78F173FE}">
      <dsp:nvSpPr>
        <dsp:cNvPr id="0" name=""/>
        <dsp:cNvSpPr/>
      </dsp:nvSpPr>
      <dsp:spPr>
        <a:xfrm>
          <a:off x="327985" y="2115766"/>
          <a:ext cx="7739054" cy="10627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ctr" defTabSz="1600200">
            <a:lnSpc>
              <a:spcPct val="90000"/>
            </a:lnSpc>
            <a:spcBef>
              <a:spcPct val="0"/>
            </a:spcBef>
            <a:spcAft>
              <a:spcPct val="35000"/>
            </a:spcAft>
          </a:pPr>
          <a:r>
            <a:rPr lang="en-US" sz="3600" kern="1200" dirty="0" smtClean="0">
              <a:solidFill>
                <a:schemeClr val="tx1"/>
              </a:solidFill>
              <a:latin typeface="Times New Roman" panose="02020603050405020304" pitchFamily="18" charset="0"/>
              <a:cs typeface="Times New Roman" panose="02020603050405020304" pitchFamily="18" charset="0"/>
            </a:rPr>
            <a:t>II. </a:t>
          </a:r>
          <a:r>
            <a:rPr lang="en-US" sz="3600" kern="1200" dirty="0" err="1" smtClean="0">
              <a:solidFill>
                <a:schemeClr val="tx1"/>
              </a:solidFill>
              <a:latin typeface="Times New Roman" panose="02020603050405020304" pitchFamily="18" charset="0"/>
              <a:cs typeface="Times New Roman" panose="02020603050405020304" pitchFamily="18" charset="0"/>
            </a:rPr>
            <a:t>Đời</a:t>
          </a:r>
          <a:r>
            <a:rPr lang="en-US" sz="3600" kern="1200" dirty="0" smtClean="0">
              <a:solidFill>
                <a:schemeClr val="tx1"/>
              </a:solidFill>
              <a:latin typeface="Times New Roman" panose="02020603050405020304" pitchFamily="18" charset="0"/>
              <a:cs typeface="Times New Roman" panose="02020603050405020304" pitchFamily="18" charset="0"/>
            </a:rPr>
            <a:t> </a:t>
          </a:r>
          <a:r>
            <a:rPr lang="en-US" sz="3600" kern="1200" dirty="0" err="1" smtClean="0">
              <a:solidFill>
                <a:schemeClr val="tx1"/>
              </a:solidFill>
              <a:latin typeface="Times New Roman" panose="02020603050405020304" pitchFamily="18" charset="0"/>
              <a:cs typeface="Times New Roman" panose="02020603050405020304" pitchFamily="18" charset="0"/>
            </a:rPr>
            <a:t>sống</a:t>
          </a:r>
          <a:r>
            <a:rPr lang="en-US" sz="3600" kern="1200" dirty="0" smtClean="0">
              <a:solidFill>
                <a:schemeClr val="tx1"/>
              </a:solidFill>
              <a:latin typeface="Times New Roman" panose="02020603050405020304" pitchFamily="18" charset="0"/>
              <a:cs typeface="Times New Roman" panose="02020603050405020304" pitchFamily="18" charset="0"/>
            </a:rPr>
            <a:t> </a:t>
          </a:r>
          <a:r>
            <a:rPr lang="en-US" sz="3600" kern="1200" dirty="0" err="1" smtClean="0">
              <a:solidFill>
                <a:schemeClr val="tx1"/>
              </a:solidFill>
              <a:latin typeface="Times New Roman" panose="02020603050405020304" pitchFamily="18" charset="0"/>
              <a:cs typeface="Times New Roman" panose="02020603050405020304" pitchFamily="18" charset="0"/>
            </a:rPr>
            <a:t>vật</a:t>
          </a:r>
          <a:r>
            <a:rPr lang="en-US" sz="3600" kern="1200" dirty="0" smtClean="0">
              <a:solidFill>
                <a:schemeClr val="tx1"/>
              </a:solidFill>
              <a:latin typeface="Times New Roman" panose="02020603050405020304" pitchFamily="18" charset="0"/>
              <a:cs typeface="Times New Roman" panose="02020603050405020304" pitchFamily="18" charset="0"/>
            </a:rPr>
            <a:t> </a:t>
          </a:r>
          <a:r>
            <a:rPr lang="en-US" sz="3600" kern="1200" dirty="0" err="1" smtClean="0">
              <a:solidFill>
                <a:schemeClr val="tx1"/>
              </a:solidFill>
              <a:latin typeface="Times New Roman" panose="02020603050405020304" pitchFamily="18" charset="0"/>
              <a:cs typeface="Times New Roman" panose="02020603050405020304" pitchFamily="18" charset="0"/>
            </a:rPr>
            <a:t>chất</a:t>
          </a:r>
          <a:r>
            <a:rPr lang="en-US" sz="3600" kern="1200" dirty="0" smtClean="0">
              <a:solidFill>
                <a:schemeClr val="tx1"/>
              </a:solidFill>
              <a:latin typeface="Times New Roman" panose="02020603050405020304" pitchFamily="18" charset="0"/>
              <a:cs typeface="Times New Roman" panose="02020603050405020304" pitchFamily="18" charset="0"/>
            </a:rPr>
            <a:t> </a:t>
          </a:r>
          <a:r>
            <a:rPr lang="en-US" sz="3600" kern="1200" dirty="0" err="1" smtClean="0">
              <a:solidFill>
                <a:schemeClr val="tx1"/>
              </a:solidFill>
              <a:latin typeface="Times New Roman" panose="02020603050405020304" pitchFamily="18" charset="0"/>
              <a:cs typeface="Times New Roman" panose="02020603050405020304" pitchFamily="18" charset="0"/>
            </a:rPr>
            <a:t>của</a:t>
          </a:r>
          <a:r>
            <a:rPr lang="en-US" sz="3600" kern="1200" dirty="0" smtClean="0">
              <a:solidFill>
                <a:schemeClr val="tx1"/>
              </a:solidFill>
              <a:latin typeface="Times New Roman" panose="02020603050405020304" pitchFamily="18" charset="0"/>
              <a:cs typeface="Times New Roman" panose="02020603050405020304" pitchFamily="18" charset="0"/>
            </a:rPr>
            <a:t> </a:t>
          </a:r>
          <a:r>
            <a:rPr lang="en-US" sz="3600" kern="1200" dirty="0" err="1" smtClean="0">
              <a:solidFill>
                <a:schemeClr val="tx1"/>
              </a:solidFill>
              <a:latin typeface="Times New Roman" panose="02020603050405020304" pitchFamily="18" charset="0"/>
              <a:cs typeface="Times New Roman" panose="02020603050405020304" pitchFamily="18" charset="0"/>
            </a:rPr>
            <a:t>người</a:t>
          </a:r>
          <a:r>
            <a:rPr lang="en-US" sz="3600" kern="1200" dirty="0" smtClean="0">
              <a:solidFill>
                <a:schemeClr val="tx1"/>
              </a:solidFill>
              <a:latin typeface="Times New Roman" panose="02020603050405020304" pitchFamily="18" charset="0"/>
              <a:cs typeface="Times New Roman" panose="02020603050405020304" pitchFamily="18" charset="0"/>
            </a:rPr>
            <a:t> </a:t>
          </a:r>
          <a:r>
            <a:rPr lang="en-US" sz="3600" kern="1200" dirty="0" err="1" smtClean="0">
              <a:solidFill>
                <a:schemeClr val="tx1"/>
              </a:solidFill>
              <a:latin typeface="Times New Roman" panose="02020603050405020304" pitchFamily="18" charset="0"/>
              <a:cs typeface="Times New Roman" panose="02020603050405020304" pitchFamily="18" charset="0"/>
            </a:rPr>
            <a:t>nguyên</a:t>
          </a:r>
          <a:r>
            <a:rPr lang="en-US" sz="3600" kern="1200" dirty="0" smtClean="0">
              <a:solidFill>
                <a:schemeClr val="tx1"/>
              </a:solidFill>
              <a:latin typeface="Times New Roman" panose="02020603050405020304" pitchFamily="18" charset="0"/>
              <a:cs typeface="Times New Roman" panose="02020603050405020304" pitchFamily="18" charset="0"/>
            </a:rPr>
            <a:t> </a:t>
          </a:r>
          <a:r>
            <a:rPr lang="en-US" sz="3600" kern="1200" dirty="0" err="1" smtClean="0">
              <a:solidFill>
                <a:schemeClr val="tx1"/>
              </a:solidFill>
              <a:latin typeface="Times New Roman" panose="02020603050405020304" pitchFamily="18" charset="0"/>
              <a:cs typeface="Times New Roman" panose="02020603050405020304" pitchFamily="18" charset="0"/>
            </a:rPr>
            <a:t>thủy</a:t>
          </a:r>
          <a:r>
            <a:rPr lang="en-US" sz="3600" kern="1200" dirty="0" smtClean="0">
              <a:solidFill>
                <a:schemeClr val="tx1"/>
              </a:solidFill>
              <a:latin typeface="Times New Roman" panose="02020603050405020304" pitchFamily="18" charset="0"/>
              <a:cs typeface="Times New Roman" panose="02020603050405020304" pitchFamily="18" charset="0"/>
            </a:rPr>
            <a:t>. </a:t>
          </a:r>
          <a:endParaRPr lang="en-US" sz="3600" kern="1200" dirty="0">
            <a:solidFill>
              <a:schemeClr val="tx1"/>
            </a:solidFill>
            <a:latin typeface="Times New Roman" panose="02020603050405020304" pitchFamily="18" charset="0"/>
            <a:cs typeface="Times New Roman" panose="02020603050405020304" pitchFamily="18" charset="0"/>
          </a:endParaRPr>
        </a:p>
      </dsp:txBody>
      <dsp:txXfrm>
        <a:off x="379863" y="2167644"/>
        <a:ext cx="7635298" cy="958964"/>
      </dsp:txXfrm>
    </dsp:sp>
    <dsp:sp modelId="{B900CB61-0CC3-4007-A7A8-9B17758CD427}">
      <dsp:nvSpPr>
        <dsp:cNvPr id="0" name=""/>
        <dsp:cNvSpPr/>
      </dsp:nvSpPr>
      <dsp:spPr>
        <a:xfrm>
          <a:off x="0" y="3844647"/>
          <a:ext cx="8128000" cy="907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4F23D8-539F-4546-96A9-8A6DF4B1C020}">
      <dsp:nvSpPr>
        <dsp:cNvPr id="0" name=""/>
        <dsp:cNvSpPr/>
      </dsp:nvSpPr>
      <dsp:spPr>
        <a:xfrm>
          <a:off x="343227" y="3736495"/>
          <a:ext cx="7739054" cy="10627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ctr" defTabSz="1600200">
            <a:lnSpc>
              <a:spcPct val="90000"/>
            </a:lnSpc>
            <a:spcBef>
              <a:spcPct val="0"/>
            </a:spcBef>
            <a:spcAft>
              <a:spcPct val="35000"/>
            </a:spcAft>
          </a:pPr>
          <a:r>
            <a:rPr lang="en-US" sz="3600" kern="1200" dirty="0" smtClean="0">
              <a:solidFill>
                <a:schemeClr val="tx1"/>
              </a:solidFill>
              <a:latin typeface="Times New Roman" panose="02020603050405020304" pitchFamily="18" charset="0"/>
              <a:cs typeface="Times New Roman" panose="02020603050405020304" pitchFamily="18" charset="0"/>
            </a:rPr>
            <a:t>III. </a:t>
          </a:r>
          <a:r>
            <a:rPr lang="en-US" sz="3600" kern="1200" dirty="0" err="1" smtClean="0">
              <a:solidFill>
                <a:schemeClr val="tx1"/>
              </a:solidFill>
              <a:latin typeface="Times New Roman" panose="02020603050405020304" pitchFamily="18" charset="0"/>
              <a:cs typeface="Times New Roman" panose="02020603050405020304" pitchFamily="18" charset="0"/>
            </a:rPr>
            <a:t>Đời</a:t>
          </a:r>
          <a:r>
            <a:rPr lang="en-US" sz="3600" kern="1200" dirty="0" smtClean="0">
              <a:solidFill>
                <a:schemeClr val="tx1"/>
              </a:solidFill>
              <a:latin typeface="Times New Roman" panose="02020603050405020304" pitchFamily="18" charset="0"/>
              <a:cs typeface="Times New Roman" panose="02020603050405020304" pitchFamily="18" charset="0"/>
            </a:rPr>
            <a:t> </a:t>
          </a:r>
          <a:r>
            <a:rPr lang="en-US" sz="3600" kern="1200" dirty="0" err="1" smtClean="0">
              <a:solidFill>
                <a:schemeClr val="tx1"/>
              </a:solidFill>
              <a:latin typeface="Times New Roman" panose="02020603050405020304" pitchFamily="18" charset="0"/>
              <a:cs typeface="Times New Roman" panose="02020603050405020304" pitchFamily="18" charset="0"/>
            </a:rPr>
            <a:t>sống</a:t>
          </a:r>
          <a:r>
            <a:rPr lang="en-US" sz="3600" kern="1200" dirty="0" smtClean="0">
              <a:solidFill>
                <a:schemeClr val="tx1"/>
              </a:solidFill>
              <a:latin typeface="Times New Roman" panose="02020603050405020304" pitchFamily="18" charset="0"/>
              <a:cs typeface="Times New Roman" panose="02020603050405020304" pitchFamily="18" charset="0"/>
            </a:rPr>
            <a:t> </a:t>
          </a:r>
          <a:r>
            <a:rPr lang="en-US" sz="3600" kern="1200" dirty="0" err="1" smtClean="0">
              <a:solidFill>
                <a:schemeClr val="tx1"/>
              </a:solidFill>
              <a:latin typeface="Times New Roman" panose="02020603050405020304" pitchFamily="18" charset="0"/>
              <a:cs typeface="Times New Roman" panose="02020603050405020304" pitchFamily="18" charset="0"/>
            </a:rPr>
            <a:t>tinh</a:t>
          </a:r>
          <a:r>
            <a:rPr lang="en-US" sz="3600" kern="1200" dirty="0" smtClean="0">
              <a:solidFill>
                <a:schemeClr val="tx1"/>
              </a:solidFill>
              <a:latin typeface="Times New Roman" panose="02020603050405020304" pitchFamily="18" charset="0"/>
              <a:cs typeface="Times New Roman" panose="02020603050405020304" pitchFamily="18" charset="0"/>
            </a:rPr>
            <a:t> </a:t>
          </a:r>
          <a:r>
            <a:rPr lang="en-US" sz="3600" kern="1200" dirty="0" err="1" smtClean="0">
              <a:solidFill>
                <a:schemeClr val="tx1"/>
              </a:solidFill>
              <a:latin typeface="Times New Roman" panose="02020603050405020304" pitchFamily="18" charset="0"/>
              <a:cs typeface="Times New Roman" panose="02020603050405020304" pitchFamily="18" charset="0"/>
            </a:rPr>
            <a:t>thần</a:t>
          </a:r>
          <a:r>
            <a:rPr lang="en-US" sz="3600" kern="1200" dirty="0" smtClean="0">
              <a:solidFill>
                <a:schemeClr val="tx1"/>
              </a:solidFill>
              <a:latin typeface="Times New Roman" panose="02020603050405020304" pitchFamily="18" charset="0"/>
              <a:cs typeface="Times New Roman" panose="02020603050405020304" pitchFamily="18" charset="0"/>
            </a:rPr>
            <a:t> </a:t>
          </a:r>
          <a:r>
            <a:rPr lang="en-US" sz="3600" kern="1200" dirty="0" err="1" smtClean="0">
              <a:solidFill>
                <a:schemeClr val="tx1"/>
              </a:solidFill>
              <a:latin typeface="Times New Roman" panose="02020603050405020304" pitchFamily="18" charset="0"/>
              <a:cs typeface="Times New Roman" panose="02020603050405020304" pitchFamily="18" charset="0"/>
            </a:rPr>
            <a:t>của</a:t>
          </a:r>
          <a:r>
            <a:rPr lang="en-US" sz="3600" kern="1200" dirty="0" smtClean="0">
              <a:solidFill>
                <a:schemeClr val="tx1"/>
              </a:solidFill>
              <a:latin typeface="Times New Roman" panose="02020603050405020304" pitchFamily="18" charset="0"/>
              <a:cs typeface="Times New Roman" panose="02020603050405020304" pitchFamily="18" charset="0"/>
            </a:rPr>
            <a:t> </a:t>
          </a:r>
          <a:r>
            <a:rPr lang="en-US" sz="3600" kern="1200" dirty="0" err="1" smtClean="0">
              <a:solidFill>
                <a:schemeClr val="tx1"/>
              </a:solidFill>
              <a:latin typeface="Times New Roman" panose="02020603050405020304" pitchFamily="18" charset="0"/>
              <a:cs typeface="Times New Roman" panose="02020603050405020304" pitchFamily="18" charset="0"/>
            </a:rPr>
            <a:t>người</a:t>
          </a:r>
          <a:r>
            <a:rPr lang="en-US" sz="3600" kern="1200" dirty="0" smtClean="0">
              <a:solidFill>
                <a:schemeClr val="tx1"/>
              </a:solidFill>
              <a:latin typeface="Times New Roman" panose="02020603050405020304" pitchFamily="18" charset="0"/>
              <a:cs typeface="Times New Roman" panose="02020603050405020304" pitchFamily="18" charset="0"/>
            </a:rPr>
            <a:t> </a:t>
          </a:r>
          <a:r>
            <a:rPr lang="en-US" sz="3600" kern="1200" dirty="0" err="1" smtClean="0">
              <a:solidFill>
                <a:schemeClr val="tx1"/>
              </a:solidFill>
              <a:latin typeface="Times New Roman" panose="02020603050405020304" pitchFamily="18" charset="0"/>
              <a:cs typeface="Times New Roman" panose="02020603050405020304" pitchFamily="18" charset="0"/>
            </a:rPr>
            <a:t>nguyên</a:t>
          </a:r>
          <a:r>
            <a:rPr lang="en-US" sz="3600" kern="1200" dirty="0" smtClean="0">
              <a:solidFill>
                <a:schemeClr val="tx1"/>
              </a:solidFill>
              <a:latin typeface="Times New Roman" panose="02020603050405020304" pitchFamily="18" charset="0"/>
              <a:cs typeface="Times New Roman" panose="02020603050405020304" pitchFamily="18" charset="0"/>
            </a:rPr>
            <a:t> </a:t>
          </a:r>
          <a:r>
            <a:rPr lang="en-US" sz="3600" kern="1200" dirty="0" err="1" smtClean="0">
              <a:solidFill>
                <a:schemeClr val="tx1"/>
              </a:solidFill>
              <a:latin typeface="Times New Roman" panose="02020603050405020304" pitchFamily="18" charset="0"/>
              <a:cs typeface="Times New Roman" panose="02020603050405020304" pitchFamily="18" charset="0"/>
            </a:rPr>
            <a:t>thủy</a:t>
          </a:r>
          <a:r>
            <a:rPr lang="en-US" sz="3600" kern="1200" dirty="0" smtClean="0">
              <a:solidFill>
                <a:schemeClr val="tx1"/>
              </a:solidFill>
              <a:latin typeface="Times New Roman" panose="02020603050405020304" pitchFamily="18" charset="0"/>
              <a:cs typeface="Times New Roman" panose="02020603050405020304" pitchFamily="18" charset="0"/>
            </a:rPr>
            <a:t>.</a:t>
          </a:r>
          <a:endParaRPr lang="en-US" sz="3600" kern="1200" dirty="0">
            <a:solidFill>
              <a:schemeClr val="tx1"/>
            </a:solidFill>
            <a:latin typeface="Times New Roman" panose="02020603050405020304" pitchFamily="18" charset="0"/>
            <a:cs typeface="Times New Roman" panose="02020603050405020304" pitchFamily="18" charset="0"/>
          </a:endParaRPr>
        </a:p>
      </dsp:txBody>
      <dsp:txXfrm>
        <a:off x="395105" y="3788373"/>
        <a:ext cx="7635298" cy="9589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091E8E-D2CF-4EB6-8D02-263C378BFE5C}">
      <dsp:nvSpPr>
        <dsp:cNvPr id="0" name=""/>
        <dsp:cNvSpPr/>
      </dsp:nvSpPr>
      <dsp:spPr>
        <a:xfrm>
          <a:off x="0" y="308655"/>
          <a:ext cx="5394708" cy="120814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err="1" smtClean="0">
              <a:solidFill>
                <a:schemeClr val="tx1"/>
              </a:solidFill>
              <a:latin typeface="Times New Roman" pitchFamily="18" charset="0"/>
              <a:cs typeface="Times New Roman" pitchFamily="18" charset="0"/>
            </a:rPr>
            <a:t>Bầy</a:t>
          </a:r>
          <a:r>
            <a:rPr lang="en-US" sz="3200" b="1" kern="1200" dirty="0" smtClean="0">
              <a:solidFill>
                <a:schemeClr val="tx1"/>
              </a:solidFill>
              <a:latin typeface="Times New Roman" pitchFamily="18" charset="0"/>
              <a:cs typeface="Times New Roman" pitchFamily="18" charset="0"/>
            </a:rPr>
            <a:t> </a:t>
          </a:r>
          <a:r>
            <a:rPr lang="en-US" sz="3200" b="1" kern="1200" dirty="0" err="1" smtClean="0">
              <a:solidFill>
                <a:schemeClr val="tx1"/>
              </a:solidFill>
              <a:latin typeface="Times New Roman" pitchFamily="18" charset="0"/>
              <a:cs typeface="Times New Roman" pitchFamily="18" charset="0"/>
            </a:rPr>
            <a:t>người</a:t>
          </a:r>
          <a:r>
            <a:rPr lang="en-US" sz="3200" b="1" kern="1200" dirty="0" smtClean="0">
              <a:solidFill>
                <a:schemeClr val="tx1"/>
              </a:solidFill>
              <a:latin typeface="Times New Roman" pitchFamily="18" charset="0"/>
              <a:cs typeface="Times New Roman" pitchFamily="18" charset="0"/>
            </a:rPr>
            <a:t> </a:t>
          </a:r>
          <a:r>
            <a:rPr lang="en-US" sz="3200" b="1" kern="1200" dirty="0" err="1" smtClean="0">
              <a:solidFill>
                <a:schemeClr val="tx1"/>
              </a:solidFill>
              <a:latin typeface="Times New Roman" pitchFamily="18" charset="0"/>
              <a:cs typeface="Times New Roman" pitchFamily="18" charset="0"/>
            </a:rPr>
            <a:t>nguyên</a:t>
          </a:r>
          <a:r>
            <a:rPr lang="en-US" sz="3200" b="1" kern="1200" dirty="0" smtClean="0">
              <a:solidFill>
                <a:schemeClr val="tx1"/>
              </a:solidFill>
              <a:latin typeface="Times New Roman" pitchFamily="18" charset="0"/>
              <a:cs typeface="Times New Roman" pitchFamily="18" charset="0"/>
            </a:rPr>
            <a:t> </a:t>
          </a:r>
          <a:r>
            <a:rPr lang="en-US" sz="3200" b="1" kern="1200" dirty="0" err="1" smtClean="0">
              <a:solidFill>
                <a:schemeClr val="tx1"/>
              </a:solidFill>
              <a:latin typeface="Times New Roman" pitchFamily="18" charset="0"/>
              <a:cs typeface="Times New Roman" pitchFamily="18" charset="0"/>
            </a:rPr>
            <a:t>thủy</a:t>
          </a:r>
          <a:endParaRPr lang="en-US" sz="3200" b="1" kern="1200" dirty="0">
            <a:solidFill>
              <a:schemeClr val="tx1"/>
            </a:solidFill>
            <a:latin typeface="Times New Roman" pitchFamily="18" charset="0"/>
            <a:cs typeface="Times New Roman" pitchFamily="18" charset="0"/>
          </a:endParaRPr>
        </a:p>
      </dsp:txBody>
      <dsp:txXfrm>
        <a:off x="58977" y="367632"/>
        <a:ext cx="5276754" cy="1090186"/>
      </dsp:txXfrm>
    </dsp:sp>
    <dsp:sp modelId="{C4E03438-4B4A-46BB-B83A-CBF64ACD3076}">
      <dsp:nvSpPr>
        <dsp:cNvPr id="0" name=""/>
        <dsp:cNvSpPr/>
      </dsp:nvSpPr>
      <dsp:spPr>
        <a:xfrm>
          <a:off x="0" y="1906309"/>
          <a:ext cx="5394708" cy="1110176"/>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err="1" smtClean="0">
              <a:solidFill>
                <a:schemeClr val="tx1"/>
              </a:solidFill>
              <a:latin typeface="Times New Roman" pitchFamily="18" charset="0"/>
              <a:cs typeface="Times New Roman" pitchFamily="18" charset="0"/>
            </a:rPr>
            <a:t>Gồm</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vài</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gia</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đình</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sinh</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sống</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cùng</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nhau</a:t>
          </a:r>
          <a:endParaRPr lang="en-US" sz="3200" kern="1200" dirty="0">
            <a:solidFill>
              <a:schemeClr val="tx1"/>
            </a:solidFill>
            <a:latin typeface="Times New Roman" pitchFamily="18" charset="0"/>
            <a:cs typeface="Times New Roman" pitchFamily="18" charset="0"/>
          </a:endParaRPr>
        </a:p>
      </dsp:txBody>
      <dsp:txXfrm>
        <a:off x="54194" y="1960503"/>
        <a:ext cx="5286320" cy="1001788"/>
      </dsp:txXfrm>
    </dsp:sp>
    <dsp:sp modelId="{147B0464-B66E-4CDA-B3E3-79F3516A730F}">
      <dsp:nvSpPr>
        <dsp:cNvPr id="0" name=""/>
        <dsp:cNvSpPr/>
      </dsp:nvSpPr>
      <dsp:spPr>
        <a:xfrm>
          <a:off x="0" y="3457635"/>
          <a:ext cx="5394708" cy="986661"/>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err="1" smtClean="0">
              <a:solidFill>
                <a:schemeClr val="tx1"/>
              </a:solidFill>
              <a:latin typeface="Times New Roman" pitchFamily="18" charset="0"/>
              <a:cs typeface="Times New Roman" pitchFamily="18" charset="0"/>
            </a:rPr>
            <a:t>Có</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sự</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phân</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công</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lao</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động</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giữa</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nam</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và</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nữ</a:t>
          </a:r>
          <a:endParaRPr lang="en-US" sz="3200" kern="1200" dirty="0">
            <a:solidFill>
              <a:schemeClr val="tx1"/>
            </a:solidFill>
            <a:latin typeface="Times New Roman" pitchFamily="18" charset="0"/>
            <a:cs typeface="Times New Roman" pitchFamily="18" charset="0"/>
          </a:endParaRPr>
        </a:p>
      </dsp:txBody>
      <dsp:txXfrm>
        <a:off x="48165" y="3505800"/>
        <a:ext cx="5298378" cy="8903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172698-DD54-47F1-9343-4A3D4A751C80}">
      <dsp:nvSpPr>
        <dsp:cNvPr id="0" name=""/>
        <dsp:cNvSpPr/>
      </dsp:nvSpPr>
      <dsp:spPr>
        <a:xfrm>
          <a:off x="0" y="106622"/>
          <a:ext cx="5676900" cy="11237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err="1" smtClean="0">
              <a:solidFill>
                <a:schemeClr val="tx1"/>
              </a:solidFill>
              <a:latin typeface="Times New Roman" pitchFamily="18" charset="0"/>
              <a:cs typeface="Times New Roman" pitchFamily="18" charset="0"/>
            </a:rPr>
            <a:t>Công</a:t>
          </a:r>
          <a:r>
            <a:rPr lang="en-US" sz="3200" b="1" kern="1200" dirty="0" smtClean="0">
              <a:solidFill>
                <a:schemeClr val="tx1"/>
              </a:solidFill>
              <a:latin typeface="Times New Roman" pitchFamily="18" charset="0"/>
              <a:cs typeface="Times New Roman" pitchFamily="18" charset="0"/>
            </a:rPr>
            <a:t> </a:t>
          </a:r>
          <a:r>
            <a:rPr lang="en-US" sz="3200" b="1" kern="1200" dirty="0" err="1" smtClean="0">
              <a:solidFill>
                <a:schemeClr val="tx1"/>
              </a:solidFill>
              <a:latin typeface="Times New Roman" pitchFamily="18" charset="0"/>
              <a:cs typeface="Times New Roman" pitchFamily="18" charset="0"/>
            </a:rPr>
            <a:t>xã</a:t>
          </a:r>
          <a:r>
            <a:rPr lang="en-US" sz="3200" b="1" kern="1200" dirty="0" smtClean="0">
              <a:solidFill>
                <a:schemeClr val="tx1"/>
              </a:solidFill>
              <a:latin typeface="Times New Roman" pitchFamily="18" charset="0"/>
              <a:cs typeface="Times New Roman" pitchFamily="18" charset="0"/>
            </a:rPr>
            <a:t> </a:t>
          </a:r>
          <a:r>
            <a:rPr lang="en-US" sz="3200" b="1" kern="1200" dirty="0" err="1" smtClean="0">
              <a:solidFill>
                <a:schemeClr val="tx1"/>
              </a:solidFill>
              <a:latin typeface="Times New Roman" pitchFamily="18" charset="0"/>
              <a:cs typeface="Times New Roman" pitchFamily="18" charset="0"/>
            </a:rPr>
            <a:t>thị</a:t>
          </a:r>
          <a:r>
            <a:rPr lang="en-US" sz="3200" b="1" kern="1200" dirty="0" smtClean="0">
              <a:solidFill>
                <a:schemeClr val="tx1"/>
              </a:solidFill>
              <a:latin typeface="Times New Roman" pitchFamily="18" charset="0"/>
              <a:cs typeface="Times New Roman" pitchFamily="18" charset="0"/>
            </a:rPr>
            <a:t> </a:t>
          </a:r>
          <a:r>
            <a:rPr lang="en-US" sz="3200" b="1" kern="1200" dirty="0" err="1" smtClean="0">
              <a:solidFill>
                <a:schemeClr val="tx1"/>
              </a:solidFill>
              <a:latin typeface="Times New Roman" pitchFamily="18" charset="0"/>
              <a:cs typeface="Times New Roman" pitchFamily="18" charset="0"/>
            </a:rPr>
            <a:t>tộc</a:t>
          </a:r>
          <a:endParaRPr lang="en-US" sz="3200" b="1" kern="1200" dirty="0">
            <a:solidFill>
              <a:schemeClr val="tx1"/>
            </a:solidFill>
            <a:latin typeface="Times New Roman" pitchFamily="18" charset="0"/>
            <a:cs typeface="Times New Roman" pitchFamily="18" charset="0"/>
          </a:endParaRPr>
        </a:p>
      </dsp:txBody>
      <dsp:txXfrm>
        <a:off x="54859" y="161481"/>
        <a:ext cx="5567182" cy="1014081"/>
      </dsp:txXfrm>
    </dsp:sp>
    <dsp:sp modelId="{77B94406-17EB-4C55-9886-E98FCC68F8F2}">
      <dsp:nvSpPr>
        <dsp:cNvPr id="0" name=""/>
        <dsp:cNvSpPr/>
      </dsp:nvSpPr>
      <dsp:spPr>
        <a:xfrm>
          <a:off x="0" y="1736833"/>
          <a:ext cx="5676900" cy="8863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err="1" smtClean="0">
              <a:solidFill>
                <a:schemeClr val="tx1"/>
              </a:solidFill>
              <a:latin typeface="Times New Roman" pitchFamily="18" charset="0"/>
              <a:cs typeface="Times New Roman" pitchFamily="18" charset="0"/>
            </a:rPr>
            <a:t>Gồm</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các</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gia</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đình</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có</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quan</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hệ</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huyết</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thống</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sống</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cùng</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nhau</a:t>
          </a:r>
          <a:r>
            <a:rPr lang="en-US" sz="3200" kern="1200" dirty="0" smtClean="0">
              <a:solidFill>
                <a:schemeClr val="tx1"/>
              </a:solidFill>
              <a:latin typeface="Times New Roman" pitchFamily="18" charset="0"/>
              <a:cs typeface="Times New Roman" pitchFamily="18" charset="0"/>
            </a:rPr>
            <a:t>. </a:t>
          </a:r>
          <a:endParaRPr lang="en-US" sz="3200" kern="1200" dirty="0">
            <a:solidFill>
              <a:schemeClr val="tx1"/>
            </a:solidFill>
            <a:latin typeface="Times New Roman" pitchFamily="18" charset="0"/>
            <a:cs typeface="Times New Roman" pitchFamily="18" charset="0"/>
          </a:endParaRPr>
        </a:p>
      </dsp:txBody>
      <dsp:txXfrm>
        <a:off x="43268" y="1780101"/>
        <a:ext cx="5590364" cy="799816"/>
      </dsp:txXfrm>
    </dsp:sp>
    <dsp:sp modelId="{40D4E153-B268-47E5-880B-A7B8ED255EEF}">
      <dsp:nvSpPr>
        <dsp:cNvPr id="0" name=""/>
        <dsp:cNvSpPr/>
      </dsp:nvSpPr>
      <dsp:spPr>
        <a:xfrm>
          <a:off x="0" y="3753489"/>
          <a:ext cx="5676900" cy="15975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err="1" smtClean="0">
              <a:solidFill>
                <a:schemeClr val="tx1"/>
              </a:solidFill>
              <a:latin typeface="Times New Roman" pitchFamily="18" charset="0"/>
              <a:cs typeface="Times New Roman" pitchFamily="18" charset="0"/>
            </a:rPr>
            <a:t>Nhiều</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thị</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tộc</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sống</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cạnh</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nhau</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có</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quan</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hệ</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họ</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hàng</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và</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gắn</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bó</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với</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nhau</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hợp</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thành</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bộ</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lạc</a:t>
          </a:r>
          <a:r>
            <a:rPr lang="en-US" sz="3200" kern="1200" dirty="0" smtClean="0">
              <a:solidFill>
                <a:schemeClr val="tx1"/>
              </a:solidFill>
              <a:latin typeface="Times New Roman" pitchFamily="18" charset="0"/>
              <a:cs typeface="Times New Roman" pitchFamily="18" charset="0"/>
            </a:rPr>
            <a:t>.</a:t>
          </a:r>
          <a:endParaRPr lang="en-US" sz="3200" kern="1200" dirty="0">
            <a:solidFill>
              <a:schemeClr val="tx1"/>
            </a:solidFill>
            <a:latin typeface="Times New Roman" pitchFamily="18" charset="0"/>
            <a:cs typeface="Times New Roman" pitchFamily="18" charset="0"/>
          </a:endParaRPr>
        </a:p>
      </dsp:txBody>
      <dsp:txXfrm>
        <a:off x="77988" y="3831477"/>
        <a:ext cx="5520924" cy="1441613"/>
      </dsp:txXfrm>
    </dsp:sp>
    <dsp:sp modelId="{5A0EFEA5-1F41-4DF9-941D-28BD16C76B45}">
      <dsp:nvSpPr>
        <dsp:cNvPr id="0" name=""/>
        <dsp:cNvSpPr/>
      </dsp:nvSpPr>
      <dsp:spPr>
        <a:xfrm>
          <a:off x="0" y="2801208"/>
          <a:ext cx="5676900" cy="7914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err="1" smtClean="0">
              <a:solidFill>
                <a:schemeClr val="tx1"/>
              </a:solidFill>
              <a:latin typeface="Times New Roman" pitchFamily="18" charset="0"/>
              <a:cs typeface="Times New Roman" pitchFamily="18" charset="0"/>
            </a:rPr>
            <a:t>Đứng</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đầu</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là</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Tộc</a:t>
          </a:r>
          <a:r>
            <a:rPr lang="en-US" sz="3200" kern="1200" dirty="0" smtClean="0">
              <a:solidFill>
                <a:schemeClr val="tx1"/>
              </a:solidFill>
              <a:latin typeface="Times New Roman" pitchFamily="18" charset="0"/>
              <a:cs typeface="Times New Roman" pitchFamily="18" charset="0"/>
            </a:rPr>
            <a:t> </a:t>
          </a:r>
          <a:r>
            <a:rPr lang="en-US" sz="3200" kern="1200" dirty="0" err="1" smtClean="0">
              <a:solidFill>
                <a:schemeClr val="tx1"/>
              </a:solidFill>
              <a:latin typeface="Times New Roman" pitchFamily="18" charset="0"/>
              <a:cs typeface="Times New Roman" pitchFamily="18" charset="0"/>
            </a:rPr>
            <a:t>trưởng</a:t>
          </a:r>
          <a:r>
            <a:rPr lang="en-US" sz="3200" kern="1200" dirty="0" smtClean="0">
              <a:solidFill>
                <a:schemeClr val="tx1"/>
              </a:solidFill>
              <a:latin typeface="Times New Roman" pitchFamily="18" charset="0"/>
              <a:cs typeface="Times New Roman" pitchFamily="18" charset="0"/>
            </a:rPr>
            <a:t>.</a:t>
          </a:r>
          <a:endParaRPr lang="en-US" sz="3200" kern="1200" dirty="0">
            <a:solidFill>
              <a:schemeClr val="tx1"/>
            </a:solidFill>
            <a:latin typeface="Times New Roman" pitchFamily="18" charset="0"/>
            <a:cs typeface="Times New Roman" pitchFamily="18" charset="0"/>
          </a:endParaRPr>
        </a:p>
      </dsp:txBody>
      <dsp:txXfrm>
        <a:off x="38635" y="2839843"/>
        <a:ext cx="5599630" cy="7141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091E8E-D2CF-4EB6-8D02-263C378BFE5C}">
      <dsp:nvSpPr>
        <dsp:cNvPr id="0" name=""/>
        <dsp:cNvSpPr/>
      </dsp:nvSpPr>
      <dsp:spPr>
        <a:xfrm>
          <a:off x="0" y="0"/>
          <a:ext cx="4526280" cy="67340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err="1" smtClean="0">
              <a:solidFill>
                <a:schemeClr val="tx1"/>
              </a:solidFill>
              <a:latin typeface="Times New Roman" pitchFamily="18" charset="0"/>
              <a:cs typeface="Times New Roman" pitchFamily="18" charset="0"/>
            </a:rPr>
            <a:t>Bầy</a:t>
          </a:r>
          <a:r>
            <a:rPr lang="en-US" sz="3200" b="1" kern="1200" dirty="0" smtClean="0">
              <a:solidFill>
                <a:schemeClr val="tx1"/>
              </a:solidFill>
              <a:latin typeface="Times New Roman" pitchFamily="18" charset="0"/>
              <a:cs typeface="Times New Roman" pitchFamily="18" charset="0"/>
            </a:rPr>
            <a:t> </a:t>
          </a:r>
          <a:r>
            <a:rPr lang="en-US" sz="3200" b="1" kern="1200" dirty="0" err="1" smtClean="0">
              <a:solidFill>
                <a:schemeClr val="tx1"/>
              </a:solidFill>
              <a:latin typeface="Times New Roman" pitchFamily="18" charset="0"/>
              <a:cs typeface="Times New Roman" pitchFamily="18" charset="0"/>
            </a:rPr>
            <a:t>người</a:t>
          </a:r>
          <a:r>
            <a:rPr lang="en-US" sz="3200" b="1" kern="1200" dirty="0" smtClean="0">
              <a:solidFill>
                <a:schemeClr val="tx1"/>
              </a:solidFill>
              <a:latin typeface="Times New Roman" pitchFamily="18" charset="0"/>
              <a:cs typeface="Times New Roman" pitchFamily="18" charset="0"/>
            </a:rPr>
            <a:t> </a:t>
          </a:r>
          <a:r>
            <a:rPr lang="en-US" sz="3200" b="1" kern="1200" dirty="0" err="1" smtClean="0">
              <a:solidFill>
                <a:schemeClr val="tx1"/>
              </a:solidFill>
              <a:latin typeface="Times New Roman" pitchFamily="18" charset="0"/>
              <a:cs typeface="Times New Roman" pitchFamily="18" charset="0"/>
            </a:rPr>
            <a:t>nguyên</a:t>
          </a:r>
          <a:r>
            <a:rPr lang="en-US" sz="3200" b="1" kern="1200" dirty="0" smtClean="0">
              <a:solidFill>
                <a:schemeClr val="tx1"/>
              </a:solidFill>
              <a:latin typeface="Times New Roman" pitchFamily="18" charset="0"/>
              <a:cs typeface="Times New Roman" pitchFamily="18" charset="0"/>
            </a:rPr>
            <a:t> </a:t>
          </a:r>
          <a:r>
            <a:rPr lang="en-US" sz="3200" b="1" kern="1200" dirty="0" err="1" smtClean="0">
              <a:solidFill>
                <a:schemeClr val="tx1"/>
              </a:solidFill>
              <a:latin typeface="Times New Roman" pitchFamily="18" charset="0"/>
              <a:cs typeface="Times New Roman" pitchFamily="18" charset="0"/>
            </a:rPr>
            <a:t>thủy</a:t>
          </a:r>
          <a:endParaRPr lang="en-US" sz="3200" b="1" kern="1200" dirty="0">
            <a:solidFill>
              <a:schemeClr val="tx1"/>
            </a:solidFill>
            <a:latin typeface="Times New Roman" pitchFamily="18" charset="0"/>
            <a:cs typeface="Times New Roman" pitchFamily="18" charset="0"/>
          </a:endParaRPr>
        </a:p>
      </dsp:txBody>
      <dsp:txXfrm>
        <a:off x="32873" y="32873"/>
        <a:ext cx="4460534" cy="607655"/>
      </dsp:txXfrm>
    </dsp:sp>
    <dsp:sp modelId="{C4E03438-4B4A-46BB-B83A-CBF64ACD3076}">
      <dsp:nvSpPr>
        <dsp:cNvPr id="0" name=""/>
        <dsp:cNvSpPr/>
      </dsp:nvSpPr>
      <dsp:spPr>
        <a:xfrm>
          <a:off x="0" y="906843"/>
          <a:ext cx="4526280" cy="2107025"/>
        </a:xfrm>
        <a:prstGeom prst="roundRect">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endParaRPr lang="en-US" sz="2800" kern="1200" dirty="0">
            <a:latin typeface="Times New Roman" pitchFamily="18" charset="0"/>
            <a:cs typeface="Times New Roman" pitchFamily="18" charset="0"/>
          </a:endParaRPr>
        </a:p>
      </dsp:txBody>
      <dsp:txXfrm>
        <a:off x="102856" y="1009699"/>
        <a:ext cx="4320568" cy="1901313"/>
      </dsp:txXfrm>
    </dsp:sp>
    <dsp:sp modelId="{147B0464-B66E-4CDA-B3E3-79F3516A730F}">
      <dsp:nvSpPr>
        <dsp:cNvPr id="0" name=""/>
        <dsp:cNvSpPr/>
      </dsp:nvSpPr>
      <dsp:spPr>
        <a:xfrm>
          <a:off x="0" y="3150450"/>
          <a:ext cx="4526280" cy="2195272"/>
        </a:xfrm>
        <a:prstGeom prst="roundRect">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endParaRPr lang="en-US" sz="2800" kern="1200" dirty="0">
            <a:latin typeface="Times New Roman" pitchFamily="18" charset="0"/>
            <a:cs typeface="Times New Roman" pitchFamily="18" charset="0"/>
          </a:endParaRPr>
        </a:p>
      </dsp:txBody>
      <dsp:txXfrm>
        <a:off x="107164" y="3257614"/>
        <a:ext cx="4311952" cy="19809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172698-DD54-47F1-9343-4A3D4A751C80}">
      <dsp:nvSpPr>
        <dsp:cNvPr id="0" name=""/>
        <dsp:cNvSpPr/>
      </dsp:nvSpPr>
      <dsp:spPr>
        <a:xfrm>
          <a:off x="0" y="539923"/>
          <a:ext cx="4777740" cy="62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err="1" smtClean="0">
              <a:solidFill>
                <a:schemeClr val="tx1"/>
              </a:solidFill>
              <a:latin typeface="Times New Roman" pitchFamily="18" charset="0"/>
              <a:cs typeface="Times New Roman" pitchFamily="18" charset="0"/>
            </a:rPr>
            <a:t>Công</a:t>
          </a:r>
          <a:r>
            <a:rPr lang="en-US" sz="3200" b="1" kern="1200" dirty="0" smtClean="0">
              <a:solidFill>
                <a:schemeClr val="tx1"/>
              </a:solidFill>
              <a:latin typeface="Times New Roman" pitchFamily="18" charset="0"/>
              <a:cs typeface="Times New Roman" pitchFamily="18" charset="0"/>
            </a:rPr>
            <a:t> </a:t>
          </a:r>
          <a:r>
            <a:rPr lang="en-US" sz="3200" b="1" kern="1200" dirty="0" err="1" smtClean="0">
              <a:solidFill>
                <a:schemeClr val="tx1"/>
              </a:solidFill>
              <a:latin typeface="Times New Roman" pitchFamily="18" charset="0"/>
              <a:cs typeface="Times New Roman" pitchFamily="18" charset="0"/>
            </a:rPr>
            <a:t>xã</a:t>
          </a:r>
          <a:r>
            <a:rPr lang="en-US" sz="3200" b="1" kern="1200" dirty="0" smtClean="0">
              <a:solidFill>
                <a:schemeClr val="tx1"/>
              </a:solidFill>
              <a:latin typeface="Times New Roman" pitchFamily="18" charset="0"/>
              <a:cs typeface="Times New Roman" pitchFamily="18" charset="0"/>
            </a:rPr>
            <a:t> </a:t>
          </a:r>
          <a:r>
            <a:rPr lang="en-US" sz="3200" b="1" kern="1200" dirty="0" err="1" smtClean="0">
              <a:solidFill>
                <a:schemeClr val="tx1"/>
              </a:solidFill>
              <a:latin typeface="Times New Roman" pitchFamily="18" charset="0"/>
              <a:cs typeface="Times New Roman" pitchFamily="18" charset="0"/>
            </a:rPr>
            <a:t>thị</a:t>
          </a:r>
          <a:r>
            <a:rPr lang="en-US" sz="3200" b="1" kern="1200" dirty="0" smtClean="0">
              <a:solidFill>
                <a:schemeClr val="tx1"/>
              </a:solidFill>
              <a:latin typeface="Times New Roman" pitchFamily="18" charset="0"/>
              <a:cs typeface="Times New Roman" pitchFamily="18" charset="0"/>
            </a:rPr>
            <a:t> </a:t>
          </a:r>
          <a:r>
            <a:rPr lang="en-US" sz="3200" b="1" kern="1200" dirty="0" err="1" smtClean="0">
              <a:solidFill>
                <a:schemeClr val="tx1"/>
              </a:solidFill>
              <a:latin typeface="Times New Roman" pitchFamily="18" charset="0"/>
              <a:cs typeface="Times New Roman" pitchFamily="18" charset="0"/>
            </a:rPr>
            <a:t>tộc</a:t>
          </a:r>
          <a:endParaRPr lang="en-US" sz="3200" b="1" kern="1200" dirty="0">
            <a:solidFill>
              <a:schemeClr val="tx1"/>
            </a:solidFill>
            <a:latin typeface="Times New Roman" pitchFamily="18" charset="0"/>
            <a:cs typeface="Times New Roman" pitchFamily="18" charset="0"/>
          </a:endParaRPr>
        </a:p>
      </dsp:txBody>
      <dsp:txXfrm>
        <a:off x="30309" y="570232"/>
        <a:ext cx="4717122" cy="560262"/>
      </dsp:txXfrm>
    </dsp:sp>
    <dsp:sp modelId="{77B94406-17EB-4C55-9886-E98FCC68F8F2}">
      <dsp:nvSpPr>
        <dsp:cNvPr id="0" name=""/>
        <dsp:cNvSpPr/>
      </dsp:nvSpPr>
      <dsp:spPr>
        <a:xfrm>
          <a:off x="0" y="1366906"/>
          <a:ext cx="4777740" cy="2191372"/>
        </a:xfrm>
        <a:prstGeom prst="roundRect">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endParaRPr lang="en-US" sz="2800" kern="1200" dirty="0">
            <a:latin typeface="Times New Roman" pitchFamily="18" charset="0"/>
            <a:cs typeface="Times New Roman" pitchFamily="18" charset="0"/>
          </a:endParaRPr>
        </a:p>
      </dsp:txBody>
      <dsp:txXfrm>
        <a:off x="106974" y="1473880"/>
        <a:ext cx="4563792" cy="1977424"/>
      </dsp:txXfrm>
    </dsp:sp>
    <dsp:sp modelId="{40D4E153-B268-47E5-880B-A7B8ED255EEF}">
      <dsp:nvSpPr>
        <dsp:cNvPr id="0" name=""/>
        <dsp:cNvSpPr/>
      </dsp:nvSpPr>
      <dsp:spPr>
        <a:xfrm>
          <a:off x="0" y="3675314"/>
          <a:ext cx="4777740" cy="2208336"/>
        </a:xfrm>
        <a:prstGeom prst="roundRect">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endParaRPr lang="en-US" sz="2800" kern="1200" dirty="0">
            <a:latin typeface="Times New Roman" pitchFamily="18" charset="0"/>
            <a:cs typeface="Times New Roman" pitchFamily="18" charset="0"/>
          </a:endParaRPr>
        </a:p>
      </dsp:txBody>
      <dsp:txXfrm>
        <a:off x="107802" y="3783116"/>
        <a:ext cx="4562136" cy="199273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DF14C6-861A-4BD8-85BD-BFD1DC3C23F0}" type="datetimeFigureOut">
              <a:rPr lang="vi-VN" smtClean="0"/>
              <a:pPr/>
              <a:t>21/10/2024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2CE811-D71B-4BEB-B951-A18512CF141F}" type="slidenum">
              <a:rPr lang="vi-VN" smtClean="0"/>
              <a:pPr/>
              <a:t>‹#›</a:t>
            </a:fld>
            <a:endParaRPr lang="vi-VN"/>
          </a:p>
        </p:txBody>
      </p:sp>
    </p:spTree>
    <p:extLst>
      <p:ext uri="{BB962C8B-B14F-4D97-AF65-F5344CB8AC3E}">
        <p14:creationId xmlns:p14="http://schemas.microsoft.com/office/powerpoint/2010/main" val="4026090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2CE811-D71B-4BEB-B951-A18512CF141F}" type="slidenum">
              <a:rPr lang="vi-VN" smtClean="0"/>
              <a:pPr/>
              <a:t>10</a:t>
            </a:fld>
            <a:endParaRPr lang="vi-VN"/>
          </a:p>
        </p:txBody>
      </p:sp>
    </p:spTree>
    <p:extLst>
      <p:ext uri="{BB962C8B-B14F-4D97-AF65-F5344CB8AC3E}">
        <p14:creationId xmlns:p14="http://schemas.microsoft.com/office/powerpoint/2010/main" val="2063772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449AD9ED-EE03-409F-AA82-93DC7E22CDC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288993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A00CE22-DEEB-4BA6-9DAA-8943B799897C}"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173506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085BD10-B000-41E3-BE93-92BC863FE77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218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192444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47849F94-E311-4C4A-A580-8CB0D24EFAB2}"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208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966744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B1B7CF-D0B9-48E5-AAD4-86B2B409708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249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561129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1556DEF0-A1AA-4592-AE60-0297790257E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259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4129085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B1B7CF-D0B9-48E5-AAD4-86B2B409708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249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847206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B1B7CF-D0B9-48E5-AAD4-86B2B409708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249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3839346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B1B7CF-D0B9-48E5-AAD4-86B2B409708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249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94934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B1B7CF-D0B9-48E5-AAD4-86B2B409708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249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637154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2BEFE927-54DC-45A9-9BBC-C759A89681E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44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5360963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B1B7CF-D0B9-48E5-AAD4-86B2B409708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249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029184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B1B7CF-D0B9-48E5-AAD4-86B2B409708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249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633138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B1B7CF-D0B9-48E5-AAD4-86B2B409708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249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395734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B1B7CF-D0B9-48E5-AAD4-86B2B409708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249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3120863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B1B7CF-D0B9-48E5-AAD4-86B2B409708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249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5563257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B1B7CF-D0B9-48E5-AAD4-86B2B409708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249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6193119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800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fld id="{46227610-81B2-4DFD-A4ED-EEDC6C7EC4FC}" type="slidenum">
              <a:rPr lang="en-US" altLang="en-US">
                <a:latin typeface="Calibri" panose="020F0502020204030204" pitchFamily="34" charset="0"/>
              </a:rPr>
              <a:pPr/>
              <a:t>40</a:t>
            </a:fld>
            <a:endParaRPr lang="en-US" altLang="en-US">
              <a:latin typeface="Calibri" panose="020F0502020204030204" pitchFamily="34" charset="0"/>
            </a:endParaRPr>
          </a:p>
        </p:txBody>
      </p:sp>
    </p:spTree>
    <p:extLst>
      <p:ext uri="{BB962C8B-B14F-4D97-AF65-F5344CB8AC3E}">
        <p14:creationId xmlns:p14="http://schemas.microsoft.com/office/powerpoint/2010/main" val="162520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3CE7749-88A2-4A7F-A028-710FD9FCD091}"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85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567782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A768269-BECA-40F7-8ABE-080B16E197BE}"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95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23688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C7449D03-B2EB-4A80-BB4B-1B71DFB6BFB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105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609125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FBBE4D2-9F6A-4801-A4D4-8DE91D65B06B}"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126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33765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D25C6E7-626A-4328-AEDC-66D9F0D9E772}"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136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934410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23F15B2B-4961-4170-A668-954BFEE4B091}"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157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264845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795A7BF-6ACF-4B87-8385-D6D92447889D}"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167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522236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5657B280-33EB-4C1D-BD31-244861EC0B3E}" type="datetimeFigureOut">
              <a:rPr lang="vi-VN" smtClean="0"/>
              <a:pPr/>
              <a:t>21/10/2024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29F227A-7C5F-4444-AB40-9A225E9F0846}" type="slidenum">
              <a:rPr lang="vi-VN" smtClean="0"/>
              <a:pPr/>
              <a:t>‹#›</a:t>
            </a:fld>
            <a:endParaRPr lang="vi-VN"/>
          </a:p>
        </p:txBody>
      </p:sp>
    </p:spTree>
    <p:extLst>
      <p:ext uri="{BB962C8B-B14F-4D97-AF65-F5344CB8AC3E}">
        <p14:creationId xmlns:p14="http://schemas.microsoft.com/office/powerpoint/2010/main" val="1956843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5657B280-33EB-4C1D-BD31-244861EC0B3E}" type="datetimeFigureOut">
              <a:rPr lang="vi-VN" smtClean="0"/>
              <a:pPr/>
              <a:t>21/10/2024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29F227A-7C5F-4444-AB40-9A225E9F0846}" type="slidenum">
              <a:rPr lang="vi-VN" smtClean="0"/>
              <a:pPr/>
              <a:t>‹#›</a:t>
            </a:fld>
            <a:endParaRPr lang="vi-VN"/>
          </a:p>
        </p:txBody>
      </p:sp>
    </p:spTree>
    <p:extLst>
      <p:ext uri="{BB962C8B-B14F-4D97-AF65-F5344CB8AC3E}">
        <p14:creationId xmlns:p14="http://schemas.microsoft.com/office/powerpoint/2010/main" val="1726600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5657B280-33EB-4C1D-BD31-244861EC0B3E}" type="datetimeFigureOut">
              <a:rPr lang="vi-VN" smtClean="0"/>
              <a:pPr/>
              <a:t>21/10/2024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29F227A-7C5F-4444-AB40-9A225E9F0846}" type="slidenum">
              <a:rPr lang="vi-VN" smtClean="0"/>
              <a:pPr/>
              <a:t>‹#›</a:t>
            </a:fld>
            <a:endParaRPr lang="vi-VN"/>
          </a:p>
        </p:txBody>
      </p:sp>
    </p:spTree>
    <p:extLst>
      <p:ext uri="{BB962C8B-B14F-4D97-AF65-F5344CB8AC3E}">
        <p14:creationId xmlns:p14="http://schemas.microsoft.com/office/powerpoint/2010/main" val="3765404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5657B280-33EB-4C1D-BD31-244861EC0B3E}" type="datetimeFigureOut">
              <a:rPr lang="vi-VN" smtClean="0"/>
              <a:pPr/>
              <a:t>21/10/2024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29F227A-7C5F-4444-AB40-9A225E9F0846}" type="slidenum">
              <a:rPr lang="vi-VN" smtClean="0"/>
              <a:pPr/>
              <a:t>‹#›</a:t>
            </a:fld>
            <a:endParaRPr lang="vi-VN"/>
          </a:p>
        </p:txBody>
      </p:sp>
    </p:spTree>
    <p:extLst>
      <p:ext uri="{BB962C8B-B14F-4D97-AF65-F5344CB8AC3E}">
        <p14:creationId xmlns:p14="http://schemas.microsoft.com/office/powerpoint/2010/main" val="35928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57B280-33EB-4C1D-BD31-244861EC0B3E}" type="datetimeFigureOut">
              <a:rPr lang="vi-VN" smtClean="0"/>
              <a:pPr/>
              <a:t>21/10/2024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29F227A-7C5F-4444-AB40-9A225E9F0846}" type="slidenum">
              <a:rPr lang="vi-VN" smtClean="0"/>
              <a:pPr/>
              <a:t>‹#›</a:t>
            </a:fld>
            <a:endParaRPr lang="vi-VN"/>
          </a:p>
        </p:txBody>
      </p:sp>
    </p:spTree>
    <p:extLst>
      <p:ext uri="{BB962C8B-B14F-4D97-AF65-F5344CB8AC3E}">
        <p14:creationId xmlns:p14="http://schemas.microsoft.com/office/powerpoint/2010/main" val="2832614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5657B280-33EB-4C1D-BD31-244861EC0B3E}" type="datetimeFigureOut">
              <a:rPr lang="vi-VN" smtClean="0"/>
              <a:pPr/>
              <a:t>21/10/2024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29F227A-7C5F-4444-AB40-9A225E9F0846}" type="slidenum">
              <a:rPr lang="vi-VN" smtClean="0"/>
              <a:pPr/>
              <a:t>‹#›</a:t>
            </a:fld>
            <a:endParaRPr lang="vi-VN"/>
          </a:p>
        </p:txBody>
      </p:sp>
    </p:spTree>
    <p:extLst>
      <p:ext uri="{BB962C8B-B14F-4D97-AF65-F5344CB8AC3E}">
        <p14:creationId xmlns:p14="http://schemas.microsoft.com/office/powerpoint/2010/main" val="2472965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5657B280-33EB-4C1D-BD31-244861EC0B3E}" type="datetimeFigureOut">
              <a:rPr lang="vi-VN" smtClean="0"/>
              <a:pPr/>
              <a:t>21/10/2024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029F227A-7C5F-4444-AB40-9A225E9F0846}" type="slidenum">
              <a:rPr lang="vi-VN" smtClean="0"/>
              <a:pPr/>
              <a:t>‹#›</a:t>
            </a:fld>
            <a:endParaRPr lang="vi-VN"/>
          </a:p>
        </p:txBody>
      </p:sp>
    </p:spTree>
    <p:extLst>
      <p:ext uri="{BB962C8B-B14F-4D97-AF65-F5344CB8AC3E}">
        <p14:creationId xmlns:p14="http://schemas.microsoft.com/office/powerpoint/2010/main" val="1650617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5657B280-33EB-4C1D-BD31-244861EC0B3E}" type="datetimeFigureOut">
              <a:rPr lang="vi-VN" smtClean="0"/>
              <a:pPr/>
              <a:t>21/10/2024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029F227A-7C5F-4444-AB40-9A225E9F0846}" type="slidenum">
              <a:rPr lang="vi-VN" smtClean="0"/>
              <a:pPr/>
              <a:t>‹#›</a:t>
            </a:fld>
            <a:endParaRPr lang="vi-VN"/>
          </a:p>
        </p:txBody>
      </p:sp>
    </p:spTree>
    <p:extLst>
      <p:ext uri="{BB962C8B-B14F-4D97-AF65-F5344CB8AC3E}">
        <p14:creationId xmlns:p14="http://schemas.microsoft.com/office/powerpoint/2010/main" val="1986190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57B280-33EB-4C1D-BD31-244861EC0B3E}" type="datetimeFigureOut">
              <a:rPr lang="vi-VN" smtClean="0"/>
              <a:pPr/>
              <a:t>21/10/2024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029F227A-7C5F-4444-AB40-9A225E9F0846}" type="slidenum">
              <a:rPr lang="vi-VN" smtClean="0"/>
              <a:pPr/>
              <a:t>‹#›</a:t>
            </a:fld>
            <a:endParaRPr lang="vi-VN"/>
          </a:p>
        </p:txBody>
      </p:sp>
    </p:spTree>
    <p:extLst>
      <p:ext uri="{BB962C8B-B14F-4D97-AF65-F5344CB8AC3E}">
        <p14:creationId xmlns:p14="http://schemas.microsoft.com/office/powerpoint/2010/main" val="3557812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57B280-33EB-4C1D-BD31-244861EC0B3E}" type="datetimeFigureOut">
              <a:rPr lang="vi-VN" smtClean="0"/>
              <a:pPr/>
              <a:t>21/10/2024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29F227A-7C5F-4444-AB40-9A225E9F0846}" type="slidenum">
              <a:rPr lang="vi-VN" smtClean="0"/>
              <a:pPr/>
              <a:t>‹#›</a:t>
            </a:fld>
            <a:endParaRPr lang="vi-VN"/>
          </a:p>
        </p:txBody>
      </p:sp>
    </p:spTree>
    <p:extLst>
      <p:ext uri="{BB962C8B-B14F-4D97-AF65-F5344CB8AC3E}">
        <p14:creationId xmlns:p14="http://schemas.microsoft.com/office/powerpoint/2010/main" val="2704941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57B280-33EB-4C1D-BD31-244861EC0B3E}" type="datetimeFigureOut">
              <a:rPr lang="vi-VN" smtClean="0"/>
              <a:pPr/>
              <a:t>21/10/2024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29F227A-7C5F-4444-AB40-9A225E9F0846}" type="slidenum">
              <a:rPr lang="vi-VN" smtClean="0"/>
              <a:pPr/>
              <a:t>‹#›</a:t>
            </a:fld>
            <a:endParaRPr lang="vi-VN"/>
          </a:p>
        </p:txBody>
      </p:sp>
    </p:spTree>
    <p:extLst>
      <p:ext uri="{BB962C8B-B14F-4D97-AF65-F5344CB8AC3E}">
        <p14:creationId xmlns:p14="http://schemas.microsoft.com/office/powerpoint/2010/main" val="4134383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57B280-33EB-4C1D-BD31-244861EC0B3E}" type="datetimeFigureOut">
              <a:rPr lang="vi-VN" smtClean="0"/>
              <a:pPr/>
              <a:t>21/10/2024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9F227A-7C5F-4444-AB40-9A225E9F0846}" type="slidenum">
              <a:rPr lang="vi-VN" smtClean="0"/>
              <a:pPr/>
              <a:t>‹#›</a:t>
            </a:fld>
            <a:endParaRPr lang="vi-VN"/>
          </a:p>
        </p:txBody>
      </p:sp>
    </p:spTree>
    <p:extLst>
      <p:ext uri="{BB962C8B-B14F-4D97-AF65-F5344CB8AC3E}">
        <p14:creationId xmlns:p14="http://schemas.microsoft.com/office/powerpoint/2010/main" val="8886758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1.wmf"/><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2.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4.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5.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6.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7.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8.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9.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1.wmf"/><Relationship Id="rId5" Type="http://schemas.openxmlformats.org/officeDocument/2006/relationships/image" Target="../media/image45.png"/><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ELL\Desktop\luoc-su-loai-nguoi-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1206"/>
            <a:ext cx="12192000" cy="66514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627120" y="5913120"/>
            <a:ext cx="4937760" cy="646331"/>
          </a:xfrm>
          <a:prstGeom prst="rect">
            <a:avLst/>
          </a:prstGeom>
          <a:noFill/>
        </p:spPr>
        <p:txBody>
          <a:bodyPr wrap="square" rtlCol="0">
            <a:spAutoFit/>
          </a:bodyPr>
          <a:lstStyle/>
          <a:p>
            <a:pPr algn="ctr"/>
            <a:r>
              <a:rPr lang="en-US" sz="3600" dirty="0" err="1" smtClean="0">
                <a:latin typeface="Times New Roman" pitchFamily="18" charset="0"/>
                <a:cs typeface="Times New Roman" pitchFamily="18" charset="0"/>
              </a:rPr>
              <a:t>Lịch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sử</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loài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người</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35824011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stretch>
            <a:fillRect/>
          </a:stretch>
        </p:blipFill>
        <p:spPr>
          <a:xfrm>
            <a:off x="112875" y="311626"/>
            <a:ext cx="4029633" cy="5327174"/>
          </a:xfrm>
          <a:prstGeom prst="rect">
            <a:avLst/>
          </a:prstGeom>
        </p:spPr>
      </p:pic>
      <p:pic>
        <p:nvPicPr>
          <p:cNvPr id="5" name="Picture 4"/>
          <p:cNvPicPr>
            <a:picLocks noChangeAspect="1"/>
          </p:cNvPicPr>
          <p:nvPr/>
        </p:nvPicPr>
        <p:blipFill>
          <a:blip r:embed="rId5"/>
          <a:stretch>
            <a:fillRect/>
          </a:stretch>
        </p:blipFill>
        <p:spPr>
          <a:xfrm>
            <a:off x="7894320" y="311626"/>
            <a:ext cx="4297680" cy="5284470"/>
          </a:xfrm>
          <a:prstGeom prst="rect">
            <a:avLst/>
          </a:prstGeom>
        </p:spPr>
      </p:pic>
      <p:sp>
        <p:nvSpPr>
          <p:cNvPr id="6" name="TextBox 5"/>
          <p:cNvSpPr txBox="1"/>
          <p:nvPr/>
        </p:nvSpPr>
        <p:spPr>
          <a:xfrm>
            <a:off x="692726" y="6014258"/>
            <a:ext cx="3449782" cy="646331"/>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Núi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lửa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phun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trào</a:t>
            </a:r>
            <a:endParaRPr lang="en-US" sz="36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5334000" y="5981063"/>
            <a:ext cx="6233159" cy="646331"/>
          </a:xfrm>
          <a:prstGeom prst="rect">
            <a:avLst/>
          </a:prstGeom>
          <a:noFill/>
        </p:spPr>
        <p:txBody>
          <a:bodyPr wrap="square" rtlCol="0">
            <a:spAutoFit/>
          </a:bodyPr>
          <a:lstStyle/>
          <a:p>
            <a:pPr algn="ctr"/>
            <a:r>
              <a:rPr lang="en-US" sz="3600" dirty="0" err="1" smtClean="0">
                <a:latin typeface="Times New Roman" panose="02020603050405020304" pitchFamily="18" charset="0"/>
                <a:cs typeface="Times New Roman" panose="02020603050405020304" pitchFamily="18" charset="0"/>
              </a:rPr>
              <a:t>Những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tia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sét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tạo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cháy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rừng</a:t>
            </a:r>
            <a:endParaRPr lang="en-US" sz="3600" dirty="0">
              <a:latin typeface="Times New Roman" panose="02020603050405020304" pitchFamily="18" charset="0"/>
              <a:cs typeface="Times New Roman" panose="02020603050405020304" pitchFamily="18" charset="0"/>
            </a:endParaRPr>
          </a:p>
        </p:txBody>
      </p:sp>
      <p:pic>
        <p:nvPicPr>
          <p:cNvPr id="9218" name="Picture 2" descr="C:\Users\DELL\Desktop\2-21012014-edaily-set-danh-trung-nui-lua-11-13904160886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2440" y="311626"/>
            <a:ext cx="3441468" cy="5284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92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218"/>
                                        </p:tgtEl>
                                        <p:attrNameLst>
                                          <p:attrName>style.visibility</p:attrName>
                                        </p:attrNameLst>
                                      </p:cBhvr>
                                      <p:to>
                                        <p:strVal val="visible"/>
                                      </p:to>
                                    </p:set>
                                    <p:animEffect transition="in" filter="wipe(down)">
                                      <p:cBhvr>
                                        <p:cTn id="19" dur="500"/>
                                        <p:tgtEl>
                                          <p:spTgt spid="92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ircle(in)">
                                      <p:cBhvr>
                                        <p:cTn id="2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DELL\Desktop\nguoi-toi-co-tao-ra-lu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640" y="182880"/>
            <a:ext cx="9966960" cy="592749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29640" y="6267570"/>
            <a:ext cx="9966960" cy="584775"/>
          </a:xfrm>
          <a:prstGeom prst="rect">
            <a:avLst/>
          </a:prstGeom>
        </p:spPr>
        <p:txBody>
          <a:bodyPr wrap="square">
            <a:spAutoFit/>
          </a:bodyPr>
          <a:lstStyle/>
          <a:p>
            <a:pPr algn="ctr"/>
            <a:r>
              <a:rPr lang="vi-VN" sz="3200" dirty="0">
                <a:latin typeface="+mj-lt"/>
              </a:rPr>
              <a:t>Người tối cổ </a:t>
            </a:r>
            <a:r>
              <a:rPr lang="vi-VN" sz="3200" dirty="0" smtClean="0">
                <a:latin typeface="+mj-lt"/>
              </a:rPr>
              <a:t>tạo </a:t>
            </a:r>
            <a:r>
              <a:rPr lang="vi-VN" sz="3200" dirty="0">
                <a:latin typeface="+mj-lt"/>
              </a:rPr>
              <a:t>ra lửa bằng cách ghè hai mảnh đá với </a:t>
            </a:r>
            <a:r>
              <a:rPr lang="vi-VN" sz="3200" dirty="0" smtClean="0">
                <a:latin typeface="+mj-lt"/>
              </a:rPr>
              <a:t>nhau</a:t>
            </a:r>
            <a:endParaRPr lang="en-US" sz="3200" dirty="0">
              <a:latin typeface="+mj-lt"/>
            </a:endParaRPr>
          </a:p>
        </p:txBody>
      </p:sp>
    </p:spTree>
    <p:extLst>
      <p:ext uri="{BB962C8B-B14F-4D97-AF65-F5344CB8AC3E}">
        <p14:creationId xmlns:p14="http://schemas.microsoft.com/office/powerpoint/2010/main" val="21350692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su_dung_lua_500_01.jpg"/>
          <p:cNvPicPr>
            <a:picLocks noChangeAspect="1" noChangeArrowheads="1"/>
          </p:cNvPicPr>
          <p:nvPr/>
        </p:nvPicPr>
        <p:blipFill>
          <a:blip r:embed="rId2"/>
          <a:srcRect/>
          <a:stretch>
            <a:fillRect/>
          </a:stretch>
        </p:blipFill>
        <p:spPr bwMode="auto">
          <a:xfrm>
            <a:off x="106680" y="0"/>
            <a:ext cx="12085320" cy="661416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ownloads\Loai-nguoi-da-tim-ra-lua-bang-cach-nao-522.jpg"/>
          <p:cNvPicPr>
            <a:picLocks noChangeAspect="1" noChangeArrowheads="1"/>
          </p:cNvPicPr>
          <p:nvPr/>
        </p:nvPicPr>
        <p:blipFill>
          <a:blip r:embed="rId2"/>
          <a:srcRect/>
          <a:stretch>
            <a:fillRect/>
          </a:stretch>
        </p:blipFill>
        <p:spPr bwMode="auto">
          <a:xfrm>
            <a:off x="321547" y="3627454"/>
            <a:ext cx="7094137" cy="3085315"/>
          </a:xfrm>
          <a:prstGeom prst="rect">
            <a:avLst/>
          </a:prstGeom>
          <a:noFill/>
        </p:spPr>
      </p:pic>
      <p:pic>
        <p:nvPicPr>
          <p:cNvPr id="1027" name="Picture 3" descr="C:\Users\Administrator\Downloads\ly-thuyet-bai-4-xa-hoi-nguyen-thuy-81259.png"/>
          <p:cNvPicPr>
            <a:picLocks noChangeAspect="1" noChangeArrowheads="1"/>
          </p:cNvPicPr>
          <p:nvPr/>
        </p:nvPicPr>
        <p:blipFill>
          <a:blip r:embed="rId3"/>
          <a:srcRect/>
          <a:stretch>
            <a:fillRect/>
          </a:stretch>
        </p:blipFill>
        <p:spPr bwMode="auto">
          <a:xfrm>
            <a:off x="7641196" y="241160"/>
            <a:ext cx="4124325" cy="6400800"/>
          </a:xfrm>
          <a:prstGeom prst="rect">
            <a:avLst/>
          </a:prstGeom>
          <a:noFill/>
        </p:spPr>
      </p:pic>
      <p:pic>
        <p:nvPicPr>
          <p:cNvPr id="1028" name="Picture 4" descr="C:\Users\Administrator\Downloads\cac-nha-khao-co-hoc-da-tim-ra-thoi-diem-con-nguoi-bat-dau-su-dung-lua-4a63BT.jpg"/>
          <p:cNvPicPr>
            <a:picLocks noChangeAspect="1" noChangeArrowheads="1"/>
          </p:cNvPicPr>
          <p:nvPr/>
        </p:nvPicPr>
        <p:blipFill>
          <a:blip r:embed="rId4"/>
          <a:srcRect/>
          <a:stretch>
            <a:fillRect/>
          </a:stretch>
        </p:blipFill>
        <p:spPr bwMode="auto">
          <a:xfrm>
            <a:off x="304800" y="167053"/>
            <a:ext cx="7110884" cy="34290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Rounded Rectangle 4"/>
          <p:cNvSpPr/>
          <p:nvPr/>
        </p:nvSpPr>
        <p:spPr>
          <a:xfrm>
            <a:off x="2689860" y="60960"/>
            <a:ext cx="9502140" cy="422148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25000"/>
              </a:lnSpc>
            </a:pPr>
            <a:r>
              <a:rPr lang="en-US" sz="6000" dirty="0" smtClean="0">
                <a:latin typeface="Arial" panose="020B0604020202020204" pitchFamily="34" charset="0"/>
                <a:cs typeface="Arial" panose="020B0604020202020204" pitchFamily="34" charset="0"/>
              </a:rPr>
              <a:t>Lao </a:t>
            </a:r>
            <a:r>
              <a:rPr lang="en-US" sz="6000" dirty="0" err="1" smtClean="0">
                <a:latin typeface="Arial" panose="020B0604020202020204" pitchFamily="34" charset="0"/>
                <a:cs typeface="Arial" panose="020B0604020202020204" pitchFamily="34" charset="0"/>
              </a:rPr>
              <a:t>động</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có</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vai</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trò</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như</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thế</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nào</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trong</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quá</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trình</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tiến</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hóa</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của</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người</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nguyên</a:t>
            </a:r>
            <a:r>
              <a:rPr lang="en-US" sz="6000" dirty="0" smtClean="0">
                <a:latin typeface="Arial" panose="020B0604020202020204" pitchFamily="34" charset="0"/>
                <a:cs typeface="Arial" panose="020B0604020202020204" pitchFamily="34" charset="0"/>
              </a:rPr>
              <a:t> </a:t>
            </a:r>
            <a:r>
              <a:rPr lang="en-US" sz="6000" dirty="0" err="1" smtClean="0">
                <a:latin typeface="Arial" panose="020B0604020202020204" pitchFamily="34" charset="0"/>
                <a:cs typeface="Arial" panose="020B0604020202020204" pitchFamily="34" charset="0"/>
              </a:rPr>
              <a:t>thủy</a:t>
            </a:r>
            <a:r>
              <a:rPr lang="en-US" sz="6000" dirty="0" smtClean="0">
                <a:latin typeface="Arial" panose="020B0604020202020204" pitchFamily="34" charset="0"/>
                <a:cs typeface="Arial" panose="020B0604020202020204" pitchFamily="34" charset="0"/>
              </a:rPr>
              <a:t>?</a:t>
            </a:r>
          </a:p>
        </p:txBody>
      </p:sp>
      <p:pic>
        <p:nvPicPr>
          <p:cNvPr id="6" name="Picture 5"/>
          <p:cNvPicPr>
            <a:picLocks noChangeAspect="1"/>
          </p:cNvPicPr>
          <p:nvPr/>
        </p:nvPicPr>
        <p:blipFill>
          <a:blip r:embed="rId3"/>
          <a:stretch>
            <a:fillRect/>
          </a:stretch>
        </p:blipFill>
        <p:spPr>
          <a:xfrm>
            <a:off x="213360" y="121920"/>
            <a:ext cx="2476500" cy="2286000"/>
          </a:xfrm>
          <a:prstGeom prst="rect">
            <a:avLst/>
          </a:prstGeom>
        </p:spPr>
      </p:pic>
    </p:spTree>
    <p:extLst>
      <p:ext uri="{BB962C8B-B14F-4D97-AF65-F5344CB8AC3E}">
        <p14:creationId xmlns:p14="http://schemas.microsoft.com/office/powerpoint/2010/main" val="13101569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049" name="Rectangle 1"/>
          <p:cNvSpPr>
            <a:spLocks noChangeArrowheads="1"/>
          </p:cNvSpPr>
          <p:nvPr/>
        </p:nvSpPr>
        <p:spPr bwMode="auto">
          <a:xfrm>
            <a:off x="291402" y="231112"/>
            <a:ext cx="11585749"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nl-NL" sz="4400" b="0" i="0" u="none" strike="noStrike" cap="none" normalizeH="0" baseline="0" dirty="0" smtClean="0">
                <a:ln>
                  <a:noFill/>
                </a:ln>
                <a:effectLst/>
                <a:latin typeface="Times New Roman" pitchFamily="18" charset="0"/>
                <a:ea typeface="Calibri" pitchFamily="34" charset="0"/>
                <a:cs typeface="Times New Roman" pitchFamily="18" charset="0"/>
              </a:rPr>
              <a:t>Enghen về lao động: “Trước là lao động, sau nữa vẫn là lao động và đồng thời với nó là tiếng nói, đó là sự kích thích chủ yếu đã ảnh hưởng đến bộ óc của con vượn, làm cho bộ óc của nó dần dần biến chuyển thành bộ óc của con người. Cũng chính trong lao động, con người có nhu cầu phải trao đổi, liên kết với nhau làm nảy sinh những quan hệ giữa người với người. Lao động đã sáng tạo ra xã hội loài người”- Ph. Enghen -</a:t>
            </a:r>
            <a:endParaRPr kumimoji="0" lang="nl-NL" sz="4400" b="0" i="0" u="none" strike="noStrike" cap="none" normalizeH="0" baseline="0" dirty="0" smtClean="0">
              <a:ln>
                <a:noFill/>
              </a:ln>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62"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70681" y="7144"/>
            <a:ext cx="1303338"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5"/>
          <p:cNvSpPr>
            <a:spLocks noChangeArrowheads="1"/>
          </p:cNvSpPr>
          <p:nvPr/>
        </p:nvSpPr>
        <p:spPr bwMode="auto">
          <a:xfrm>
            <a:off x="5899150" y="1223963"/>
            <a:ext cx="5730875"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600" b="1" dirty="0" err="1">
                <a:solidFill>
                  <a:srgbClr val="0000FF"/>
                </a:solidFill>
              </a:rPr>
              <a:t>Em</a:t>
            </a:r>
            <a:r>
              <a:rPr lang="en-US" altLang="en-US" sz="3600" b="1" dirty="0">
                <a:solidFill>
                  <a:srgbClr val="0000FF"/>
                </a:solidFill>
              </a:rPr>
              <a:t> </a:t>
            </a:r>
            <a:r>
              <a:rPr lang="en-US" altLang="en-US" sz="3600" b="1" dirty="0" err="1">
                <a:solidFill>
                  <a:srgbClr val="0000FF"/>
                </a:solidFill>
              </a:rPr>
              <a:t>hãy</a:t>
            </a:r>
            <a:r>
              <a:rPr lang="en-US" altLang="en-US" sz="3600" b="1" dirty="0">
                <a:solidFill>
                  <a:srgbClr val="0000FF"/>
                </a:solidFill>
              </a:rPr>
              <a:t> </a:t>
            </a:r>
            <a:r>
              <a:rPr lang="en-US" altLang="en-US" sz="3600" b="1" dirty="0" err="1">
                <a:solidFill>
                  <a:srgbClr val="0000FF"/>
                </a:solidFill>
              </a:rPr>
              <a:t>cho</a:t>
            </a:r>
            <a:r>
              <a:rPr lang="en-US" altLang="en-US" sz="3600" b="1" dirty="0">
                <a:solidFill>
                  <a:srgbClr val="0000FF"/>
                </a:solidFill>
              </a:rPr>
              <a:t> </a:t>
            </a:r>
            <a:r>
              <a:rPr lang="en-US" altLang="en-US" sz="3600" b="1" dirty="0" err="1">
                <a:solidFill>
                  <a:srgbClr val="0000FF"/>
                </a:solidFill>
              </a:rPr>
              <a:t>biết</a:t>
            </a:r>
            <a:r>
              <a:rPr lang="en-US" altLang="en-US" sz="3600" b="1" dirty="0">
                <a:solidFill>
                  <a:srgbClr val="0000FF"/>
                </a:solidFill>
              </a:rPr>
              <a:t> </a:t>
            </a:r>
            <a:r>
              <a:rPr lang="en-US" altLang="en-US" sz="3600" b="1" dirty="0" err="1">
                <a:solidFill>
                  <a:srgbClr val="0000FF"/>
                </a:solidFill>
              </a:rPr>
              <a:t>đời</a:t>
            </a:r>
            <a:r>
              <a:rPr lang="en-US" altLang="en-US" sz="3600" b="1" dirty="0">
                <a:solidFill>
                  <a:srgbClr val="0000FF"/>
                </a:solidFill>
              </a:rPr>
              <a:t> </a:t>
            </a:r>
            <a:r>
              <a:rPr lang="en-US" altLang="en-US" sz="3600" b="1" dirty="0" err="1">
                <a:solidFill>
                  <a:srgbClr val="0000FF"/>
                </a:solidFill>
              </a:rPr>
              <a:t>sống</a:t>
            </a:r>
            <a:r>
              <a:rPr lang="en-US" altLang="en-US" sz="3600" b="1" dirty="0">
                <a:solidFill>
                  <a:srgbClr val="0000FF"/>
                </a:solidFill>
              </a:rPr>
              <a:t> </a:t>
            </a:r>
            <a:r>
              <a:rPr lang="en-US" altLang="en-US" sz="3600" b="1" dirty="0" err="1">
                <a:solidFill>
                  <a:srgbClr val="0000FF"/>
                </a:solidFill>
              </a:rPr>
              <a:t>của</a:t>
            </a:r>
            <a:r>
              <a:rPr lang="en-US" altLang="en-US" sz="3600" b="1" dirty="0">
                <a:solidFill>
                  <a:srgbClr val="0000FF"/>
                </a:solidFill>
              </a:rPr>
              <a:t> </a:t>
            </a:r>
            <a:r>
              <a:rPr lang="en-US" altLang="en-US" sz="3600" b="1" dirty="0" err="1">
                <a:solidFill>
                  <a:srgbClr val="0000FF"/>
                </a:solidFill>
              </a:rPr>
              <a:t>người</a:t>
            </a:r>
            <a:r>
              <a:rPr lang="en-US" altLang="en-US" sz="3600" b="1" dirty="0">
                <a:solidFill>
                  <a:srgbClr val="0000FF"/>
                </a:solidFill>
              </a:rPr>
              <a:t> </a:t>
            </a:r>
            <a:r>
              <a:rPr lang="en-US" altLang="en-US" sz="3600" b="1" dirty="0" err="1">
                <a:solidFill>
                  <a:srgbClr val="0000FF"/>
                </a:solidFill>
              </a:rPr>
              <a:t>nguyên</a:t>
            </a:r>
            <a:r>
              <a:rPr lang="en-US" altLang="en-US" sz="3600" b="1" dirty="0">
                <a:solidFill>
                  <a:srgbClr val="0000FF"/>
                </a:solidFill>
              </a:rPr>
              <a:t> </a:t>
            </a:r>
            <a:r>
              <a:rPr lang="en-US" altLang="en-US" sz="3600" b="1" dirty="0" err="1">
                <a:solidFill>
                  <a:srgbClr val="0000FF"/>
                </a:solidFill>
              </a:rPr>
              <a:t>thủy</a:t>
            </a:r>
            <a:r>
              <a:rPr lang="en-US" altLang="en-US" sz="3600" b="1" dirty="0">
                <a:solidFill>
                  <a:srgbClr val="0000FF"/>
                </a:solidFill>
              </a:rPr>
              <a:t> ở </a:t>
            </a:r>
            <a:r>
              <a:rPr lang="en-US" altLang="en-US" sz="3600" b="1" dirty="0" err="1">
                <a:solidFill>
                  <a:srgbClr val="0000FF"/>
                </a:solidFill>
              </a:rPr>
              <a:t>Việt</a:t>
            </a:r>
            <a:r>
              <a:rPr lang="en-US" altLang="en-US" sz="3600" b="1" dirty="0">
                <a:solidFill>
                  <a:srgbClr val="0000FF"/>
                </a:solidFill>
              </a:rPr>
              <a:t> Nam (</a:t>
            </a:r>
            <a:r>
              <a:rPr lang="en-US" altLang="en-US" sz="3600" b="1" dirty="0" err="1">
                <a:solidFill>
                  <a:srgbClr val="0000FF"/>
                </a:solidFill>
              </a:rPr>
              <a:t>Cách</a:t>
            </a:r>
            <a:r>
              <a:rPr lang="en-US" altLang="en-US" sz="3600" b="1" dirty="0">
                <a:solidFill>
                  <a:srgbClr val="0000FF"/>
                </a:solidFill>
              </a:rPr>
              <a:t> </a:t>
            </a:r>
            <a:r>
              <a:rPr lang="en-US" altLang="en-US" sz="3600" b="1" dirty="0" err="1">
                <a:solidFill>
                  <a:srgbClr val="0000FF"/>
                </a:solidFill>
              </a:rPr>
              <a:t>thức</a:t>
            </a:r>
            <a:r>
              <a:rPr lang="en-US" altLang="en-US" sz="3600" b="1" dirty="0">
                <a:solidFill>
                  <a:srgbClr val="0000FF"/>
                </a:solidFill>
              </a:rPr>
              <a:t> </a:t>
            </a:r>
            <a:r>
              <a:rPr lang="en-US" altLang="en-US" sz="3600" b="1" dirty="0" err="1">
                <a:solidFill>
                  <a:srgbClr val="0000FF"/>
                </a:solidFill>
              </a:rPr>
              <a:t>lao</a:t>
            </a:r>
            <a:r>
              <a:rPr lang="en-US" altLang="en-US" sz="3600" b="1" dirty="0">
                <a:solidFill>
                  <a:srgbClr val="0000FF"/>
                </a:solidFill>
              </a:rPr>
              <a:t> </a:t>
            </a:r>
            <a:r>
              <a:rPr lang="en-US" altLang="en-US" sz="3600" b="1" dirty="0" err="1">
                <a:solidFill>
                  <a:srgbClr val="0000FF"/>
                </a:solidFill>
              </a:rPr>
              <a:t>động</a:t>
            </a:r>
            <a:r>
              <a:rPr lang="en-US" altLang="en-US" sz="3600" b="1" dirty="0">
                <a:solidFill>
                  <a:srgbClr val="0000FF"/>
                </a:solidFill>
              </a:rPr>
              <a:t>, </a:t>
            </a:r>
            <a:r>
              <a:rPr lang="en-US" altLang="en-US" sz="3600" b="1" dirty="0" err="1">
                <a:solidFill>
                  <a:srgbClr val="0000FF"/>
                </a:solidFill>
              </a:rPr>
              <a:t>vai</a:t>
            </a:r>
            <a:r>
              <a:rPr lang="en-US" altLang="en-US" sz="3600" b="1" dirty="0">
                <a:solidFill>
                  <a:srgbClr val="0000FF"/>
                </a:solidFill>
              </a:rPr>
              <a:t> </a:t>
            </a:r>
            <a:r>
              <a:rPr lang="en-US" altLang="en-US" sz="3600" b="1" dirty="0" err="1">
                <a:solidFill>
                  <a:srgbClr val="0000FF"/>
                </a:solidFill>
              </a:rPr>
              <a:t>trò</a:t>
            </a:r>
            <a:r>
              <a:rPr lang="en-US" altLang="en-US" sz="3600" b="1" dirty="0">
                <a:solidFill>
                  <a:srgbClr val="0000FF"/>
                </a:solidFill>
              </a:rPr>
              <a:t> </a:t>
            </a:r>
            <a:r>
              <a:rPr lang="en-US" altLang="en-US" sz="3600" b="1" dirty="0" err="1">
                <a:solidFill>
                  <a:srgbClr val="0000FF"/>
                </a:solidFill>
              </a:rPr>
              <a:t>của</a:t>
            </a:r>
            <a:r>
              <a:rPr lang="en-US" altLang="en-US" sz="3600" b="1" dirty="0">
                <a:solidFill>
                  <a:srgbClr val="0000FF"/>
                </a:solidFill>
              </a:rPr>
              <a:t> </a:t>
            </a:r>
            <a:r>
              <a:rPr lang="en-US" altLang="en-US" sz="3600" b="1" dirty="0" err="1">
                <a:solidFill>
                  <a:srgbClr val="0000FF"/>
                </a:solidFill>
              </a:rPr>
              <a:t>lửa</a:t>
            </a:r>
            <a:r>
              <a:rPr lang="en-US" altLang="en-US" sz="3600" b="1" dirty="0">
                <a:solidFill>
                  <a:srgbClr val="0000FF"/>
                </a:solidFill>
              </a:rPr>
              <a:t> </a:t>
            </a:r>
            <a:r>
              <a:rPr lang="en-US" altLang="en-US" sz="3600" b="1" dirty="0" err="1">
                <a:solidFill>
                  <a:srgbClr val="0000FF"/>
                </a:solidFill>
              </a:rPr>
              <a:t>trong</a:t>
            </a:r>
            <a:r>
              <a:rPr lang="en-US" altLang="en-US" sz="3600" b="1" dirty="0">
                <a:solidFill>
                  <a:srgbClr val="0000FF"/>
                </a:solidFill>
              </a:rPr>
              <a:t> </a:t>
            </a:r>
            <a:r>
              <a:rPr lang="en-US" altLang="en-US" sz="3600" b="1" dirty="0" err="1">
                <a:solidFill>
                  <a:srgbClr val="0000FF"/>
                </a:solidFill>
              </a:rPr>
              <a:t>đời</a:t>
            </a:r>
            <a:r>
              <a:rPr lang="en-US" altLang="en-US" sz="3600" b="1" dirty="0">
                <a:solidFill>
                  <a:srgbClr val="0000FF"/>
                </a:solidFill>
              </a:rPr>
              <a:t> </a:t>
            </a:r>
            <a:r>
              <a:rPr lang="en-US" altLang="en-US" sz="3600" b="1" dirty="0" err="1">
                <a:solidFill>
                  <a:srgbClr val="0000FF"/>
                </a:solidFill>
              </a:rPr>
              <a:t>sống</a:t>
            </a:r>
            <a:r>
              <a:rPr lang="en-US" altLang="en-US" sz="3600" b="1" dirty="0">
                <a:solidFill>
                  <a:srgbClr val="0000FF"/>
                </a:solidFill>
              </a:rPr>
              <a:t> </a:t>
            </a:r>
            <a:r>
              <a:rPr lang="en-US" altLang="en-US" sz="3600" b="1" dirty="0" err="1">
                <a:solidFill>
                  <a:srgbClr val="0000FF"/>
                </a:solidFill>
              </a:rPr>
              <a:t>của</a:t>
            </a:r>
            <a:r>
              <a:rPr lang="en-US" altLang="en-US" sz="3600" b="1" dirty="0">
                <a:solidFill>
                  <a:srgbClr val="0000FF"/>
                </a:solidFill>
              </a:rPr>
              <a:t> </a:t>
            </a:r>
            <a:r>
              <a:rPr lang="en-US" altLang="en-US" sz="3600" b="1" dirty="0" err="1">
                <a:solidFill>
                  <a:srgbClr val="0000FF"/>
                </a:solidFill>
              </a:rPr>
              <a:t>họ</a:t>
            </a:r>
            <a:r>
              <a:rPr lang="en-US" altLang="en-US" sz="3600" b="1" dirty="0">
                <a:solidFill>
                  <a:srgbClr val="0000FF"/>
                </a:solidFill>
              </a:rPr>
              <a:t>)</a:t>
            </a:r>
          </a:p>
        </p:txBody>
      </p:sp>
      <p:pic>
        <p:nvPicPr>
          <p:cNvPr id="40964"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5113" y="5194300"/>
            <a:ext cx="137477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6" descr="Diagram&#10;&#10;Description automatically generated"/>
          <p:cNvPicPr>
            <a:picLocks noChangeAspect="1" noChangeArrowheads="1"/>
          </p:cNvPicPr>
          <p:nvPr/>
        </p:nvPicPr>
        <p:blipFill>
          <a:blip r:embed="rId4" cstate="print">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379075" y="180975"/>
            <a:ext cx="1425575"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4" descr="Description: Screen Clipp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23963"/>
            <a:ext cx="5692775"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12637" y="177800"/>
            <a:ext cx="10612201" cy="800412"/>
          </a:xfrm>
          <a:prstGeom prst="rect">
            <a:avLst/>
          </a:prstGeom>
        </p:spPr>
        <p:txBody>
          <a:bodyPr wrap="none">
            <a:spAutoFit/>
          </a:bodyPr>
          <a:lstStyle/>
          <a:p>
            <a:pPr algn="ctr" eaLnBrk="1" fontAlgn="auto" hangingPunct="1">
              <a:lnSpc>
                <a:spcPct val="150000"/>
              </a:lnSpc>
              <a:spcBef>
                <a:spcPts val="0"/>
              </a:spcBef>
              <a:spcAft>
                <a:spcPts val="0"/>
              </a:spcAft>
              <a:defRPr/>
            </a:pPr>
            <a:r>
              <a:rPr lang="en-US" sz="3500" b="1" dirty="0">
                <a:ln w="22225">
                  <a:solidFill>
                    <a:schemeClr val="accent2"/>
                  </a:solidFill>
                  <a:prstDash val="solid"/>
                </a:ln>
                <a:solidFill>
                  <a:srgbClr val="C00000"/>
                </a:solidFill>
                <a:latin typeface="Arial" panose="020B0604020202020204" pitchFamily="34" charset="0"/>
                <a:cs typeface="Arial" panose="020B0604020202020204" pitchFamily="34" charset="0"/>
              </a:rPr>
              <a:t>2. </a:t>
            </a:r>
            <a:r>
              <a:rPr lang="en-US" sz="3500" b="1" dirty="0" err="1">
                <a:ln w="22225">
                  <a:solidFill>
                    <a:schemeClr val="accent2"/>
                  </a:solidFill>
                  <a:prstDash val="solid"/>
                </a:ln>
                <a:solidFill>
                  <a:srgbClr val="C00000"/>
                </a:solidFill>
                <a:latin typeface="Arial" panose="020B0604020202020204" pitchFamily="34" charset="0"/>
                <a:cs typeface="Arial" panose="020B0604020202020204" pitchFamily="34" charset="0"/>
              </a:rPr>
              <a:t>Từ</a:t>
            </a:r>
            <a:r>
              <a:rPr lang="en-US" sz="3500" b="1" dirty="0">
                <a:ln w="22225">
                  <a:solidFill>
                    <a:schemeClr val="accent2"/>
                  </a:solidFill>
                  <a:prstDash val="solid"/>
                </a:ln>
                <a:solidFill>
                  <a:srgbClr val="C00000"/>
                </a:solidFill>
                <a:latin typeface="Arial" panose="020B0604020202020204" pitchFamily="34" charset="0"/>
                <a:cs typeface="Arial" panose="020B0604020202020204" pitchFamily="34" charset="0"/>
              </a:rPr>
              <a:t> </a:t>
            </a:r>
            <a:r>
              <a:rPr lang="en-US" sz="3500" b="1" dirty="0" err="1">
                <a:ln w="22225">
                  <a:solidFill>
                    <a:schemeClr val="accent2"/>
                  </a:solidFill>
                  <a:prstDash val="solid"/>
                </a:ln>
                <a:solidFill>
                  <a:srgbClr val="C00000"/>
                </a:solidFill>
                <a:latin typeface="Arial" panose="020B0604020202020204" pitchFamily="34" charset="0"/>
                <a:cs typeface="Arial" panose="020B0604020202020204" pitchFamily="34" charset="0"/>
              </a:rPr>
              <a:t>hái</a:t>
            </a:r>
            <a:r>
              <a:rPr lang="en-US" sz="3500" b="1" dirty="0">
                <a:ln w="22225">
                  <a:solidFill>
                    <a:schemeClr val="accent2"/>
                  </a:solidFill>
                  <a:prstDash val="solid"/>
                </a:ln>
                <a:solidFill>
                  <a:srgbClr val="C00000"/>
                </a:solidFill>
                <a:latin typeface="Arial" panose="020B0604020202020204" pitchFamily="34" charset="0"/>
                <a:cs typeface="Arial" panose="020B0604020202020204" pitchFamily="34" charset="0"/>
              </a:rPr>
              <a:t> </a:t>
            </a:r>
            <a:r>
              <a:rPr lang="en-US" sz="3500" b="1" dirty="0" err="1">
                <a:ln w="22225">
                  <a:solidFill>
                    <a:schemeClr val="accent2"/>
                  </a:solidFill>
                  <a:prstDash val="solid"/>
                </a:ln>
                <a:solidFill>
                  <a:srgbClr val="C00000"/>
                </a:solidFill>
                <a:latin typeface="Arial" panose="020B0604020202020204" pitchFamily="34" charset="0"/>
                <a:cs typeface="Arial" panose="020B0604020202020204" pitchFamily="34" charset="0"/>
              </a:rPr>
              <a:t>lượm</a:t>
            </a:r>
            <a:r>
              <a:rPr lang="en-US" sz="3500" b="1" dirty="0">
                <a:ln w="22225">
                  <a:solidFill>
                    <a:schemeClr val="accent2"/>
                  </a:solidFill>
                  <a:prstDash val="solid"/>
                </a:ln>
                <a:solidFill>
                  <a:srgbClr val="C00000"/>
                </a:solidFill>
                <a:latin typeface="Arial" panose="020B0604020202020204" pitchFamily="34" charset="0"/>
                <a:cs typeface="Arial" panose="020B0604020202020204" pitchFamily="34" charset="0"/>
              </a:rPr>
              <a:t>, </a:t>
            </a:r>
            <a:r>
              <a:rPr lang="en-US" sz="3500" b="1" dirty="0" err="1">
                <a:ln w="22225">
                  <a:solidFill>
                    <a:schemeClr val="accent2"/>
                  </a:solidFill>
                  <a:prstDash val="solid"/>
                </a:ln>
                <a:solidFill>
                  <a:srgbClr val="C00000"/>
                </a:solidFill>
                <a:latin typeface="Arial" panose="020B0604020202020204" pitchFamily="34" charset="0"/>
                <a:cs typeface="Arial" panose="020B0604020202020204" pitchFamily="34" charset="0"/>
              </a:rPr>
              <a:t>săn</a:t>
            </a:r>
            <a:r>
              <a:rPr lang="en-US" sz="3500" b="1" dirty="0">
                <a:ln w="22225">
                  <a:solidFill>
                    <a:schemeClr val="accent2"/>
                  </a:solidFill>
                  <a:prstDash val="solid"/>
                </a:ln>
                <a:solidFill>
                  <a:srgbClr val="C00000"/>
                </a:solidFill>
                <a:latin typeface="Arial" panose="020B0604020202020204" pitchFamily="34" charset="0"/>
                <a:cs typeface="Arial" panose="020B0604020202020204" pitchFamily="34" charset="0"/>
              </a:rPr>
              <a:t> </a:t>
            </a:r>
            <a:r>
              <a:rPr lang="en-US" sz="3500" b="1" dirty="0" err="1">
                <a:ln w="22225">
                  <a:solidFill>
                    <a:schemeClr val="accent2"/>
                  </a:solidFill>
                  <a:prstDash val="solid"/>
                </a:ln>
                <a:solidFill>
                  <a:srgbClr val="C00000"/>
                </a:solidFill>
                <a:latin typeface="Arial" panose="020B0604020202020204" pitchFamily="34" charset="0"/>
                <a:cs typeface="Arial" panose="020B0604020202020204" pitchFamily="34" charset="0"/>
              </a:rPr>
              <a:t>bắt</a:t>
            </a:r>
            <a:r>
              <a:rPr lang="en-US" sz="3500" b="1" dirty="0">
                <a:ln w="22225">
                  <a:solidFill>
                    <a:schemeClr val="accent2"/>
                  </a:solidFill>
                  <a:prstDash val="solid"/>
                </a:ln>
                <a:solidFill>
                  <a:srgbClr val="C00000"/>
                </a:solidFill>
                <a:latin typeface="Arial" panose="020B0604020202020204" pitchFamily="34" charset="0"/>
                <a:cs typeface="Arial" panose="020B0604020202020204" pitchFamily="34" charset="0"/>
              </a:rPr>
              <a:t> </a:t>
            </a:r>
            <a:r>
              <a:rPr lang="en-US" sz="3500" b="1" dirty="0" err="1">
                <a:ln w="22225">
                  <a:solidFill>
                    <a:schemeClr val="accent2"/>
                  </a:solidFill>
                  <a:prstDash val="solid"/>
                </a:ln>
                <a:solidFill>
                  <a:srgbClr val="C00000"/>
                </a:solidFill>
                <a:latin typeface="Arial" panose="020B0604020202020204" pitchFamily="34" charset="0"/>
                <a:cs typeface="Arial" panose="020B0604020202020204" pitchFamily="34" charset="0"/>
              </a:rPr>
              <a:t>đến</a:t>
            </a:r>
            <a:r>
              <a:rPr lang="en-US" sz="3500" b="1" dirty="0">
                <a:ln w="22225">
                  <a:solidFill>
                    <a:schemeClr val="accent2"/>
                  </a:solidFill>
                  <a:prstDash val="solid"/>
                </a:ln>
                <a:solidFill>
                  <a:srgbClr val="C00000"/>
                </a:solidFill>
                <a:latin typeface="Arial" panose="020B0604020202020204" pitchFamily="34" charset="0"/>
                <a:cs typeface="Arial" panose="020B0604020202020204" pitchFamily="34" charset="0"/>
              </a:rPr>
              <a:t> </a:t>
            </a:r>
            <a:r>
              <a:rPr lang="en-US" sz="3500" b="1" dirty="0" err="1">
                <a:ln w="22225">
                  <a:solidFill>
                    <a:schemeClr val="accent2"/>
                  </a:solidFill>
                  <a:prstDash val="solid"/>
                </a:ln>
                <a:solidFill>
                  <a:srgbClr val="C00000"/>
                </a:solidFill>
                <a:latin typeface="Arial" panose="020B0604020202020204" pitchFamily="34" charset="0"/>
                <a:cs typeface="Arial" panose="020B0604020202020204" pitchFamily="34" charset="0"/>
              </a:rPr>
              <a:t>trồng</a:t>
            </a:r>
            <a:r>
              <a:rPr lang="en-US" sz="3500" b="1" dirty="0">
                <a:ln w="22225">
                  <a:solidFill>
                    <a:schemeClr val="accent2"/>
                  </a:solidFill>
                  <a:prstDash val="solid"/>
                </a:ln>
                <a:solidFill>
                  <a:srgbClr val="C00000"/>
                </a:solidFill>
                <a:latin typeface="Arial" panose="020B0604020202020204" pitchFamily="34" charset="0"/>
                <a:cs typeface="Arial" panose="020B0604020202020204" pitchFamily="34" charset="0"/>
              </a:rPr>
              <a:t> </a:t>
            </a:r>
            <a:r>
              <a:rPr lang="en-US" sz="3500" b="1" dirty="0" err="1">
                <a:ln w="22225">
                  <a:solidFill>
                    <a:schemeClr val="accent2"/>
                  </a:solidFill>
                  <a:prstDash val="solid"/>
                </a:ln>
                <a:solidFill>
                  <a:srgbClr val="C00000"/>
                </a:solidFill>
                <a:latin typeface="Arial" panose="020B0604020202020204" pitchFamily="34" charset="0"/>
                <a:cs typeface="Arial" panose="020B0604020202020204" pitchFamily="34" charset="0"/>
              </a:rPr>
              <a:t>trọt</a:t>
            </a:r>
            <a:r>
              <a:rPr lang="en-US" sz="3500" b="1" dirty="0">
                <a:ln w="22225">
                  <a:solidFill>
                    <a:schemeClr val="accent2"/>
                  </a:solidFill>
                  <a:prstDash val="solid"/>
                </a:ln>
                <a:solidFill>
                  <a:srgbClr val="C00000"/>
                </a:solidFill>
                <a:latin typeface="Arial" panose="020B0604020202020204" pitchFamily="34" charset="0"/>
                <a:cs typeface="Arial" panose="020B0604020202020204" pitchFamily="34" charset="0"/>
              </a:rPr>
              <a:t>, </a:t>
            </a:r>
            <a:r>
              <a:rPr lang="en-US" sz="3500" b="1" dirty="0" err="1">
                <a:ln w="22225">
                  <a:solidFill>
                    <a:schemeClr val="accent2"/>
                  </a:solidFill>
                  <a:prstDash val="solid"/>
                </a:ln>
                <a:solidFill>
                  <a:srgbClr val="C00000"/>
                </a:solidFill>
                <a:latin typeface="Arial" panose="020B0604020202020204" pitchFamily="34" charset="0"/>
                <a:cs typeface="Arial" panose="020B0604020202020204" pitchFamily="34" charset="0"/>
              </a:rPr>
              <a:t>chăn</a:t>
            </a:r>
            <a:r>
              <a:rPr lang="en-US" sz="3500" b="1" dirty="0">
                <a:ln w="22225">
                  <a:solidFill>
                    <a:schemeClr val="accent2"/>
                  </a:solidFill>
                  <a:prstDash val="solid"/>
                </a:ln>
                <a:solidFill>
                  <a:srgbClr val="C00000"/>
                </a:solidFill>
                <a:latin typeface="Arial" panose="020B0604020202020204" pitchFamily="34" charset="0"/>
                <a:cs typeface="Arial" panose="020B0604020202020204" pitchFamily="34" charset="0"/>
              </a:rPr>
              <a:t> </a:t>
            </a:r>
            <a:r>
              <a:rPr lang="en-US" sz="3500" b="1" dirty="0" err="1">
                <a:ln w="22225">
                  <a:solidFill>
                    <a:schemeClr val="accent2"/>
                  </a:solidFill>
                  <a:prstDash val="solid"/>
                </a:ln>
                <a:solidFill>
                  <a:srgbClr val="C00000"/>
                </a:solidFill>
                <a:latin typeface="Arial" panose="020B0604020202020204" pitchFamily="34" charset="0"/>
                <a:cs typeface="Arial" panose="020B0604020202020204" pitchFamily="34" charset="0"/>
              </a:rPr>
              <a:t>nuôi</a:t>
            </a:r>
            <a:endParaRPr lang="en-US" sz="3500" b="1" dirty="0">
              <a:ln w="22225">
                <a:solidFill>
                  <a:schemeClr val="accent2"/>
                </a:solidFill>
                <a:prstDash val="solid"/>
              </a:ln>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96497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5058"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70681" y="7144"/>
            <a:ext cx="1303338"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5113" y="5194300"/>
            <a:ext cx="137477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6" descr="Diagram&#10;&#10;Description automatically generated"/>
          <p:cNvPicPr>
            <a:picLocks noChangeAspect="1" noChangeArrowheads="1"/>
          </p:cNvPicPr>
          <p:nvPr/>
        </p:nvPicPr>
        <p:blipFill>
          <a:blip r:embed="rId4" cstate="print">
            <a:extLst>
              <a:ext uri="{28A0092B-C50C-407E-A947-70E740481C1C}">
                <a14:useLocalDpi xmlns:a14="http://schemas.microsoft.com/office/drawing/2010/main" val="0"/>
              </a:ext>
            </a:extLst>
          </a:blip>
          <a:srcRect b="8304"/>
          <a:stretch>
            <a:fillRect/>
          </a:stretch>
        </p:blipFill>
        <p:spPr bwMode="auto">
          <a:xfrm>
            <a:off x="10895013" y="5562600"/>
            <a:ext cx="1073150"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379075" y="180975"/>
            <a:ext cx="1425575"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1638300" y="182563"/>
            <a:ext cx="8521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3600" b="1">
                <a:solidFill>
                  <a:srgbClr val="0000FF"/>
                </a:solidFill>
              </a:rPr>
              <a:t>Cách thức lao động của Người tối cổ là gì?</a:t>
            </a:r>
          </a:p>
        </p:txBody>
      </p:sp>
      <p:pic>
        <p:nvPicPr>
          <p:cNvPr id="4506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0025" y="1039813"/>
            <a:ext cx="4618038" cy="259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1013" y="3748088"/>
            <a:ext cx="4237037" cy="293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86488" y="3748088"/>
            <a:ext cx="4481512" cy="293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71795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5064"/>
                                        </p:tgtEl>
                                        <p:attrNameLst>
                                          <p:attrName>style.visibility</p:attrName>
                                        </p:attrNameLst>
                                      </p:cBhvr>
                                      <p:to>
                                        <p:strVal val="visible"/>
                                      </p:to>
                                    </p:set>
                                    <p:animEffect transition="in" filter="fade">
                                      <p:cBhvr>
                                        <p:cTn id="14" dur="500"/>
                                        <p:tgtEl>
                                          <p:spTgt spid="4506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5065"/>
                                        </p:tgtEl>
                                        <p:attrNameLst>
                                          <p:attrName>style.visibility</p:attrName>
                                        </p:attrNameLst>
                                      </p:cBhvr>
                                      <p:to>
                                        <p:strVal val="visible"/>
                                      </p:to>
                                    </p:set>
                                    <p:animEffect transition="in" filter="fade">
                                      <p:cBhvr>
                                        <p:cTn id="19" dur="500"/>
                                        <p:tgtEl>
                                          <p:spTgt spid="4506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5066"/>
                                        </p:tgtEl>
                                        <p:attrNameLst>
                                          <p:attrName>style.visibility</p:attrName>
                                        </p:attrNameLst>
                                      </p:cBhvr>
                                      <p:to>
                                        <p:strVal val="visible"/>
                                      </p:to>
                                    </p:set>
                                    <p:animEffect transition="in" filter="fade">
                                      <p:cBhvr>
                                        <p:cTn id="24" dur="500"/>
                                        <p:tgtEl>
                                          <p:spTgt spid="45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6082"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00831" y="-23018"/>
            <a:ext cx="1303337"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5113" y="5194300"/>
            <a:ext cx="137477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6" descr="Diagram&#10;&#10;Description automatically generated"/>
          <p:cNvPicPr>
            <a:picLocks noChangeAspect="1" noChangeArrowheads="1"/>
          </p:cNvPicPr>
          <p:nvPr/>
        </p:nvPicPr>
        <p:blipFill>
          <a:blip r:embed="rId4" cstate="print">
            <a:extLst>
              <a:ext uri="{28A0092B-C50C-407E-A947-70E740481C1C}">
                <a14:useLocalDpi xmlns:a14="http://schemas.microsoft.com/office/drawing/2010/main" val="0"/>
              </a:ext>
            </a:extLst>
          </a:blip>
          <a:srcRect b="8304"/>
          <a:stretch>
            <a:fillRect/>
          </a:stretch>
        </p:blipFill>
        <p:spPr bwMode="auto">
          <a:xfrm>
            <a:off x="10895013" y="5562600"/>
            <a:ext cx="1073150"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428288" y="68263"/>
            <a:ext cx="1425575"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1262063" y="182563"/>
            <a:ext cx="94519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3400" b="1">
                <a:solidFill>
                  <a:srgbClr val="0000FF"/>
                </a:solidFill>
              </a:rPr>
              <a:t>Vậy địa bàn cư trú của người nguyên thủy ở đâu?</a:t>
            </a:r>
          </a:p>
        </p:txBody>
      </p:sp>
      <p:pic>
        <p:nvPicPr>
          <p:cNvPr id="4608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5538" y="1007391"/>
            <a:ext cx="5182552" cy="5530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9" name="Picture 5" descr="Những điều thú vị về thời kỳ đồ đá"/>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0174" y="1007390"/>
            <a:ext cx="5859463" cy="555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6344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7106"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00831" y="-23018"/>
            <a:ext cx="1303337"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5113" y="5194300"/>
            <a:ext cx="137477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6" descr="Diagram&#10;&#10;Description automatically generated"/>
          <p:cNvPicPr>
            <a:picLocks noChangeAspect="1" noChangeArrowheads="1"/>
          </p:cNvPicPr>
          <p:nvPr/>
        </p:nvPicPr>
        <p:blipFill>
          <a:blip r:embed="rId4" cstate="print">
            <a:extLst>
              <a:ext uri="{28A0092B-C50C-407E-A947-70E740481C1C}">
                <a14:useLocalDpi xmlns:a14="http://schemas.microsoft.com/office/drawing/2010/main" val="0"/>
              </a:ext>
            </a:extLst>
          </a:blip>
          <a:srcRect b="8304"/>
          <a:stretch>
            <a:fillRect/>
          </a:stretch>
        </p:blipFill>
        <p:spPr bwMode="auto">
          <a:xfrm>
            <a:off x="10895013" y="5562600"/>
            <a:ext cx="1073150"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428288" y="68263"/>
            <a:ext cx="1425575"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2657475" y="0"/>
            <a:ext cx="706437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3800" b="1">
                <a:solidFill>
                  <a:srgbClr val="0000FF"/>
                </a:solidFill>
              </a:rPr>
              <a:t>Em hãy nhận xét </a:t>
            </a:r>
          </a:p>
          <a:p>
            <a:pPr algn="ctr"/>
            <a:r>
              <a:rPr lang="en-US" altLang="en-US" sz="3800" b="1">
                <a:solidFill>
                  <a:srgbClr val="0000FF"/>
                </a:solidFill>
              </a:rPr>
              <a:t>đời sống của người nguyên thủy?</a:t>
            </a:r>
          </a:p>
        </p:txBody>
      </p:sp>
      <p:pic>
        <p:nvPicPr>
          <p:cNvPr id="47112" name="Picture 2" descr="Sử 10 - Xã hội nguyên thủy Việt Nam (2) | Cộng đồng Học sinh Việt Nam -  HOCMAI Foru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0" y="1450977"/>
            <a:ext cx="4997450" cy="5108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9663" y="1450977"/>
            <a:ext cx="5065712" cy="5108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9463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TextBox 3"/>
          <p:cNvSpPr txBox="1"/>
          <p:nvPr/>
        </p:nvSpPr>
        <p:spPr>
          <a:xfrm>
            <a:off x="903317" y="198120"/>
            <a:ext cx="10587643" cy="830997"/>
          </a:xfrm>
          <a:prstGeom prst="rect">
            <a:avLst/>
          </a:prstGeom>
          <a:noFill/>
        </p:spPr>
        <p:txBody>
          <a:bodyPr wrap="square" rtlCol="0">
            <a:spAutoFit/>
          </a:bodyPr>
          <a:lstStyle/>
          <a:p>
            <a:pPr algn="ctr"/>
            <a:r>
              <a:rPr lang="en-US" sz="4800" dirty="0" smtClean="0">
                <a:latin typeface="Times New Roman" panose="02020603050405020304" pitchFamily="18" charset="0"/>
                <a:cs typeface="Times New Roman" panose="02020603050405020304" pitchFamily="18" charset="0"/>
              </a:rPr>
              <a:t>BÀI 4: XÃ HỘI NGUYÊN THỦY</a:t>
            </a:r>
            <a:endParaRPr lang="en-US" sz="4800" dirty="0">
              <a:latin typeface="Times New Roman" panose="02020603050405020304" pitchFamily="18" charset="0"/>
              <a:cs typeface="Times New Roman" panose="02020603050405020304" pitchFamily="18" charset="0"/>
            </a:endParaRPr>
          </a:p>
        </p:txBody>
      </p:sp>
      <p:sp>
        <p:nvSpPr>
          <p:cNvPr id="5" name="Rounded Rectangle 4"/>
          <p:cNvSpPr/>
          <p:nvPr/>
        </p:nvSpPr>
        <p:spPr>
          <a:xfrm>
            <a:off x="213360" y="1255222"/>
            <a:ext cx="1551709" cy="51261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accent4"/>
                </a:solidFill>
                <a:latin typeface="Times New Roman" panose="02020603050405020304" pitchFamily="18" charset="0"/>
                <a:cs typeface="Times New Roman" panose="02020603050405020304" pitchFamily="18" charset="0"/>
              </a:rPr>
              <a:t>NỘI DUNG BÀI HỌC</a:t>
            </a:r>
            <a:endParaRPr lang="en-US" sz="3200" dirty="0">
              <a:solidFill>
                <a:schemeClr val="accent4"/>
              </a:solidFill>
              <a:latin typeface="Times New Roman" panose="02020603050405020304" pitchFamily="18" charset="0"/>
              <a:cs typeface="Times New Roman" panose="02020603050405020304" pitchFamily="18" charset="0"/>
            </a:endParaRPr>
          </a:p>
        </p:txBody>
      </p:sp>
      <p:graphicFrame>
        <p:nvGraphicFramePr>
          <p:cNvPr id="6" name="Diagram 5"/>
          <p:cNvGraphicFramePr/>
          <p:nvPr>
            <p:extLst>
              <p:ext uri="{D42A27DB-BD31-4B8C-83A1-F6EECF244321}">
                <p14:modId xmlns:p14="http://schemas.microsoft.com/office/powerpoint/2010/main" val="2047877718"/>
              </p:ext>
            </p:extLst>
          </p:nvPr>
        </p:nvGraphicFramePr>
        <p:xfrm>
          <a:off x="2001520" y="1203960"/>
          <a:ext cx="8128000" cy="4799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Graphic spid="6"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9154"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00831" y="-23018"/>
            <a:ext cx="1303337"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5113" y="5194300"/>
            <a:ext cx="137477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6" descr="Diagram&#10;&#10;Description automatically generated"/>
          <p:cNvPicPr>
            <a:picLocks noChangeAspect="1" noChangeArrowheads="1"/>
          </p:cNvPicPr>
          <p:nvPr/>
        </p:nvPicPr>
        <p:blipFill>
          <a:blip r:embed="rId4" cstate="print">
            <a:extLst>
              <a:ext uri="{28A0092B-C50C-407E-A947-70E740481C1C}">
                <a14:useLocalDpi xmlns:a14="http://schemas.microsoft.com/office/drawing/2010/main" val="0"/>
              </a:ext>
            </a:extLst>
          </a:blip>
          <a:srcRect b="8304"/>
          <a:stretch>
            <a:fillRect/>
          </a:stretch>
        </p:blipFill>
        <p:spPr bwMode="auto">
          <a:xfrm>
            <a:off x="10895013" y="5562600"/>
            <a:ext cx="1073150"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428288" y="68263"/>
            <a:ext cx="1425575"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1228725" y="192088"/>
            <a:ext cx="96662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4000" b="1">
                <a:solidFill>
                  <a:srgbClr val="0000FF"/>
                </a:solidFill>
              </a:rPr>
              <a:t>Đời sống của người tinh khôn như thế nào?</a:t>
            </a:r>
          </a:p>
        </p:txBody>
      </p:sp>
      <p:pic>
        <p:nvPicPr>
          <p:cNvPr id="4916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531" y="1203960"/>
            <a:ext cx="5413132" cy="5184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6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3800" y="1608138"/>
            <a:ext cx="4867275" cy="448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51647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0178"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00831" y="-23018"/>
            <a:ext cx="1303337"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5113" y="5194300"/>
            <a:ext cx="137477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6" descr="Diagram&#10;&#10;Description automatically generated"/>
          <p:cNvPicPr>
            <a:picLocks noChangeAspect="1" noChangeArrowheads="1"/>
          </p:cNvPicPr>
          <p:nvPr/>
        </p:nvPicPr>
        <p:blipFill>
          <a:blip r:embed="rId4" cstate="print">
            <a:extLst>
              <a:ext uri="{28A0092B-C50C-407E-A947-70E740481C1C}">
                <a14:useLocalDpi xmlns:a14="http://schemas.microsoft.com/office/drawing/2010/main" val="0"/>
              </a:ext>
            </a:extLst>
          </a:blip>
          <a:srcRect b="8304"/>
          <a:stretch>
            <a:fillRect/>
          </a:stretch>
        </p:blipFill>
        <p:spPr bwMode="auto">
          <a:xfrm>
            <a:off x="10895013" y="5562600"/>
            <a:ext cx="1073150"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428288" y="68263"/>
            <a:ext cx="1425575"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1228725" y="41275"/>
            <a:ext cx="9202738"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500" b="1" dirty="0" err="1">
                <a:solidFill>
                  <a:srgbClr val="0000FF"/>
                </a:solidFill>
              </a:rPr>
              <a:t>Những</a:t>
            </a:r>
            <a:r>
              <a:rPr lang="en-US" altLang="en-US" sz="3500" b="1" dirty="0">
                <a:solidFill>
                  <a:srgbClr val="0000FF"/>
                </a:solidFill>
              </a:rPr>
              <a:t> chi </a:t>
            </a:r>
            <a:r>
              <a:rPr lang="en-US" altLang="en-US" sz="3500" b="1" dirty="0" err="1">
                <a:solidFill>
                  <a:srgbClr val="0000FF"/>
                </a:solidFill>
              </a:rPr>
              <a:t>tiết</a:t>
            </a:r>
            <a:r>
              <a:rPr lang="en-US" altLang="en-US" sz="3500" b="1" dirty="0">
                <a:solidFill>
                  <a:srgbClr val="0000FF"/>
                </a:solidFill>
              </a:rPr>
              <a:t> </a:t>
            </a:r>
            <a:r>
              <a:rPr lang="en-US" altLang="en-US" sz="3500" b="1" dirty="0" err="1">
                <a:solidFill>
                  <a:srgbClr val="0000FF"/>
                </a:solidFill>
              </a:rPr>
              <a:t>nào</a:t>
            </a:r>
            <a:r>
              <a:rPr lang="en-US" altLang="en-US" sz="3500" b="1" dirty="0">
                <a:solidFill>
                  <a:srgbClr val="0000FF"/>
                </a:solidFill>
              </a:rPr>
              <a:t> </a:t>
            </a:r>
            <a:r>
              <a:rPr lang="en-US" altLang="en-US" sz="3500" b="1" dirty="0" err="1">
                <a:solidFill>
                  <a:srgbClr val="0000FF"/>
                </a:solidFill>
              </a:rPr>
              <a:t>trong</a:t>
            </a:r>
            <a:r>
              <a:rPr lang="en-US" altLang="en-US" sz="3500" b="1" dirty="0">
                <a:solidFill>
                  <a:srgbClr val="0000FF"/>
                </a:solidFill>
              </a:rPr>
              <a:t> </a:t>
            </a:r>
            <a:r>
              <a:rPr lang="en-US" altLang="en-US" sz="3500" b="1" dirty="0" err="1">
                <a:solidFill>
                  <a:srgbClr val="0000FF"/>
                </a:solidFill>
              </a:rPr>
              <a:t>hình</a:t>
            </a:r>
            <a:r>
              <a:rPr lang="en-US" altLang="en-US" sz="3500" b="1" dirty="0">
                <a:solidFill>
                  <a:srgbClr val="0000FF"/>
                </a:solidFill>
              </a:rPr>
              <a:t> 4.9 </a:t>
            </a:r>
            <a:r>
              <a:rPr lang="en-US" altLang="en-US" sz="3500" b="1" dirty="0" err="1">
                <a:solidFill>
                  <a:srgbClr val="0000FF"/>
                </a:solidFill>
              </a:rPr>
              <a:t>thể</a:t>
            </a:r>
            <a:r>
              <a:rPr lang="en-US" altLang="en-US" sz="3500" b="1" dirty="0">
                <a:solidFill>
                  <a:srgbClr val="0000FF"/>
                </a:solidFill>
              </a:rPr>
              <a:t> </a:t>
            </a:r>
            <a:r>
              <a:rPr lang="en-US" altLang="en-US" sz="3500" b="1" dirty="0" err="1">
                <a:solidFill>
                  <a:srgbClr val="0000FF"/>
                </a:solidFill>
              </a:rPr>
              <a:t>hiện</a:t>
            </a:r>
            <a:r>
              <a:rPr lang="en-US" altLang="en-US" sz="3500" b="1" dirty="0">
                <a:solidFill>
                  <a:srgbClr val="0000FF"/>
                </a:solidFill>
              </a:rPr>
              <a:t> con </a:t>
            </a:r>
            <a:r>
              <a:rPr lang="en-US" altLang="en-US" sz="3500" b="1" dirty="0" err="1">
                <a:solidFill>
                  <a:srgbClr val="0000FF"/>
                </a:solidFill>
              </a:rPr>
              <a:t>người</a:t>
            </a:r>
            <a:r>
              <a:rPr lang="en-US" altLang="en-US" sz="3500" b="1" dirty="0">
                <a:solidFill>
                  <a:srgbClr val="0000FF"/>
                </a:solidFill>
              </a:rPr>
              <a:t> </a:t>
            </a:r>
            <a:r>
              <a:rPr lang="en-US" altLang="en-US" sz="3500" b="1" dirty="0" err="1">
                <a:solidFill>
                  <a:srgbClr val="0000FF"/>
                </a:solidFill>
              </a:rPr>
              <a:t>đã</a:t>
            </a:r>
            <a:r>
              <a:rPr lang="en-US" altLang="en-US" sz="3500" b="1" dirty="0">
                <a:solidFill>
                  <a:srgbClr val="0000FF"/>
                </a:solidFill>
              </a:rPr>
              <a:t> </a:t>
            </a:r>
            <a:r>
              <a:rPr lang="en-US" altLang="en-US" sz="3500" b="1" dirty="0" err="1">
                <a:solidFill>
                  <a:srgbClr val="0000FF"/>
                </a:solidFill>
              </a:rPr>
              <a:t>biết</a:t>
            </a:r>
            <a:r>
              <a:rPr lang="en-US" altLang="en-US" sz="3500" b="1" dirty="0">
                <a:solidFill>
                  <a:srgbClr val="0000FF"/>
                </a:solidFill>
              </a:rPr>
              <a:t> </a:t>
            </a:r>
            <a:r>
              <a:rPr lang="en-US" altLang="en-US" sz="3500" b="1" dirty="0" err="1">
                <a:solidFill>
                  <a:srgbClr val="0000FF"/>
                </a:solidFill>
              </a:rPr>
              <a:t>thuần</a:t>
            </a:r>
            <a:r>
              <a:rPr lang="en-US" altLang="en-US" sz="3500" b="1" dirty="0">
                <a:solidFill>
                  <a:srgbClr val="0000FF"/>
                </a:solidFill>
              </a:rPr>
              <a:t> </a:t>
            </a:r>
            <a:r>
              <a:rPr lang="en-US" altLang="en-US" sz="3500" b="1" dirty="0" err="1">
                <a:solidFill>
                  <a:srgbClr val="0000FF"/>
                </a:solidFill>
              </a:rPr>
              <a:t>dưỡng</a:t>
            </a:r>
            <a:r>
              <a:rPr lang="en-US" altLang="en-US" sz="3500" b="1" dirty="0">
                <a:solidFill>
                  <a:srgbClr val="0000FF"/>
                </a:solidFill>
              </a:rPr>
              <a:t> </a:t>
            </a:r>
            <a:r>
              <a:rPr lang="en-US" altLang="en-US" sz="3500" b="1" dirty="0" err="1">
                <a:solidFill>
                  <a:srgbClr val="0000FF"/>
                </a:solidFill>
              </a:rPr>
              <a:t>động</a:t>
            </a:r>
            <a:r>
              <a:rPr lang="en-US" altLang="en-US" sz="3500" b="1" dirty="0">
                <a:solidFill>
                  <a:srgbClr val="0000FF"/>
                </a:solidFill>
              </a:rPr>
              <a:t> </a:t>
            </a:r>
            <a:r>
              <a:rPr lang="en-US" altLang="en-US" sz="3500" b="1" dirty="0" err="1">
                <a:solidFill>
                  <a:srgbClr val="0000FF"/>
                </a:solidFill>
              </a:rPr>
              <a:t>vật</a:t>
            </a:r>
            <a:r>
              <a:rPr lang="en-US" altLang="en-US" sz="3500" b="1" dirty="0">
                <a:solidFill>
                  <a:srgbClr val="0000FF"/>
                </a:solidFill>
              </a:rPr>
              <a:t>?</a:t>
            </a:r>
          </a:p>
        </p:txBody>
      </p:sp>
      <p:pic>
        <p:nvPicPr>
          <p:cNvPr id="50183" name="Picture 2" descr="Chân trời sáng tạo] Giải lịch sử 6 bài 4: Xã hội nguyên thủy - Tech12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275"/>
            <a:ext cx="12192000" cy="681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68873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0183"/>
                                        </p:tgtEl>
                                        <p:attrNameLst>
                                          <p:attrName>style.visibility</p:attrName>
                                        </p:attrNameLst>
                                      </p:cBhvr>
                                      <p:to>
                                        <p:strVal val="visible"/>
                                      </p:to>
                                    </p:set>
                                    <p:animEffect transition="in" filter="fade">
                                      <p:cBhvr>
                                        <p:cTn id="14" dur="500"/>
                                        <p:tgtEl>
                                          <p:spTgt spid="50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2226"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00831" y="-23018"/>
            <a:ext cx="1303337"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5113" y="5194300"/>
            <a:ext cx="137477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6" descr="Diagram&#10;&#10;Description automatically generated"/>
          <p:cNvPicPr>
            <a:picLocks noChangeAspect="1" noChangeArrowheads="1"/>
          </p:cNvPicPr>
          <p:nvPr/>
        </p:nvPicPr>
        <p:blipFill>
          <a:blip r:embed="rId4" cstate="print">
            <a:extLst>
              <a:ext uri="{28A0092B-C50C-407E-A947-70E740481C1C}">
                <a14:useLocalDpi xmlns:a14="http://schemas.microsoft.com/office/drawing/2010/main" val="0"/>
              </a:ext>
            </a:extLst>
          </a:blip>
          <a:srcRect b="8304"/>
          <a:stretch>
            <a:fillRect/>
          </a:stretch>
        </p:blipFill>
        <p:spPr bwMode="auto">
          <a:xfrm>
            <a:off x="10895013" y="5562600"/>
            <a:ext cx="1073150"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428288" y="68263"/>
            <a:ext cx="1425575"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1228725" y="192088"/>
            <a:ext cx="8883650" cy="161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3500" b="1">
                <a:solidFill>
                  <a:srgbClr val="0000FF"/>
                </a:solidFill>
              </a:rPr>
              <a:t>Như vậy, so với Người Tối cổ thì đời sống của Người tinh khôn như thế nào?</a:t>
            </a:r>
          </a:p>
        </p:txBody>
      </p:sp>
      <p:pic>
        <p:nvPicPr>
          <p:cNvPr id="5223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0013" y="2346960"/>
            <a:ext cx="4240212" cy="4366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7025" y="2346960"/>
            <a:ext cx="4587875" cy="4401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57540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3250"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217488" y="444043"/>
            <a:ext cx="1175067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marL="685800" indent="-685800" algn="just">
              <a:lnSpc>
                <a:spcPct val="150000"/>
              </a:lnSpc>
              <a:buFontTx/>
              <a:buChar char="-"/>
            </a:pPr>
            <a:r>
              <a:rPr lang="en-US" altLang="en-US" sz="4000" dirty="0" err="1" smtClean="0"/>
              <a:t>Người</a:t>
            </a:r>
            <a:r>
              <a:rPr lang="en-US" altLang="en-US" sz="4000" dirty="0" smtClean="0"/>
              <a:t> </a:t>
            </a:r>
            <a:r>
              <a:rPr lang="en-US" altLang="en-US" sz="4000" dirty="0" err="1" smtClean="0"/>
              <a:t>nguyên</a:t>
            </a:r>
            <a:r>
              <a:rPr lang="en-US" altLang="en-US" sz="4000" dirty="0" smtClean="0"/>
              <a:t> </a:t>
            </a:r>
            <a:r>
              <a:rPr lang="en-US" altLang="en-US" sz="4000" dirty="0" err="1" smtClean="0"/>
              <a:t>thủy</a:t>
            </a:r>
            <a:r>
              <a:rPr lang="en-US" altLang="en-US" sz="4000" dirty="0" smtClean="0"/>
              <a:t> </a:t>
            </a:r>
            <a:r>
              <a:rPr lang="en-US" altLang="en-US" sz="4000" dirty="0" err="1" smtClean="0"/>
              <a:t>sống</a:t>
            </a:r>
            <a:r>
              <a:rPr lang="en-US" altLang="en-US" sz="4000" dirty="0" smtClean="0"/>
              <a:t> </a:t>
            </a:r>
            <a:r>
              <a:rPr lang="en-US" altLang="en-US" sz="4000" dirty="0" err="1" smtClean="0"/>
              <a:t>phụ</a:t>
            </a:r>
            <a:r>
              <a:rPr lang="en-US" altLang="en-US" sz="4000" dirty="0" smtClean="0"/>
              <a:t> </a:t>
            </a:r>
            <a:r>
              <a:rPr lang="en-US" altLang="en-US" sz="4000" dirty="0" err="1" smtClean="0"/>
              <a:t>thuộc</a:t>
            </a:r>
            <a:r>
              <a:rPr lang="en-US" altLang="en-US" sz="4000" dirty="0" smtClean="0"/>
              <a:t> </a:t>
            </a:r>
            <a:r>
              <a:rPr lang="en-US" altLang="en-US" sz="4000" dirty="0" err="1" smtClean="0"/>
              <a:t>vào</a:t>
            </a:r>
            <a:r>
              <a:rPr lang="en-US" altLang="en-US" sz="4000" dirty="0" smtClean="0"/>
              <a:t> </a:t>
            </a:r>
            <a:r>
              <a:rPr lang="en-US" altLang="en-US" sz="4000" dirty="0" err="1" smtClean="0"/>
              <a:t>tự</a:t>
            </a:r>
            <a:r>
              <a:rPr lang="en-US" altLang="en-US" sz="4000" dirty="0" smtClean="0"/>
              <a:t> </a:t>
            </a:r>
            <a:r>
              <a:rPr lang="en-US" altLang="en-US" sz="4000" dirty="0" err="1" smtClean="0"/>
              <a:t>nhiên</a:t>
            </a:r>
            <a:r>
              <a:rPr lang="en-US" altLang="en-US" sz="4000" dirty="0" smtClean="0"/>
              <a:t>: </a:t>
            </a:r>
            <a:r>
              <a:rPr lang="en-US" altLang="en-US" sz="4000" dirty="0" err="1" smtClean="0"/>
              <a:t>săn</a:t>
            </a:r>
            <a:r>
              <a:rPr lang="en-US" altLang="en-US" sz="4000" dirty="0" smtClean="0"/>
              <a:t> </a:t>
            </a:r>
            <a:r>
              <a:rPr lang="en-US" altLang="en-US" sz="4000" dirty="0" err="1" smtClean="0"/>
              <a:t>bắt</a:t>
            </a:r>
            <a:r>
              <a:rPr lang="en-US" altLang="en-US" sz="4000" dirty="0" smtClean="0"/>
              <a:t> </a:t>
            </a:r>
            <a:r>
              <a:rPr lang="en-US" altLang="en-US" sz="4000" dirty="0" err="1" smtClean="0"/>
              <a:t>và</a:t>
            </a:r>
            <a:r>
              <a:rPr lang="en-US" altLang="en-US" sz="4000" dirty="0" smtClean="0"/>
              <a:t> </a:t>
            </a:r>
            <a:r>
              <a:rPr lang="en-US" altLang="en-US" sz="4000" dirty="0" err="1" smtClean="0"/>
              <a:t>hái</a:t>
            </a:r>
            <a:r>
              <a:rPr lang="en-US" altLang="en-US" sz="4000" dirty="0" smtClean="0"/>
              <a:t> </a:t>
            </a:r>
            <a:r>
              <a:rPr lang="en-US" altLang="en-US" sz="4000" dirty="0" err="1" smtClean="0"/>
              <a:t>lượm</a:t>
            </a:r>
            <a:r>
              <a:rPr lang="en-US" altLang="en-US" sz="4000" dirty="0" smtClean="0"/>
              <a:t>, </a:t>
            </a:r>
            <a:r>
              <a:rPr lang="en-US" altLang="en-US" sz="4000" dirty="0" err="1" smtClean="0"/>
              <a:t>sống</a:t>
            </a:r>
            <a:r>
              <a:rPr lang="en-US" altLang="en-US" sz="4000" dirty="0" smtClean="0"/>
              <a:t> du </a:t>
            </a:r>
            <a:r>
              <a:rPr lang="en-US" altLang="en-US" sz="4000" dirty="0" err="1" smtClean="0"/>
              <a:t>mục</a:t>
            </a:r>
            <a:r>
              <a:rPr lang="en-US" altLang="en-US" sz="4000" dirty="0" smtClean="0"/>
              <a:t>.</a:t>
            </a:r>
          </a:p>
          <a:p>
            <a:pPr marL="685800" indent="-685800" algn="just">
              <a:lnSpc>
                <a:spcPct val="150000"/>
              </a:lnSpc>
              <a:buFontTx/>
              <a:buChar char="-"/>
            </a:pPr>
            <a:r>
              <a:rPr lang="en-US" altLang="en-US" sz="4000" dirty="0" err="1" smtClean="0"/>
              <a:t>Về</a:t>
            </a:r>
            <a:r>
              <a:rPr lang="en-US" altLang="en-US" sz="4000" dirty="0" smtClean="0"/>
              <a:t> </a:t>
            </a:r>
            <a:r>
              <a:rPr lang="en-US" altLang="en-US" sz="4000" dirty="0" err="1" smtClean="0"/>
              <a:t>sau</a:t>
            </a:r>
            <a:r>
              <a:rPr lang="en-US" altLang="en-US" sz="4000" dirty="0" smtClean="0"/>
              <a:t> </a:t>
            </a:r>
            <a:r>
              <a:rPr lang="en-US" altLang="en-US" sz="4000" dirty="0" err="1" smtClean="0"/>
              <a:t>họ</a:t>
            </a:r>
            <a:r>
              <a:rPr lang="en-US" altLang="en-US" sz="4000" dirty="0" smtClean="0"/>
              <a:t> </a:t>
            </a:r>
            <a:r>
              <a:rPr lang="en-US" altLang="en-US" sz="4000" dirty="0" err="1" smtClean="0"/>
              <a:t>đã</a:t>
            </a:r>
            <a:r>
              <a:rPr lang="en-US" altLang="en-US" sz="4000" dirty="0" smtClean="0"/>
              <a:t> </a:t>
            </a:r>
            <a:r>
              <a:rPr lang="en-US" altLang="en-US" sz="4000" dirty="0" err="1" smtClean="0"/>
              <a:t>biết</a:t>
            </a:r>
            <a:r>
              <a:rPr lang="en-US" altLang="en-US" sz="4000" dirty="0" smtClean="0"/>
              <a:t> </a:t>
            </a:r>
            <a:r>
              <a:rPr lang="en-US" altLang="en-US" sz="4000" dirty="0" err="1" smtClean="0"/>
              <a:t>trồng</a:t>
            </a:r>
            <a:r>
              <a:rPr lang="en-US" altLang="en-US" sz="4000" dirty="0" smtClean="0"/>
              <a:t> </a:t>
            </a:r>
            <a:r>
              <a:rPr lang="en-US" altLang="en-US" sz="4000" dirty="0" err="1" smtClean="0"/>
              <a:t>trọt</a:t>
            </a:r>
            <a:r>
              <a:rPr lang="en-US" altLang="en-US" sz="4000" dirty="0" smtClean="0"/>
              <a:t> </a:t>
            </a:r>
            <a:r>
              <a:rPr lang="en-US" altLang="en-US" sz="4000" dirty="0" err="1" smtClean="0"/>
              <a:t>và</a:t>
            </a:r>
            <a:r>
              <a:rPr lang="en-US" altLang="en-US" sz="4000" dirty="0" smtClean="0"/>
              <a:t> </a:t>
            </a:r>
            <a:r>
              <a:rPr lang="en-US" altLang="en-US" sz="4000" dirty="0" err="1" smtClean="0"/>
              <a:t>chăn</a:t>
            </a:r>
            <a:r>
              <a:rPr lang="en-US" altLang="en-US" sz="4000" dirty="0" smtClean="0"/>
              <a:t> </a:t>
            </a:r>
            <a:r>
              <a:rPr lang="en-US" altLang="en-US" sz="4000" dirty="0" err="1" smtClean="0"/>
              <a:t>nuôi</a:t>
            </a:r>
            <a:r>
              <a:rPr lang="en-US" altLang="en-US" sz="4000" dirty="0" smtClean="0"/>
              <a:t>, </a:t>
            </a:r>
            <a:r>
              <a:rPr lang="en-US" altLang="en-US" sz="4000" dirty="0" err="1" smtClean="0"/>
              <a:t>sống</a:t>
            </a:r>
            <a:r>
              <a:rPr lang="en-US" altLang="en-US" sz="4000" dirty="0" smtClean="0"/>
              <a:t> </a:t>
            </a:r>
            <a:r>
              <a:rPr lang="en-US" altLang="en-US" sz="4000" dirty="0" err="1"/>
              <a:t>định</a:t>
            </a:r>
            <a:r>
              <a:rPr lang="en-US" altLang="en-US" sz="4000" dirty="0"/>
              <a:t> </a:t>
            </a:r>
            <a:r>
              <a:rPr lang="en-US" altLang="en-US" sz="4000" dirty="0" err="1"/>
              <a:t>cư</a:t>
            </a:r>
            <a:r>
              <a:rPr lang="en-US" altLang="en-US" sz="4000" dirty="0"/>
              <a:t>. </a:t>
            </a:r>
            <a:endParaRPr lang="en-US" altLang="en-US" sz="4000" dirty="0" smtClean="0"/>
          </a:p>
          <a:p>
            <a:pPr marL="685800" indent="-685800" algn="just">
              <a:lnSpc>
                <a:spcPct val="150000"/>
              </a:lnSpc>
              <a:buFontTx/>
              <a:buChar char="-"/>
            </a:pPr>
            <a:r>
              <a:rPr lang="en-US" altLang="en-US" sz="4000" dirty="0" smtClean="0"/>
              <a:t>Ở </a:t>
            </a:r>
            <a:r>
              <a:rPr lang="en-US" altLang="en-US" sz="4000" dirty="0" err="1" smtClean="0"/>
              <a:t>Việt</a:t>
            </a:r>
            <a:r>
              <a:rPr lang="en-US" altLang="en-US" sz="4000" dirty="0" smtClean="0"/>
              <a:t> Nam, </a:t>
            </a:r>
            <a:r>
              <a:rPr lang="en-US" altLang="en-US" sz="4000" dirty="0" err="1" smtClean="0"/>
              <a:t>dấu</a:t>
            </a:r>
            <a:r>
              <a:rPr lang="en-US" altLang="en-US" sz="4000" dirty="0" smtClean="0"/>
              <a:t> </a:t>
            </a:r>
            <a:r>
              <a:rPr lang="en-US" altLang="en-US" sz="4000" dirty="0" err="1" smtClean="0"/>
              <a:t>tích</a:t>
            </a:r>
            <a:r>
              <a:rPr lang="en-US" altLang="en-US" sz="4000" dirty="0" smtClean="0"/>
              <a:t> </a:t>
            </a:r>
            <a:r>
              <a:rPr lang="en-US" altLang="en-US" sz="4000" dirty="0" err="1" smtClean="0"/>
              <a:t>nền</a:t>
            </a:r>
            <a:r>
              <a:rPr lang="en-US" altLang="en-US" sz="4000" dirty="0" smtClean="0"/>
              <a:t> </a:t>
            </a:r>
            <a:r>
              <a:rPr lang="en-US" altLang="en-US" sz="4000" dirty="0" err="1" smtClean="0"/>
              <a:t>nông</a:t>
            </a:r>
            <a:r>
              <a:rPr lang="en-US" altLang="en-US" sz="4000" dirty="0" smtClean="0"/>
              <a:t> </a:t>
            </a:r>
            <a:r>
              <a:rPr lang="en-US" altLang="en-US" sz="4000" dirty="0" err="1" smtClean="0"/>
              <a:t>nghiệp</a:t>
            </a:r>
            <a:r>
              <a:rPr lang="en-US" altLang="en-US" sz="4000" dirty="0" smtClean="0"/>
              <a:t> </a:t>
            </a:r>
            <a:r>
              <a:rPr lang="en-US" altLang="en-US" sz="4000" dirty="0" err="1" smtClean="0"/>
              <a:t>sơ</a:t>
            </a:r>
            <a:r>
              <a:rPr lang="en-US" altLang="en-US" sz="4000" dirty="0" smtClean="0"/>
              <a:t> </a:t>
            </a:r>
            <a:r>
              <a:rPr lang="en-US" altLang="en-US" sz="4000" dirty="0" err="1" smtClean="0"/>
              <a:t>khai</a:t>
            </a:r>
            <a:r>
              <a:rPr lang="en-US" altLang="en-US" sz="4000" dirty="0" smtClean="0"/>
              <a:t> </a:t>
            </a:r>
            <a:r>
              <a:rPr lang="en-US" altLang="en-US" sz="4000" dirty="0" err="1" smtClean="0"/>
              <a:t>được</a:t>
            </a:r>
            <a:r>
              <a:rPr lang="en-US" altLang="en-US" sz="4000" dirty="0" smtClean="0"/>
              <a:t> </a:t>
            </a:r>
            <a:r>
              <a:rPr lang="en-US" altLang="en-US" sz="4000" dirty="0" err="1" smtClean="0"/>
              <a:t>tìm</a:t>
            </a:r>
            <a:r>
              <a:rPr lang="en-US" altLang="en-US" sz="4000" dirty="0" smtClean="0"/>
              <a:t> </a:t>
            </a:r>
            <a:r>
              <a:rPr lang="en-US" altLang="en-US" sz="4000" dirty="0" err="1" smtClean="0"/>
              <a:t>thấy</a:t>
            </a:r>
            <a:r>
              <a:rPr lang="en-US" altLang="en-US" sz="4000" dirty="0" smtClean="0"/>
              <a:t> ở di </a:t>
            </a:r>
            <a:r>
              <a:rPr lang="en-US" altLang="en-US" sz="4000" dirty="0" err="1" smtClean="0"/>
              <a:t>chỉ</a:t>
            </a:r>
            <a:r>
              <a:rPr lang="en-US" altLang="en-US" sz="4000" dirty="0" smtClean="0"/>
              <a:t> </a:t>
            </a:r>
            <a:r>
              <a:rPr lang="en-US" altLang="en-US" sz="4000" dirty="0" err="1" smtClean="0"/>
              <a:t>văn</a:t>
            </a:r>
            <a:r>
              <a:rPr lang="en-US" altLang="en-US" sz="4000" dirty="0" smtClean="0"/>
              <a:t> </a:t>
            </a:r>
            <a:r>
              <a:rPr lang="en-US" altLang="en-US" sz="4000" dirty="0" err="1" smtClean="0"/>
              <a:t>hóa</a:t>
            </a:r>
            <a:r>
              <a:rPr lang="en-US" altLang="en-US" sz="4000" dirty="0" smtClean="0"/>
              <a:t> </a:t>
            </a:r>
            <a:r>
              <a:rPr lang="en-US" altLang="en-US" sz="4000" dirty="0" err="1" smtClean="0"/>
              <a:t>Hòa</a:t>
            </a:r>
            <a:r>
              <a:rPr lang="en-US" altLang="en-US" sz="4000" dirty="0" smtClean="0"/>
              <a:t> </a:t>
            </a:r>
            <a:r>
              <a:rPr lang="en-US" altLang="en-US" sz="4000" dirty="0" err="1" smtClean="0"/>
              <a:t>Bình</a:t>
            </a:r>
            <a:r>
              <a:rPr lang="en-US" altLang="en-US" sz="4000" dirty="0" smtClean="0"/>
              <a:t> (10 000 </a:t>
            </a:r>
            <a:r>
              <a:rPr lang="en-US" altLang="en-US" sz="4000" dirty="0" err="1" smtClean="0"/>
              <a:t>năm</a:t>
            </a:r>
            <a:r>
              <a:rPr lang="en-US" altLang="en-US" sz="4000" dirty="0" smtClean="0"/>
              <a:t>).</a:t>
            </a:r>
            <a:endParaRPr lang="en-US" altLang="en-US" sz="4000" dirty="0"/>
          </a:p>
        </p:txBody>
      </p:sp>
    </p:spTree>
    <p:extLst>
      <p:ext uri="{BB962C8B-B14F-4D97-AF65-F5344CB8AC3E}">
        <p14:creationId xmlns:p14="http://schemas.microsoft.com/office/powerpoint/2010/main" val="22503857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p:cNvPr>
          <p:cNvSpPr/>
          <p:nvPr/>
        </p:nvSpPr>
        <p:spPr>
          <a:xfrm>
            <a:off x="980659" y="92156"/>
            <a:ext cx="10204174" cy="1754326"/>
          </a:xfrm>
          <a:prstGeom prst="rect">
            <a:avLst/>
          </a:prstGeom>
          <a:noFill/>
        </p:spPr>
        <p:txBody>
          <a:bodyPr>
            <a:spAutoFit/>
          </a:bodyPr>
          <a:lstStyle/>
          <a:p>
            <a:pPr algn="ctr" eaLnBrk="1" fontAlgn="auto" hangingPunct="1">
              <a:lnSpc>
                <a:spcPct val="150000"/>
              </a:lnSpc>
              <a:spcBef>
                <a:spcPts val="0"/>
              </a:spcBef>
              <a:spcAft>
                <a:spcPts val="0"/>
              </a:spcAft>
              <a:defRPr/>
            </a:pPr>
            <a:r>
              <a:rPr lang="en-US" sz="3600" b="1" dirty="0">
                <a:ln w="22225">
                  <a:solidFill>
                    <a:schemeClr val="accent2"/>
                  </a:solidFill>
                  <a:prstDash val="solid"/>
                </a:ln>
                <a:solidFill>
                  <a:srgbClr val="C00000"/>
                </a:solidFill>
                <a:cs typeface="Times New Roman" panose="02020603050405020304" pitchFamily="18" charset="0"/>
              </a:rPr>
              <a:t>III. ĐỜI SỐNG TINH THẦN</a:t>
            </a:r>
          </a:p>
          <a:p>
            <a:pPr algn="ctr" eaLnBrk="1" fontAlgn="auto" hangingPunct="1">
              <a:lnSpc>
                <a:spcPct val="150000"/>
              </a:lnSpc>
              <a:spcBef>
                <a:spcPts val="0"/>
              </a:spcBef>
              <a:spcAft>
                <a:spcPts val="0"/>
              </a:spcAft>
              <a:defRPr/>
            </a:pPr>
            <a:r>
              <a:rPr lang="en-US" sz="3600" b="1" dirty="0">
                <a:ln w="22225">
                  <a:solidFill>
                    <a:schemeClr val="accent2"/>
                  </a:solidFill>
                  <a:prstDash val="solid"/>
                </a:ln>
                <a:solidFill>
                  <a:srgbClr val="C00000"/>
                </a:solidFill>
                <a:cs typeface="Times New Roman" panose="02020603050405020304" pitchFamily="18" charset="0"/>
              </a:rPr>
              <a:t>CỦA NGƯỜI NGUYÊN THỦY</a:t>
            </a:r>
          </a:p>
        </p:txBody>
      </p:sp>
      <p:pic>
        <p:nvPicPr>
          <p:cNvPr id="54277"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4794" y="5337969"/>
            <a:ext cx="12414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6" descr="Diagram&#10;&#10;Description automatically generated"/>
          <p:cNvPicPr>
            <a:picLocks noChangeAspect="1" noChangeArrowheads="1"/>
          </p:cNvPicPr>
          <p:nvPr/>
        </p:nvPicPr>
        <p:blipFill>
          <a:blip r:embed="rId4" cstate="print">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213" y="2495550"/>
            <a:ext cx="5213350" cy="360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8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4113" y="2530475"/>
            <a:ext cx="4725987" cy="300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0779159"/>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6322"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00831" y="-23018"/>
            <a:ext cx="1303337"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5113" y="5194300"/>
            <a:ext cx="137477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6" descr="Diagram&#10;&#10;Description automatically generated"/>
          <p:cNvPicPr>
            <a:picLocks noChangeAspect="1" noChangeArrowheads="1"/>
          </p:cNvPicPr>
          <p:nvPr/>
        </p:nvPicPr>
        <p:blipFill>
          <a:blip r:embed="rId4" cstate="print">
            <a:extLst>
              <a:ext uri="{28A0092B-C50C-407E-A947-70E740481C1C}">
                <a14:useLocalDpi xmlns:a14="http://schemas.microsoft.com/office/drawing/2010/main" val="0"/>
              </a:ext>
            </a:extLst>
          </a:blip>
          <a:srcRect b="8304"/>
          <a:stretch>
            <a:fillRect/>
          </a:stretch>
        </p:blipFill>
        <p:spPr bwMode="auto">
          <a:xfrm>
            <a:off x="10895013" y="5562600"/>
            <a:ext cx="1073150"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428288" y="68263"/>
            <a:ext cx="1425575"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1158875" y="68263"/>
            <a:ext cx="9736138"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nl-NL" altLang="en-US" sz="4000" b="1">
                <a:solidFill>
                  <a:srgbClr val="0000FF"/>
                </a:solidFill>
              </a:rPr>
              <a:t>Em có nhận xét gì về </a:t>
            </a:r>
          </a:p>
          <a:p>
            <a:pPr algn="ctr">
              <a:lnSpc>
                <a:spcPct val="150000"/>
              </a:lnSpc>
            </a:pPr>
            <a:r>
              <a:rPr lang="nl-NL" altLang="en-US" sz="4000" b="1">
                <a:solidFill>
                  <a:srgbClr val="0000FF"/>
                </a:solidFill>
              </a:rPr>
              <a:t>đời sống tinh thần của người nguyên thủy?</a:t>
            </a:r>
            <a:endParaRPr lang="en-US" altLang="en-US" sz="4000" b="1">
              <a:solidFill>
                <a:srgbClr val="0000FF"/>
              </a:solidFill>
            </a:endParaRPr>
          </a:p>
        </p:txBody>
      </p:sp>
      <p:pic>
        <p:nvPicPr>
          <p:cNvPr id="173058" name="Picture 33" descr="Description: Description: C:\Users\HP\OneDrive\Desktop\Screenshot_1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7738" y="2120900"/>
            <a:ext cx="4675187"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59" name="Picture 32" descr="Description: Description: C:\Users\HP\OneDrive\Desktop\Screenshot_1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221" y="2228214"/>
            <a:ext cx="5531473" cy="3764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50486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73059"/>
                                        </p:tgtEl>
                                        <p:attrNameLst>
                                          <p:attrName>style.visibility</p:attrName>
                                        </p:attrNameLst>
                                      </p:cBhvr>
                                      <p:to>
                                        <p:strVal val="visible"/>
                                      </p:to>
                                    </p:set>
                                    <p:animEffect transition="in" filter="wipe(down)">
                                      <p:cBhvr>
                                        <p:cTn id="12" dur="500"/>
                                        <p:tgtEl>
                                          <p:spTgt spid="173059"/>
                                        </p:tgtEl>
                                      </p:cBhvr>
                                    </p:animEffect>
                                  </p:childTnLst>
                                </p:cTn>
                              </p:par>
                              <p:par>
                                <p:cTn id="13" presetID="22" presetClass="entr" presetSubtype="4" fill="hold" nodeType="withEffect">
                                  <p:stCondLst>
                                    <p:cond delay="0"/>
                                  </p:stCondLst>
                                  <p:childTnLst>
                                    <p:set>
                                      <p:cBhvr>
                                        <p:cTn id="14" dur="1" fill="hold">
                                          <p:stCondLst>
                                            <p:cond delay="0"/>
                                          </p:stCondLst>
                                        </p:cTn>
                                        <p:tgtEl>
                                          <p:spTgt spid="173058"/>
                                        </p:tgtEl>
                                        <p:attrNameLst>
                                          <p:attrName>style.visibility</p:attrName>
                                        </p:attrNameLst>
                                      </p:cBhvr>
                                      <p:to>
                                        <p:strVal val="visible"/>
                                      </p:to>
                                    </p:set>
                                    <p:animEffect transition="in" filter="wipe(down)">
                                      <p:cBhvr>
                                        <p:cTn id="15" dur="500"/>
                                        <p:tgtEl>
                                          <p:spTgt spid="173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8370"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00831" y="-23018"/>
            <a:ext cx="1303337"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5113" y="5194300"/>
            <a:ext cx="137477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6" descr="Diagram&#10;&#10;Description automatically generated"/>
          <p:cNvPicPr>
            <a:picLocks noChangeAspect="1" noChangeArrowheads="1"/>
          </p:cNvPicPr>
          <p:nvPr/>
        </p:nvPicPr>
        <p:blipFill>
          <a:blip r:embed="rId4" cstate="print">
            <a:extLst>
              <a:ext uri="{28A0092B-C50C-407E-A947-70E740481C1C}">
                <a14:useLocalDpi xmlns:a14="http://schemas.microsoft.com/office/drawing/2010/main" val="0"/>
              </a:ext>
            </a:extLst>
          </a:blip>
          <a:srcRect b="8304"/>
          <a:stretch>
            <a:fillRect/>
          </a:stretch>
        </p:blipFill>
        <p:spPr bwMode="auto">
          <a:xfrm>
            <a:off x="10895013" y="5562600"/>
            <a:ext cx="1073150"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428288" y="68263"/>
            <a:ext cx="1425575"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1158875" y="68263"/>
            <a:ext cx="97361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4000" b="1">
                <a:solidFill>
                  <a:srgbClr val="0000FF"/>
                </a:solidFill>
              </a:rPr>
              <a:t>C</a:t>
            </a:r>
            <a:r>
              <a:rPr lang="nl-NL" altLang="en-US" sz="4000" b="1">
                <a:solidFill>
                  <a:srgbClr val="0000FF"/>
                </a:solidFill>
              </a:rPr>
              <a:t>ho biết: người nguyên thủy </a:t>
            </a:r>
          </a:p>
          <a:p>
            <a:pPr algn="ctr">
              <a:lnSpc>
                <a:spcPct val="150000"/>
              </a:lnSpc>
            </a:pPr>
            <a:r>
              <a:rPr lang="nl-NL" altLang="en-US" sz="4000" b="1">
                <a:solidFill>
                  <a:srgbClr val="0000FF"/>
                </a:solidFill>
              </a:rPr>
              <a:t>đã khắc hình gì trong hang Đồng Nội?</a:t>
            </a:r>
            <a:endParaRPr lang="en-US" altLang="en-US" sz="4000" b="1">
              <a:solidFill>
                <a:srgbClr val="0000FF"/>
              </a:solidFill>
            </a:endParaRPr>
          </a:p>
        </p:txBody>
      </p:sp>
      <p:pic>
        <p:nvPicPr>
          <p:cNvPr id="58375" name="Picture 34" descr="Description: Description: C:\Users\HP\OneDrive\Desktop\Screenshot_1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0793" y="1897063"/>
            <a:ext cx="8586061" cy="447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51365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7346"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325437" y="971655"/>
            <a:ext cx="11293475"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5400" dirty="0"/>
              <a:t>- </a:t>
            </a:r>
            <a:r>
              <a:rPr lang="nl-NL" altLang="en-US" sz="5400" dirty="0" smtClean="0"/>
              <a:t>Người </a:t>
            </a:r>
            <a:r>
              <a:rPr lang="nl-NL" altLang="en-US" sz="5400" dirty="0" smtClean="0"/>
              <a:t>nguyên thủy có </a:t>
            </a:r>
            <a:r>
              <a:rPr lang="nl-NL" altLang="en-US" sz="5400" dirty="0"/>
              <a:t>tục chôn cất người </a:t>
            </a:r>
            <a:r>
              <a:rPr lang="nl-NL" altLang="en-US" sz="5400" dirty="0" smtClean="0"/>
              <a:t>chết, biết sử </a:t>
            </a:r>
            <a:r>
              <a:rPr lang="nl-NL" altLang="en-US" sz="5400" dirty="0"/>
              <a:t>dụng đồ trang sức, </a:t>
            </a:r>
            <a:r>
              <a:rPr lang="nl-NL" altLang="en-US" sz="5400" dirty="0" smtClean="0"/>
              <a:t>làm đẹp và </a:t>
            </a:r>
            <a:r>
              <a:rPr lang="nl-NL" altLang="en-US" sz="5400" dirty="0" smtClean="0">
                <a:solidFill>
                  <a:prstClr val="black"/>
                </a:solidFill>
                <a:cs typeface="Times New Roman" panose="02020603050405020304" pitchFamily="18" charset="0"/>
              </a:rPr>
              <a:t>biết </a:t>
            </a:r>
            <a:r>
              <a:rPr lang="nl-NL" altLang="en-US" sz="5400" dirty="0">
                <a:solidFill>
                  <a:prstClr val="black"/>
                </a:solidFill>
                <a:cs typeface="Times New Roman" panose="02020603050405020304" pitchFamily="18" charset="0"/>
              </a:rPr>
              <a:t>vẽ tranh, điêu khắc trên đá, ngà voi</a:t>
            </a:r>
            <a:r>
              <a:rPr lang="nl-NL" altLang="en-US" sz="5400" dirty="0" smtClean="0">
                <a:solidFill>
                  <a:prstClr val="black"/>
                </a:solidFill>
                <a:cs typeface="Times New Roman" panose="02020603050405020304" pitchFamily="18" charset="0"/>
              </a:rPr>
              <a:t>.</a:t>
            </a:r>
            <a:endParaRPr lang="en-US" altLang="en-US" sz="5400" dirty="0"/>
          </a:p>
        </p:txBody>
      </p:sp>
      <p:pic>
        <p:nvPicPr>
          <p:cNvPr id="57350" name="Picture 6" descr="Diagram&#10;&#10;Description automatically generated"/>
          <p:cNvPicPr>
            <a:picLocks noChangeAspect="1" noChangeArrowheads="1"/>
          </p:cNvPicPr>
          <p:nvPr/>
        </p:nvPicPr>
        <p:blipFill>
          <a:blip r:embed="rId4" cstate="print">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80187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42"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p:cNvPr>
          <p:cNvSpPr/>
          <p:nvPr/>
        </p:nvSpPr>
        <p:spPr>
          <a:xfrm>
            <a:off x="2770822" y="2357482"/>
            <a:ext cx="6720908" cy="1246495"/>
          </a:xfrm>
          <a:prstGeom prst="rect">
            <a:avLst/>
          </a:prstGeom>
          <a:noFill/>
        </p:spPr>
        <p:txBody>
          <a:bodyPr>
            <a:spAutoFit/>
          </a:bodyPr>
          <a:lstStyle/>
          <a:p>
            <a:pPr algn="ctr" eaLnBrk="1" fontAlgn="auto" hangingPunct="1">
              <a:lnSpc>
                <a:spcPct val="150000"/>
              </a:lnSpc>
              <a:spcBef>
                <a:spcPts val="0"/>
              </a:spcBef>
              <a:spcAft>
                <a:spcPts val="0"/>
              </a:spcAft>
              <a:defRPr/>
            </a:pPr>
            <a:r>
              <a:rPr lang="en-US" sz="5000" b="1" dirty="0" err="1">
                <a:ln w="22225">
                  <a:solidFill>
                    <a:schemeClr val="accent2"/>
                  </a:solidFill>
                  <a:prstDash val="solid"/>
                </a:ln>
                <a:solidFill>
                  <a:srgbClr val="C00000"/>
                </a:solidFill>
                <a:cs typeface="Times New Roman" panose="02020603050405020304" pitchFamily="18" charset="0"/>
              </a:rPr>
              <a:t>Luyện</a:t>
            </a:r>
            <a:r>
              <a:rPr lang="en-US" sz="5000" b="1" dirty="0">
                <a:ln w="22225">
                  <a:solidFill>
                    <a:schemeClr val="accent2"/>
                  </a:solidFill>
                  <a:prstDash val="solid"/>
                </a:ln>
                <a:solidFill>
                  <a:srgbClr val="C00000"/>
                </a:solidFill>
                <a:cs typeface="Times New Roman" panose="02020603050405020304" pitchFamily="18" charset="0"/>
              </a:rPr>
              <a:t> </a:t>
            </a:r>
            <a:r>
              <a:rPr lang="en-US" sz="5000" b="1" dirty="0" err="1">
                <a:ln w="22225">
                  <a:solidFill>
                    <a:schemeClr val="accent2"/>
                  </a:solidFill>
                  <a:prstDash val="solid"/>
                </a:ln>
                <a:solidFill>
                  <a:srgbClr val="C00000"/>
                </a:solidFill>
                <a:cs typeface="Times New Roman" panose="02020603050405020304" pitchFamily="18" charset="0"/>
              </a:rPr>
              <a:t>tập</a:t>
            </a:r>
            <a:r>
              <a:rPr lang="en-US" sz="5000" b="1" dirty="0">
                <a:ln w="22225">
                  <a:solidFill>
                    <a:schemeClr val="accent2"/>
                  </a:solidFill>
                  <a:prstDash val="solid"/>
                </a:ln>
                <a:solidFill>
                  <a:srgbClr val="C00000"/>
                </a:solidFill>
                <a:cs typeface="Times New Roman" panose="02020603050405020304" pitchFamily="18" charset="0"/>
              </a:rPr>
              <a:t> </a:t>
            </a:r>
            <a:r>
              <a:rPr lang="en-US" sz="5000" b="1" dirty="0" err="1">
                <a:ln w="22225">
                  <a:solidFill>
                    <a:schemeClr val="accent2"/>
                  </a:solidFill>
                  <a:prstDash val="solid"/>
                </a:ln>
                <a:solidFill>
                  <a:srgbClr val="C00000"/>
                </a:solidFill>
                <a:cs typeface="Times New Roman" panose="02020603050405020304" pitchFamily="18" charset="0"/>
              </a:rPr>
              <a:t>và</a:t>
            </a:r>
            <a:r>
              <a:rPr lang="en-US" sz="5000" b="1" dirty="0">
                <a:ln w="22225">
                  <a:solidFill>
                    <a:schemeClr val="accent2"/>
                  </a:solidFill>
                  <a:prstDash val="solid"/>
                </a:ln>
                <a:solidFill>
                  <a:srgbClr val="C00000"/>
                </a:solidFill>
                <a:cs typeface="Times New Roman" panose="02020603050405020304" pitchFamily="18" charset="0"/>
              </a:rPr>
              <a:t> </a:t>
            </a:r>
            <a:r>
              <a:rPr lang="en-US" sz="5000" b="1" dirty="0" err="1">
                <a:ln w="22225">
                  <a:solidFill>
                    <a:schemeClr val="accent2"/>
                  </a:solidFill>
                  <a:prstDash val="solid"/>
                </a:ln>
                <a:solidFill>
                  <a:srgbClr val="C00000"/>
                </a:solidFill>
                <a:cs typeface="Times New Roman" panose="02020603050405020304" pitchFamily="18" charset="0"/>
              </a:rPr>
              <a:t>vận</a:t>
            </a:r>
            <a:r>
              <a:rPr lang="en-US" sz="5000" b="1" dirty="0">
                <a:ln w="22225">
                  <a:solidFill>
                    <a:schemeClr val="accent2"/>
                  </a:solidFill>
                  <a:prstDash val="solid"/>
                </a:ln>
                <a:solidFill>
                  <a:srgbClr val="C00000"/>
                </a:solidFill>
                <a:cs typeface="Times New Roman" panose="02020603050405020304" pitchFamily="18" charset="0"/>
              </a:rPr>
              <a:t> </a:t>
            </a:r>
            <a:r>
              <a:rPr lang="en-US" sz="5000" b="1" dirty="0" err="1">
                <a:ln w="22225">
                  <a:solidFill>
                    <a:schemeClr val="accent2"/>
                  </a:solidFill>
                  <a:prstDash val="solid"/>
                </a:ln>
                <a:solidFill>
                  <a:srgbClr val="C00000"/>
                </a:solidFill>
                <a:cs typeface="Times New Roman" panose="02020603050405020304" pitchFamily="18" charset="0"/>
              </a:rPr>
              <a:t>dụng</a:t>
            </a:r>
            <a:endParaRPr lang="en-US" sz="5000" b="1" dirty="0">
              <a:ln w="22225">
                <a:solidFill>
                  <a:schemeClr val="accent2"/>
                </a:solidFill>
                <a:prstDash val="solid"/>
              </a:ln>
              <a:solidFill>
                <a:srgbClr val="C00000"/>
              </a:solidFill>
              <a:cs typeface="Times New Roman" panose="02020603050405020304" pitchFamily="18" charset="0"/>
            </a:endParaRPr>
          </a:p>
        </p:txBody>
      </p:sp>
      <p:pic>
        <p:nvPicPr>
          <p:cNvPr id="61446" name="Picture 6" descr="Diagram&#10;&#10;Description automatically generated"/>
          <p:cNvPicPr>
            <a:picLocks noChangeAspect="1" noChangeArrowheads="1"/>
          </p:cNvPicPr>
          <p:nvPr/>
        </p:nvPicPr>
        <p:blipFill>
          <a:blip r:embed="rId4" cstate="print">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31205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2466"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582738" y="163513"/>
            <a:ext cx="9615487" cy="277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000" b="1">
                <a:solidFill>
                  <a:srgbClr val="0000FF"/>
                </a:solidFill>
              </a:rPr>
              <a:t>Em hãy sắp xếp các bức bức vẽ minh hoạ đời sống lao động của người nguyên thuỷ bên dưới theo hai chủ đề</a:t>
            </a:r>
          </a:p>
          <a:p>
            <a:pPr algn="just">
              <a:lnSpc>
                <a:spcPct val="150000"/>
              </a:lnSpc>
            </a:pPr>
            <a:r>
              <a:rPr lang="en-US" altLang="en-US" sz="3000" b="1">
                <a:solidFill>
                  <a:srgbClr val="0000FF"/>
                </a:solidFill>
              </a:rPr>
              <a:t>1. Cách thức lao động của người tối cổ</a:t>
            </a:r>
          </a:p>
          <a:p>
            <a:pPr algn="just">
              <a:lnSpc>
                <a:spcPct val="150000"/>
              </a:lnSpc>
            </a:pPr>
            <a:r>
              <a:rPr lang="en-US" altLang="en-US" sz="3000" b="1">
                <a:solidFill>
                  <a:srgbClr val="0000FF"/>
                </a:solidFill>
              </a:rPr>
              <a:t>2. Cách thức lao động của người tinh khôn</a:t>
            </a:r>
          </a:p>
        </p:txBody>
      </p:sp>
      <p:pic>
        <p:nvPicPr>
          <p:cNvPr id="62470" name="Picture 6" descr="Diagram&#10;&#10;Description automatically generated"/>
          <p:cNvPicPr>
            <a:picLocks noChangeAspect="1" noChangeArrowheads="1"/>
          </p:cNvPicPr>
          <p:nvPr/>
        </p:nvPicPr>
        <p:blipFill>
          <a:blip r:embed="rId4" cstate="print">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1" descr="Description: Screen Clipp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8563" y="2943225"/>
            <a:ext cx="9580562"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43455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174" y="0"/>
            <a:ext cx="10515600" cy="1325563"/>
          </a:xfrm>
        </p:spPr>
        <p:txBody>
          <a:bodyPr/>
          <a:lstStyle/>
          <a:p>
            <a:r>
              <a:rPr lang="en-US" dirty="0" smtClean="0">
                <a:latin typeface="Times New Roman" panose="02020603050405020304" pitchFamily="18" charset="0"/>
                <a:cs typeface="Times New Roman" panose="02020603050405020304" pitchFamily="18" charset="0"/>
              </a:rPr>
              <a:t>I.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giai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đoạn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tiến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triển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xã</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hội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nguyên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thủy</a:t>
            </a: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0" y="1325563"/>
            <a:ext cx="12192000" cy="5532437"/>
          </a:xfrm>
          <a:prstGeom prst="rect">
            <a:avLst/>
          </a:prstGeom>
        </p:spPr>
      </p:pic>
    </p:spTree>
    <p:extLst>
      <p:ext uri="{BB962C8B-B14F-4D97-AF65-F5344CB8AC3E}">
        <p14:creationId xmlns:p14="http://schemas.microsoft.com/office/powerpoint/2010/main" val="3963830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42"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6" descr="Diagram&#10;&#10;Description automatically generated"/>
          <p:cNvPicPr>
            <a:picLocks noChangeAspect="1" noChangeArrowheads="1"/>
          </p:cNvPicPr>
          <p:nvPr/>
        </p:nvPicPr>
        <p:blipFill>
          <a:blip r:embed="rId4" cstate="print">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131376" y="659538"/>
            <a:ext cx="10461355" cy="5632311"/>
          </a:xfrm>
          <a:prstGeom prst="rect">
            <a:avLst/>
          </a:prstGeom>
        </p:spPr>
        <p:txBody>
          <a:bodyPr wrap="square">
            <a:spAutoFit/>
          </a:bodyPr>
          <a:lstStyle/>
          <a:p>
            <a:pPr algn="just">
              <a:lnSpc>
                <a:spcPct val="150000"/>
              </a:lnSpc>
            </a:pPr>
            <a:r>
              <a:rPr lang="vi-VN" sz="4000" b="1" dirty="0">
                <a:solidFill>
                  <a:srgbClr val="000000"/>
                </a:solidFill>
              </a:rPr>
              <a:t>Câu 1:</a:t>
            </a:r>
            <a:r>
              <a:rPr lang="vi-VN" sz="4000" dirty="0">
                <a:solidFill>
                  <a:srgbClr val="000000"/>
                </a:solidFill>
              </a:rPr>
              <a:t> </a:t>
            </a:r>
            <a:r>
              <a:rPr lang="vi-VN" sz="4000" b="1" dirty="0">
                <a:solidFill>
                  <a:srgbClr val="000000"/>
                </a:solidFill>
              </a:rPr>
              <a:t>Các tổ chức xã hội của con người ở thời kì nguyên thủy </a:t>
            </a:r>
            <a:r>
              <a:rPr lang="vi-VN" sz="4000" b="1" dirty="0" smtClean="0">
                <a:solidFill>
                  <a:srgbClr val="000000"/>
                </a:solidFill>
              </a:rPr>
              <a:t>gồm</a:t>
            </a:r>
            <a:r>
              <a:rPr lang="en-US" sz="4000" b="1" dirty="0" smtClean="0">
                <a:solidFill>
                  <a:srgbClr val="000000"/>
                </a:solidFill>
              </a:rPr>
              <a:t>:</a:t>
            </a:r>
            <a:endParaRPr lang="vi-VN" sz="4000" b="1" dirty="0">
              <a:solidFill>
                <a:srgbClr val="000000"/>
              </a:solidFill>
            </a:endParaRPr>
          </a:p>
          <a:p>
            <a:pPr algn="just">
              <a:lnSpc>
                <a:spcPct val="150000"/>
              </a:lnSpc>
            </a:pPr>
            <a:r>
              <a:rPr lang="vi-VN" sz="4000" dirty="0">
                <a:solidFill>
                  <a:srgbClr val="000000"/>
                </a:solidFill>
              </a:rPr>
              <a:t>A. bầy người nguyên thủy, thị tộc, bộ lạc.</a:t>
            </a:r>
          </a:p>
          <a:p>
            <a:pPr algn="just">
              <a:lnSpc>
                <a:spcPct val="150000"/>
              </a:lnSpc>
            </a:pPr>
            <a:r>
              <a:rPr lang="vi-VN" sz="4000" dirty="0">
                <a:solidFill>
                  <a:srgbClr val="000000"/>
                </a:solidFill>
              </a:rPr>
              <a:t>B. công xã nguyên thủy, bộ lạc, nhà nước.</a:t>
            </a:r>
          </a:p>
          <a:p>
            <a:pPr algn="just">
              <a:lnSpc>
                <a:spcPct val="150000"/>
              </a:lnSpc>
            </a:pPr>
            <a:r>
              <a:rPr lang="vi-VN" sz="4000" dirty="0">
                <a:solidFill>
                  <a:srgbClr val="000000"/>
                </a:solidFill>
              </a:rPr>
              <a:t>C. thị tộc, bộ lạc, nhà nước.</a:t>
            </a:r>
          </a:p>
          <a:p>
            <a:pPr algn="just">
              <a:lnSpc>
                <a:spcPct val="150000"/>
              </a:lnSpc>
            </a:pPr>
            <a:r>
              <a:rPr lang="vi-VN" sz="4000" dirty="0">
                <a:solidFill>
                  <a:srgbClr val="000000"/>
                </a:solidFill>
              </a:rPr>
              <a:t>D. nhà nước, thị tộc, bầy người.</a:t>
            </a:r>
            <a:endParaRPr lang="vi-VN" sz="4000" b="0" i="0" dirty="0">
              <a:solidFill>
                <a:srgbClr val="000000"/>
              </a:solidFill>
              <a:effectLst/>
            </a:endParaRPr>
          </a:p>
        </p:txBody>
      </p:sp>
    </p:spTree>
    <p:extLst>
      <p:ext uri="{BB962C8B-B14F-4D97-AF65-F5344CB8AC3E}">
        <p14:creationId xmlns:p14="http://schemas.microsoft.com/office/powerpoint/2010/main" val="144826701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42"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6" descr="Diagram&#10;&#10;Description automatically generated"/>
          <p:cNvPicPr>
            <a:picLocks noChangeAspect="1" noChangeArrowheads="1"/>
          </p:cNvPicPr>
          <p:nvPr/>
        </p:nvPicPr>
        <p:blipFill>
          <a:blip r:embed="rId4" cstate="print">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131376" y="659538"/>
            <a:ext cx="10461355" cy="4594912"/>
          </a:xfrm>
          <a:prstGeom prst="rect">
            <a:avLst/>
          </a:prstGeom>
        </p:spPr>
        <p:txBody>
          <a:bodyPr wrap="square">
            <a:spAutoFit/>
          </a:bodyPr>
          <a:lstStyle/>
          <a:p>
            <a:pPr algn="just">
              <a:lnSpc>
                <a:spcPct val="150000"/>
              </a:lnSpc>
            </a:pPr>
            <a:r>
              <a:rPr lang="vi-VN" sz="4000" b="1" dirty="0">
                <a:solidFill>
                  <a:srgbClr val="000000"/>
                </a:solidFill>
              </a:rPr>
              <a:t>Câu 2:</a:t>
            </a:r>
            <a:r>
              <a:rPr lang="vi-VN" sz="4000" dirty="0">
                <a:solidFill>
                  <a:srgbClr val="000000"/>
                </a:solidFill>
              </a:rPr>
              <a:t> </a:t>
            </a:r>
            <a:r>
              <a:rPr lang="vi-VN" sz="4000" b="1" dirty="0">
                <a:solidFill>
                  <a:srgbClr val="000000"/>
                </a:solidFill>
              </a:rPr>
              <a:t>Đâu là đặc điểm của thị tộc?</a:t>
            </a:r>
          </a:p>
          <a:p>
            <a:pPr algn="just">
              <a:lnSpc>
                <a:spcPct val="150000"/>
              </a:lnSpc>
            </a:pPr>
            <a:r>
              <a:rPr lang="vi-VN" sz="4000" dirty="0">
                <a:solidFill>
                  <a:srgbClr val="000000"/>
                </a:solidFill>
              </a:rPr>
              <a:t>A. Gồm vài gia đình sinh sống cùng nhau.</a:t>
            </a:r>
          </a:p>
          <a:p>
            <a:pPr algn="just">
              <a:lnSpc>
                <a:spcPct val="150000"/>
              </a:lnSpc>
            </a:pPr>
            <a:r>
              <a:rPr lang="vi-VN" sz="4000" dirty="0">
                <a:solidFill>
                  <a:srgbClr val="000000"/>
                </a:solidFill>
              </a:rPr>
              <a:t>B. Đứng đầu là tù trưởng.</a:t>
            </a:r>
          </a:p>
          <a:p>
            <a:pPr algn="just">
              <a:lnSpc>
                <a:spcPct val="150000"/>
              </a:lnSpc>
            </a:pPr>
            <a:r>
              <a:rPr lang="vi-VN" sz="4000" dirty="0">
                <a:solidFill>
                  <a:srgbClr val="000000"/>
                </a:solidFill>
              </a:rPr>
              <a:t>C. Là một bầy người sống trong hang động.</a:t>
            </a:r>
          </a:p>
          <a:p>
            <a:pPr algn="just">
              <a:lnSpc>
                <a:spcPct val="150000"/>
              </a:lnSpc>
            </a:pPr>
            <a:r>
              <a:rPr lang="vi-VN" sz="4000" dirty="0">
                <a:solidFill>
                  <a:srgbClr val="000000"/>
                </a:solidFill>
              </a:rPr>
              <a:t>D. Đứng đầu là tộc trưởng.</a:t>
            </a:r>
            <a:endParaRPr lang="vi-VN" sz="4000" b="0" i="0" dirty="0">
              <a:solidFill>
                <a:srgbClr val="000000"/>
              </a:solidFill>
              <a:effectLst/>
            </a:endParaRPr>
          </a:p>
        </p:txBody>
      </p:sp>
    </p:spTree>
    <p:extLst>
      <p:ext uri="{BB962C8B-B14F-4D97-AF65-F5344CB8AC3E}">
        <p14:creationId xmlns:p14="http://schemas.microsoft.com/office/powerpoint/2010/main" val="2118215552"/>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42"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6" descr="Diagram&#10;&#10;Description automatically generated"/>
          <p:cNvPicPr>
            <a:picLocks noChangeAspect="1" noChangeArrowheads="1"/>
          </p:cNvPicPr>
          <p:nvPr/>
        </p:nvPicPr>
        <p:blipFill>
          <a:blip r:embed="rId4" cstate="print">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805912" y="659538"/>
            <a:ext cx="10786819" cy="4708981"/>
          </a:xfrm>
          <a:prstGeom prst="rect">
            <a:avLst/>
          </a:prstGeom>
        </p:spPr>
        <p:txBody>
          <a:bodyPr wrap="square">
            <a:spAutoFit/>
          </a:bodyPr>
          <a:lstStyle/>
          <a:p>
            <a:pPr algn="just">
              <a:lnSpc>
                <a:spcPct val="150000"/>
              </a:lnSpc>
            </a:pPr>
            <a:r>
              <a:rPr lang="vi-VN" sz="4000" b="1" dirty="0">
                <a:solidFill>
                  <a:srgbClr val="000000"/>
                </a:solidFill>
              </a:rPr>
              <a:t>Câu </a:t>
            </a:r>
            <a:r>
              <a:rPr lang="en-US" sz="4000" b="1" dirty="0" smtClean="0">
                <a:solidFill>
                  <a:srgbClr val="000000"/>
                </a:solidFill>
              </a:rPr>
              <a:t>3</a:t>
            </a:r>
            <a:r>
              <a:rPr lang="vi-VN" sz="4000" dirty="0" smtClean="0">
                <a:solidFill>
                  <a:srgbClr val="000000"/>
                </a:solidFill>
              </a:rPr>
              <a:t>: </a:t>
            </a:r>
            <a:r>
              <a:rPr lang="vi-VN" sz="4000" b="1" dirty="0">
                <a:solidFill>
                  <a:srgbClr val="000000"/>
                </a:solidFill>
              </a:rPr>
              <a:t>Ở Việt Nam, dấu tích của nền nông nghiệp sơ khai được tìm thấy tại di chỉ văn hóa nào dưới đây?</a:t>
            </a:r>
          </a:p>
          <a:p>
            <a:pPr algn="just">
              <a:lnSpc>
                <a:spcPct val="150000"/>
              </a:lnSpc>
            </a:pPr>
            <a:r>
              <a:rPr lang="vi-VN" sz="4000" dirty="0">
                <a:solidFill>
                  <a:srgbClr val="000000"/>
                </a:solidFill>
              </a:rPr>
              <a:t>A. Sơn Vi</a:t>
            </a:r>
            <a:r>
              <a:rPr lang="vi-VN" sz="4000" dirty="0" smtClean="0">
                <a:solidFill>
                  <a:srgbClr val="000000"/>
                </a:solidFill>
              </a:rPr>
              <a:t>.</a:t>
            </a:r>
            <a:r>
              <a:rPr lang="en-US" sz="4000" dirty="0" smtClean="0">
                <a:solidFill>
                  <a:srgbClr val="000000"/>
                </a:solidFill>
              </a:rPr>
              <a:t>			</a:t>
            </a:r>
            <a:r>
              <a:rPr lang="vi-VN" sz="4000" dirty="0" smtClean="0">
                <a:solidFill>
                  <a:srgbClr val="000000"/>
                </a:solidFill>
              </a:rPr>
              <a:t>B</a:t>
            </a:r>
            <a:r>
              <a:rPr lang="vi-VN" sz="4000" dirty="0">
                <a:solidFill>
                  <a:srgbClr val="000000"/>
                </a:solidFill>
              </a:rPr>
              <a:t>. Ngườm.</a:t>
            </a:r>
          </a:p>
          <a:p>
            <a:pPr algn="just">
              <a:lnSpc>
                <a:spcPct val="150000"/>
              </a:lnSpc>
            </a:pPr>
            <a:r>
              <a:rPr lang="vi-VN" sz="4000" dirty="0">
                <a:solidFill>
                  <a:srgbClr val="000000"/>
                </a:solidFill>
              </a:rPr>
              <a:t>C. Hòa Bình</a:t>
            </a:r>
            <a:r>
              <a:rPr lang="vi-VN" sz="4000" dirty="0" smtClean="0">
                <a:solidFill>
                  <a:srgbClr val="000000"/>
                </a:solidFill>
              </a:rPr>
              <a:t>.</a:t>
            </a:r>
            <a:r>
              <a:rPr lang="en-US" sz="4000" dirty="0" smtClean="0">
                <a:solidFill>
                  <a:srgbClr val="000000"/>
                </a:solidFill>
              </a:rPr>
              <a:t>		</a:t>
            </a:r>
            <a:r>
              <a:rPr lang="vi-VN" sz="4000" dirty="0" smtClean="0">
                <a:solidFill>
                  <a:srgbClr val="000000"/>
                </a:solidFill>
              </a:rPr>
              <a:t>D</a:t>
            </a:r>
            <a:r>
              <a:rPr lang="vi-VN" sz="4000" dirty="0">
                <a:solidFill>
                  <a:srgbClr val="000000"/>
                </a:solidFill>
              </a:rPr>
              <a:t>. Núi Đọ.</a:t>
            </a:r>
            <a:endParaRPr lang="vi-VN" sz="4000" b="0" i="0" dirty="0">
              <a:solidFill>
                <a:srgbClr val="000000"/>
              </a:solidFill>
              <a:effectLst/>
            </a:endParaRPr>
          </a:p>
        </p:txBody>
      </p:sp>
    </p:spTree>
    <p:extLst>
      <p:ext uri="{BB962C8B-B14F-4D97-AF65-F5344CB8AC3E}">
        <p14:creationId xmlns:p14="http://schemas.microsoft.com/office/powerpoint/2010/main" val="85150675"/>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42"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6" descr="Diagram&#10;&#10;Description automatically generated"/>
          <p:cNvPicPr>
            <a:picLocks noChangeAspect="1" noChangeArrowheads="1"/>
          </p:cNvPicPr>
          <p:nvPr/>
        </p:nvPicPr>
        <p:blipFill>
          <a:blip r:embed="rId4" cstate="print">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84553" y="177800"/>
            <a:ext cx="11683610" cy="5493812"/>
          </a:xfrm>
          <a:prstGeom prst="rect">
            <a:avLst/>
          </a:prstGeom>
        </p:spPr>
        <p:txBody>
          <a:bodyPr wrap="square">
            <a:spAutoFit/>
          </a:bodyPr>
          <a:lstStyle/>
          <a:p>
            <a:pPr algn="just">
              <a:lnSpc>
                <a:spcPct val="150000"/>
              </a:lnSpc>
            </a:pPr>
            <a:r>
              <a:rPr lang="vi-VN" sz="3900" b="1" dirty="0">
                <a:solidFill>
                  <a:srgbClr val="000000"/>
                </a:solidFill>
              </a:rPr>
              <a:t>Câu </a:t>
            </a:r>
            <a:r>
              <a:rPr lang="en-US" sz="3900" b="1" dirty="0" smtClean="0">
                <a:solidFill>
                  <a:srgbClr val="000000"/>
                </a:solidFill>
              </a:rPr>
              <a:t>4</a:t>
            </a:r>
            <a:r>
              <a:rPr lang="vi-VN" sz="3900" b="1" dirty="0" smtClean="0">
                <a:solidFill>
                  <a:srgbClr val="000000"/>
                </a:solidFill>
              </a:rPr>
              <a:t>:</a:t>
            </a:r>
            <a:r>
              <a:rPr lang="vi-VN" sz="3900" b="1" dirty="0">
                <a:solidFill>
                  <a:srgbClr val="000000"/>
                </a:solidFill>
              </a:rPr>
              <a:t> Ở thời kì nguyên thủy “ nguyên tắc </a:t>
            </a:r>
            <a:r>
              <a:rPr lang="vi-VN" sz="3900" b="1" dirty="0" smtClean="0">
                <a:solidFill>
                  <a:srgbClr val="000000"/>
                </a:solidFill>
              </a:rPr>
              <a:t>vàng</a:t>
            </a:r>
            <a:r>
              <a:rPr lang="en-US" sz="3900" b="1" dirty="0" smtClean="0">
                <a:solidFill>
                  <a:srgbClr val="000000"/>
                </a:solidFill>
              </a:rPr>
              <a:t>”</a:t>
            </a:r>
            <a:r>
              <a:rPr lang="vi-VN" sz="3900" b="1" dirty="0" smtClean="0">
                <a:solidFill>
                  <a:srgbClr val="000000"/>
                </a:solidFill>
              </a:rPr>
              <a:t> </a:t>
            </a:r>
            <a:r>
              <a:rPr lang="vi-VN" sz="3900" b="1" dirty="0">
                <a:solidFill>
                  <a:srgbClr val="000000"/>
                </a:solidFill>
              </a:rPr>
              <a:t>trong quan hệ giữa con người với con người là</a:t>
            </a:r>
          </a:p>
          <a:p>
            <a:pPr algn="just">
              <a:lnSpc>
                <a:spcPct val="150000"/>
              </a:lnSpc>
            </a:pPr>
            <a:r>
              <a:rPr lang="vi-VN" sz="3900" dirty="0">
                <a:solidFill>
                  <a:srgbClr val="000000"/>
                </a:solidFill>
              </a:rPr>
              <a:t>A. làm riêng, ăn chung, hưởng thụ bằng nhau.</a:t>
            </a:r>
          </a:p>
          <a:p>
            <a:pPr algn="just">
              <a:lnSpc>
                <a:spcPct val="150000"/>
              </a:lnSpc>
            </a:pPr>
            <a:r>
              <a:rPr lang="vi-VN" sz="3900" dirty="0">
                <a:solidFill>
                  <a:srgbClr val="000000"/>
                </a:solidFill>
              </a:rPr>
              <a:t>B. người giàu có quyền lực lớn.</a:t>
            </a:r>
          </a:p>
          <a:p>
            <a:pPr algn="just">
              <a:lnSpc>
                <a:spcPct val="150000"/>
              </a:lnSpc>
            </a:pPr>
            <a:r>
              <a:rPr lang="vi-VN" sz="3900" dirty="0">
                <a:solidFill>
                  <a:srgbClr val="000000"/>
                </a:solidFill>
              </a:rPr>
              <a:t>C. làm chung, ăn riêng.</a:t>
            </a:r>
          </a:p>
          <a:p>
            <a:pPr algn="just">
              <a:lnSpc>
                <a:spcPct val="150000"/>
              </a:lnSpc>
            </a:pPr>
            <a:r>
              <a:rPr lang="vi-VN" sz="3900" dirty="0">
                <a:solidFill>
                  <a:srgbClr val="000000"/>
                </a:solidFill>
              </a:rPr>
              <a:t>D. của cải chung, làm chung, hưởng thụ bằng nhau.</a:t>
            </a:r>
            <a:endParaRPr lang="vi-VN" sz="3900" b="0" i="0" dirty="0">
              <a:solidFill>
                <a:srgbClr val="000000"/>
              </a:solidFill>
              <a:effectLst/>
            </a:endParaRPr>
          </a:p>
        </p:txBody>
      </p:sp>
    </p:spTree>
    <p:extLst>
      <p:ext uri="{BB962C8B-B14F-4D97-AF65-F5344CB8AC3E}">
        <p14:creationId xmlns:p14="http://schemas.microsoft.com/office/powerpoint/2010/main" val="409730595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42"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6" descr="Diagram&#10;&#10;Description automatically generated"/>
          <p:cNvPicPr>
            <a:picLocks noChangeAspect="1" noChangeArrowheads="1"/>
          </p:cNvPicPr>
          <p:nvPr/>
        </p:nvPicPr>
        <p:blipFill>
          <a:blip r:embed="rId4" cstate="print">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84553" y="177800"/>
            <a:ext cx="11683610" cy="5632311"/>
          </a:xfrm>
          <a:prstGeom prst="rect">
            <a:avLst/>
          </a:prstGeom>
        </p:spPr>
        <p:txBody>
          <a:bodyPr wrap="square">
            <a:spAutoFit/>
          </a:bodyPr>
          <a:lstStyle/>
          <a:p>
            <a:pPr algn="just"/>
            <a:r>
              <a:rPr lang="vi-VN" sz="4000" b="1" dirty="0">
                <a:solidFill>
                  <a:srgbClr val="000000"/>
                </a:solidFill>
              </a:rPr>
              <a:t>Câu </a:t>
            </a:r>
            <a:r>
              <a:rPr lang="en-US" sz="4000" b="1" dirty="0" smtClean="0">
                <a:solidFill>
                  <a:srgbClr val="000000"/>
                </a:solidFill>
              </a:rPr>
              <a:t>5</a:t>
            </a:r>
            <a:r>
              <a:rPr lang="vi-VN" sz="4000" dirty="0" smtClean="0">
                <a:solidFill>
                  <a:srgbClr val="000000"/>
                </a:solidFill>
              </a:rPr>
              <a:t>: </a:t>
            </a:r>
            <a:r>
              <a:rPr lang="vi-VN" sz="4000" b="1" dirty="0">
                <a:solidFill>
                  <a:srgbClr val="000000"/>
                </a:solidFill>
              </a:rPr>
              <a:t>Nội dung nào dưới đây phản ánh đời sống tinh thần của người nguyên thủy?</a:t>
            </a:r>
          </a:p>
          <a:p>
            <a:pPr algn="just"/>
            <a:r>
              <a:rPr lang="vi-VN" sz="4000" dirty="0">
                <a:solidFill>
                  <a:srgbClr val="000000"/>
                </a:solidFill>
              </a:rPr>
              <a:t>A. Chôn cất người chết cùng công cụ và đồ trang sức.</a:t>
            </a:r>
          </a:p>
          <a:p>
            <a:pPr algn="just"/>
            <a:r>
              <a:rPr lang="vi-VN" sz="4000" dirty="0">
                <a:solidFill>
                  <a:srgbClr val="000000"/>
                </a:solidFill>
              </a:rPr>
              <a:t>B. Lấy trồng trọt, chăn nuôi làm nguồn sống chính.</a:t>
            </a:r>
          </a:p>
          <a:p>
            <a:pPr algn="just"/>
            <a:r>
              <a:rPr lang="vi-VN" sz="4000" dirty="0">
                <a:solidFill>
                  <a:srgbClr val="000000"/>
                </a:solidFill>
              </a:rPr>
              <a:t>C. Sinh sống trong các hang động, mái đá gần nguồn nước.</a:t>
            </a:r>
          </a:p>
          <a:p>
            <a:pPr algn="just"/>
            <a:r>
              <a:rPr lang="vi-VN" sz="4000" dirty="0">
                <a:solidFill>
                  <a:srgbClr val="000000"/>
                </a:solidFill>
              </a:rPr>
              <a:t>D. Chế tác công cụ lao động từ đá, tre, gỗ, xương thú…</a:t>
            </a:r>
            <a:endParaRPr lang="vi-VN" sz="4000" b="0" i="0" dirty="0">
              <a:solidFill>
                <a:srgbClr val="000000"/>
              </a:solidFill>
              <a:effectLst/>
            </a:endParaRPr>
          </a:p>
        </p:txBody>
      </p:sp>
    </p:spTree>
    <p:extLst>
      <p:ext uri="{BB962C8B-B14F-4D97-AF65-F5344CB8AC3E}">
        <p14:creationId xmlns:p14="http://schemas.microsoft.com/office/powerpoint/2010/main" val="2342412166"/>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42"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6" descr="Diagram&#10;&#10;Description automatically generated"/>
          <p:cNvPicPr>
            <a:picLocks noChangeAspect="1" noChangeArrowheads="1"/>
          </p:cNvPicPr>
          <p:nvPr/>
        </p:nvPicPr>
        <p:blipFill>
          <a:blip r:embed="rId4" cstate="print">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84553" y="177800"/>
            <a:ext cx="11683610" cy="5909310"/>
          </a:xfrm>
          <a:prstGeom prst="rect">
            <a:avLst/>
          </a:prstGeom>
        </p:spPr>
        <p:txBody>
          <a:bodyPr wrap="square">
            <a:spAutoFit/>
          </a:bodyPr>
          <a:lstStyle/>
          <a:p>
            <a:pPr algn="just">
              <a:lnSpc>
                <a:spcPct val="150000"/>
              </a:lnSpc>
            </a:pPr>
            <a:r>
              <a:rPr lang="vi-VN" sz="3600" b="1" dirty="0">
                <a:solidFill>
                  <a:srgbClr val="000000"/>
                </a:solidFill>
              </a:rPr>
              <a:t>Câu </a:t>
            </a:r>
            <a:r>
              <a:rPr lang="en-US" sz="3600" b="1" dirty="0" smtClean="0">
                <a:solidFill>
                  <a:srgbClr val="000000"/>
                </a:solidFill>
              </a:rPr>
              <a:t>6</a:t>
            </a:r>
            <a:r>
              <a:rPr lang="vi-VN" sz="3600" dirty="0" smtClean="0">
                <a:solidFill>
                  <a:srgbClr val="000000"/>
                </a:solidFill>
              </a:rPr>
              <a:t>: </a:t>
            </a:r>
            <a:r>
              <a:rPr lang="vi-VN" sz="3600" b="1" dirty="0">
                <a:solidFill>
                  <a:srgbClr val="000000"/>
                </a:solidFill>
              </a:rPr>
              <a:t>Người tối cổ chế tác công cụ lao động bằng cách nào?</a:t>
            </a:r>
          </a:p>
          <a:p>
            <a:pPr algn="just">
              <a:lnSpc>
                <a:spcPct val="150000"/>
              </a:lnSpc>
            </a:pPr>
            <a:r>
              <a:rPr lang="vi-VN" sz="3600" dirty="0">
                <a:solidFill>
                  <a:srgbClr val="000000"/>
                </a:solidFill>
              </a:rPr>
              <a:t>A. Ghè đẽo thô sơ các hòn đá để làm công cụ.</a:t>
            </a:r>
          </a:p>
          <a:p>
            <a:pPr algn="just">
              <a:lnSpc>
                <a:spcPct val="150000"/>
              </a:lnSpc>
            </a:pPr>
            <a:r>
              <a:rPr lang="vi-VN" sz="3600" dirty="0">
                <a:solidFill>
                  <a:srgbClr val="000000"/>
                </a:solidFill>
              </a:rPr>
              <a:t>B. Sử dụng kĩ thuật mài để tạo ra những công cụ sắc bén.</a:t>
            </a:r>
          </a:p>
          <a:p>
            <a:pPr algn="just">
              <a:lnSpc>
                <a:spcPct val="150000"/>
              </a:lnSpc>
            </a:pPr>
            <a:r>
              <a:rPr lang="vi-VN" sz="3600" dirty="0">
                <a:solidFill>
                  <a:srgbClr val="000000"/>
                </a:solidFill>
              </a:rPr>
              <a:t>C. Nung chảy đồng đỏ để làm ra các công cụ lao động.</a:t>
            </a:r>
          </a:p>
          <a:p>
            <a:pPr algn="just">
              <a:lnSpc>
                <a:spcPct val="150000"/>
              </a:lnSpc>
            </a:pPr>
            <a:r>
              <a:rPr lang="vi-VN" sz="3600" dirty="0">
                <a:solidFill>
                  <a:srgbClr val="000000"/>
                </a:solidFill>
              </a:rPr>
              <a:t>D. Nung chảy sắt để làm ra: mũi tên, lưỡi </a:t>
            </a:r>
            <a:r>
              <a:rPr lang="vi-VN" sz="3600" dirty="0" smtClean="0">
                <a:solidFill>
                  <a:srgbClr val="000000"/>
                </a:solidFill>
              </a:rPr>
              <a:t>câu…</a:t>
            </a:r>
            <a:endParaRPr lang="vi-VN" sz="3600" b="0" i="0" dirty="0">
              <a:solidFill>
                <a:srgbClr val="000000"/>
              </a:solidFill>
              <a:effectLst/>
            </a:endParaRPr>
          </a:p>
        </p:txBody>
      </p:sp>
    </p:spTree>
    <p:extLst>
      <p:ext uri="{BB962C8B-B14F-4D97-AF65-F5344CB8AC3E}">
        <p14:creationId xmlns:p14="http://schemas.microsoft.com/office/powerpoint/2010/main" val="2570426351"/>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42"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6" descr="Diagram&#10;&#10;Description automatically generated"/>
          <p:cNvPicPr>
            <a:picLocks noChangeAspect="1" noChangeArrowheads="1"/>
          </p:cNvPicPr>
          <p:nvPr/>
        </p:nvPicPr>
        <p:blipFill>
          <a:blip r:embed="rId4" cstate="print">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60240"/>
            <a:ext cx="12192000" cy="6394058"/>
          </a:xfrm>
          <a:prstGeom prst="rect">
            <a:avLst/>
          </a:prstGeom>
        </p:spPr>
        <p:txBody>
          <a:bodyPr wrap="square">
            <a:spAutoFit/>
          </a:bodyPr>
          <a:lstStyle/>
          <a:p>
            <a:pPr algn="just">
              <a:lnSpc>
                <a:spcPct val="150000"/>
              </a:lnSpc>
            </a:pPr>
            <a:r>
              <a:rPr lang="vi-VN" sz="3900" b="1" dirty="0">
                <a:solidFill>
                  <a:srgbClr val="000000"/>
                </a:solidFill>
              </a:rPr>
              <a:t>Câu </a:t>
            </a:r>
            <a:r>
              <a:rPr lang="en-US" sz="3900" b="1" dirty="0" smtClean="0">
                <a:solidFill>
                  <a:srgbClr val="000000"/>
                </a:solidFill>
              </a:rPr>
              <a:t>7</a:t>
            </a:r>
            <a:r>
              <a:rPr lang="vi-VN" sz="3900" b="1" dirty="0" smtClean="0">
                <a:solidFill>
                  <a:srgbClr val="000000"/>
                </a:solidFill>
              </a:rPr>
              <a:t>:</a:t>
            </a:r>
            <a:r>
              <a:rPr lang="vi-VN" sz="3900" b="1" dirty="0">
                <a:solidFill>
                  <a:srgbClr val="000000"/>
                </a:solidFill>
              </a:rPr>
              <a:t> Nội dung nào dưới đây phản ánh đời sống vật chất của người nguyên thủy?</a:t>
            </a:r>
          </a:p>
          <a:p>
            <a:pPr algn="just">
              <a:lnSpc>
                <a:spcPct val="150000"/>
              </a:lnSpc>
            </a:pPr>
            <a:r>
              <a:rPr lang="vi-VN" sz="3900" dirty="0">
                <a:solidFill>
                  <a:srgbClr val="000000"/>
                </a:solidFill>
              </a:rPr>
              <a:t>A. Chôn cất người chết cùng công cụ và đồ trang sức.</a:t>
            </a:r>
          </a:p>
          <a:p>
            <a:pPr algn="just">
              <a:lnSpc>
                <a:spcPct val="150000"/>
              </a:lnSpc>
            </a:pPr>
            <a:r>
              <a:rPr lang="vi-VN" sz="3900" dirty="0">
                <a:solidFill>
                  <a:srgbClr val="000000"/>
                </a:solidFill>
              </a:rPr>
              <a:t>B. Vẽ tranh trong hang đá, chế tạo nhạc cụ.</a:t>
            </a:r>
          </a:p>
          <a:p>
            <a:pPr algn="just">
              <a:lnSpc>
                <a:spcPct val="150000"/>
              </a:lnSpc>
            </a:pPr>
            <a:r>
              <a:rPr lang="vi-VN" sz="3900" dirty="0">
                <a:solidFill>
                  <a:srgbClr val="000000"/>
                </a:solidFill>
              </a:rPr>
              <a:t>C. Chế tạo đồ trang sức từ: đá, xương thú…</a:t>
            </a:r>
          </a:p>
          <a:p>
            <a:pPr algn="just">
              <a:lnSpc>
                <a:spcPct val="150000"/>
              </a:lnSpc>
            </a:pPr>
            <a:r>
              <a:rPr lang="vi-VN" sz="3900" dirty="0">
                <a:solidFill>
                  <a:srgbClr val="000000"/>
                </a:solidFill>
              </a:rPr>
              <a:t>D. Chế tác công cụ lao động từ đá, tre, gỗ, xương thú…</a:t>
            </a:r>
            <a:endParaRPr lang="vi-VN" sz="3900" b="0" i="0" dirty="0">
              <a:solidFill>
                <a:srgbClr val="000000"/>
              </a:solidFill>
              <a:effectLst/>
            </a:endParaRPr>
          </a:p>
        </p:txBody>
      </p:sp>
    </p:spTree>
    <p:extLst>
      <p:ext uri="{BB962C8B-B14F-4D97-AF65-F5344CB8AC3E}">
        <p14:creationId xmlns:p14="http://schemas.microsoft.com/office/powerpoint/2010/main" val="1563871012"/>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42"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6" descr="Diagram&#10;&#10;Description automatically generated"/>
          <p:cNvPicPr>
            <a:picLocks noChangeAspect="1" noChangeArrowheads="1"/>
          </p:cNvPicPr>
          <p:nvPr/>
        </p:nvPicPr>
        <p:blipFill>
          <a:blip r:embed="rId4" cstate="print">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73436" y="60240"/>
            <a:ext cx="11618563" cy="4708981"/>
          </a:xfrm>
          <a:prstGeom prst="rect">
            <a:avLst/>
          </a:prstGeom>
        </p:spPr>
        <p:txBody>
          <a:bodyPr wrap="square">
            <a:spAutoFit/>
          </a:bodyPr>
          <a:lstStyle/>
          <a:p>
            <a:pPr algn="just">
              <a:lnSpc>
                <a:spcPct val="150000"/>
              </a:lnSpc>
            </a:pPr>
            <a:r>
              <a:rPr lang="vi-VN" sz="4000" b="1" dirty="0">
                <a:solidFill>
                  <a:srgbClr val="000000"/>
                </a:solidFill>
              </a:rPr>
              <a:t>Câu </a:t>
            </a:r>
            <a:r>
              <a:rPr lang="en-US" sz="4000" b="1" dirty="0" smtClean="0">
                <a:solidFill>
                  <a:srgbClr val="000000"/>
                </a:solidFill>
              </a:rPr>
              <a:t>8</a:t>
            </a:r>
            <a:r>
              <a:rPr lang="vi-VN" sz="4000" dirty="0" smtClean="0">
                <a:solidFill>
                  <a:srgbClr val="000000"/>
                </a:solidFill>
              </a:rPr>
              <a:t>: </a:t>
            </a:r>
            <a:r>
              <a:rPr lang="vi-VN" sz="4000" dirty="0">
                <a:solidFill>
                  <a:srgbClr val="000000"/>
                </a:solidFill>
              </a:rPr>
              <a:t>Lửa là phát minh quan trọng của</a:t>
            </a:r>
          </a:p>
          <a:p>
            <a:pPr algn="just">
              <a:lnSpc>
                <a:spcPct val="150000"/>
              </a:lnSpc>
            </a:pPr>
            <a:r>
              <a:rPr lang="vi-VN" sz="4000" dirty="0">
                <a:solidFill>
                  <a:srgbClr val="000000"/>
                </a:solidFill>
              </a:rPr>
              <a:t>A. Vượn người.</a:t>
            </a:r>
          </a:p>
          <a:p>
            <a:pPr algn="just">
              <a:lnSpc>
                <a:spcPct val="150000"/>
              </a:lnSpc>
            </a:pPr>
            <a:r>
              <a:rPr lang="vi-VN" sz="4000" dirty="0">
                <a:solidFill>
                  <a:srgbClr val="000000"/>
                </a:solidFill>
              </a:rPr>
              <a:t>B. Người tối cổ.</a:t>
            </a:r>
          </a:p>
          <a:p>
            <a:pPr algn="just">
              <a:lnSpc>
                <a:spcPct val="150000"/>
              </a:lnSpc>
            </a:pPr>
            <a:r>
              <a:rPr lang="vi-VN" sz="4000" dirty="0">
                <a:solidFill>
                  <a:srgbClr val="000000"/>
                </a:solidFill>
              </a:rPr>
              <a:t>C. Người tinh khôn.</a:t>
            </a:r>
          </a:p>
          <a:p>
            <a:pPr algn="just">
              <a:lnSpc>
                <a:spcPct val="150000"/>
              </a:lnSpc>
            </a:pPr>
            <a:r>
              <a:rPr lang="vi-VN" sz="4000" dirty="0">
                <a:solidFill>
                  <a:srgbClr val="000000"/>
                </a:solidFill>
              </a:rPr>
              <a:t>D. Người hiện đại.</a:t>
            </a:r>
            <a:endParaRPr lang="vi-VN" sz="4000" b="0" i="0" dirty="0">
              <a:solidFill>
                <a:srgbClr val="000000"/>
              </a:solidFill>
              <a:effectLst/>
            </a:endParaRPr>
          </a:p>
        </p:txBody>
      </p:sp>
    </p:spTree>
    <p:extLst>
      <p:ext uri="{BB962C8B-B14F-4D97-AF65-F5344CB8AC3E}">
        <p14:creationId xmlns:p14="http://schemas.microsoft.com/office/powerpoint/2010/main" val="239629888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42"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6" descr="Diagram&#10;&#10;Description automatically generated"/>
          <p:cNvPicPr>
            <a:picLocks noChangeAspect="1" noChangeArrowheads="1"/>
          </p:cNvPicPr>
          <p:nvPr/>
        </p:nvPicPr>
        <p:blipFill>
          <a:blip r:embed="rId4" cstate="print">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73436" y="60240"/>
            <a:ext cx="11618563" cy="5632311"/>
          </a:xfrm>
          <a:prstGeom prst="rect">
            <a:avLst/>
          </a:prstGeom>
        </p:spPr>
        <p:txBody>
          <a:bodyPr wrap="square">
            <a:spAutoFit/>
          </a:bodyPr>
          <a:lstStyle/>
          <a:p>
            <a:pPr algn="just">
              <a:lnSpc>
                <a:spcPct val="150000"/>
              </a:lnSpc>
            </a:pPr>
            <a:r>
              <a:rPr lang="vi-VN" sz="4000" b="1" dirty="0">
                <a:solidFill>
                  <a:srgbClr val="000000"/>
                </a:solidFill>
              </a:rPr>
              <a:t>Câu </a:t>
            </a:r>
            <a:r>
              <a:rPr lang="en-US" sz="4000" b="1" dirty="0" smtClean="0">
                <a:solidFill>
                  <a:srgbClr val="000000"/>
                </a:solidFill>
              </a:rPr>
              <a:t>9</a:t>
            </a:r>
            <a:r>
              <a:rPr lang="vi-VN" sz="4000" b="1" dirty="0" smtClean="0">
                <a:solidFill>
                  <a:srgbClr val="000000"/>
                </a:solidFill>
              </a:rPr>
              <a:t>:</a:t>
            </a:r>
            <a:r>
              <a:rPr lang="vi-VN" sz="4000" b="1" dirty="0">
                <a:solidFill>
                  <a:srgbClr val="000000"/>
                </a:solidFill>
              </a:rPr>
              <a:t> </a:t>
            </a:r>
            <a:r>
              <a:rPr lang="vi-VN" sz="4000" dirty="0">
                <a:solidFill>
                  <a:srgbClr val="000000"/>
                </a:solidFill>
              </a:rPr>
              <a:t>Người tối cổ </a:t>
            </a:r>
            <a:r>
              <a:rPr lang="en-US" sz="4000" b="1" dirty="0" smtClean="0">
                <a:solidFill>
                  <a:srgbClr val="000000"/>
                </a:solidFill>
              </a:rPr>
              <a:t>KHÔNG</a:t>
            </a:r>
            <a:r>
              <a:rPr lang="vi-VN" sz="4000" b="1" dirty="0">
                <a:solidFill>
                  <a:srgbClr val="000000"/>
                </a:solidFill>
              </a:rPr>
              <a:t> </a:t>
            </a:r>
            <a:r>
              <a:rPr lang="vi-VN" sz="4000" dirty="0">
                <a:solidFill>
                  <a:srgbClr val="000000"/>
                </a:solidFill>
              </a:rPr>
              <a:t>dùng lửa vào mục đích nào sau đây?</a:t>
            </a:r>
          </a:p>
          <a:p>
            <a:pPr algn="just">
              <a:lnSpc>
                <a:spcPct val="150000"/>
              </a:lnSpc>
            </a:pPr>
            <a:r>
              <a:rPr lang="vi-VN" sz="4000" dirty="0">
                <a:solidFill>
                  <a:srgbClr val="000000"/>
                </a:solidFill>
              </a:rPr>
              <a:t>A. Nung chảy kim loại.</a:t>
            </a:r>
          </a:p>
          <a:p>
            <a:pPr algn="just">
              <a:lnSpc>
                <a:spcPct val="150000"/>
              </a:lnSpc>
            </a:pPr>
            <a:r>
              <a:rPr lang="vi-VN" sz="4000" dirty="0">
                <a:solidFill>
                  <a:srgbClr val="000000"/>
                </a:solidFill>
              </a:rPr>
              <a:t>B. Làm chín thức ăn.</a:t>
            </a:r>
          </a:p>
          <a:p>
            <a:pPr algn="just">
              <a:lnSpc>
                <a:spcPct val="150000"/>
              </a:lnSpc>
            </a:pPr>
            <a:r>
              <a:rPr lang="vi-VN" sz="4000" dirty="0">
                <a:solidFill>
                  <a:srgbClr val="000000"/>
                </a:solidFill>
              </a:rPr>
              <a:t>C. Sưởi ấm.</a:t>
            </a:r>
          </a:p>
          <a:p>
            <a:pPr algn="just">
              <a:lnSpc>
                <a:spcPct val="150000"/>
              </a:lnSpc>
            </a:pPr>
            <a:r>
              <a:rPr lang="vi-VN" sz="4000" dirty="0">
                <a:solidFill>
                  <a:srgbClr val="000000"/>
                </a:solidFill>
              </a:rPr>
              <a:t>D. Xua đuổi thú dữ.</a:t>
            </a:r>
            <a:endParaRPr lang="vi-VN" sz="4000" b="0" i="0" dirty="0">
              <a:solidFill>
                <a:srgbClr val="000000"/>
              </a:solidFill>
              <a:effectLst/>
            </a:endParaRPr>
          </a:p>
        </p:txBody>
      </p:sp>
    </p:spTree>
    <p:extLst>
      <p:ext uri="{BB962C8B-B14F-4D97-AF65-F5344CB8AC3E}">
        <p14:creationId xmlns:p14="http://schemas.microsoft.com/office/powerpoint/2010/main" val="2797471785"/>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42"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6" descr="Diagram&#10;&#10;Description automatically generated"/>
          <p:cNvPicPr>
            <a:picLocks noChangeAspect="1" noChangeArrowheads="1"/>
          </p:cNvPicPr>
          <p:nvPr/>
        </p:nvPicPr>
        <p:blipFill>
          <a:blip r:embed="rId4" cstate="print">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73436" y="60240"/>
            <a:ext cx="11618563" cy="5632311"/>
          </a:xfrm>
          <a:prstGeom prst="rect">
            <a:avLst/>
          </a:prstGeom>
        </p:spPr>
        <p:txBody>
          <a:bodyPr wrap="square">
            <a:spAutoFit/>
          </a:bodyPr>
          <a:lstStyle/>
          <a:p>
            <a:pPr algn="just">
              <a:lnSpc>
                <a:spcPct val="150000"/>
              </a:lnSpc>
            </a:pPr>
            <a:r>
              <a:rPr lang="vi-VN" sz="4000" b="1" dirty="0">
                <a:solidFill>
                  <a:srgbClr val="000000"/>
                </a:solidFill>
              </a:rPr>
              <a:t>Câu </a:t>
            </a:r>
            <a:r>
              <a:rPr lang="vi-VN" sz="4000" b="1" dirty="0" smtClean="0">
                <a:solidFill>
                  <a:srgbClr val="000000"/>
                </a:solidFill>
              </a:rPr>
              <a:t>1</a:t>
            </a:r>
            <a:r>
              <a:rPr lang="en-US" sz="4000" b="1" dirty="0" smtClean="0">
                <a:solidFill>
                  <a:srgbClr val="000000"/>
                </a:solidFill>
              </a:rPr>
              <a:t>0</a:t>
            </a:r>
            <a:r>
              <a:rPr lang="vi-VN" sz="4000" b="1" dirty="0" smtClean="0">
                <a:solidFill>
                  <a:srgbClr val="000000"/>
                </a:solidFill>
              </a:rPr>
              <a:t>:</a:t>
            </a:r>
            <a:r>
              <a:rPr lang="vi-VN" sz="4000" b="1" dirty="0">
                <a:solidFill>
                  <a:srgbClr val="000000"/>
                </a:solidFill>
              </a:rPr>
              <a:t> </a:t>
            </a:r>
            <a:r>
              <a:rPr lang="vi-VN" sz="4000" dirty="0">
                <a:solidFill>
                  <a:srgbClr val="000000"/>
                </a:solidFill>
              </a:rPr>
              <a:t>Cách thức lao động chính của người tối cổ là gì?</a:t>
            </a:r>
          </a:p>
          <a:p>
            <a:pPr algn="just">
              <a:lnSpc>
                <a:spcPct val="150000"/>
              </a:lnSpc>
            </a:pPr>
            <a:r>
              <a:rPr lang="vi-VN" sz="4000" dirty="0">
                <a:solidFill>
                  <a:srgbClr val="000000"/>
                </a:solidFill>
              </a:rPr>
              <a:t>a. Trồng lúa nước.</a:t>
            </a:r>
          </a:p>
          <a:p>
            <a:pPr algn="just">
              <a:lnSpc>
                <a:spcPct val="150000"/>
              </a:lnSpc>
            </a:pPr>
            <a:r>
              <a:rPr lang="vi-VN" sz="4000" dirty="0">
                <a:solidFill>
                  <a:srgbClr val="000000"/>
                </a:solidFill>
              </a:rPr>
              <a:t>b. Săn bắt, hái lượm.</a:t>
            </a:r>
          </a:p>
          <a:p>
            <a:pPr algn="just">
              <a:lnSpc>
                <a:spcPct val="150000"/>
              </a:lnSpc>
            </a:pPr>
            <a:r>
              <a:rPr lang="vi-VN" sz="4000" dirty="0">
                <a:solidFill>
                  <a:srgbClr val="000000"/>
                </a:solidFill>
              </a:rPr>
              <a:t>C. Thuần dưỡng động vật.</a:t>
            </a:r>
          </a:p>
          <a:p>
            <a:pPr algn="just">
              <a:lnSpc>
                <a:spcPct val="150000"/>
              </a:lnSpc>
            </a:pPr>
            <a:r>
              <a:rPr lang="vi-VN" sz="4000" dirty="0">
                <a:solidFill>
                  <a:srgbClr val="000000"/>
                </a:solidFill>
              </a:rPr>
              <a:t>D. Chăn nuôi gia súc.</a:t>
            </a:r>
            <a:endParaRPr lang="vi-VN" sz="4000" b="0" i="0" dirty="0">
              <a:solidFill>
                <a:srgbClr val="000000"/>
              </a:solidFill>
              <a:effectLst/>
            </a:endParaRPr>
          </a:p>
        </p:txBody>
      </p:sp>
    </p:spTree>
    <p:extLst>
      <p:ext uri="{BB962C8B-B14F-4D97-AF65-F5344CB8AC3E}">
        <p14:creationId xmlns:p14="http://schemas.microsoft.com/office/powerpoint/2010/main" val="413130288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TextBox 4"/>
          <p:cNvSpPr txBox="1"/>
          <p:nvPr/>
        </p:nvSpPr>
        <p:spPr>
          <a:xfrm>
            <a:off x="1244950" y="6227858"/>
            <a:ext cx="9646920" cy="553998"/>
          </a:xfrm>
          <a:prstGeom prst="rect">
            <a:avLst/>
          </a:prstGeom>
          <a:noFill/>
        </p:spPr>
        <p:txBody>
          <a:bodyPr wrap="square" rtlCol="0">
            <a:spAutoFit/>
          </a:bodyPr>
          <a:lstStyle/>
          <a:p>
            <a:pPr algn="ctr"/>
            <a:r>
              <a:rPr lang="en-US" sz="3000" b="1" dirty="0" err="1" smtClean="0">
                <a:latin typeface="Times New Roman" panose="02020603050405020304" pitchFamily="18" charset="0"/>
                <a:cs typeface="Times New Roman" panose="02020603050405020304" pitchFamily="18" charset="0"/>
              </a:rPr>
              <a:t>Sơ</a:t>
            </a:r>
            <a:r>
              <a:rPr lang="en-US" sz="3000" b="1" dirty="0" smtClean="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đồ</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mô</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phỏng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tổ</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chức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xã</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hội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của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người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nguyên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thủy</a:t>
            </a:r>
            <a:endParaRPr lang="en-US" sz="3000" b="1" dirty="0"/>
          </a:p>
        </p:txBody>
      </p:sp>
      <p:sp>
        <p:nvSpPr>
          <p:cNvPr id="2" name="TextBox 1"/>
          <p:cNvSpPr txBox="1"/>
          <p:nvPr/>
        </p:nvSpPr>
        <p:spPr>
          <a:xfrm>
            <a:off x="1930288" y="5301704"/>
            <a:ext cx="8641080" cy="584775"/>
          </a:xfrm>
          <a:prstGeom prst="rect">
            <a:avLst/>
          </a:prstGeom>
          <a:solidFill>
            <a:srgbClr val="92D050"/>
          </a:solidFill>
          <a:ln>
            <a:solidFill>
              <a:srgbClr val="002060"/>
            </a:solidFill>
          </a:ln>
        </p:spPr>
        <p:txBody>
          <a:bodyPr wrap="square" rtlCol="0">
            <a:spAutoFit/>
          </a:bodyPr>
          <a:lstStyle/>
          <a:p>
            <a:pPr algn="ctr"/>
            <a:r>
              <a:rPr lang="en-US" sz="3200" b="1" dirty="0" err="1" smtClean="0">
                <a:solidFill>
                  <a:srgbClr val="FF0000"/>
                </a:solidFill>
                <a:latin typeface="Times New Roman" pitchFamily="18" charset="0"/>
                <a:cs typeface="Times New Roman" pitchFamily="18" charset="0"/>
              </a:rPr>
              <a:t>Của</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cải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chung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làm</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chung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hưởng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thụ</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bằng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nhau</a:t>
            </a:r>
            <a:endParaRPr lang="en-US" sz="3200" b="1" dirty="0">
              <a:solidFill>
                <a:srgbClr val="FF0000"/>
              </a:solidFill>
              <a:latin typeface="Times New Roman" pitchFamily="18" charset="0"/>
              <a:cs typeface="Times New Roman" pitchFamily="18" charset="0"/>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45037356"/>
              </p:ext>
            </p:extLst>
          </p:nvPr>
        </p:nvGraphicFramePr>
        <p:xfrm>
          <a:off x="396240" y="-179031"/>
          <a:ext cx="5394708" cy="50016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extLst>
              <p:ext uri="{D42A27DB-BD31-4B8C-83A1-F6EECF244321}">
                <p14:modId xmlns:p14="http://schemas.microsoft.com/office/powerpoint/2010/main" val="3728314827"/>
              </p:ext>
            </p:extLst>
          </p:nvPr>
        </p:nvGraphicFramePr>
        <p:xfrm>
          <a:off x="6347460" y="-127945"/>
          <a:ext cx="5676900" cy="581246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9" name="Straight Connector 8"/>
          <p:cNvCxnSpPr/>
          <p:nvPr/>
        </p:nvCxnSpPr>
        <p:spPr>
          <a:xfrm rot="5400000">
            <a:off x="3893736" y="2507064"/>
            <a:ext cx="4350936" cy="1588"/>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0596233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noChangeArrowheads="1"/>
          </p:cNvSpPr>
          <p:nvPr>
            <p:ph type="ctrTitle"/>
          </p:nvPr>
        </p:nvSpPr>
        <p:spPr>
          <a:xfrm>
            <a:off x="-133350" y="65088"/>
            <a:ext cx="12161838" cy="1057275"/>
          </a:xfrm>
        </p:spPr>
        <p:txBody>
          <a:bodyPr/>
          <a:lstStyle/>
          <a:p>
            <a:pPr eaLnBrk="1" hangingPunct="1"/>
            <a:r>
              <a:rPr lang="en-US" altLang="en-US" sz="5300" b="1" smtClean="0">
                <a:solidFill>
                  <a:srgbClr val="00B050"/>
                </a:solidFill>
                <a:latin typeface="Times New Roman" panose="02020603050405020304" pitchFamily="18" charset="0"/>
                <a:cs typeface="Times New Roman" panose="02020603050405020304" pitchFamily="18" charset="0"/>
              </a:rPr>
              <a:t>THỬ THÁCH CHO EM</a:t>
            </a:r>
          </a:p>
        </p:txBody>
      </p:sp>
      <p:pic>
        <p:nvPicPr>
          <p:cNvPr id="1026" name="Picture 2" descr="Analog Alarm Clock Icon Image Vector Illustration Design Royalty Free  Cliparts, Vectors, And Stock Illustration. Image 820326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238" y="4445000"/>
            <a:ext cx="1611312"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UPSC Notes Only P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50" y="3078163"/>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ubtitle 2"/>
          <p:cNvSpPr txBox="1">
            <a:spLocks noChangeArrowheads="1"/>
          </p:cNvSpPr>
          <p:nvPr/>
        </p:nvSpPr>
        <p:spPr bwMode="auto">
          <a:xfrm>
            <a:off x="1892300" y="3568700"/>
            <a:ext cx="1012983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lstStyle>
            <a:lvl1pPr marL="455613" indent="-455613">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lnSpc>
                <a:spcPct val="90000"/>
              </a:lnSpc>
              <a:spcBef>
                <a:spcPts val="1338"/>
              </a:spcBef>
              <a:buFont typeface="Wingdings" panose="05000000000000000000" pitchFamily="2" charset="2"/>
              <a:buChar char="ü"/>
            </a:pPr>
            <a:r>
              <a:rPr lang="en-US" altLang="en-US" sz="3500" b="1">
                <a:solidFill>
                  <a:srgbClr val="7030A0"/>
                </a:solidFill>
                <a:cs typeface="Times New Roman" panose="02020603050405020304" pitchFamily="18" charset="0"/>
              </a:rPr>
              <a:t>Tìm kiếm thông tin trên sách, báo và Internet </a:t>
            </a:r>
            <a:endParaRPr lang="en-US" altLang="en-US" sz="3500" b="1">
              <a:solidFill>
                <a:srgbClr val="7030A0"/>
              </a:solidFill>
              <a:ea typeface="Tahoma" panose="020B0604030504040204" pitchFamily="34" charset="0"/>
              <a:cs typeface="Times New Roman" panose="02020603050405020304" pitchFamily="18" charset="0"/>
            </a:endParaRPr>
          </a:p>
        </p:txBody>
      </p:sp>
      <p:sp>
        <p:nvSpPr>
          <p:cNvPr id="19" name="Frame 18">
            <a:extLst/>
          </p:cNvPr>
          <p:cNvSpPr/>
          <p:nvPr/>
        </p:nvSpPr>
        <p:spPr>
          <a:xfrm>
            <a:off x="0" y="0"/>
            <a:ext cx="12192000" cy="6858000"/>
          </a:xfrm>
          <a:prstGeom prst="frame">
            <a:avLst>
              <a:gd name="adj1" fmla="val 2659"/>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eaLnBrk="1" fontAlgn="auto" hangingPunct="1">
              <a:spcBef>
                <a:spcPts val="0"/>
              </a:spcBef>
              <a:spcAft>
                <a:spcPts val="0"/>
              </a:spcAft>
              <a:defRPr/>
            </a:pPr>
            <a:endParaRPr lang="en-US">
              <a:solidFill>
                <a:schemeClr val="tx1"/>
              </a:solidFill>
            </a:endParaRPr>
          </a:p>
        </p:txBody>
      </p:sp>
      <p:sp>
        <p:nvSpPr>
          <p:cNvPr id="8" name="Subtitle 2"/>
          <p:cNvSpPr txBox="1">
            <a:spLocks noChangeArrowheads="1"/>
          </p:cNvSpPr>
          <p:nvPr/>
        </p:nvSpPr>
        <p:spPr bwMode="auto">
          <a:xfrm>
            <a:off x="2060575" y="4906963"/>
            <a:ext cx="6183313"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lstStyle>
            <a:lvl1pPr marL="455613" indent="-455613">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lnSpc>
                <a:spcPct val="90000"/>
              </a:lnSpc>
              <a:spcBef>
                <a:spcPts val="1338"/>
              </a:spcBef>
              <a:buFont typeface="Wingdings" panose="05000000000000000000" pitchFamily="2" charset="2"/>
              <a:buChar char="ü"/>
            </a:pPr>
            <a:r>
              <a:rPr lang="vi-VN" altLang="en-US" sz="3500" b="1">
                <a:solidFill>
                  <a:srgbClr val="7030A0"/>
                </a:solidFill>
                <a:cs typeface="Times New Roman" panose="02020603050405020304" pitchFamily="18" charset="0"/>
              </a:rPr>
              <a:t>Thời gian 1 tuần</a:t>
            </a:r>
            <a:r>
              <a:rPr lang="en-US" altLang="en-US" sz="3500" b="1">
                <a:solidFill>
                  <a:srgbClr val="7030A0"/>
                </a:solidFill>
                <a:cs typeface="Times New Roman" panose="02020603050405020304" pitchFamily="18" charset="0"/>
              </a:rPr>
              <a:t> </a:t>
            </a:r>
            <a:endParaRPr lang="en-US" altLang="en-US" sz="3500" b="1">
              <a:solidFill>
                <a:srgbClr val="7030A0"/>
              </a:solidFill>
              <a:ea typeface="Tahoma" panose="020B0604030504040204" pitchFamily="34" charset="0"/>
              <a:cs typeface="Times New Roman" panose="02020603050405020304" pitchFamily="18" charset="0"/>
            </a:endParaRPr>
          </a:p>
        </p:txBody>
      </p:sp>
      <p:sp>
        <p:nvSpPr>
          <p:cNvPr id="9" name="TextBox 8"/>
          <p:cNvSpPr txBox="1">
            <a:spLocks noChangeArrowheads="1"/>
          </p:cNvSpPr>
          <p:nvPr/>
        </p:nvSpPr>
        <p:spPr bwMode="auto">
          <a:xfrm>
            <a:off x="6662738" y="5813425"/>
            <a:ext cx="5529262"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marL="455613" indent="-455613">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buFont typeface="Wingdings" panose="05000000000000000000" pitchFamily="2" charset="2"/>
              <a:buChar char="ü"/>
            </a:pPr>
            <a:r>
              <a:rPr lang="en-US" altLang="en-US" sz="3500" b="1">
                <a:solidFill>
                  <a:srgbClr val="7030A0"/>
                </a:solidFill>
                <a:cs typeface="Times New Roman" panose="02020603050405020304" pitchFamily="18" charset="0"/>
              </a:rPr>
              <a:t> Cá nhân</a:t>
            </a:r>
          </a:p>
        </p:txBody>
      </p:sp>
      <p:pic>
        <p:nvPicPr>
          <p:cNvPr id="11" name="Picture 4" descr="Chương trình đào tạo học sinh thi tuyển vào các đại học hàng đầu tại Mỹ"/>
          <p:cNvPicPr>
            <a:picLocks noChangeAspect="1" noChangeArrowheads="1"/>
          </p:cNvPicPr>
          <p:nvPr/>
        </p:nvPicPr>
        <p:blipFill>
          <a:blip r:embed="rId5">
            <a:extLst>
              <a:ext uri="{28A0092B-C50C-407E-A947-70E740481C1C}">
                <a14:useLocalDpi xmlns:a14="http://schemas.microsoft.com/office/drawing/2010/main" val="0"/>
              </a:ext>
            </a:extLst>
          </a:blip>
          <a:srcRect l="20467" t="13295" r="14207" b="13728"/>
          <a:stretch>
            <a:fillRect/>
          </a:stretch>
        </p:blipFill>
        <p:spPr bwMode="auto">
          <a:xfrm>
            <a:off x="5680075" y="5592763"/>
            <a:ext cx="831850"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2" name="Picture 5" descr="POINSET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3" name="Picture 5" descr="POINSET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4" name="Picture 5" descr="POINSET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0626725" y="77788"/>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5" name="Picture 6" descr="Diagram&#10;&#10;Description automatically generated"/>
          <p:cNvPicPr>
            <a:picLocks noChangeAspect="1" noChangeArrowheads="1"/>
          </p:cNvPicPr>
          <p:nvPr/>
        </p:nvPicPr>
        <p:blipFill>
          <a:blip r:embed="rId7" cstate="print">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6" name="Rectangle 1"/>
          <p:cNvSpPr>
            <a:spLocks noChangeArrowheads="1"/>
          </p:cNvSpPr>
          <p:nvPr/>
        </p:nvSpPr>
        <p:spPr bwMode="auto">
          <a:xfrm>
            <a:off x="1382713" y="1081088"/>
            <a:ext cx="9937750" cy="18288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a:solidFill>
                  <a:srgbClr val="0000FF"/>
                </a:solidFill>
              </a:rPr>
              <a:t>Theo em lao động có vai trò như thế nào đối với bản thân, gia đình và xã hội ngày nay?</a:t>
            </a:r>
          </a:p>
        </p:txBody>
      </p:sp>
    </p:spTree>
    <p:extLst>
      <p:ext uri="{BB962C8B-B14F-4D97-AF65-F5344CB8AC3E}">
        <p14:creationId xmlns:p14="http://schemas.microsoft.com/office/powerpoint/2010/main" val="3971002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left)">
                                      <p:cBhvr>
                                        <p:cTn id="7" dur="500"/>
                                        <p:tgtEl>
                                          <p:spTgt spid="10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left)">
                                      <p:cBhvr>
                                        <p:cTn id="15" dur="500"/>
                                        <p:tgtEl>
                                          <p:spTgt spid="102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 y="0"/>
            <a:ext cx="11719560" cy="1325563"/>
          </a:xfrm>
        </p:spPr>
        <p:txBody>
          <a:bodyPr/>
          <a:lstStyle/>
          <a:p>
            <a:r>
              <a:rPr lang="en-US" b="1" dirty="0" smtClean="0">
                <a:latin typeface="Times New Roman" panose="02020603050405020304" pitchFamily="18" charset="0"/>
                <a:cs typeface="Times New Roman" panose="02020603050405020304" pitchFamily="18" charset="0"/>
              </a:rPr>
              <a:t>I. </a:t>
            </a:r>
            <a:r>
              <a:rPr lang="en-US" b="1" dirty="0" err="1" smtClean="0">
                <a:latin typeface="Times New Roman" panose="02020603050405020304" pitchFamily="18" charset="0"/>
                <a:cs typeface="Times New Roman" panose="02020603050405020304" pitchFamily="18" charset="0"/>
              </a:rPr>
              <a:t>Các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giai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đoạn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tiến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triển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của</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xã</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hội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nguyên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thủy</a:t>
            </a:r>
            <a:r>
              <a:rPr lang="en-US" b="1" dirty="0" smtClean="0">
                <a:latin typeface="Times New Roman" panose="02020603050405020304" pitchFamily="18" charset="0"/>
                <a:cs typeface="Times New Roman" panose="02020603050405020304" pitchFamily="18" charset="0"/>
              </a:rPr>
              <a:t> </a:t>
            </a:r>
            <a:endParaRPr lang="en-US"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16254" y="2819400"/>
            <a:ext cx="11096626" cy="1754326"/>
          </a:xfrm>
          <a:prstGeom prst="rect">
            <a:avLst/>
          </a:prstGeom>
          <a:noFill/>
        </p:spPr>
        <p:txBody>
          <a:bodyPr wrap="square" rtlCol="0">
            <a:spAutoFit/>
          </a:bodyPr>
          <a:lstStyle/>
          <a:p>
            <a:r>
              <a:rPr lang="nl-NL" sz="3600" dirty="0">
                <a:latin typeface="Times New Roman" panose="02020603050405020304" pitchFamily="18" charset="0"/>
                <a:cs typeface="Times New Roman" panose="02020603050405020304" pitchFamily="18" charset="0"/>
              </a:rPr>
              <a:t>- Đặc điểm căn bản trong quan hệ của con người với nhau thời kì nguyên thủy: </a:t>
            </a:r>
            <a:r>
              <a:rPr lang="fr-FR" sz="3600" dirty="0">
                <a:latin typeface="Times New Roman" panose="02020603050405020304" pitchFamily="18" charset="0"/>
                <a:cs typeface="Times New Roman" panose="02020603050405020304" pitchFamily="18" charset="0"/>
              </a:rPr>
              <a:t>con </a:t>
            </a:r>
            <a:r>
              <a:rPr lang="fr-FR" sz="3600" dirty="0" err="1">
                <a:latin typeface="Times New Roman" panose="02020603050405020304" pitchFamily="18" charset="0"/>
                <a:cs typeface="Times New Roman" panose="02020603050405020304" pitchFamily="18" charset="0"/>
              </a:rPr>
              <a:t>người</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ăn</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chung</a:t>
            </a:r>
            <a:r>
              <a:rPr lang="fr-FR" sz="3600" dirty="0">
                <a:latin typeface="Times New Roman" panose="02020603050405020304" pitchFamily="18" charset="0"/>
                <a:cs typeface="Times New Roman" panose="02020603050405020304" pitchFamily="18" charset="0"/>
              </a:rPr>
              <a:t>, ở </a:t>
            </a:r>
            <a:r>
              <a:rPr lang="fr-FR" sz="3600" dirty="0" err="1">
                <a:latin typeface="Times New Roman" panose="02020603050405020304" pitchFamily="18" charset="0"/>
                <a:cs typeface="Times New Roman" panose="02020603050405020304" pitchFamily="18" charset="0"/>
              </a:rPr>
              <a:t>chung</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và</a:t>
            </a:r>
            <a:r>
              <a:rPr lang="fr-FR" sz="3600" dirty="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hưởng</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thụ</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bằng</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nhau</a:t>
            </a:r>
            <a:r>
              <a:rPr lang="fr-FR"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38174" y="1533872"/>
            <a:ext cx="11096626" cy="1200329"/>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Thời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kì</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nguyên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thủy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trải</a:t>
            </a:r>
            <a:r>
              <a:rPr lang="en-US" sz="3600" dirty="0" smtClean="0">
                <a:latin typeface="Times New Roman" panose="02020603050405020304" pitchFamily="18" charset="0"/>
                <a:cs typeface="Times New Roman" panose="02020603050405020304" pitchFamily="18" charset="0"/>
              </a:rPr>
              <a:t> qua 2 </a:t>
            </a:r>
            <a:r>
              <a:rPr lang="en-US" sz="3600" dirty="0" err="1" smtClean="0">
                <a:latin typeface="Times New Roman" panose="02020603050405020304" pitchFamily="18" charset="0"/>
                <a:cs typeface="Times New Roman" panose="02020603050405020304" pitchFamily="18" charset="0"/>
              </a:rPr>
              <a:t>giai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đoạn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bầy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người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nguyên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thủy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công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xã</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thị</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tộc</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823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87232" y="5842337"/>
            <a:ext cx="9646920" cy="1015663"/>
          </a:xfrm>
          <a:prstGeom prst="rect">
            <a:avLst/>
          </a:prstGeom>
          <a:noFill/>
          <a:ln>
            <a:solidFill>
              <a:srgbClr val="002060"/>
            </a:solidFill>
          </a:ln>
        </p:spPr>
        <p:txBody>
          <a:bodyPr wrap="square" rtlCol="0">
            <a:spAutoFit/>
          </a:bodyPr>
          <a:lstStyle/>
          <a:p>
            <a:pPr algn="ctr"/>
            <a:r>
              <a:rPr lang="en-US" sz="3000" b="1" dirty="0" err="1" smtClean="0">
                <a:solidFill>
                  <a:srgbClr val="FF0000"/>
                </a:solidFill>
                <a:latin typeface="Times New Roman" panose="02020603050405020304" pitchFamily="18" charset="0"/>
                <a:cs typeface="Times New Roman" panose="02020603050405020304" pitchFamily="18" charset="0"/>
              </a:rPr>
              <a:t>Hình</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ảnh</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mô</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phỏng</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các</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giai</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đoạn</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tiến</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triển</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của</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xã</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hội</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nguyên</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thủy</a:t>
            </a:r>
            <a:endParaRPr lang="en-US" sz="3000" b="1" dirty="0">
              <a:solidFill>
                <a:srgbClr val="FF0000"/>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403952824"/>
              </p:ext>
            </p:extLst>
          </p:nvPr>
        </p:nvGraphicFramePr>
        <p:xfrm>
          <a:off x="1087232" y="140676"/>
          <a:ext cx="4526280" cy="53457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p:cNvGraphicFramePr/>
          <p:nvPr>
            <p:extLst>
              <p:ext uri="{D42A27DB-BD31-4B8C-83A1-F6EECF244321}">
                <p14:modId xmlns:p14="http://schemas.microsoft.com/office/powerpoint/2010/main" val="3871629357"/>
              </p:ext>
            </p:extLst>
          </p:nvPr>
        </p:nvGraphicFramePr>
        <p:xfrm>
          <a:off x="6515100" y="-402266"/>
          <a:ext cx="4777740" cy="598254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0596233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8174" y="0"/>
            <a:ext cx="10515600" cy="1325563"/>
          </a:xfrm>
        </p:spPr>
        <p:txBody>
          <a:bodyPr/>
          <a:lstStyle/>
          <a:p>
            <a:r>
              <a:rPr lang="en-US" dirty="0" smtClean="0">
                <a:latin typeface="Times New Roman" panose="02020603050405020304" pitchFamily="18" charset="0"/>
                <a:cs typeface="Times New Roman" panose="02020603050405020304" pitchFamily="18" charset="0"/>
              </a:rPr>
              <a:t>II. </a:t>
            </a:r>
            <a:r>
              <a:rPr lang="en-US" dirty="0" err="1" smtClean="0">
                <a:latin typeface="Times New Roman" panose="02020603050405020304" pitchFamily="18" charset="0"/>
                <a:cs typeface="Times New Roman" panose="02020603050405020304" pitchFamily="18" charset="0"/>
              </a:rPr>
              <a:t>Đời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sống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vật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chất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người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nguyên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thủy</a:t>
            </a: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9" name="TextBox 8"/>
          <p:cNvSpPr txBox="1"/>
          <p:nvPr/>
        </p:nvSpPr>
        <p:spPr>
          <a:xfrm>
            <a:off x="988088" y="1112911"/>
            <a:ext cx="7437120" cy="646331"/>
          </a:xfrm>
          <a:prstGeom prst="rect">
            <a:avLst/>
          </a:prstGeom>
          <a:noFill/>
        </p:spPr>
        <p:txBody>
          <a:bodyPr wrap="square" rtlCol="0">
            <a:spAutoFit/>
          </a:bodyPr>
          <a:lstStyle/>
          <a:p>
            <a:r>
              <a:rPr lang="en-US" sz="3600" dirty="0" smtClean="0">
                <a:latin typeface="Times New Roman" pitchFamily="18" charset="0"/>
                <a:cs typeface="Times New Roman" pitchFamily="18" charset="0"/>
              </a:rPr>
              <a:t>1. Lao </a:t>
            </a:r>
            <a:r>
              <a:rPr lang="en-US" sz="3600" dirty="0" err="1" smtClean="0">
                <a:latin typeface="Times New Roman" pitchFamily="18" charset="0"/>
                <a:cs typeface="Times New Roman" pitchFamily="18" charset="0"/>
              </a:rPr>
              <a:t>động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và</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công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cụ</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lao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động</a:t>
            </a:r>
            <a:endParaRPr lang="en-US" sz="3600" dirty="0">
              <a:latin typeface="Times New Roman" pitchFamily="18" charset="0"/>
              <a:cs typeface="Times New Roman" pitchFamily="18" charset="0"/>
            </a:endParaRPr>
          </a:p>
        </p:txBody>
      </p:sp>
      <p:sp>
        <p:nvSpPr>
          <p:cNvPr id="3" name="Oval Callout 2"/>
          <p:cNvSpPr/>
          <p:nvPr/>
        </p:nvSpPr>
        <p:spPr>
          <a:xfrm>
            <a:off x="1630680" y="2087880"/>
            <a:ext cx="10165080" cy="41148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smtClean="0">
                <a:latin typeface="Arial" panose="020B0604020202020204" pitchFamily="34" charset="0"/>
                <a:cs typeface="Arial" panose="020B0604020202020204" pitchFamily="34" charset="0"/>
              </a:rPr>
              <a:t>Làm</a:t>
            </a:r>
            <a:r>
              <a:rPr lang="en-US" sz="5400" dirty="0" smtClean="0">
                <a:latin typeface="Arial" panose="020B0604020202020204" pitchFamily="34" charset="0"/>
                <a:cs typeface="Arial" panose="020B0604020202020204" pitchFamily="34" charset="0"/>
              </a:rPr>
              <a:t> </a:t>
            </a:r>
            <a:r>
              <a:rPr lang="en-US" sz="5400" dirty="0" err="1" smtClean="0">
                <a:latin typeface="Arial" panose="020B0604020202020204" pitchFamily="34" charset="0"/>
                <a:cs typeface="Arial" panose="020B0604020202020204" pitchFamily="34" charset="0"/>
              </a:rPr>
              <a:t>sao</a:t>
            </a:r>
            <a:r>
              <a:rPr lang="en-US" sz="5400" dirty="0" smtClean="0">
                <a:latin typeface="Arial" panose="020B0604020202020204" pitchFamily="34" charset="0"/>
                <a:cs typeface="Arial" panose="020B0604020202020204" pitchFamily="34" charset="0"/>
              </a:rPr>
              <a:t> </a:t>
            </a:r>
            <a:r>
              <a:rPr lang="en-US" sz="5400" dirty="0" err="1" smtClean="0">
                <a:latin typeface="Arial" panose="020B0604020202020204" pitchFamily="34" charset="0"/>
                <a:cs typeface="Arial" panose="020B0604020202020204" pitchFamily="34" charset="0"/>
              </a:rPr>
              <a:t>phân</a:t>
            </a:r>
            <a:r>
              <a:rPr lang="en-US" sz="5400" dirty="0" smtClean="0">
                <a:latin typeface="Arial" panose="020B0604020202020204" pitchFamily="34" charset="0"/>
                <a:cs typeface="Arial" panose="020B0604020202020204" pitchFamily="34" charset="0"/>
              </a:rPr>
              <a:t> </a:t>
            </a:r>
            <a:r>
              <a:rPr lang="en-US" sz="5400" dirty="0" err="1" smtClean="0">
                <a:latin typeface="Arial" panose="020B0604020202020204" pitchFamily="34" charset="0"/>
                <a:cs typeface="Arial" panose="020B0604020202020204" pitchFamily="34" charset="0"/>
              </a:rPr>
              <a:t>biệt</a:t>
            </a:r>
            <a:r>
              <a:rPr lang="en-US" sz="5400" dirty="0" smtClean="0">
                <a:latin typeface="Arial" panose="020B0604020202020204" pitchFamily="34" charset="0"/>
                <a:cs typeface="Arial" panose="020B0604020202020204" pitchFamily="34" charset="0"/>
              </a:rPr>
              <a:t> </a:t>
            </a:r>
            <a:r>
              <a:rPr lang="en-US" sz="5400" dirty="0" err="1" smtClean="0">
                <a:latin typeface="Arial" panose="020B0604020202020204" pitchFamily="34" charset="0"/>
                <a:cs typeface="Arial" panose="020B0604020202020204" pitchFamily="34" charset="0"/>
              </a:rPr>
              <a:t>được</a:t>
            </a:r>
            <a:r>
              <a:rPr lang="en-US" sz="5400" dirty="0" smtClean="0">
                <a:latin typeface="Arial" panose="020B0604020202020204" pitchFamily="34" charset="0"/>
                <a:cs typeface="Arial" panose="020B0604020202020204" pitchFamily="34" charset="0"/>
              </a:rPr>
              <a:t> </a:t>
            </a:r>
            <a:r>
              <a:rPr lang="en-US" sz="5400" dirty="0" err="1" smtClean="0">
                <a:latin typeface="Arial" panose="020B0604020202020204" pitchFamily="34" charset="0"/>
                <a:cs typeface="Arial" panose="020B0604020202020204" pitchFamily="34" charset="0"/>
              </a:rPr>
              <a:t>hòn</a:t>
            </a:r>
            <a:r>
              <a:rPr lang="en-US" sz="5400" dirty="0" smtClean="0">
                <a:latin typeface="Arial" panose="020B0604020202020204" pitchFamily="34" charset="0"/>
                <a:cs typeface="Arial" panose="020B0604020202020204" pitchFamily="34" charset="0"/>
              </a:rPr>
              <a:t> </a:t>
            </a:r>
            <a:r>
              <a:rPr lang="en-US" sz="5400" dirty="0" err="1" smtClean="0">
                <a:latin typeface="Arial" panose="020B0604020202020204" pitchFamily="34" charset="0"/>
                <a:cs typeface="Arial" panose="020B0604020202020204" pitchFamily="34" charset="0"/>
              </a:rPr>
              <a:t>đá</a:t>
            </a:r>
            <a:r>
              <a:rPr lang="en-US" sz="5400" dirty="0" smtClean="0">
                <a:latin typeface="Arial" panose="020B0604020202020204" pitchFamily="34" charset="0"/>
                <a:cs typeface="Arial" panose="020B0604020202020204" pitchFamily="34" charset="0"/>
              </a:rPr>
              <a:t> </a:t>
            </a:r>
            <a:r>
              <a:rPr lang="en-US" sz="5400" dirty="0" err="1" smtClean="0">
                <a:latin typeface="Arial" panose="020B0604020202020204" pitchFamily="34" charset="0"/>
                <a:cs typeface="Arial" panose="020B0604020202020204" pitchFamily="34" charset="0"/>
              </a:rPr>
              <a:t>trong</a:t>
            </a:r>
            <a:r>
              <a:rPr lang="en-US" sz="5400" dirty="0" smtClean="0">
                <a:latin typeface="Arial" panose="020B0604020202020204" pitchFamily="34" charset="0"/>
                <a:cs typeface="Arial" panose="020B0604020202020204" pitchFamily="34" charset="0"/>
              </a:rPr>
              <a:t> </a:t>
            </a:r>
            <a:r>
              <a:rPr lang="en-US" sz="5400" dirty="0" err="1" smtClean="0">
                <a:latin typeface="Arial" panose="020B0604020202020204" pitchFamily="34" charset="0"/>
                <a:cs typeface="Arial" panose="020B0604020202020204" pitchFamily="34" charset="0"/>
              </a:rPr>
              <a:t>tự</a:t>
            </a:r>
            <a:r>
              <a:rPr lang="en-US" sz="5400" dirty="0" smtClean="0">
                <a:latin typeface="Arial" panose="020B0604020202020204" pitchFamily="34" charset="0"/>
                <a:cs typeface="Arial" panose="020B0604020202020204" pitchFamily="34" charset="0"/>
              </a:rPr>
              <a:t> </a:t>
            </a:r>
            <a:r>
              <a:rPr lang="en-US" sz="5400" dirty="0" err="1" smtClean="0">
                <a:latin typeface="Arial" panose="020B0604020202020204" pitchFamily="34" charset="0"/>
                <a:cs typeface="Arial" panose="020B0604020202020204" pitchFamily="34" charset="0"/>
              </a:rPr>
              <a:t>nhiên</a:t>
            </a:r>
            <a:r>
              <a:rPr lang="en-US" sz="5400" dirty="0" smtClean="0">
                <a:latin typeface="Arial" panose="020B0604020202020204" pitchFamily="34" charset="0"/>
                <a:cs typeface="Arial" panose="020B0604020202020204" pitchFamily="34" charset="0"/>
              </a:rPr>
              <a:t> </a:t>
            </a:r>
            <a:r>
              <a:rPr lang="en-US" sz="5400" dirty="0" err="1" smtClean="0">
                <a:latin typeface="Arial" panose="020B0604020202020204" pitchFamily="34" charset="0"/>
                <a:cs typeface="Arial" panose="020B0604020202020204" pitchFamily="34" charset="0"/>
              </a:rPr>
              <a:t>và</a:t>
            </a:r>
            <a:r>
              <a:rPr lang="en-US" sz="5400" dirty="0" smtClean="0">
                <a:latin typeface="Arial" panose="020B0604020202020204" pitchFamily="34" charset="0"/>
                <a:cs typeface="Arial" panose="020B0604020202020204" pitchFamily="34" charset="0"/>
              </a:rPr>
              <a:t> </a:t>
            </a:r>
            <a:r>
              <a:rPr lang="en-US" sz="5400" dirty="0" err="1" smtClean="0">
                <a:latin typeface="Arial" panose="020B0604020202020204" pitchFamily="34" charset="0"/>
                <a:cs typeface="Arial" panose="020B0604020202020204" pitchFamily="34" charset="0"/>
              </a:rPr>
              <a:t>hòn</a:t>
            </a:r>
            <a:r>
              <a:rPr lang="en-US" sz="5400" dirty="0" smtClean="0">
                <a:latin typeface="Arial" panose="020B0604020202020204" pitchFamily="34" charset="0"/>
                <a:cs typeface="Arial" panose="020B0604020202020204" pitchFamily="34" charset="0"/>
              </a:rPr>
              <a:t> </a:t>
            </a:r>
            <a:r>
              <a:rPr lang="en-US" sz="5400" dirty="0" err="1" smtClean="0">
                <a:latin typeface="Arial" panose="020B0604020202020204" pitchFamily="34" charset="0"/>
                <a:cs typeface="Arial" panose="020B0604020202020204" pitchFamily="34" charset="0"/>
              </a:rPr>
              <a:t>đá</a:t>
            </a:r>
            <a:r>
              <a:rPr lang="en-US" sz="5400" dirty="0" smtClean="0">
                <a:latin typeface="Arial" panose="020B0604020202020204" pitchFamily="34" charset="0"/>
                <a:cs typeface="Arial" panose="020B0604020202020204" pitchFamily="34" charset="0"/>
              </a:rPr>
              <a:t> </a:t>
            </a:r>
            <a:r>
              <a:rPr lang="en-US" sz="5400" dirty="0" err="1" smtClean="0">
                <a:latin typeface="Arial" panose="020B0604020202020204" pitchFamily="34" charset="0"/>
                <a:cs typeface="Arial" panose="020B0604020202020204" pitchFamily="34" charset="0"/>
              </a:rPr>
              <a:t>được</a:t>
            </a:r>
            <a:r>
              <a:rPr lang="en-US" sz="5400" dirty="0" smtClean="0">
                <a:latin typeface="Arial" panose="020B0604020202020204" pitchFamily="34" charset="0"/>
                <a:cs typeface="Arial" panose="020B0604020202020204" pitchFamily="34" charset="0"/>
              </a:rPr>
              <a:t> </a:t>
            </a:r>
            <a:r>
              <a:rPr lang="en-US" sz="5400" dirty="0" err="1" smtClean="0">
                <a:latin typeface="Arial" panose="020B0604020202020204" pitchFamily="34" charset="0"/>
                <a:cs typeface="Arial" panose="020B0604020202020204" pitchFamily="34" charset="0"/>
              </a:rPr>
              <a:t>chế</a:t>
            </a:r>
            <a:r>
              <a:rPr lang="en-US" sz="5400" dirty="0" smtClean="0">
                <a:latin typeface="Arial" panose="020B0604020202020204" pitchFamily="34" charset="0"/>
                <a:cs typeface="Arial" panose="020B0604020202020204" pitchFamily="34" charset="0"/>
              </a:rPr>
              <a:t> </a:t>
            </a:r>
            <a:r>
              <a:rPr lang="en-US" sz="5400" dirty="0" err="1" smtClean="0">
                <a:latin typeface="Arial" panose="020B0604020202020204" pitchFamily="34" charset="0"/>
                <a:cs typeface="Arial" panose="020B0604020202020204" pitchFamily="34" charset="0"/>
              </a:rPr>
              <a:t>tác</a:t>
            </a:r>
            <a:r>
              <a:rPr lang="en-US" sz="5400" dirty="0" smtClean="0">
                <a:latin typeface="Arial" panose="020B0604020202020204" pitchFamily="34" charset="0"/>
                <a:cs typeface="Arial" panose="020B0604020202020204" pitchFamily="34" charset="0"/>
              </a:rPr>
              <a:t>? </a:t>
            </a:r>
            <a:endParaRPr lang="en-US" sz="5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539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HP\OneDrive\Desktop\Screenshot_2.png"/>
          <p:cNvPicPr/>
          <p:nvPr/>
        </p:nvPicPr>
        <p:blipFill>
          <a:blip r:embed="rId2">
            <a:extLst>
              <a:ext uri="{28A0092B-C50C-407E-A947-70E740481C1C}">
                <a14:useLocalDpi xmlns:a14="http://schemas.microsoft.com/office/drawing/2010/main" val="0"/>
              </a:ext>
            </a:extLst>
          </a:blip>
          <a:srcRect/>
          <a:stretch>
            <a:fillRect/>
          </a:stretch>
        </p:blipFill>
        <p:spPr bwMode="auto">
          <a:xfrm>
            <a:off x="321381" y="170822"/>
            <a:ext cx="3496993" cy="6351898"/>
          </a:xfrm>
          <a:prstGeom prst="rect">
            <a:avLst/>
          </a:prstGeom>
          <a:noFill/>
          <a:ln>
            <a:noFill/>
          </a:ln>
        </p:spPr>
      </p:pic>
      <p:pic>
        <p:nvPicPr>
          <p:cNvPr id="9" name="Picture 8" descr="C:\Users\HP\OneDrive\Desktop\Screenshot_3.png"/>
          <p:cNvPicPr/>
          <p:nvPr/>
        </p:nvPicPr>
        <p:blipFill>
          <a:blip r:embed="rId3">
            <a:extLst>
              <a:ext uri="{28A0092B-C50C-407E-A947-70E740481C1C}">
                <a14:useLocalDpi xmlns:a14="http://schemas.microsoft.com/office/drawing/2010/main" val="0"/>
              </a:ext>
            </a:extLst>
          </a:blip>
          <a:srcRect/>
          <a:stretch>
            <a:fillRect/>
          </a:stretch>
        </p:blipFill>
        <p:spPr bwMode="auto">
          <a:xfrm>
            <a:off x="3818374" y="170822"/>
            <a:ext cx="4592096" cy="6351898"/>
          </a:xfrm>
          <a:prstGeom prst="rect">
            <a:avLst/>
          </a:prstGeom>
          <a:noFill/>
          <a:ln>
            <a:noFill/>
          </a:ln>
        </p:spPr>
      </p:pic>
      <p:pic>
        <p:nvPicPr>
          <p:cNvPr id="5" name="Picture 4" descr="C:\Users\HP\OneDrive\Desktop\Screenshot_4.png"/>
          <p:cNvPicPr/>
          <p:nvPr/>
        </p:nvPicPr>
        <p:blipFill>
          <a:blip r:embed="rId4"/>
          <a:srcRect/>
          <a:stretch>
            <a:fillRect/>
          </a:stretch>
        </p:blipFill>
        <p:spPr bwMode="auto">
          <a:xfrm>
            <a:off x="8048730" y="170822"/>
            <a:ext cx="3851868" cy="6687178"/>
          </a:xfrm>
          <a:prstGeom prst="rect">
            <a:avLst/>
          </a:prstGeom>
          <a:noFill/>
          <a:ln w="9525">
            <a:noFill/>
            <a:miter lim="800000"/>
            <a:headEnd/>
            <a:tailEnd/>
          </a:ln>
        </p:spPr>
      </p:pic>
    </p:spTree>
    <p:extLst>
      <p:ext uri="{BB962C8B-B14F-4D97-AF65-F5344CB8AC3E}">
        <p14:creationId xmlns:p14="http://schemas.microsoft.com/office/powerpoint/2010/main" val="390632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8174" y="0"/>
            <a:ext cx="10515600" cy="1325563"/>
          </a:xfrm>
        </p:spPr>
        <p:txBody>
          <a:bodyPr/>
          <a:lstStyle/>
          <a:p>
            <a:r>
              <a:rPr lang="en-US" dirty="0" smtClean="0">
                <a:latin typeface="Times New Roman" panose="02020603050405020304" pitchFamily="18" charset="0"/>
                <a:cs typeface="Times New Roman" panose="02020603050405020304" pitchFamily="18" charset="0"/>
              </a:rPr>
              <a:t>II. </a:t>
            </a:r>
            <a:r>
              <a:rPr lang="en-US" dirty="0" err="1" smtClean="0">
                <a:latin typeface="Times New Roman" panose="02020603050405020304" pitchFamily="18" charset="0"/>
                <a:cs typeface="Times New Roman" panose="02020603050405020304" pitchFamily="18" charset="0"/>
              </a:rPr>
              <a:t>Đời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sống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vật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chất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người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nguyên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thủy</a:t>
            </a: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9" name="TextBox 8"/>
          <p:cNvSpPr txBox="1"/>
          <p:nvPr/>
        </p:nvSpPr>
        <p:spPr>
          <a:xfrm>
            <a:off x="988088" y="1112911"/>
            <a:ext cx="7437120" cy="646331"/>
          </a:xfrm>
          <a:prstGeom prst="rect">
            <a:avLst/>
          </a:prstGeom>
          <a:noFill/>
        </p:spPr>
        <p:txBody>
          <a:bodyPr wrap="square" rtlCol="0">
            <a:spAutoFit/>
          </a:bodyPr>
          <a:lstStyle/>
          <a:p>
            <a:r>
              <a:rPr lang="en-US" sz="3600" dirty="0" smtClean="0">
                <a:latin typeface="Times New Roman" pitchFamily="18" charset="0"/>
                <a:cs typeface="Times New Roman" pitchFamily="18" charset="0"/>
              </a:rPr>
              <a:t>1. Lao </a:t>
            </a:r>
            <a:r>
              <a:rPr lang="en-US" sz="3600" dirty="0" err="1" smtClean="0">
                <a:latin typeface="Times New Roman" pitchFamily="18" charset="0"/>
                <a:cs typeface="Times New Roman" pitchFamily="18" charset="0"/>
              </a:rPr>
              <a:t>động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và</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công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cụ</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lao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động</a:t>
            </a:r>
            <a:endParaRPr lang="en-US" sz="3600" dirty="0">
              <a:latin typeface="Times New Roman" pitchFamily="18" charset="0"/>
              <a:cs typeface="Times New Roman" pitchFamily="18" charset="0"/>
            </a:endParaRPr>
          </a:p>
        </p:txBody>
      </p:sp>
      <p:sp>
        <p:nvSpPr>
          <p:cNvPr id="3" name="Oval Callout 2"/>
          <p:cNvSpPr/>
          <p:nvPr/>
        </p:nvSpPr>
        <p:spPr>
          <a:xfrm>
            <a:off x="1630680" y="2087880"/>
            <a:ext cx="10165080" cy="41148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smtClean="0">
                <a:latin typeface="Arial" panose="020B0604020202020204" pitchFamily="34" charset="0"/>
                <a:cs typeface="Arial" panose="020B0604020202020204" pitchFamily="34" charset="0"/>
              </a:rPr>
              <a:t>Công</a:t>
            </a:r>
            <a:r>
              <a:rPr lang="en-US" sz="5400" dirty="0" smtClean="0">
                <a:latin typeface="Arial" panose="020B0604020202020204" pitchFamily="34" charset="0"/>
                <a:cs typeface="Arial" panose="020B0604020202020204" pitchFamily="34" charset="0"/>
              </a:rPr>
              <a:t> </a:t>
            </a:r>
            <a:r>
              <a:rPr lang="en-US" sz="5400" dirty="0" err="1" smtClean="0">
                <a:latin typeface="Arial" panose="020B0604020202020204" pitchFamily="34" charset="0"/>
                <a:cs typeface="Arial" panose="020B0604020202020204" pitchFamily="34" charset="0"/>
              </a:rPr>
              <a:t>cụ</a:t>
            </a:r>
            <a:r>
              <a:rPr lang="en-US" sz="5400" dirty="0" smtClean="0">
                <a:latin typeface="Arial" panose="020B0604020202020204" pitchFamily="34" charset="0"/>
                <a:cs typeface="Arial" panose="020B0604020202020204" pitchFamily="34" charset="0"/>
              </a:rPr>
              <a:t> </a:t>
            </a:r>
            <a:r>
              <a:rPr lang="en-US" sz="5400" dirty="0" err="1" smtClean="0">
                <a:latin typeface="Arial" panose="020B0604020202020204" pitchFamily="34" charset="0"/>
                <a:cs typeface="Arial" panose="020B0604020202020204" pitchFamily="34" charset="0"/>
              </a:rPr>
              <a:t>bằng</a:t>
            </a:r>
            <a:r>
              <a:rPr lang="en-US" sz="5400" dirty="0" smtClean="0">
                <a:latin typeface="Arial" panose="020B0604020202020204" pitchFamily="34" charset="0"/>
                <a:cs typeface="Arial" panose="020B0604020202020204" pitchFamily="34" charset="0"/>
              </a:rPr>
              <a:t> </a:t>
            </a:r>
            <a:r>
              <a:rPr lang="en-US" sz="5400" dirty="0" err="1" smtClean="0">
                <a:latin typeface="Arial" panose="020B0604020202020204" pitchFamily="34" charset="0"/>
                <a:cs typeface="Arial" panose="020B0604020202020204" pitchFamily="34" charset="0"/>
              </a:rPr>
              <a:t>đá</a:t>
            </a:r>
            <a:r>
              <a:rPr lang="en-US" sz="5400" dirty="0" smtClean="0">
                <a:latin typeface="Arial" panose="020B0604020202020204" pitchFamily="34" charset="0"/>
                <a:cs typeface="Arial" panose="020B0604020202020204" pitchFamily="34" charset="0"/>
              </a:rPr>
              <a:t> </a:t>
            </a:r>
            <a:r>
              <a:rPr lang="en-US" sz="5400" dirty="0" err="1" smtClean="0">
                <a:latin typeface="Arial" panose="020B0604020202020204" pitchFamily="34" charset="0"/>
                <a:cs typeface="Arial" panose="020B0604020202020204" pitchFamily="34" charset="0"/>
              </a:rPr>
              <a:t>phát</a:t>
            </a:r>
            <a:r>
              <a:rPr lang="en-US" sz="5400" dirty="0" smtClean="0">
                <a:latin typeface="Arial" panose="020B0604020202020204" pitchFamily="34" charset="0"/>
                <a:cs typeface="Arial" panose="020B0604020202020204" pitchFamily="34" charset="0"/>
              </a:rPr>
              <a:t> </a:t>
            </a:r>
            <a:r>
              <a:rPr lang="en-US" sz="5400" dirty="0" err="1" smtClean="0">
                <a:latin typeface="Arial" panose="020B0604020202020204" pitchFamily="34" charset="0"/>
                <a:cs typeface="Arial" panose="020B0604020202020204" pitchFamily="34" charset="0"/>
              </a:rPr>
              <a:t>triển</a:t>
            </a:r>
            <a:r>
              <a:rPr lang="en-US" sz="5400" dirty="0" smtClean="0">
                <a:latin typeface="Arial" panose="020B0604020202020204" pitchFamily="34" charset="0"/>
                <a:cs typeface="Arial" panose="020B0604020202020204" pitchFamily="34" charset="0"/>
              </a:rPr>
              <a:t> </a:t>
            </a:r>
            <a:r>
              <a:rPr lang="en-US" sz="5400" dirty="0" err="1" smtClean="0">
                <a:latin typeface="Arial" panose="020B0604020202020204" pitchFamily="34" charset="0"/>
                <a:cs typeface="Arial" panose="020B0604020202020204" pitchFamily="34" charset="0"/>
              </a:rPr>
              <a:t>như</a:t>
            </a:r>
            <a:r>
              <a:rPr lang="en-US" sz="5400" dirty="0" smtClean="0">
                <a:latin typeface="Arial" panose="020B0604020202020204" pitchFamily="34" charset="0"/>
                <a:cs typeface="Arial" panose="020B0604020202020204" pitchFamily="34" charset="0"/>
              </a:rPr>
              <a:t> </a:t>
            </a:r>
            <a:r>
              <a:rPr lang="en-US" sz="5400" dirty="0" err="1" smtClean="0">
                <a:latin typeface="Arial" panose="020B0604020202020204" pitchFamily="34" charset="0"/>
                <a:cs typeface="Arial" panose="020B0604020202020204" pitchFamily="34" charset="0"/>
              </a:rPr>
              <a:t>thế</a:t>
            </a:r>
            <a:r>
              <a:rPr lang="en-US" sz="5400" dirty="0" smtClean="0">
                <a:latin typeface="Arial" panose="020B0604020202020204" pitchFamily="34" charset="0"/>
                <a:cs typeface="Arial" panose="020B0604020202020204" pitchFamily="34" charset="0"/>
              </a:rPr>
              <a:t> </a:t>
            </a:r>
            <a:r>
              <a:rPr lang="en-US" sz="5400" dirty="0" err="1" smtClean="0">
                <a:latin typeface="Arial" panose="020B0604020202020204" pitchFamily="34" charset="0"/>
                <a:cs typeface="Arial" panose="020B0604020202020204" pitchFamily="34" charset="0"/>
              </a:rPr>
              <a:t>nào</a:t>
            </a:r>
            <a:r>
              <a:rPr lang="en-US" sz="5400" dirty="0" smtClean="0">
                <a:latin typeface="Arial" panose="020B0604020202020204" pitchFamily="34" charset="0"/>
                <a:cs typeface="Arial" panose="020B0604020202020204" pitchFamily="34" charset="0"/>
              </a:rPr>
              <a:t>?</a:t>
            </a:r>
            <a:endParaRPr lang="en-US" sz="5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984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2460</TotalTime>
  <Words>1067</Words>
  <Application>Microsoft Office PowerPoint</Application>
  <PresentationFormat>Widescreen</PresentationFormat>
  <Paragraphs>135</Paragraphs>
  <Slides>40</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Calibri Light</vt:lpstr>
      <vt:lpstr>Tahoma</vt:lpstr>
      <vt:lpstr>Times New Roman</vt:lpstr>
      <vt:lpstr>Wingdings</vt:lpstr>
      <vt:lpstr>Office Theme</vt:lpstr>
      <vt:lpstr>PowerPoint Presentation</vt:lpstr>
      <vt:lpstr>PowerPoint Presentation</vt:lpstr>
      <vt:lpstr>I. Các giai đoạn tiến triển của xã hội nguyên thủy </vt:lpstr>
      <vt:lpstr>PowerPoint Presentation</vt:lpstr>
      <vt:lpstr>I. Các giai đoạn tiến triển của xã hội nguyên thủy </vt:lpstr>
      <vt:lpstr>PowerPoint Presentation</vt:lpstr>
      <vt:lpstr>II. Đời sống vật chất của người nguyên thủy </vt:lpstr>
      <vt:lpstr>PowerPoint Presentation</vt:lpstr>
      <vt:lpstr>II. Đời sống vật chất của người nguyên thủy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THỬ THÁCH CHO 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dau tien cuoi cung</dc:creator>
  <cp:lastModifiedBy>Admin</cp:lastModifiedBy>
  <cp:revision>236</cp:revision>
  <dcterms:created xsi:type="dcterms:W3CDTF">2018-10-14T18:14:23Z</dcterms:created>
  <dcterms:modified xsi:type="dcterms:W3CDTF">2024-10-21T14:31:09Z</dcterms:modified>
</cp:coreProperties>
</file>