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267" r:id="rId4"/>
    <p:sldId id="269" r:id="rId5"/>
    <p:sldId id="359" r:id="rId6"/>
    <p:sldId id="360" r:id="rId7"/>
    <p:sldId id="313" r:id="rId8"/>
    <p:sldId id="371" r:id="rId9"/>
    <p:sldId id="387" r:id="rId10"/>
    <p:sldId id="373" r:id="rId11"/>
    <p:sldId id="337" r:id="rId12"/>
    <p:sldId id="375" r:id="rId13"/>
    <p:sldId id="388" r:id="rId14"/>
    <p:sldId id="377" r:id="rId15"/>
    <p:sldId id="389" r:id="rId16"/>
    <p:sldId id="382" r:id="rId17"/>
    <p:sldId id="390" r:id="rId18"/>
    <p:sldId id="384" r:id="rId19"/>
    <p:sldId id="391" r:id="rId20"/>
    <p:sldId id="376" r:id="rId21"/>
    <p:sldId id="385" r:id="rId22"/>
    <p:sldId id="295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588"/>
  </p:normalViewPr>
  <p:slideViewPr>
    <p:cSldViewPr snapToGrid="0">
      <p:cViewPr varScale="1">
        <p:scale>
          <a:sx n="82" d="100"/>
          <a:sy n="82" d="100"/>
        </p:scale>
        <p:origin x="72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Manh Quan" userId="2f984887-39f4-4368-93b5-b670e85212db" providerId="ADAL" clId="{50D9B3FF-F4A1-3F47-8BF9-350095918794}"/>
    <pc:docChg chg="undo custSel addSld delSld modSld modMainMaster">
      <pc:chgData name="Le Manh Quan" userId="2f984887-39f4-4368-93b5-b670e85212db" providerId="ADAL" clId="{50D9B3FF-F4A1-3F47-8BF9-350095918794}" dt="2023-03-22T04:55:23.335" v="4940" actId="20577"/>
      <pc:docMkLst>
        <pc:docMk/>
      </pc:docMkLst>
      <pc:sldChg chg="modSp mod">
        <pc:chgData name="Le Manh Quan" userId="2f984887-39f4-4368-93b5-b670e85212db" providerId="ADAL" clId="{50D9B3FF-F4A1-3F47-8BF9-350095918794}" dt="2023-03-22T01:08:37.502" v="918" actId="20577"/>
        <pc:sldMkLst>
          <pc:docMk/>
          <pc:sldMk cId="1772680085" sldId="256"/>
        </pc:sldMkLst>
        <pc:spChg chg="mod">
          <ac:chgData name="Le Manh Quan" userId="2f984887-39f4-4368-93b5-b670e85212db" providerId="ADAL" clId="{50D9B3FF-F4A1-3F47-8BF9-350095918794}" dt="2023-03-22T01:08:37.502" v="918" actId="20577"/>
          <ac:spMkLst>
            <pc:docMk/>
            <pc:sldMk cId="1772680085" sldId="256"/>
            <ac:spMk id="3" creationId="{00000000-0000-0000-0000-000000000000}"/>
          </ac:spMkLst>
        </pc:spChg>
        <pc:picChg chg="mod">
          <ac:chgData name="Le Manh Quan" userId="2f984887-39f4-4368-93b5-b670e85212db" providerId="ADAL" clId="{50D9B3FF-F4A1-3F47-8BF9-350095918794}" dt="2023-03-21T02:34:57.930" v="64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modSp mod">
        <pc:chgData name="Le Manh Quan" userId="2f984887-39f4-4368-93b5-b670e85212db" providerId="ADAL" clId="{50D9B3FF-F4A1-3F47-8BF9-350095918794}" dt="2023-03-21T06:27:19.796" v="169" actId="20577"/>
        <pc:sldMkLst>
          <pc:docMk/>
          <pc:sldMk cId="3407293652" sldId="267"/>
        </pc:sldMkLst>
        <pc:spChg chg="mod">
          <ac:chgData name="Le Manh Quan" userId="2f984887-39f4-4368-93b5-b670e85212db" providerId="ADAL" clId="{50D9B3FF-F4A1-3F47-8BF9-350095918794}" dt="2023-03-21T06:27:19.796" v="169" actId="20577"/>
          <ac:spMkLst>
            <pc:docMk/>
            <pc:sldMk cId="3407293652" sldId="267"/>
            <ac:spMk id="3" creationId="{00000000-0000-0000-0000-000000000000}"/>
          </ac:spMkLst>
        </pc:spChg>
        <pc:picChg chg="mod">
          <ac:chgData name="Le Manh Quan" userId="2f984887-39f4-4368-93b5-b670e85212db" providerId="ADAL" clId="{50D9B3FF-F4A1-3F47-8BF9-350095918794}" dt="2023-03-21T06:26:21.752" v="166" actId="14100"/>
          <ac:picMkLst>
            <pc:docMk/>
            <pc:sldMk cId="3407293652" sldId="267"/>
            <ac:picMk id="2" creationId="{00000000-0000-0000-0000-000000000000}"/>
          </ac:picMkLst>
        </pc:picChg>
      </pc:sldChg>
      <pc:sldChg chg="addSp modSp add mod">
        <pc:chgData name="Le Manh Quan" userId="2f984887-39f4-4368-93b5-b670e85212db" providerId="ADAL" clId="{50D9B3FF-F4A1-3F47-8BF9-350095918794}" dt="2023-03-22T04:35:48.683" v="4557" actId="1076"/>
        <pc:sldMkLst>
          <pc:docMk/>
          <pc:sldMk cId="2855552533" sldId="295"/>
        </pc:sldMkLst>
        <pc:spChg chg="mod">
          <ac:chgData name="Le Manh Quan" userId="2f984887-39f4-4368-93b5-b670e85212db" providerId="ADAL" clId="{50D9B3FF-F4A1-3F47-8BF9-350095918794}" dt="2023-03-22T04:35:28.064" v="4553" actId="14100"/>
          <ac:spMkLst>
            <pc:docMk/>
            <pc:sldMk cId="2855552533" sldId="295"/>
            <ac:spMk id="3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35:48.683" v="4557" actId="1076"/>
          <ac:spMkLst>
            <pc:docMk/>
            <pc:sldMk cId="2855552533" sldId="295"/>
            <ac:spMk id="10" creationId="{00000000-0000-0000-0000-000000000000}"/>
          </ac:spMkLst>
        </pc:spChg>
        <pc:picChg chg="add mod">
          <ac:chgData name="Le Manh Quan" userId="2f984887-39f4-4368-93b5-b670e85212db" providerId="ADAL" clId="{50D9B3FF-F4A1-3F47-8BF9-350095918794}" dt="2023-03-22T04:35:45.126" v="4556" actId="14100"/>
          <ac:picMkLst>
            <pc:docMk/>
            <pc:sldMk cId="2855552533" sldId="295"/>
            <ac:picMk id="2" creationId="{04FD8807-357E-D3E0-7341-FC77D8BC583C}"/>
          </ac:picMkLst>
        </pc:picChg>
      </pc:sldChg>
      <pc:sldChg chg="modSp mod">
        <pc:chgData name="Le Manh Quan" userId="2f984887-39f4-4368-93b5-b670e85212db" providerId="ADAL" clId="{50D9B3FF-F4A1-3F47-8BF9-350095918794}" dt="2023-03-22T04:33:07.887" v="4375" actId="14100"/>
        <pc:sldMkLst>
          <pc:docMk/>
          <pc:sldMk cId="2183609111" sldId="296"/>
        </pc:sldMkLst>
        <pc:picChg chg="mod">
          <ac:chgData name="Le Manh Quan" userId="2f984887-39f4-4368-93b5-b670e85212db" providerId="ADAL" clId="{50D9B3FF-F4A1-3F47-8BF9-350095918794}" dt="2023-03-22T04:33:07.887" v="4375" actId="14100"/>
          <ac:picMkLst>
            <pc:docMk/>
            <pc:sldMk cId="2183609111" sldId="296"/>
            <ac:picMk id="3" creationId="{00000000-0000-0000-0000-000000000000}"/>
          </ac:picMkLst>
        </pc:picChg>
      </pc:sldChg>
      <pc:sldChg chg="modSp mod">
        <pc:chgData name="Le Manh Quan" userId="2f984887-39f4-4368-93b5-b670e85212db" providerId="ADAL" clId="{50D9B3FF-F4A1-3F47-8BF9-350095918794}" dt="2023-03-22T04:55:23.335" v="4940" actId="20577"/>
        <pc:sldMkLst>
          <pc:docMk/>
          <pc:sldMk cId="2237482687" sldId="297"/>
        </pc:sldMkLst>
        <pc:spChg chg="mod">
          <ac:chgData name="Le Manh Quan" userId="2f984887-39f4-4368-93b5-b670e85212db" providerId="ADAL" clId="{50D9B3FF-F4A1-3F47-8BF9-350095918794}" dt="2023-03-22T04:36:52.016" v="4597" actId="20577"/>
          <ac:spMkLst>
            <pc:docMk/>
            <pc:sldMk cId="2237482687" sldId="297"/>
            <ac:spMk id="5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55:23.335" v="4940" actId="20577"/>
          <ac:spMkLst>
            <pc:docMk/>
            <pc:sldMk cId="2237482687" sldId="297"/>
            <ac:spMk id="6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47:42.102" v="4739" actId="1076"/>
          <ac:spMkLst>
            <pc:docMk/>
            <pc:sldMk cId="2237482687" sldId="297"/>
            <ac:spMk id="7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48:07.587" v="4769" actId="20577"/>
          <ac:spMkLst>
            <pc:docMk/>
            <pc:sldMk cId="2237482687" sldId="297"/>
            <ac:spMk id="8" creationId="{00000000-0000-0000-0000-000000000000}"/>
          </ac:spMkLst>
        </pc:spChg>
      </pc:sldChg>
      <pc:sldChg chg="modSp mod modAnim">
        <pc:chgData name="Le Manh Quan" userId="2f984887-39f4-4368-93b5-b670e85212db" providerId="ADAL" clId="{50D9B3FF-F4A1-3F47-8BF9-350095918794}" dt="2023-03-22T04:51:10.088" v="4921" actId="1076"/>
        <pc:sldMkLst>
          <pc:docMk/>
          <pc:sldMk cId="4125832061" sldId="299"/>
        </pc:sldMkLst>
        <pc:spChg chg="mod">
          <ac:chgData name="Le Manh Quan" userId="2f984887-39f4-4368-93b5-b670e85212db" providerId="ADAL" clId="{50D9B3FF-F4A1-3F47-8BF9-350095918794}" dt="2023-03-22T04:51:03.958" v="4920" actId="1076"/>
          <ac:spMkLst>
            <pc:docMk/>
            <pc:sldMk cId="4125832061" sldId="299"/>
            <ac:spMk id="4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51:10.088" v="4921" actId="1076"/>
          <ac:spMkLst>
            <pc:docMk/>
            <pc:sldMk cId="4125832061" sldId="299"/>
            <ac:spMk id="5" creationId="{00000000-0000-0000-0000-000000000000}"/>
          </ac:spMkLst>
        </pc:spChg>
      </pc:sldChg>
      <pc:sldChg chg="modSp mod">
        <pc:chgData name="Le Manh Quan" userId="2f984887-39f4-4368-93b5-b670e85212db" providerId="ADAL" clId="{50D9B3FF-F4A1-3F47-8BF9-350095918794}" dt="2023-03-21T09:58:31.575" v="894" actId="1076"/>
        <pc:sldMkLst>
          <pc:docMk/>
          <pc:sldMk cId="2627695249" sldId="313"/>
        </pc:sldMkLst>
        <pc:spChg chg="mod">
          <ac:chgData name="Le Manh Quan" userId="2f984887-39f4-4368-93b5-b670e85212db" providerId="ADAL" clId="{50D9B3FF-F4A1-3F47-8BF9-350095918794}" dt="2023-03-21T09:58:31.575" v="894" actId="1076"/>
          <ac:spMkLst>
            <pc:docMk/>
            <pc:sldMk cId="2627695249" sldId="313"/>
            <ac:spMk id="3" creationId="{00000000-0000-0000-0000-000000000000}"/>
          </ac:spMkLst>
        </pc:spChg>
        <pc:picChg chg="mod">
          <ac:chgData name="Le Manh Quan" userId="2f984887-39f4-4368-93b5-b670e85212db" providerId="ADAL" clId="{50D9B3FF-F4A1-3F47-8BF9-350095918794}" dt="2023-03-21T09:58:28.534" v="892" actId="1076"/>
          <ac:picMkLst>
            <pc:docMk/>
            <pc:sldMk cId="2627695249" sldId="313"/>
            <ac:picMk id="2" creationId="{00000000-0000-0000-0000-000000000000}"/>
          </ac:picMkLst>
        </pc:picChg>
      </pc:sldChg>
      <pc:sldChg chg="add del">
        <pc:chgData name="Le Manh Quan" userId="2f984887-39f4-4368-93b5-b670e85212db" providerId="ADAL" clId="{50D9B3FF-F4A1-3F47-8BF9-350095918794}" dt="2023-03-21T09:37:05.893" v="498" actId="2696"/>
        <pc:sldMkLst>
          <pc:docMk/>
          <pc:sldMk cId="4266203644" sldId="332"/>
        </pc:sldMkLst>
      </pc:sldChg>
      <pc:sldChg chg="add del">
        <pc:chgData name="Le Manh Quan" userId="2f984887-39f4-4368-93b5-b670e85212db" providerId="ADAL" clId="{50D9B3FF-F4A1-3F47-8BF9-350095918794}" dt="2023-03-21T08:59:26.964" v="497" actId="2696"/>
        <pc:sldMkLst>
          <pc:docMk/>
          <pc:sldMk cId="2102417524" sldId="333"/>
        </pc:sldMkLst>
      </pc:sldChg>
      <pc:sldChg chg="add">
        <pc:chgData name="Le Manh Quan" userId="2f984887-39f4-4368-93b5-b670e85212db" providerId="ADAL" clId="{50D9B3FF-F4A1-3F47-8BF9-350095918794}" dt="2023-03-22T02:19:43.407" v="2038"/>
        <pc:sldMkLst>
          <pc:docMk/>
          <pc:sldMk cId="3764815504" sldId="337"/>
        </pc:sldMkLst>
      </pc:sldChg>
      <pc:sldChg chg="modSp add mod modAnim">
        <pc:chgData name="Le Manh Quan" userId="2f984887-39f4-4368-93b5-b670e85212db" providerId="ADAL" clId="{50D9B3FF-F4A1-3F47-8BF9-350095918794}" dt="2023-03-22T01:11:42.002" v="919" actId="20577"/>
        <pc:sldMkLst>
          <pc:docMk/>
          <pc:sldMk cId="1745831683" sldId="359"/>
        </pc:sldMkLst>
        <pc:spChg chg="mod">
          <ac:chgData name="Le Manh Quan" userId="2f984887-39f4-4368-93b5-b670e85212db" providerId="ADAL" clId="{50D9B3FF-F4A1-3F47-8BF9-350095918794}" dt="2023-03-22T01:11:42.002" v="919" actId="20577"/>
          <ac:spMkLst>
            <pc:docMk/>
            <pc:sldMk cId="1745831683" sldId="359"/>
            <ac:spMk id="3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1T09:52:18.312" v="880" actId="1076"/>
          <ac:spMkLst>
            <pc:docMk/>
            <pc:sldMk cId="1745831683" sldId="359"/>
            <ac:spMk id="4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1T09:52:22.722" v="881" actId="1076"/>
          <ac:spMkLst>
            <pc:docMk/>
            <pc:sldMk cId="1745831683" sldId="359"/>
            <ac:spMk id="5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1T09:52:27.110" v="883" actId="1076"/>
          <ac:spMkLst>
            <pc:docMk/>
            <pc:sldMk cId="1745831683" sldId="359"/>
            <ac:spMk id="6" creationId="{00000000-0000-0000-0000-000000000000}"/>
          </ac:spMkLst>
        </pc:spChg>
      </pc:sldChg>
      <pc:sldChg chg="addSp delSp modSp add del mod modAnim">
        <pc:chgData name="Le Manh Quan" userId="2f984887-39f4-4368-93b5-b670e85212db" providerId="ADAL" clId="{50D9B3FF-F4A1-3F47-8BF9-350095918794}" dt="2023-03-22T01:14:03.351" v="935" actId="20577"/>
        <pc:sldMkLst>
          <pc:docMk/>
          <pc:sldMk cId="2379817091" sldId="360"/>
        </pc:sldMkLst>
        <pc:spChg chg="mod">
          <ac:chgData name="Le Manh Quan" userId="2f984887-39f4-4368-93b5-b670e85212db" providerId="ADAL" clId="{50D9B3FF-F4A1-3F47-8BF9-350095918794}" dt="2023-03-21T09:45:31.717" v="831" actId="1076"/>
          <ac:spMkLst>
            <pc:docMk/>
            <pc:sldMk cId="2379817091" sldId="360"/>
            <ac:spMk id="2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1:14:03.351" v="935" actId="20577"/>
          <ac:spMkLst>
            <pc:docMk/>
            <pc:sldMk cId="2379817091" sldId="360"/>
            <ac:spMk id="3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1:13:15.569" v="921" actId="1076"/>
          <ac:spMkLst>
            <pc:docMk/>
            <pc:sldMk cId="2379817091" sldId="360"/>
            <ac:spMk id="4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1:13:39.748" v="932" actId="1076"/>
          <ac:spMkLst>
            <pc:docMk/>
            <pc:sldMk cId="2379817091" sldId="360"/>
            <ac:spMk id="5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1:13:53.370" v="933" actId="1076"/>
          <ac:spMkLst>
            <pc:docMk/>
            <pc:sldMk cId="2379817091" sldId="360"/>
            <ac:spMk id="6" creationId="{00000000-0000-0000-0000-000000000000}"/>
          </ac:spMkLst>
        </pc:spChg>
        <pc:spChg chg="add del mod">
          <ac:chgData name="Le Manh Quan" userId="2f984887-39f4-4368-93b5-b670e85212db" providerId="ADAL" clId="{50D9B3FF-F4A1-3F47-8BF9-350095918794}" dt="2023-03-21T09:38:57.508" v="601" actId="478"/>
          <ac:spMkLst>
            <pc:docMk/>
            <pc:sldMk cId="2379817091" sldId="360"/>
            <ac:spMk id="7" creationId="{6897268E-F466-A894-5BCB-BF36DA8A1666}"/>
          </ac:spMkLst>
        </pc:spChg>
      </pc:sldChg>
      <pc:sldChg chg="del">
        <pc:chgData name="Le Manh Quan" userId="2f984887-39f4-4368-93b5-b670e85212db" providerId="ADAL" clId="{50D9B3FF-F4A1-3F47-8BF9-350095918794}" dt="2023-03-21T07:12:34.754" v="170" actId="2696"/>
        <pc:sldMkLst>
          <pc:docMk/>
          <pc:sldMk cId="3252750666" sldId="369"/>
        </pc:sldMkLst>
      </pc:sldChg>
      <pc:sldChg chg="del">
        <pc:chgData name="Le Manh Quan" userId="2f984887-39f4-4368-93b5-b670e85212db" providerId="ADAL" clId="{50D9B3FF-F4A1-3F47-8BF9-350095918794}" dt="2023-03-21T07:12:35.241" v="171" actId="2696"/>
        <pc:sldMkLst>
          <pc:docMk/>
          <pc:sldMk cId="3536060123" sldId="370"/>
        </pc:sldMkLst>
      </pc:sldChg>
      <pc:sldChg chg="addSp delSp modSp mod delAnim modAnim">
        <pc:chgData name="Le Manh Quan" userId="2f984887-39f4-4368-93b5-b670e85212db" providerId="ADAL" clId="{50D9B3FF-F4A1-3F47-8BF9-350095918794}" dt="2023-03-22T01:51:56.765" v="1554" actId="20577"/>
        <pc:sldMkLst>
          <pc:docMk/>
          <pc:sldMk cId="778842055" sldId="371"/>
        </pc:sldMkLst>
        <pc:spChg chg="del">
          <ac:chgData name="Le Manh Quan" userId="2f984887-39f4-4368-93b5-b670e85212db" providerId="ADAL" clId="{50D9B3FF-F4A1-3F47-8BF9-350095918794}" dt="2023-03-22T01:14:52.486" v="940" actId="478"/>
          <ac:spMkLst>
            <pc:docMk/>
            <pc:sldMk cId="778842055" sldId="371"/>
            <ac:spMk id="2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1:14:47.116" v="938" actId="478"/>
          <ac:spMkLst>
            <pc:docMk/>
            <pc:sldMk cId="778842055" sldId="371"/>
            <ac:spMk id="3" creationId="{00000000-0000-0000-0000-000000000000}"/>
          </ac:spMkLst>
        </pc:spChg>
        <pc:spChg chg="add del">
          <ac:chgData name="Le Manh Quan" userId="2f984887-39f4-4368-93b5-b670e85212db" providerId="ADAL" clId="{50D9B3FF-F4A1-3F47-8BF9-350095918794}" dt="2023-03-22T01:16:26.436" v="988" actId="478"/>
          <ac:spMkLst>
            <pc:docMk/>
            <pc:sldMk cId="778842055" sldId="371"/>
            <ac:spMk id="4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1:49:01.398" v="1506" actId="403"/>
          <ac:spMkLst>
            <pc:docMk/>
            <pc:sldMk cId="778842055" sldId="371"/>
            <ac:spMk id="5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1:20:40.222" v="1004" actId="1076"/>
          <ac:spMkLst>
            <pc:docMk/>
            <pc:sldMk cId="778842055" sldId="371"/>
            <ac:spMk id="6" creationId="{2ADB42ED-F712-15D8-A8E6-A2585C8B89DA}"/>
          </ac:spMkLst>
        </pc:spChg>
        <pc:spChg chg="del">
          <ac:chgData name="Le Manh Quan" userId="2f984887-39f4-4368-93b5-b670e85212db" providerId="ADAL" clId="{50D9B3FF-F4A1-3F47-8BF9-350095918794}" dt="2023-03-22T01:16:34.243" v="990" actId="478"/>
          <ac:spMkLst>
            <pc:docMk/>
            <pc:sldMk cId="778842055" sldId="371"/>
            <ac:spMk id="13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1:16:34.243" v="990" actId="478"/>
          <ac:spMkLst>
            <pc:docMk/>
            <pc:sldMk cId="778842055" sldId="371"/>
            <ac:spMk id="15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1:16:34.243" v="990" actId="478"/>
          <ac:spMkLst>
            <pc:docMk/>
            <pc:sldMk cId="778842055" sldId="371"/>
            <ac:spMk id="17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1:42:28.374" v="1251" actId="121"/>
          <ac:spMkLst>
            <pc:docMk/>
            <pc:sldMk cId="778842055" sldId="371"/>
            <ac:spMk id="19" creationId="{DC3F6F7F-3797-1C23-A34E-2C1711832179}"/>
          </ac:spMkLst>
        </pc:spChg>
        <pc:spChg chg="add del mod">
          <ac:chgData name="Le Manh Quan" userId="2f984887-39f4-4368-93b5-b670e85212db" providerId="ADAL" clId="{50D9B3FF-F4A1-3F47-8BF9-350095918794}" dt="2023-03-22T01:22:37.754" v="1033" actId="478"/>
          <ac:spMkLst>
            <pc:docMk/>
            <pc:sldMk cId="778842055" sldId="371"/>
            <ac:spMk id="20" creationId="{33DD06C8-C6E8-6001-4326-EB1918469F72}"/>
          </ac:spMkLst>
        </pc:spChg>
        <pc:spChg chg="add mod">
          <ac:chgData name="Le Manh Quan" userId="2f984887-39f4-4368-93b5-b670e85212db" providerId="ADAL" clId="{50D9B3FF-F4A1-3F47-8BF9-350095918794}" dt="2023-03-22T01:42:28.374" v="1251" actId="121"/>
          <ac:spMkLst>
            <pc:docMk/>
            <pc:sldMk cId="778842055" sldId="371"/>
            <ac:spMk id="21" creationId="{7F1807E8-FB3D-0FCD-8CA4-801AD9073F78}"/>
          </ac:spMkLst>
        </pc:spChg>
        <pc:spChg chg="add mod">
          <ac:chgData name="Le Manh Quan" userId="2f984887-39f4-4368-93b5-b670e85212db" providerId="ADAL" clId="{50D9B3FF-F4A1-3F47-8BF9-350095918794}" dt="2023-03-22T01:42:28.374" v="1251" actId="121"/>
          <ac:spMkLst>
            <pc:docMk/>
            <pc:sldMk cId="778842055" sldId="371"/>
            <ac:spMk id="22" creationId="{6DCD1761-F0E2-CEF1-55F9-FCDE79DB817C}"/>
          </ac:spMkLst>
        </pc:spChg>
        <pc:spChg chg="add mod">
          <ac:chgData name="Le Manh Quan" userId="2f984887-39f4-4368-93b5-b670e85212db" providerId="ADAL" clId="{50D9B3FF-F4A1-3F47-8BF9-350095918794}" dt="2023-03-22T01:49:24.575" v="1520" actId="20577"/>
          <ac:spMkLst>
            <pc:docMk/>
            <pc:sldMk cId="778842055" sldId="371"/>
            <ac:spMk id="23" creationId="{6F26171F-2765-D424-6F28-885FB9673059}"/>
          </ac:spMkLst>
        </pc:spChg>
        <pc:spChg chg="add mod">
          <ac:chgData name="Le Manh Quan" userId="2f984887-39f4-4368-93b5-b670e85212db" providerId="ADAL" clId="{50D9B3FF-F4A1-3F47-8BF9-350095918794}" dt="2023-03-22T01:49:34.924" v="1534" actId="20577"/>
          <ac:spMkLst>
            <pc:docMk/>
            <pc:sldMk cId="778842055" sldId="371"/>
            <ac:spMk id="24" creationId="{9F1A904A-CF46-32E4-7A5C-A2F0D711B929}"/>
          </ac:spMkLst>
        </pc:spChg>
        <pc:spChg chg="add mod">
          <ac:chgData name="Le Manh Quan" userId="2f984887-39f4-4368-93b5-b670e85212db" providerId="ADAL" clId="{50D9B3FF-F4A1-3F47-8BF9-350095918794}" dt="2023-03-22T01:46:33.426" v="1460" actId="167"/>
          <ac:spMkLst>
            <pc:docMk/>
            <pc:sldMk cId="778842055" sldId="371"/>
            <ac:spMk id="25" creationId="{E04F5CDA-AE57-3281-3740-A43D6F8FD723}"/>
          </ac:spMkLst>
        </pc:spChg>
        <pc:spChg chg="add del mod">
          <ac:chgData name="Le Manh Quan" userId="2f984887-39f4-4368-93b5-b670e85212db" providerId="ADAL" clId="{50D9B3FF-F4A1-3F47-8BF9-350095918794}" dt="2023-03-22T01:28:59.182" v="1133" actId="767"/>
          <ac:spMkLst>
            <pc:docMk/>
            <pc:sldMk cId="778842055" sldId="371"/>
            <ac:spMk id="26" creationId="{B3F429E8-E637-B7FD-06AE-84A15F1761B9}"/>
          </ac:spMkLst>
        </pc:spChg>
        <pc:spChg chg="add del mod">
          <ac:chgData name="Le Manh Quan" userId="2f984887-39f4-4368-93b5-b670e85212db" providerId="ADAL" clId="{50D9B3FF-F4A1-3F47-8BF9-350095918794}" dt="2023-03-22T01:42:28.976" v="1252" actId="47"/>
          <ac:spMkLst>
            <pc:docMk/>
            <pc:sldMk cId="778842055" sldId="371"/>
            <ac:spMk id="27" creationId="{E3E395AD-8B60-51EC-3A6B-5287493AC788}"/>
          </ac:spMkLst>
        </pc:spChg>
        <pc:spChg chg="add mod">
          <ac:chgData name="Le Manh Quan" userId="2f984887-39f4-4368-93b5-b670e85212db" providerId="ADAL" clId="{50D9B3FF-F4A1-3F47-8BF9-350095918794}" dt="2023-03-22T01:48:27.107" v="1494" actId="167"/>
          <ac:spMkLst>
            <pc:docMk/>
            <pc:sldMk cId="778842055" sldId="371"/>
            <ac:spMk id="28" creationId="{86F1B828-11BE-B858-46AC-BF679D954E19}"/>
          </ac:spMkLst>
        </pc:spChg>
        <pc:spChg chg="add mod">
          <ac:chgData name="Le Manh Quan" userId="2f984887-39f4-4368-93b5-b670e85212db" providerId="ADAL" clId="{50D9B3FF-F4A1-3F47-8BF9-350095918794}" dt="2023-03-22T01:48:34.436" v="1495" actId="167"/>
          <ac:spMkLst>
            <pc:docMk/>
            <pc:sldMk cId="778842055" sldId="371"/>
            <ac:spMk id="29" creationId="{8122820B-E72B-D696-96CA-081709A26B8E}"/>
          </ac:spMkLst>
        </pc:spChg>
        <pc:spChg chg="add mod">
          <ac:chgData name="Le Manh Quan" userId="2f984887-39f4-4368-93b5-b670e85212db" providerId="ADAL" clId="{50D9B3FF-F4A1-3F47-8BF9-350095918794}" dt="2023-03-22T01:48:34.436" v="1495" actId="167"/>
          <ac:spMkLst>
            <pc:docMk/>
            <pc:sldMk cId="778842055" sldId="371"/>
            <ac:spMk id="30" creationId="{8F2A041B-0531-9CCC-29DB-F04D3F804E6A}"/>
          </ac:spMkLst>
        </pc:spChg>
        <pc:spChg chg="add mod">
          <ac:chgData name="Le Manh Quan" userId="2f984887-39f4-4368-93b5-b670e85212db" providerId="ADAL" clId="{50D9B3FF-F4A1-3F47-8BF9-350095918794}" dt="2023-03-22T01:48:34.436" v="1495" actId="167"/>
          <ac:spMkLst>
            <pc:docMk/>
            <pc:sldMk cId="778842055" sldId="371"/>
            <ac:spMk id="31" creationId="{6A72E471-D987-B857-70DB-FE795D226385}"/>
          </ac:spMkLst>
        </pc:spChg>
        <pc:spChg chg="add mod">
          <ac:chgData name="Le Manh Quan" userId="2f984887-39f4-4368-93b5-b670e85212db" providerId="ADAL" clId="{50D9B3FF-F4A1-3F47-8BF9-350095918794}" dt="2023-03-22T01:48:34.436" v="1495" actId="167"/>
          <ac:spMkLst>
            <pc:docMk/>
            <pc:sldMk cId="778842055" sldId="371"/>
            <ac:spMk id="32" creationId="{3A533384-DCBC-7D62-A9DE-CD8712531CCC}"/>
          </ac:spMkLst>
        </pc:spChg>
        <pc:spChg chg="add mod">
          <ac:chgData name="Le Manh Quan" userId="2f984887-39f4-4368-93b5-b670e85212db" providerId="ADAL" clId="{50D9B3FF-F4A1-3F47-8BF9-350095918794}" dt="2023-03-22T01:50:26.717" v="1537" actId="1076"/>
          <ac:spMkLst>
            <pc:docMk/>
            <pc:sldMk cId="778842055" sldId="371"/>
            <ac:spMk id="33" creationId="{D5914AB7-0FF2-2309-2D7B-824E95D379D0}"/>
          </ac:spMkLst>
        </pc:spChg>
        <pc:spChg chg="add mod">
          <ac:chgData name="Le Manh Quan" userId="2f984887-39f4-4368-93b5-b670e85212db" providerId="ADAL" clId="{50D9B3FF-F4A1-3F47-8BF9-350095918794}" dt="2023-03-22T01:51:42.937" v="1550" actId="1076"/>
          <ac:spMkLst>
            <pc:docMk/>
            <pc:sldMk cId="778842055" sldId="371"/>
            <ac:spMk id="34" creationId="{288EF986-578F-B6FB-CC49-561F7355A472}"/>
          </ac:spMkLst>
        </pc:spChg>
        <pc:spChg chg="add mod">
          <ac:chgData name="Le Manh Quan" userId="2f984887-39f4-4368-93b5-b670e85212db" providerId="ADAL" clId="{50D9B3FF-F4A1-3F47-8BF9-350095918794}" dt="2023-03-22T01:51:52.456" v="1552" actId="1076"/>
          <ac:spMkLst>
            <pc:docMk/>
            <pc:sldMk cId="778842055" sldId="371"/>
            <ac:spMk id="35" creationId="{0D465E21-44ED-F046-1C2B-1584110BC212}"/>
          </ac:spMkLst>
        </pc:spChg>
        <pc:spChg chg="add mod">
          <ac:chgData name="Le Manh Quan" userId="2f984887-39f4-4368-93b5-b670e85212db" providerId="ADAL" clId="{50D9B3FF-F4A1-3F47-8BF9-350095918794}" dt="2023-03-22T01:51:56.765" v="1554" actId="20577"/>
          <ac:spMkLst>
            <pc:docMk/>
            <pc:sldMk cId="778842055" sldId="371"/>
            <ac:spMk id="36" creationId="{51CD6965-FA8B-6C27-6B5A-F720B7B1B670}"/>
          </ac:spMkLst>
        </pc:spChg>
        <pc:picChg chg="add del mod">
          <ac:chgData name="Le Manh Quan" userId="2f984887-39f4-4368-93b5-b670e85212db" providerId="ADAL" clId="{50D9B3FF-F4A1-3F47-8BF9-350095918794}" dt="2023-03-22T01:19:39.890" v="999" actId="478"/>
          <ac:picMkLst>
            <pc:docMk/>
            <pc:sldMk cId="778842055" sldId="371"/>
            <ac:picMk id="11" creationId="{631AC043-19AD-1A7D-24AD-EE41EC6A5B0F}"/>
          </ac:picMkLst>
        </pc:pic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7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8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10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12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14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16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1:16:34.243" v="990" actId="478"/>
          <ac:cxnSpMkLst>
            <pc:docMk/>
            <pc:sldMk cId="778842055" sldId="371"/>
            <ac:cxnSpMk id="18" creationId="{00000000-0000-0000-0000-000000000000}"/>
          </ac:cxnSpMkLst>
        </pc:cxnChg>
      </pc:sldChg>
      <pc:sldChg chg="del">
        <pc:chgData name="Le Manh Quan" userId="2f984887-39f4-4368-93b5-b670e85212db" providerId="ADAL" clId="{50D9B3FF-F4A1-3F47-8BF9-350095918794}" dt="2023-03-22T01:52:08.971" v="1555" actId="2696"/>
        <pc:sldMkLst>
          <pc:docMk/>
          <pc:sldMk cId="1382394091" sldId="372"/>
        </pc:sldMkLst>
      </pc:sldChg>
      <pc:sldChg chg="modSp mod">
        <pc:chgData name="Le Manh Quan" userId="2f984887-39f4-4368-93b5-b670e85212db" providerId="ADAL" clId="{50D9B3FF-F4A1-3F47-8BF9-350095918794}" dt="2023-03-22T02:15:25.415" v="2036" actId="1076"/>
        <pc:sldMkLst>
          <pc:docMk/>
          <pc:sldMk cId="2423821912" sldId="373"/>
        </pc:sldMkLst>
        <pc:spChg chg="mod">
          <ac:chgData name="Le Manh Quan" userId="2f984887-39f4-4368-93b5-b670e85212db" providerId="ADAL" clId="{50D9B3FF-F4A1-3F47-8BF9-350095918794}" dt="2023-03-22T02:15:25.415" v="2036" actId="1076"/>
          <ac:spMkLst>
            <pc:docMk/>
            <pc:sldMk cId="2423821912" sldId="373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50D9B3FF-F4A1-3F47-8BF9-350095918794}" dt="2023-03-22T02:19:41.900" v="2037" actId="2696"/>
        <pc:sldMkLst>
          <pc:docMk/>
          <pc:sldMk cId="2529323502" sldId="374"/>
        </pc:sldMkLst>
      </pc:sldChg>
      <pc:sldChg chg="addSp delSp modSp mod delAnim modAnim">
        <pc:chgData name="Le Manh Quan" userId="2f984887-39f4-4368-93b5-b670e85212db" providerId="ADAL" clId="{50D9B3FF-F4A1-3F47-8BF9-350095918794}" dt="2023-03-22T02:50:00.696" v="2134" actId="20577"/>
        <pc:sldMkLst>
          <pc:docMk/>
          <pc:sldMk cId="1235978213" sldId="375"/>
        </pc:sldMkLst>
        <pc:spChg chg="del">
          <ac:chgData name="Le Manh Quan" userId="2f984887-39f4-4368-93b5-b670e85212db" providerId="ADAL" clId="{50D9B3FF-F4A1-3F47-8BF9-350095918794}" dt="2023-03-22T02:20:03.924" v="2039" actId="478"/>
          <ac:spMkLst>
            <pc:docMk/>
            <pc:sldMk cId="1235978213" sldId="375"/>
            <ac:spMk id="2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22:16.325" v="2044" actId="478"/>
          <ac:spMkLst>
            <pc:docMk/>
            <pc:sldMk cId="1235978213" sldId="375"/>
            <ac:spMk id="4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22:18.869" v="2046" actId="478"/>
          <ac:spMkLst>
            <pc:docMk/>
            <pc:sldMk cId="1235978213" sldId="375"/>
            <ac:spMk id="5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22:17.701" v="2045" actId="478"/>
          <ac:spMkLst>
            <pc:docMk/>
            <pc:sldMk cId="1235978213" sldId="375"/>
            <ac:spMk id="6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2:50:00.696" v="2134" actId="20577"/>
          <ac:spMkLst>
            <pc:docMk/>
            <pc:sldMk cId="1235978213" sldId="375"/>
            <ac:spMk id="7" creationId="{0F7B0399-6A8F-8C1F-7D41-BBED2539AA8A}"/>
          </ac:spMkLst>
        </pc:spChg>
        <pc:spChg chg="add mod">
          <ac:chgData name="Le Manh Quan" userId="2f984887-39f4-4368-93b5-b670e85212db" providerId="ADAL" clId="{50D9B3FF-F4A1-3F47-8BF9-350095918794}" dt="2023-03-22T02:25:49.096" v="2097" actId="207"/>
          <ac:spMkLst>
            <pc:docMk/>
            <pc:sldMk cId="1235978213" sldId="375"/>
            <ac:spMk id="10" creationId="{28769678-8CF2-A7B4-DC31-01976A9851A1}"/>
          </ac:spMkLst>
        </pc:spChg>
        <pc:spChg chg="add mod">
          <ac:chgData name="Le Manh Quan" userId="2f984887-39f4-4368-93b5-b670e85212db" providerId="ADAL" clId="{50D9B3FF-F4A1-3F47-8BF9-350095918794}" dt="2023-03-22T02:42:24.353" v="2104" actId="1076"/>
          <ac:spMkLst>
            <pc:docMk/>
            <pc:sldMk cId="1235978213" sldId="375"/>
            <ac:spMk id="11" creationId="{AF2E2BF8-AFB6-D737-5F86-88F84DC64F83}"/>
          </ac:spMkLst>
        </pc:spChg>
        <pc:spChg chg="add mod">
          <ac:chgData name="Le Manh Quan" userId="2f984887-39f4-4368-93b5-b670e85212db" providerId="ADAL" clId="{50D9B3FF-F4A1-3F47-8BF9-350095918794}" dt="2023-03-22T02:42:34.060" v="2105" actId="1076"/>
          <ac:spMkLst>
            <pc:docMk/>
            <pc:sldMk cId="1235978213" sldId="375"/>
            <ac:spMk id="12" creationId="{A38A45ED-F279-B36D-A991-06DEFE5E0E4A}"/>
          </ac:spMkLst>
        </pc:spChg>
        <pc:spChg chg="add mod">
          <ac:chgData name="Le Manh Quan" userId="2f984887-39f4-4368-93b5-b670e85212db" providerId="ADAL" clId="{50D9B3FF-F4A1-3F47-8BF9-350095918794}" dt="2023-03-22T02:42:39.415" v="2106" actId="1076"/>
          <ac:spMkLst>
            <pc:docMk/>
            <pc:sldMk cId="1235978213" sldId="375"/>
            <ac:spMk id="13" creationId="{1CD608A5-074B-AB47-4885-465ADA194073}"/>
          </ac:spMkLst>
        </pc:spChg>
        <pc:spChg chg="add mod">
          <ac:chgData name="Le Manh Quan" userId="2f984887-39f4-4368-93b5-b670e85212db" providerId="ADAL" clId="{50D9B3FF-F4A1-3F47-8BF9-350095918794}" dt="2023-03-22T02:46:40.204" v="2108" actId="1076"/>
          <ac:spMkLst>
            <pc:docMk/>
            <pc:sldMk cId="1235978213" sldId="375"/>
            <ac:spMk id="14" creationId="{C82BB33C-315E-ECF3-9068-545045DC4DB4}"/>
          </ac:spMkLst>
        </pc:spChg>
        <pc:spChg chg="add mod">
          <ac:chgData name="Le Manh Quan" userId="2f984887-39f4-4368-93b5-b670e85212db" providerId="ADAL" clId="{50D9B3FF-F4A1-3F47-8BF9-350095918794}" dt="2023-03-22T02:46:48.032" v="2112" actId="20577"/>
          <ac:spMkLst>
            <pc:docMk/>
            <pc:sldMk cId="1235978213" sldId="375"/>
            <ac:spMk id="15" creationId="{20E0968A-560E-5AB8-1C70-A1F705FFC5F6}"/>
          </ac:spMkLst>
        </pc:spChg>
        <pc:spChg chg="add mod">
          <ac:chgData name="Le Manh Quan" userId="2f984887-39f4-4368-93b5-b670e85212db" providerId="ADAL" clId="{50D9B3FF-F4A1-3F47-8BF9-350095918794}" dt="2023-03-22T02:48:44.213" v="2114" actId="1076"/>
          <ac:spMkLst>
            <pc:docMk/>
            <pc:sldMk cId="1235978213" sldId="375"/>
            <ac:spMk id="16" creationId="{B11641CB-9CC2-B2A9-7F7E-7A0246FE4CFD}"/>
          </ac:spMkLst>
        </pc:spChg>
        <pc:spChg chg="add mod">
          <ac:chgData name="Le Manh Quan" userId="2f984887-39f4-4368-93b5-b670e85212db" providerId="ADAL" clId="{50D9B3FF-F4A1-3F47-8BF9-350095918794}" dt="2023-03-22T02:48:49.302" v="2116" actId="1076"/>
          <ac:spMkLst>
            <pc:docMk/>
            <pc:sldMk cId="1235978213" sldId="375"/>
            <ac:spMk id="17" creationId="{53E1EFBD-CFFF-0C60-B86D-99E26879C4A3}"/>
          </ac:spMkLst>
        </pc:spChg>
        <pc:spChg chg="add mod">
          <ac:chgData name="Le Manh Quan" userId="2f984887-39f4-4368-93b5-b670e85212db" providerId="ADAL" clId="{50D9B3FF-F4A1-3F47-8BF9-350095918794}" dt="2023-03-22T02:48:57.809" v="2118" actId="1076"/>
          <ac:spMkLst>
            <pc:docMk/>
            <pc:sldMk cId="1235978213" sldId="375"/>
            <ac:spMk id="18" creationId="{1E350BA4-91BD-B7CE-1777-053C9486856F}"/>
          </ac:spMkLst>
        </pc:spChg>
        <pc:spChg chg="add mod">
          <ac:chgData name="Le Manh Quan" userId="2f984887-39f4-4368-93b5-b670e85212db" providerId="ADAL" clId="{50D9B3FF-F4A1-3F47-8BF9-350095918794}" dt="2023-03-22T02:49:03.289" v="2120" actId="1076"/>
          <ac:spMkLst>
            <pc:docMk/>
            <pc:sldMk cId="1235978213" sldId="375"/>
            <ac:spMk id="19" creationId="{F8B2CE0A-ED66-9297-2AEA-61413B55E996}"/>
          </ac:spMkLst>
        </pc:spChg>
        <pc:spChg chg="add mod">
          <ac:chgData name="Le Manh Quan" userId="2f984887-39f4-4368-93b5-b670e85212db" providerId="ADAL" clId="{50D9B3FF-F4A1-3F47-8BF9-350095918794}" dt="2023-03-22T02:49:13.638" v="2122" actId="1076"/>
          <ac:spMkLst>
            <pc:docMk/>
            <pc:sldMk cId="1235978213" sldId="375"/>
            <ac:spMk id="20" creationId="{A44568CB-7B58-B38B-0B66-D5B5F0E21305}"/>
          </ac:spMkLst>
        </pc:spChg>
        <pc:spChg chg="add mod">
          <ac:chgData name="Le Manh Quan" userId="2f984887-39f4-4368-93b5-b670e85212db" providerId="ADAL" clId="{50D9B3FF-F4A1-3F47-8BF9-350095918794}" dt="2023-03-22T02:49:22.716" v="2124" actId="1076"/>
          <ac:spMkLst>
            <pc:docMk/>
            <pc:sldMk cId="1235978213" sldId="375"/>
            <ac:spMk id="21" creationId="{619A14E4-DF9E-F2E6-B58E-36812C37C616}"/>
          </ac:spMkLst>
        </pc:spChg>
        <pc:spChg chg="add mod">
          <ac:chgData name="Le Manh Quan" userId="2f984887-39f4-4368-93b5-b670e85212db" providerId="ADAL" clId="{50D9B3FF-F4A1-3F47-8BF9-350095918794}" dt="2023-03-22T02:49:39.265" v="2127" actId="1076"/>
          <ac:spMkLst>
            <pc:docMk/>
            <pc:sldMk cId="1235978213" sldId="375"/>
            <ac:spMk id="22" creationId="{35DEA045-6988-D084-608E-D9DA906C6C13}"/>
          </ac:spMkLst>
        </pc:spChg>
        <pc:spChg chg="add mod">
          <ac:chgData name="Le Manh Quan" userId="2f984887-39f4-4368-93b5-b670e85212db" providerId="ADAL" clId="{50D9B3FF-F4A1-3F47-8BF9-350095918794}" dt="2023-03-22T02:49:45.498" v="2129" actId="1076"/>
          <ac:spMkLst>
            <pc:docMk/>
            <pc:sldMk cId="1235978213" sldId="375"/>
            <ac:spMk id="23" creationId="{06CF3C5C-D793-F6A5-D3E1-4760A5332020}"/>
          </ac:spMkLst>
        </pc:spChg>
        <pc:picChg chg="add del mod">
          <ac:chgData name="Le Manh Quan" userId="2f984887-39f4-4368-93b5-b670e85212db" providerId="ADAL" clId="{50D9B3FF-F4A1-3F47-8BF9-350095918794}" dt="2023-03-22T02:22:55.730" v="2054" actId="478"/>
          <ac:picMkLst>
            <pc:docMk/>
            <pc:sldMk cId="1235978213" sldId="375"/>
            <ac:picMk id="9" creationId="{FC296389-804E-BA7F-DFA4-861654736959}"/>
          </ac:picMkLst>
        </pc:picChg>
      </pc:sldChg>
      <pc:sldChg chg="del">
        <pc:chgData name="Le Manh Quan" userId="2f984887-39f4-4368-93b5-b670e85212db" providerId="ADAL" clId="{50D9B3FF-F4A1-3F47-8BF9-350095918794}" dt="2023-03-22T02:50:18.891" v="2135" actId="2696"/>
        <pc:sldMkLst>
          <pc:docMk/>
          <pc:sldMk cId="645726706" sldId="376"/>
        </pc:sldMkLst>
      </pc:sldChg>
      <pc:sldChg chg="addSp delSp modSp add mod delAnim modAnim">
        <pc:chgData name="Le Manh Quan" userId="2f984887-39f4-4368-93b5-b670e85212db" providerId="ADAL" clId="{50D9B3FF-F4A1-3F47-8BF9-350095918794}" dt="2023-03-22T04:29:23.785" v="4372" actId="20577"/>
        <pc:sldMkLst>
          <pc:docMk/>
          <pc:sldMk cId="834733092" sldId="376"/>
        </pc:sldMkLst>
        <pc:spChg chg="mod">
          <ac:chgData name="Le Manh Quan" userId="2f984887-39f4-4368-93b5-b670e85212db" providerId="ADAL" clId="{50D9B3FF-F4A1-3F47-8BF9-350095918794}" dt="2023-03-22T04:29:23.785" v="4372" actId="20577"/>
          <ac:spMkLst>
            <pc:docMk/>
            <pc:sldMk cId="834733092" sldId="376"/>
            <ac:spMk id="2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4:26:12.022" v="4250" actId="1076"/>
          <ac:spMkLst>
            <pc:docMk/>
            <pc:sldMk cId="834733092" sldId="376"/>
            <ac:spMk id="4" creationId="{3687FA4A-2D19-D5F6-B9D6-05DDD2CD94B7}"/>
          </ac:spMkLst>
        </pc:spChg>
        <pc:spChg chg="add mod">
          <ac:chgData name="Le Manh Quan" userId="2f984887-39f4-4368-93b5-b670e85212db" providerId="ADAL" clId="{50D9B3FF-F4A1-3F47-8BF9-350095918794}" dt="2023-03-22T04:26:29.281" v="4259" actId="20577"/>
          <ac:spMkLst>
            <pc:docMk/>
            <pc:sldMk cId="834733092" sldId="376"/>
            <ac:spMk id="5" creationId="{ECBB996C-2413-3A06-E38A-779FAE440110}"/>
          </ac:spMkLst>
        </pc:spChg>
        <pc:spChg chg="mod">
          <ac:chgData name="Le Manh Quan" userId="2f984887-39f4-4368-93b5-b670e85212db" providerId="ADAL" clId="{50D9B3FF-F4A1-3F47-8BF9-350095918794}" dt="2023-03-22T04:25:50.712" v="4240" actId="1076"/>
          <ac:spMkLst>
            <pc:docMk/>
            <pc:sldMk cId="834733092" sldId="376"/>
            <ac:spMk id="6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4:26:48.956" v="4275" actId="1076"/>
          <ac:spMkLst>
            <pc:docMk/>
            <pc:sldMk cId="834733092" sldId="376"/>
            <ac:spMk id="7" creationId="{C0C7C546-B6BF-0295-2EEE-C18238B0FE64}"/>
          </ac:spMkLst>
        </pc:spChg>
        <pc:spChg chg="add mod">
          <ac:chgData name="Le Manh Quan" userId="2f984887-39f4-4368-93b5-b670e85212db" providerId="ADAL" clId="{50D9B3FF-F4A1-3F47-8BF9-350095918794}" dt="2023-03-22T04:27:43.159" v="4313" actId="1076"/>
          <ac:spMkLst>
            <pc:docMk/>
            <pc:sldMk cId="834733092" sldId="376"/>
            <ac:spMk id="8" creationId="{51E6E747-69B0-EA5A-840D-A6B911384FD1}"/>
          </ac:spMkLst>
        </pc:spChg>
        <pc:spChg chg="add mod">
          <ac:chgData name="Le Manh Quan" userId="2f984887-39f4-4368-93b5-b670e85212db" providerId="ADAL" clId="{50D9B3FF-F4A1-3F47-8BF9-350095918794}" dt="2023-03-22T04:28:24.143" v="4345" actId="1076"/>
          <ac:spMkLst>
            <pc:docMk/>
            <pc:sldMk cId="834733092" sldId="376"/>
            <ac:spMk id="9" creationId="{D9402417-9C5E-C0C9-625A-9B42A94703C7}"/>
          </ac:spMkLst>
        </pc:spChg>
        <pc:spChg chg="del">
          <ac:chgData name="Le Manh Quan" userId="2f984887-39f4-4368-93b5-b670e85212db" providerId="ADAL" clId="{50D9B3FF-F4A1-3F47-8BF9-350095918794}" dt="2023-03-22T04:17:33.341" v="3831" actId="478"/>
          <ac:spMkLst>
            <pc:docMk/>
            <pc:sldMk cId="834733092" sldId="376"/>
            <ac:spMk id="10" creationId="{7B65C850-91F8-2B10-827D-C45131A3A4E2}"/>
          </ac:spMkLst>
        </pc:spChg>
        <pc:spChg chg="del">
          <ac:chgData name="Le Manh Quan" userId="2f984887-39f4-4368-93b5-b670e85212db" providerId="ADAL" clId="{50D9B3FF-F4A1-3F47-8BF9-350095918794}" dt="2023-03-22T04:17:35.589" v="3832" actId="478"/>
          <ac:spMkLst>
            <pc:docMk/>
            <pc:sldMk cId="834733092" sldId="376"/>
            <ac:spMk id="11" creationId="{B987193A-D784-DF56-C2B4-C8E4D1FA7F79}"/>
          </ac:spMkLst>
        </pc:spChg>
        <pc:spChg chg="del">
          <ac:chgData name="Le Manh Quan" userId="2f984887-39f4-4368-93b5-b670e85212db" providerId="ADAL" clId="{50D9B3FF-F4A1-3F47-8BF9-350095918794}" dt="2023-03-22T04:17:36.935" v="3833" actId="478"/>
          <ac:spMkLst>
            <pc:docMk/>
            <pc:sldMk cId="834733092" sldId="376"/>
            <ac:spMk id="12" creationId="{1079902E-DC04-CC79-169E-17CBA20E2F73}"/>
          </ac:spMkLst>
        </pc:spChg>
        <pc:spChg chg="del">
          <ac:chgData name="Le Manh Quan" userId="2f984887-39f4-4368-93b5-b670e85212db" providerId="ADAL" clId="{50D9B3FF-F4A1-3F47-8BF9-350095918794}" dt="2023-03-22T04:17:39.653" v="3835" actId="478"/>
          <ac:spMkLst>
            <pc:docMk/>
            <pc:sldMk cId="834733092" sldId="376"/>
            <ac:spMk id="13" creationId="{CDFA4DC3-82E6-9592-A68C-847CCDEDDE23}"/>
          </ac:spMkLst>
        </pc:spChg>
        <pc:spChg chg="del">
          <ac:chgData name="Le Manh Quan" userId="2f984887-39f4-4368-93b5-b670e85212db" providerId="ADAL" clId="{50D9B3FF-F4A1-3F47-8BF9-350095918794}" dt="2023-03-22T04:17:38.067" v="3834" actId="478"/>
          <ac:spMkLst>
            <pc:docMk/>
            <pc:sldMk cId="834733092" sldId="376"/>
            <ac:spMk id="14" creationId="{539A232D-654E-37E8-B013-7E06095989AF}"/>
          </ac:spMkLst>
        </pc:spChg>
        <pc:spChg chg="del">
          <ac:chgData name="Le Manh Quan" userId="2f984887-39f4-4368-93b5-b670e85212db" providerId="ADAL" clId="{50D9B3FF-F4A1-3F47-8BF9-350095918794}" dt="2023-03-22T04:17:41.046" v="3836" actId="478"/>
          <ac:spMkLst>
            <pc:docMk/>
            <pc:sldMk cId="834733092" sldId="376"/>
            <ac:spMk id="15" creationId="{60905FF9-5A29-FF5A-7CD1-A8CFB48ADF21}"/>
          </ac:spMkLst>
        </pc:spChg>
        <pc:spChg chg="del">
          <ac:chgData name="Le Manh Quan" userId="2f984887-39f4-4368-93b5-b670e85212db" providerId="ADAL" clId="{50D9B3FF-F4A1-3F47-8BF9-350095918794}" dt="2023-03-22T04:17:44.033" v="3837" actId="478"/>
          <ac:spMkLst>
            <pc:docMk/>
            <pc:sldMk cId="834733092" sldId="376"/>
            <ac:spMk id="16" creationId="{4E578D28-72A5-7142-FEBA-95DD37289DA5}"/>
          </ac:spMkLst>
        </pc:spChg>
        <pc:spChg chg="add mod">
          <ac:chgData name="Le Manh Quan" userId="2f984887-39f4-4368-93b5-b670e85212db" providerId="ADAL" clId="{50D9B3FF-F4A1-3F47-8BF9-350095918794}" dt="2023-03-22T04:28:37.940" v="4356" actId="20577"/>
          <ac:spMkLst>
            <pc:docMk/>
            <pc:sldMk cId="834733092" sldId="376"/>
            <ac:spMk id="17" creationId="{3DDE7B66-4A45-05A1-4261-C03E9B02418D}"/>
          </ac:spMkLst>
        </pc:spChg>
        <pc:spChg chg="add mod">
          <ac:chgData name="Le Manh Quan" userId="2f984887-39f4-4368-93b5-b670e85212db" providerId="ADAL" clId="{50D9B3FF-F4A1-3F47-8BF9-350095918794}" dt="2023-03-22T04:28:56.590" v="4371" actId="1076"/>
          <ac:spMkLst>
            <pc:docMk/>
            <pc:sldMk cId="834733092" sldId="376"/>
            <ac:spMk id="18" creationId="{A52FB950-2A31-0B60-6F29-F6C49E9F4676}"/>
          </ac:spMkLst>
        </pc:spChg>
      </pc:sldChg>
      <pc:sldChg chg="addSp delSp modSp mod delAnim modAnim">
        <pc:chgData name="Le Manh Quan" userId="2f984887-39f4-4368-93b5-b670e85212db" providerId="ADAL" clId="{50D9B3FF-F4A1-3F47-8BF9-350095918794}" dt="2023-03-22T03:04:57.799" v="2882" actId="20577"/>
        <pc:sldMkLst>
          <pc:docMk/>
          <pc:sldMk cId="1183490526" sldId="377"/>
        </pc:sldMkLst>
        <pc:spChg chg="del">
          <ac:chgData name="Le Manh Quan" userId="2f984887-39f4-4368-93b5-b670e85212db" providerId="ADAL" clId="{50D9B3FF-F4A1-3F47-8BF9-350095918794}" dt="2023-03-22T02:55:02.322" v="2137" actId="478"/>
          <ac:spMkLst>
            <pc:docMk/>
            <pc:sldMk cId="1183490526" sldId="377"/>
            <ac:spMk id="2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2:57:18.792" v="2229" actId="1076"/>
          <ac:spMkLst>
            <pc:docMk/>
            <pc:sldMk cId="1183490526" sldId="377"/>
            <ac:spMk id="3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3:00:31.459" v="2500" actId="255"/>
          <ac:spMkLst>
            <pc:docMk/>
            <pc:sldMk cId="1183490526" sldId="377"/>
            <ac:spMk id="4" creationId="{6041545F-0FDB-6A16-CE36-7A37B788AFF2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5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6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7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8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9" creationId="{00000000-0000-0000-0000-000000000000}"/>
          </ac:spMkLst>
        </pc:spChg>
        <pc:spChg chg="del">
          <ac:chgData name="Le Manh Quan" userId="2f984887-39f4-4368-93b5-b670e85212db" providerId="ADAL" clId="{50D9B3FF-F4A1-3F47-8BF9-350095918794}" dt="2023-03-22T02:55:42.116" v="2221" actId="478"/>
          <ac:spMkLst>
            <pc:docMk/>
            <pc:sldMk cId="1183490526" sldId="377"/>
            <ac:spMk id="10" creationId="{00000000-0000-0000-0000-000000000000}"/>
          </ac:spMkLst>
        </pc:spChg>
        <pc:spChg chg="add mod">
          <ac:chgData name="Le Manh Quan" userId="2f984887-39f4-4368-93b5-b670e85212db" providerId="ADAL" clId="{50D9B3FF-F4A1-3F47-8BF9-350095918794}" dt="2023-03-22T03:03:30.838" v="2743" actId="20577"/>
          <ac:spMkLst>
            <pc:docMk/>
            <pc:sldMk cId="1183490526" sldId="377"/>
            <ac:spMk id="11" creationId="{D09CD0BA-A690-60F9-44DA-F7ED88F57DE8}"/>
          </ac:spMkLst>
        </pc:spChg>
        <pc:spChg chg="add mod">
          <ac:chgData name="Le Manh Quan" userId="2f984887-39f4-4368-93b5-b670e85212db" providerId="ADAL" clId="{50D9B3FF-F4A1-3F47-8BF9-350095918794}" dt="2023-03-22T03:04:00.976" v="2776" actId="1076"/>
          <ac:spMkLst>
            <pc:docMk/>
            <pc:sldMk cId="1183490526" sldId="377"/>
            <ac:spMk id="14" creationId="{D1B8CB11-42B3-57C8-3783-E237B70602A5}"/>
          </ac:spMkLst>
        </pc:spChg>
        <pc:spChg chg="add mod">
          <ac:chgData name="Le Manh Quan" userId="2f984887-39f4-4368-93b5-b670e85212db" providerId="ADAL" clId="{50D9B3FF-F4A1-3F47-8BF9-350095918794}" dt="2023-03-22T03:04:23.160" v="2826" actId="20577"/>
          <ac:spMkLst>
            <pc:docMk/>
            <pc:sldMk cId="1183490526" sldId="377"/>
            <ac:spMk id="16" creationId="{482028D6-D867-3CC3-A09B-F18750EC818D}"/>
          </ac:spMkLst>
        </pc:spChg>
        <pc:spChg chg="add mod">
          <ac:chgData name="Le Manh Quan" userId="2f984887-39f4-4368-93b5-b670e85212db" providerId="ADAL" clId="{50D9B3FF-F4A1-3F47-8BF9-350095918794}" dt="2023-03-22T03:04:57.799" v="2882" actId="20577"/>
          <ac:spMkLst>
            <pc:docMk/>
            <pc:sldMk cId="1183490526" sldId="377"/>
            <ac:spMk id="17" creationId="{F0DB9B19-3320-467F-EAFD-8852015556B9}"/>
          </ac:spMkLst>
        </pc:spChg>
        <pc:cxnChg chg="del">
          <ac:chgData name="Le Manh Quan" userId="2f984887-39f4-4368-93b5-b670e85212db" providerId="ADAL" clId="{50D9B3FF-F4A1-3F47-8BF9-350095918794}" dt="2023-03-22T02:55:42.116" v="2221" actId="478"/>
          <ac:cxnSpMkLst>
            <pc:docMk/>
            <pc:sldMk cId="1183490526" sldId="377"/>
            <ac:cxnSpMk id="12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2:55:42.116" v="2221" actId="478"/>
          <ac:cxnSpMkLst>
            <pc:docMk/>
            <pc:sldMk cId="1183490526" sldId="377"/>
            <ac:cxnSpMk id="13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2:55:42.116" v="2221" actId="478"/>
          <ac:cxnSpMkLst>
            <pc:docMk/>
            <pc:sldMk cId="1183490526" sldId="377"/>
            <ac:cxnSpMk id="15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2:55:42.116" v="2221" actId="478"/>
          <ac:cxnSpMkLst>
            <pc:docMk/>
            <pc:sldMk cId="1183490526" sldId="377"/>
            <ac:cxnSpMk id="19" creationId="{00000000-0000-0000-0000-000000000000}"/>
          </ac:cxnSpMkLst>
        </pc:cxnChg>
        <pc:cxnChg chg="del">
          <ac:chgData name="Le Manh Quan" userId="2f984887-39f4-4368-93b5-b670e85212db" providerId="ADAL" clId="{50D9B3FF-F4A1-3F47-8BF9-350095918794}" dt="2023-03-22T02:55:42.116" v="2221" actId="478"/>
          <ac:cxnSpMkLst>
            <pc:docMk/>
            <pc:sldMk cId="1183490526" sldId="377"/>
            <ac:cxnSpMk id="22" creationId="{00000000-0000-0000-0000-000000000000}"/>
          </ac:cxnSpMkLst>
        </pc:cxnChg>
      </pc:sldChg>
      <pc:sldChg chg="delSp modSp add del mod">
        <pc:chgData name="Le Manh Quan" userId="2f984887-39f4-4368-93b5-b670e85212db" providerId="ADAL" clId="{50D9B3FF-F4A1-3F47-8BF9-350095918794}" dt="2023-03-22T03:25:36.869" v="3547" actId="2696"/>
        <pc:sldMkLst>
          <pc:docMk/>
          <pc:sldMk cId="4118931466" sldId="378"/>
        </pc:sldMkLst>
        <pc:spChg chg="del mod">
          <ac:chgData name="Le Manh Quan" userId="2f984887-39f4-4368-93b5-b670e85212db" providerId="ADAL" clId="{50D9B3FF-F4A1-3F47-8BF9-350095918794}" dt="2023-03-22T03:25:27.481" v="3542" actId="21"/>
          <ac:spMkLst>
            <pc:docMk/>
            <pc:sldMk cId="4118931466" sldId="378"/>
            <ac:spMk id="2" creationId="{00000000-0000-0000-0000-000000000000}"/>
          </ac:spMkLst>
        </pc:spChg>
      </pc:sldChg>
      <pc:sldChg chg="modSp del mod">
        <pc:chgData name="Le Manh Quan" userId="2f984887-39f4-4368-93b5-b670e85212db" providerId="ADAL" clId="{50D9B3FF-F4A1-3F47-8BF9-350095918794}" dt="2023-03-22T04:16:24.273" v="3756" actId="2696"/>
        <pc:sldMkLst>
          <pc:docMk/>
          <pc:sldMk cId="3910360718" sldId="379"/>
        </pc:sldMkLst>
        <pc:spChg chg="mod">
          <ac:chgData name="Le Manh Quan" userId="2f984887-39f4-4368-93b5-b670e85212db" providerId="ADAL" clId="{50D9B3FF-F4A1-3F47-8BF9-350095918794}" dt="2023-03-22T03:24:27.387" v="3536" actId="1076"/>
          <ac:spMkLst>
            <pc:docMk/>
            <pc:sldMk cId="3910360718" sldId="379"/>
            <ac:spMk id="2" creationId="{00000000-0000-0000-0000-000000000000}"/>
          </ac:spMkLst>
        </pc:spChg>
      </pc:sldChg>
      <pc:sldChg chg="modSp mod">
        <pc:chgData name="Le Manh Quan" userId="2f984887-39f4-4368-93b5-b670e85212db" providerId="ADAL" clId="{50D9B3FF-F4A1-3F47-8BF9-350095918794}" dt="2023-03-22T03:07:31.589" v="2987" actId="1076"/>
        <pc:sldMkLst>
          <pc:docMk/>
          <pc:sldMk cId="1930300187" sldId="382"/>
        </pc:sldMkLst>
        <pc:spChg chg="mod">
          <ac:chgData name="Le Manh Quan" userId="2f984887-39f4-4368-93b5-b670e85212db" providerId="ADAL" clId="{50D9B3FF-F4A1-3F47-8BF9-350095918794}" dt="2023-03-22T03:07:31.589" v="2987" actId="1076"/>
          <ac:spMkLst>
            <pc:docMk/>
            <pc:sldMk cId="1930300187" sldId="382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50D9B3FF-F4A1-3F47-8BF9-350095918794}" dt="2023-03-22T03:08:00.923" v="2988" actId="2696"/>
        <pc:sldMkLst>
          <pc:docMk/>
          <pc:sldMk cId="899617936" sldId="383"/>
        </pc:sldMkLst>
      </pc:sldChg>
      <pc:sldChg chg="modSp mod">
        <pc:chgData name="Le Manh Quan" userId="2f984887-39f4-4368-93b5-b670e85212db" providerId="ADAL" clId="{50D9B3FF-F4A1-3F47-8BF9-350095918794}" dt="2023-03-22T03:19:31.558" v="3454" actId="1076"/>
        <pc:sldMkLst>
          <pc:docMk/>
          <pc:sldMk cId="3154319183" sldId="384"/>
        </pc:sldMkLst>
        <pc:spChg chg="mod">
          <ac:chgData name="Le Manh Quan" userId="2f984887-39f4-4368-93b5-b670e85212db" providerId="ADAL" clId="{50D9B3FF-F4A1-3F47-8BF9-350095918794}" dt="2023-03-22T03:19:31.558" v="3454" actId="1076"/>
          <ac:spMkLst>
            <pc:docMk/>
            <pc:sldMk cId="3154319183" sldId="384"/>
            <ac:spMk id="3" creationId="{00000000-0000-0000-0000-000000000000}"/>
          </ac:spMkLst>
        </pc:spChg>
      </pc:sldChg>
      <pc:sldChg chg="del">
        <pc:chgData name="Le Manh Quan" userId="2f984887-39f4-4368-93b5-b670e85212db" providerId="ADAL" clId="{50D9B3FF-F4A1-3F47-8BF9-350095918794}" dt="2023-03-22T04:34:22.901" v="4377" actId="2696"/>
        <pc:sldMkLst>
          <pc:docMk/>
          <pc:sldMk cId="1690532932" sldId="386"/>
        </pc:sldMkLst>
      </pc:sldChg>
      <pc:sldChg chg="modSp add mod modAnim">
        <pc:chgData name="Le Manh Quan" userId="2f984887-39f4-4368-93b5-b670e85212db" providerId="ADAL" clId="{50D9B3FF-F4A1-3F47-8BF9-350095918794}" dt="2023-03-22T02:01:56.778" v="2034" actId="20577"/>
        <pc:sldMkLst>
          <pc:docMk/>
          <pc:sldMk cId="1888430625" sldId="387"/>
        </pc:sldMkLst>
        <pc:spChg chg="mod">
          <ac:chgData name="Le Manh Quan" userId="2f984887-39f4-4368-93b5-b670e85212db" providerId="ADAL" clId="{50D9B3FF-F4A1-3F47-8BF9-350095918794}" dt="2023-03-22T02:01:21.386" v="2025" actId="1076"/>
          <ac:spMkLst>
            <pc:docMk/>
            <pc:sldMk cId="1888430625" sldId="387"/>
            <ac:spMk id="5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2:00:10.039" v="2013" actId="1076"/>
          <ac:spMkLst>
            <pc:docMk/>
            <pc:sldMk cId="1888430625" sldId="387"/>
            <ac:spMk id="19" creationId="{DC3F6F7F-3797-1C23-A34E-2C1711832179}"/>
          </ac:spMkLst>
        </pc:spChg>
        <pc:spChg chg="mod">
          <ac:chgData name="Le Manh Quan" userId="2f984887-39f4-4368-93b5-b670e85212db" providerId="ADAL" clId="{50D9B3FF-F4A1-3F47-8BF9-350095918794}" dt="2023-03-22T02:00:10.039" v="2013" actId="1076"/>
          <ac:spMkLst>
            <pc:docMk/>
            <pc:sldMk cId="1888430625" sldId="387"/>
            <ac:spMk id="21" creationId="{7F1807E8-FB3D-0FCD-8CA4-801AD9073F78}"/>
          </ac:spMkLst>
        </pc:spChg>
        <pc:spChg chg="mod">
          <ac:chgData name="Le Manh Quan" userId="2f984887-39f4-4368-93b5-b670e85212db" providerId="ADAL" clId="{50D9B3FF-F4A1-3F47-8BF9-350095918794}" dt="2023-03-22T02:00:10.039" v="2013" actId="1076"/>
          <ac:spMkLst>
            <pc:docMk/>
            <pc:sldMk cId="1888430625" sldId="387"/>
            <ac:spMk id="22" creationId="{6DCD1761-F0E2-CEF1-55F9-FCDE79DB817C}"/>
          </ac:spMkLst>
        </pc:spChg>
        <pc:spChg chg="mod">
          <ac:chgData name="Le Manh Quan" userId="2f984887-39f4-4368-93b5-b670e85212db" providerId="ADAL" clId="{50D9B3FF-F4A1-3F47-8BF9-350095918794}" dt="2023-03-22T02:00:10.039" v="2013" actId="1076"/>
          <ac:spMkLst>
            <pc:docMk/>
            <pc:sldMk cId="1888430625" sldId="387"/>
            <ac:spMk id="23" creationId="{6F26171F-2765-D424-6F28-885FB9673059}"/>
          </ac:spMkLst>
        </pc:spChg>
        <pc:spChg chg="mod">
          <ac:chgData name="Le Manh Quan" userId="2f984887-39f4-4368-93b5-b670e85212db" providerId="ADAL" clId="{50D9B3FF-F4A1-3F47-8BF9-350095918794}" dt="2023-03-22T02:00:10.039" v="2013" actId="1076"/>
          <ac:spMkLst>
            <pc:docMk/>
            <pc:sldMk cId="1888430625" sldId="387"/>
            <ac:spMk id="24" creationId="{9F1A904A-CF46-32E4-7A5C-A2F0D711B929}"/>
          </ac:spMkLst>
        </pc:spChg>
        <pc:spChg chg="mod">
          <ac:chgData name="Le Manh Quan" userId="2f984887-39f4-4368-93b5-b670e85212db" providerId="ADAL" clId="{50D9B3FF-F4A1-3F47-8BF9-350095918794}" dt="2023-03-22T02:01:11.003" v="2020" actId="1076"/>
          <ac:spMkLst>
            <pc:docMk/>
            <pc:sldMk cId="1888430625" sldId="387"/>
            <ac:spMk id="25" creationId="{E04F5CDA-AE57-3281-3740-A43D6F8FD723}"/>
          </ac:spMkLst>
        </pc:spChg>
        <pc:spChg chg="mod">
          <ac:chgData name="Le Manh Quan" userId="2f984887-39f4-4368-93b5-b670e85212db" providerId="ADAL" clId="{50D9B3FF-F4A1-3F47-8BF9-350095918794}" dt="2023-03-22T02:00:48.438" v="2018" actId="1076"/>
          <ac:spMkLst>
            <pc:docMk/>
            <pc:sldMk cId="1888430625" sldId="387"/>
            <ac:spMk id="28" creationId="{86F1B828-11BE-B858-46AC-BF679D954E19}"/>
          </ac:spMkLst>
        </pc:spChg>
        <pc:spChg chg="mod">
          <ac:chgData name="Le Manh Quan" userId="2f984887-39f4-4368-93b5-b670e85212db" providerId="ADAL" clId="{50D9B3FF-F4A1-3F47-8BF9-350095918794}" dt="2023-03-22T02:01:56.778" v="2034" actId="20577"/>
          <ac:spMkLst>
            <pc:docMk/>
            <pc:sldMk cId="1888430625" sldId="387"/>
            <ac:spMk id="29" creationId="{8122820B-E72B-D696-96CA-081709A26B8E}"/>
          </ac:spMkLst>
        </pc:spChg>
        <pc:spChg chg="mod">
          <ac:chgData name="Le Manh Quan" userId="2f984887-39f4-4368-93b5-b670e85212db" providerId="ADAL" clId="{50D9B3FF-F4A1-3F47-8BF9-350095918794}" dt="2023-03-22T02:00:48.438" v="2018" actId="1076"/>
          <ac:spMkLst>
            <pc:docMk/>
            <pc:sldMk cId="1888430625" sldId="387"/>
            <ac:spMk id="30" creationId="{8F2A041B-0531-9CCC-29DB-F04D3F804E6A}"/>
          </ac:spMkLst>
        </pc:spChg>
        <pc:spChg chg="mod">
          <ac:chgData name="Le Manh Quan" userId="2f984887-39f4-4368-93b5-b670e85212db" providerId="ADAL" clId="{50D9B3FF-F4A1-3F47-8BF9-350095918794}" dt="2023-03-22T02:00:48.438" v="2018" actId="1076"/>
          <ac:spMkLst>
            <pc:docMk/>
            <pc:sldMk cId="1888430625" sldId="387"/>
            <ac:spMk id="31" creationId="{6A72E471-D987-B857-70DB-FE795D226385}"/>
          </ac:spMkLst>
        </pc:spChg>
        <pc:spChg chg="mod">
          <ac:chgData name="Le Manh Quan" userId="2f984887-39f4-4368-93b5-b670e85212db" providerId="ADAL" clId="{50D9B3FF-F4A1-3F47-8BF9-350095918794}" dt="2023-03-22T02:00:48.438" v="2018" actId="1076"/>
          <ac:spMkLst>
            <pc:docMk/>
            <pc:sldMk cId="1888430625" sldId="387"/>
            <ac:spMk id="32" creationId="{3A533384-DCBC-7D62-A9DE-CD8712531CCC}"/>
          </ac:spMkLst>
        </pc:spChg>
        <pc:spChg chg="mod">
          <ac:chgData name="Le Manh Quan" userId="2f984887-39f4-4368-93b5-b670e85212db" providerId="ADAL" clId="{50D9B3FF-F4A1-3F47-8BF9-350095918794}" dt="2023-03-22T02:01:27.021" v="2027" actId="20577"/>
          <ac:spMkLst>
            <pc:docMk/>
            <pc:sldMk cId="1888430625" sldId="387"/>
            <ac:spMk id="33" creationId="{D5914AB7-0FF2-2309-2D7B-824E95D379D0}"/>
          </ac:spMkLst>
        </pc:spChg>
        <pc:spChg chg="mod">
          <ac:chgData name="Le Manh Quan" userId="2f984887-39f4-4368-93b5-b670e85212db" providerId="ADAL" clId="{50D9B3FF-F4A1-3F47-8BF9-350095918794}" dt="2023-03-22T02:01:34.479" v="2029" actId="20577"/>
          <ac:spMkLst>
            <pc:docMk/>
            <pc:sldMk cId="1888430625" sldId="387"/>
            <ac:spMk id="34" creationId="{288EF986-578F-B6FB-CC49-561F7355A472}"/>
          </ac:spMkLst>
        </pc:spChg>
        <pc:spChg chg="mod">
          <ac:chgData name="Le Manh Quan" userId="2f984887-39f4-4368-93b5-b670e85212db" providerId="ADAL" clId="{50D9B3FF-F4A1-3F47-8BF9-350095918794}" dt="2023-03-22T02:01:40.412" v="2031" actId="20577"/>
          <ac:spMkLst>
            <pc:docMk/>
            <pc:sldMk cId="1888430625" sldId="387"/>
            <ac:spMk id="35" creationId="{0D465E21-44ED-F046-1C2B-1584110BC212}"/>
          </ac:spMkLst>
        </pc:spChg>
        <pc:spChg chg="mod">
          <ac:chgData name="Le Manh Quan" userId="2f984887-39f4-4368-93b5-b670e85212db" providerId="ADAL" clId="{50D9B3FF-F4A1-3F47-8BF9-350095918794}" dt="2023-03-22T02:01:45.551" v="2033" actId="20577"/>
          <ac:spMkLst>
            <pc:docMk/>
            <pc:sldMk cId="1888430625" sldId="387"/>
            <ac:spMk id="36" creationId="{51CD6965-FA8B-6C27-6B5A-F720B7B1B670}"/>
          </ac:spMkLst>
        </pc:spChg>
      </pc:sldChg>
      <pc:sldChg chg="add">
        <pc:chgData name="Le Manh Quan" userId="2f984887-39f4-4368-93b5-b670e85212db" providerId="ADAL" clId="{50D9B3FF-F4A1-3F47-8BF9-350095918794}" dt="2023-03-22T02:53:57.144" v="2136"/>
        <pc:sldMkLst>
          <pc:docMk/>
          <pc:sldMk cId="3009381244" sldId="388"/>
        </pc:sldMkLst>
      </pc:sldChg>
      <pc:sldChg chg="addSp modSp add mod modAnim">
        <pc:chgData name="Le Manh Quan" userId="2f984887-39f4-4368-93b5-b670e85212db" providerId="ADAL" clId="{50D9B3FF-F4A1-3F47-8BF9-350095918794}" dt="2023-03-22T03:06:09.876" v="2985" actId="20577"/>
        <pc:sldMkLst>
          <pc:docMk/>
          <pc:sldMk cId="3642383149" sldId="389"/>
        </pc:sldMkLst>
        <pc:spChg chg="add mod">
          <ac:chgData name="Le Manh Quan" userId="2f984887-39f4-4368-93b5-b670e85212db" providerId="ADAL" clId="{50D9B3FF-F4A1-3F47-8BF9-350095918794}" dt="2023-03-22T03:05:42.778" v="2945" actId="1076"/>
          <ac:spMkLst>
            <pc:docMk/>
            <pc:sldMk cId="3642383149" sldId="389"/>
            <ac:spMk id="2" creationId="{526553B9-CEC6-8FE3-73E4-3358860AF60F}"/>
          </ac:spMkLst>
        </pc:spChg>
        <pc:spChg chg="add mod">
          <ac:chgData name="Le Manh Quan" userId="2f984887-39f4-4368-93b5-b670e85212db" providerId="ADAL" clId="{50D9B3FF-F4A1-3F47-8BF9-350095918794}" dt="2023-03-22T03:06:09.876" v="2985" actId="20577"/>
          <ac:spMkLst>
            <pc:docMk/>
            <pc:sldMk cId="3642383149" sldId="389"/>
            <ac:spMk id="5" creationId="{868884E1-9354-80C4-3146-FCCAB63959CC}"/>
          </ac:spMkLst>
        </pc:spChg>
        <pc:spChg chg="mod">
          <ac:chgData name="Le Manh Quan" userId="2f984887-39f4-4368-93b5-b670e85212db" providerId="ADAL" clId="{50D9B3FF-F4A1-3F47-8BF9-350095918794}" dt="2023-03-22T03:02:53.301" v="2716" actId="20577"/>
          <ac:spMkLst>
            <pc:docMk/>
            <pc:sldMk cId="3642383149" sldId="389"/>
            <ac:spMk id="11" creationId="{D09CD0BA-A690-60F9-44DA-F7ED88F57DE8}"/>
          </ac:spMkLst>
        </pc:spChg>
      </pc:sldChg>
      <pc:sldChg chg="modSp add mod">
        <pc:chgData name="Le Manh Quan" userId="2f984887-39f4-4368-93b5-b670e85212db" providerId="ADAL" clId="{50D9B3FF-F4A1-3F47-8BF9-350095918794}" dt="2023-03-22T03:19:08.288" v="3452" actId="207"/>
        <pc:sldMkLst>
          <pc:docMk/>
          <pc:sldMk cId="1970365119" sldId="390"/>
        </pc:sldMkLst>
        <pc:spChg chg="mod">
          <ac:chgData name="Le Manh Quan" userId="2f984887-39f4-4368-93b5-b670e85212db" providerId="ADAL" clId="{50D9B3FF-F4A1-3F47-8BF9-350095918794}" dt="2023-03-22T03:08:52.956" v="3121" actId="20577"/>
          <ac:spMkLst>
            <pc:docMk/>
            <pc:sldMk cId="1970365119" sldId="390"/>
            <ac:spMk id="2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3:19:08.288" v="3452" actId="207"/>
          <ac:spMkLst>
            <pc:docMk/>
            <pc:sldMk cId="1970365119" sldId="390"/>
            <ac:spMk id="3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3:11:48.175" v="3365" actId="1076"/>
          <ac:spMkLst>
            <pc:docMk/>
            <pc:sldMk cId="1970365119" sldId="390"/>
            <ac:spMk id="4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3:11:55.453" v="3366" actId="1076"/>
          <ac:spMkLst>
            <pc:docMk/>
            <pc:sldMk cId="1970365119" sldId="390"/>
            <ac:spMk id="5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3:11:59.414" v="3367" actId="1076"/>
          <ac:spMkLst>
            <pc:docMk/>
            <pc:sldMk cId="1970365119" sldId="390"/>
            <ac:spMk id="6" creationId="{00000000-0000-0000-0000-000000000000}"/>
          </ac:spMkLst>
        </pc:spChg>
      </pc:sldChg>
      <pc:sldChg chg="addSp delSp modSp add del mod modAnim">
        <pc:chgData name="Le Manh Quan" userId="2f984887-39f4-4368-93b5-b670e85212db" providerId="ADAL" clId="{50D9B3FF-F4A1-3F47-8BF9-350095918794}" dt="2023-03-22T04:54:36.782" v="4931" actId="1076"/>
        <pc:sldMkLst>
          <pc:docMk/>
          <pc:sldMk cId="2749668199" sldId="391"/>
        </pc:sldMkLst>
        <pc:spChg chg="del">
          <ac:chgData name="Le Manh Quan" userId="2f984887-39f4-4368-93b5-b670e85212db" providerId="ADAL" clId="{50D9B3FF-F4A1-3F47-8BF9-350095918794}" dt="2023-03-22T03:25:30.003" v="3543" actId="478"/>
          <ac:spMkLst>
            <pc:docMk/>
            <pc:sldMk cId="2749668199" sldId="391"/>
            <ac:spMk id="2" creationId="{00000000-0000-0000-0000-000000000000}"/>
          </ac:spMkLst>
        </pc:spChg>
        <pc:spChg chg="add del mod">
          <ac:chgData name="Le Manh Quan" userId="2f984887-39f4-4368-93b5-b670e85212db" providerId="ADAL" clId="{50D9B3FF-F4A1-3F47-8BF9-350095918794}" dt="2023-03-22T03:25:34.898" v="3546" actId="478"/>
          <ac:spMkLst>
            <pc:docMk/>
            <pc:sldMk cId="2749668199" sldId="391"/>
            <ac:spMk id="4" creationId="{EB841382-548C-CF52-314C-D00940AB11A7}"/>
          </ac:spMkLst>
        </pc:spChg>
        <pc:spChg chg="mod">
          <ac:chgData name="Le Manh Quan" userId="2f984887-39f4-4368-93b5-b670e85212db" providerId="ADAL" clId="{50D9B3FF-F4A1-3F47-8BF9-350095918794}" dt="2023-03-22T04:54:26.004" v="4930" actId="1076"/>
          <ac:spMkLst>
            <pc:docMk/>
            <pc:sldMk cId="2749668199" sldId="391"/>
            <ac:spMk id="10" creationId="{00000000-0000-0000-0000-000000000000}"/>
          </ac:spMkLst>
        </pc:spChg>
        <pc:spChg chg="mod">
          <ac:chgData name="Le Manh Quan" userId="2f984887-39f4-4368-93b5-b670e85212db" providerId="ADAL" clId="{50D9B3FF-F4A1-3F47-8BF9-350095918794}" dt="2023-03-22T04:07:45.994" v="3583" actId="1076"/>
          <ac:spMkLst>
            <pc:docMk/>
            <pc:sldMk cId="2749668199" sldId="391"/>
            <ac:spMk id="11" creationId="{E0868074-0BC1-54E1-EA62-D2574E297960}"/>
          </ac:spMkLst>
        </pc:spChg>
        <pc:spChg chg="mod">
          <ac:chgData name="Le Manh Quan" userId="2f984887-39f4-4368-93b5-b670e85212db" providerId="ADAL" clId="{50D9B3FF-F4A1-3F47-8BF9-350095918794}" dt="2023-03-22T04:54:09.166" v="4928" actId="1076"/>
          <ac:spMkLst>
            <pc:docMk/>
            <pc:sldMk cId="2749668199" sldId="391"/>
            <ac:spMk id="12" creationId="{A6A27D04-96E3-F63E-FB5E-736A9F4DD5D2}"/>
          </ac:spMkLst>
        </pc:spChg>
        <pc:spChg chg="mod">
          <ac:chgData name="Le Manh Quan" userId="2f984887-39f4-4368-93b5-b670e85212db" providerId="ADAL" clId="{50D9B3FF-F4A1-3F47-8BF9-350095918794}" dt="2023-03-22T04:54:11.370" v="4929" actId="20577"/>
          <ac:spMkLst>
            <pc:docMk/>
            <pc:sldMk cId="2749668199" sldId="391"/>
            <ac:spMk id="14" creationId="{6F2DCC69-4CC8-8AA0-914E-32F73106CA05}"/>
          </ac:spMkLst>
        </pc:spChg>
        <pc:spChg chg="mod">
          <ac:chgData name="Le Manh Quan" userId="2f984887-39f4-4368-93b5-b670e85212db" providerId="ADAL" clId="{50D9B3FF-F4A1-3F47-8BF9-350095918794}" dt="2023-03-22T04:54:36.782" v="4931" actId="1076"/>
          <ac:spMkLst>
            <pc:docMk/>
            <pc:sldMk cId="2749668199" sldId="391"/>
            <ac:spMk id="15" creationId="{F98B7330-74DD-CB1A-E1A2-B3B578F4A845}"/>
          </ac:spMkLst>
        </pc:spChg>
        <pc:graphicFrameChg chg="mod">
          <ac:chgData name="Le Manh Quan" userId="2f984887-39f4-4368-93b5-b670e85212db" providerId="ADAL" clId="{50D9B3FF-F4A1-3F47-8BF9-350095918794}" dt="2023-03-22T03:25:43.895" v="3548" actId="1076"/>
          <ac:graphicFrameMkLst>
            <pc:docMk/>
            <pc:sldMk cId="2749668199" sldId="391"/>
            <ac:graphicFrameMk id="3" creationId="{B95EB394-CC5A-0AE9-A421-53AD51EA9C06}"/>
          </ac:graphicFrameMkLst>
        </pc:graphicFrameChg>
      </pc:sldChg>
      <pc:sldMasterChg chg="modSp mod">
        <pc:chgData name="Le Manh Quan" userId="2f984887-39f4-4368-93b5-b670e85212db" providerId="ADAL" clId="{50D9B3FF-F4A1-3F47-8BF9-350095918794}" dt="2023-03-21T02:37:49.225" v="162" actId="1076"/>
        <pc:sldMasterMkLst>
          <pc:docMk/>
          <pc:sldMasterMk cId="4227081071" sldId="2147483648"/>
        </pc:sldMasterMkLst>
        <pc:spChg chg="mod">
          <ac:chgData name="Le Manh Quan" userId="2f984887-39f4-4368-93b5-b670e85212db" providerId="ADAL" clId="{50D9B3FF-F4A1-3F47-8BF9-350095918794}" dt="2023-03-21T02:37:49.225" v="162" actId="1076"/>
          <ac:spMkLst>
            <pc:docMk/>
            <pc:sldMasterMk cId="4227081071" sldId="2147483648"/>
            <ac:spMk id="12" creationId="{FE798370-27E2-9F41-A466-FC64C7FFD70A}"/>
          </ac:spMkLst>
        </pc:spChg>
        <pc:spChg chg="mod">
          <ac:chgData name="Le Manh Quan" userId="2f984887-39f4-4368-93b5-b670e85212db" providerId="ADAL" clId="{50D9B3FF-F4A1-3F47-8BF9-350095918794}" dt="2023-03-21T02:37:39.398" v="160" actId="20577"/>
          <ac:spMkLst>
            <pc:docMk/>
            <pc:sldMasterMk cId="4227081071" sldId="2147483648"/>
            <ac:spMk id="14" creationId="{FE798370-27E2-9F41-A466-FC64C7FFD70A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8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44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6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21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7543800" y="44183"/>
            <a:ext cx="44834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Review: </a:t>
            </a:r>
            <a:r>
              <a:rPr lang="en-US" sz="1800" b="0" dirty="0" smtClean="0">
                <a:solidFill>
                  <a:schemeClr val="tx1"/>
                </a:solidFill>
              </a:rPr>
              <a:t>Vocab., </a:t>
            </a:r>
            <a:r>
              <a:rPr lang="en-US" sz="1800" b="0" dirty="0">
                <a:solidFill>
                  <a:schemeClr val="tx1"/>
                </a:solidFill>
              </a:rPr>
              <a:t>G</a:t>
            </a:r>
            <a:r>
              <a:rPr lang="en-US" sz="1800" b="0" dirty="0" smtClean="0">
                <a:solidFill>
                  <a:schemeClr val="tx1"/>
                </a:solidFill>
              </a:rPr>
              <a:t>rammar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</a:rPr>
              <a:t>Pronun</a:t>
            </a:r>
            <a:r>
              <a:rPr lang="en-US" sz="1800" b="0" dirty="0" smtClean="0">
                <a:solidFill>
                  <a:schemeClr val="tx1"/>
                </a:solidFill>
              </a:rPr>
              <a:t>. </a:t>
            </a:r>
            <a:r>
              <a:rPr lang="en-US" sz="1800" b="0" dirty="0">
                <a:solidFill>
                  <a:schemeClr val="tx1"/>
                </a:solidFill>
              </a:rPr>
              <a:t>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8501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Unit 8: Traditions of ethnic groups in Vietnam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91" r:id="rId13"/>
    <p:sldLayoutId id="2147483695" r:id="rId14"/>
    <p:sldLayoutId id="2147483698" r:id="rId15"/>
    <p:sldLayoutId id="2147483699" r:id="rId16"/>
    <p:sldLayoutId id="214748370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2220" y="2879547"/>
            <a:ext cx="5477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70C0"/>
                </a:solidFill>
              </a:rPr>
              <a:t>Unit 8: Traditions of Ethnic Groups in Vietnam </a:t>
            </a:r>
            <a:endParaRPr lang="en-US" sz="1600" b="1" dirty="0">
              <a:solidFill>
                <a:srgbClr val="0070C0"/>
              </a:solidFill>
            </a:endParaRPr>
          </a:p>
          <a:p>
            <a:pPr lvl="0" algn="ctr"/>
            <a:r>
              <a:rPr lang="en-US" sz="2400" b="1" dirty="0">
                <a:solidFill>
                  <a:srgbClr val="00B050"/>
                </a:solidFill>
              </a:rPr>
              <a:t>Review: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lvl="0" algn="ctr"/>
            <a:r>
              <a:rPr lang="en-US" sz="2400" b="1" dirty="0" smtClean="0">
                <a:solidFill>
                  <a:srgbClr val="00B050"/>
                </a:solidFill>
              </a:rPr>
              <a:t>Vocab., </a:t>
            </a:r>
            <a:r>
              <a:rPr lang="en-US" sz="2400" b="1" dirty="0">
                <a:solidFill>
                  <a:srgbClr val="00B050"/>
                </a:solidFill>
              </a:rPr>
              <a:t>Grammar, </a:t>
            </a:r>
            <a:r>
              <a:rPr lang="en-US" sz="2400" b="1" dirty="0" err="1" smtClean="0">
                <a:solidFill>
                  <a:srgbClr val="00B050"/>
                </a:solidFill>
              </a:rPr>
              <a:t>Pronun</a:t>
            </a:r>
            <a:r>
              <a:rPr lang="en-US" sz="2400" b="1" dirty="0" smtClean="0">
                <a:solidFill>
                  <a:srgbClr val="00B050"/>
                </a:solidFill>
              </a:rPr>
              <a:t>. </a:t>
            </a:r>
            <a:r>
              <a:rPr lang="en-US" sz="2400" b="1" dirty="0">
                <a:solidFill>
                  <a:srgbClr val="00B050"/>
                </a:solidFill>
              </a:rPr>
              <a:t>&amp; Writing</a:t>
            </a:r>
          </a:p>
          <a:p>
            <a:pPr lvl="0" algn="ctr"/>
            <a:r>
              <a:rPr lang="en-US" sz="2400" dirty="0">
                <a:solidFill>
                  <a:srgbClr val="FF0000"/>
                </a:solidFill>
              </a:rPr>
              <a:t>Page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566" y="4135617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Grammar </a:t>
            </a:r>
          </a:p>
        </p:txBody>
      </p:sp>
    </p:spTree>
    <p:extLst>
      <p:ext uri="{BB962C8B-B14F-4D97-AF65-F5344CB8AC3E}">
        <p14:creationId xmlns:p14="http://schemas.microsoft.com/office/powerpoint/2010/main" val="24238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68B16-5344-3280-B5CB-33612A00DF25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 to complete the rules.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3992C-27BF-8ED0-B2C4-EE8EDE292287}"/>
              </a:ext>
            </a:extLst>
          </p:cNvPr>
          <p:cNvSpPr txBox="1"/>
          <p:nvPr/>
        </p:nvSpPr>
        <p:spPr>
          <a:xfrm>
            <a:off x="261256" y="130034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We can use the indefinite article </a:t>
            </a:r>
            <a:r>
              <a:rPr lang="en-US" sz="2800" b="1" dirty="0">
                <a:solidFill>
                  <a:srgbClr val="FF0000"/>
                </a:solidFill>
              </a:rPr>
              <a:t>a / an </a:t>
            </a:r>
            <a:r>
              <a:rPr lang="en-US" sz="2800" dirty="0"/>
              <a:t>when we talk about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F9E6-337B-E3BC-00D7-99FA890A4116}"/>
              </a:ext>
            </a:extLst>
          </p:cNvPr>
          <p:cNvSpPr txBox="1"/>
          <p:nvPr/>
        </p:nvSpPr>
        <p:spPr>
          <a:xfrm>
            <a:off x="26125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We can use the definite article </a:t>
            </a:r>
            <a:r>
              <a:rPr lang="en-US" sz="2800" b="1" dirty="0">
                <a:solidFill>
                  <a:srgbClr val="FF0000"/>
                </a:solidFill>
              </a:rPr>
              <a:t>the</a:t>
            </a:r>
            <a:r>
              <a:rPr lang="en-US" sz="2800" dirty="0"/>
              <a:t> when we talk about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B1838-D64B-BBF3-8E5B-FF8A01749641}"/>
              </a:ext>
            </a:extLst>
          </p:cNvPr>
          <p:cNvSpPr txBox="1"/>
          <p:nvPr/>
        </p:nvSpPr>
        <p:spPr>
          <a:xfrm>
            <a:off x="261254" y="4517355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We use </a:t>
            </a:r>
            <a:r>
              <a:rPr lang="en-US" sz="2800" b="1" dirty="0">
                <a:solidFill>
                  <a:srgbClr val="FF0000"/>
                </a:solidFill>
              </a:rPr>
              <a:t>zero article </a:t>
            </a:r>
            <a:r>
              <a:rPr lang="en-US" sz="2800" dirty="0"/>
              <a:t>when we talk about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CC46-22BD-C58F-37C0-E010B866EEF9}"/>
              </a:ext>
            </a:extLst>
          </p:cNvPr>
          <p:cNvSpPr txBox="1"/>
          <p:nvPr/>
        </p:nvSpPr>
        <p:spPr>
          <a:xfrm>
            <a:off x="6606906" y="1338957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things in general or when we use names of people and places.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C350-A7A7-B4B6-21D4-89F07C80BFC0}"/>
              </a:ext>
            </a:extLst>
          </p:cNvPr>
          <p:cNvSpPr txBox="1"/>
          <p:nvPr/>
        </p:nvSpPr>
        <p:spPr>
          <a:xfrm>
            <a:off x="6606906" y="2908850"/>
            <a:ext cx="5323840" cy="131818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one thing or one member of a group of things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DC48-3B14-4453-2AE3-50C0726EC2B7}"/>
              </a:ext>
            </a:extLst>
          </p:cNvPr>
          <p:cNvSpPr txBox="1"/>
          <p:nvPr/>
        </p:nvSpPr>
        <p:spPr>
          <a:xfrm>
            <a:off x="6606906" y="4284724"/>
            <a:ext cx="5323840" cy="196451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know a person or thing(s) we’re talking about, or when there is only one of that thing.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A48E7-8150-B2EA-60F4-63D5E327082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607678" y="1979780"/>
            <a:ext cx="999228" cy="1588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56BAF-F248-9048-9DBB-A8D6709B2DB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96386" y="3498545"/>
            <a:ext cx="1010520" cy="1768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2E7067-6F62-2E25-0A62-008BD53255C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02032" y="1998048"/>
            <a:ext cx="1004874" cy="30192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914" y="621102"/>
            <a:ext cx="1708030" cy="5693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B0399-6A8F-8C1F-7D41-BBED2539AA8A}"/>
              </a:ext>
            </a:extLst>
          </p:cNvPr>
          <p:cNvSpPr/>
          <p:nvPr/>
        </p:nvSpPr>
        <p:spPr>
          <a:xfrm>
            <a:off x="2095463" y="603597"/>
            <a:ext cx="9472559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>
                <a:solidFill>
                  <a:srgbClr val="0070C0"/>
                </a:solidFill>
              </a:rPr>
              <a:t>Fill in the blanks with a, the, or zero article (</a:t>
            </a:r>
            <a:r>
              <a:rPr lang="en-US" sz="3600" i="1" kern="0" dirty="0" err="1">
                <a:solidFill>
                  <a:srgbClr val="0070C0"/>
                </a:solidFill>
              </a:rPr>
              <a:t>Ø</a:t>
            </a:r>
            <a:r>
              <a:rPr lang="en-US" sz="3600" i="1" kern="0" dirty="0">
                <a:solidFill>
                  <a:srgbClr val="0070C0"/>
                </a:solidFill>
              </a:rPr>
              <a:t>)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69678-8CF2-A7B4-DC31-01976A9851A1}"/>
              </a:ext>
            </a:extLst>
          </p:cNvPr>
          <p:cNvSpPr/>
          <p:nvPr/>
        </p:nvSpPr>
        <p:spPr>
          <a:xfrm>
            <a:off x="76093" y="1249928"/>
            <a:ext cx="12039814" cy="740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</a:t>
            </a:r>
            <a:r>
              <a:rPr lang="en-US" sz="3000" dirty="0">
                <a:effectLst/>
              </a:rPr>
              <a:t>_____ Red </a:t>
            </a:r>
            <a:r>
              <a:rPr lang="en-US" sz="3000" i="1" dirty="0">
                <a:effectLst/>
              </a:rPr>
              <a:t>Dao </a:t>
            </a:r>
            <a:r>
              <a:rPr lang="en-US" sz="3000" dirty="0">
                <a:effectLst/>
              </a:rPr>
              <a:t>leave _____ banana flowers at _____ new mother's door</a:t>
            </a:r>
            <a:r>
              <a:rPr lang="en-US" sz="3000" dirty="0">
                <a:effectLst/>
                <a:latin typeface="FuturaStd"/>
              </a:rPr>
              <a:t>.</a:t>
            </a:r>
            <a:br>
              <a:rPr lang="en-US" sz="3000" dirty="0">
                <a:effectLst/>
                <a:latin typeface="FuturaStd"/>
              </a:rPr>
            </a:br>
            <a:r>
              <a:rPr lang="en-US" sz="3000" dirty="0">
                <a:solidFill>
                  <a:schemeClr val="accent5"/>
                </a:solidFill>
                <a:effectLst/>
              </a:rPr>
              <a:t>2. </a:t>
            </a:r>
            <a:r>
              <a:rPr lang="en-US" sz="3000" dirty="0">
                <a:effectLst/>
              </a:rPr>
              <a:t>_____ Ê-</a:t>
            </a:r>
            <a:r>
              <a:rPr lang="en-US" sz="3000" dirty="0" err="1">
                <a:effectLst/>
              </a:rPr>
              <a:t>đe</a:t>
            </a:r>
            <a:r>
              <a:rPr lang="en-US" sz="3000" dirty="0">
                <a:effectLst/>
              </a:rPr>
              <a:t>̂ live in _____ Central Highlands.</a:t>
            </a:r>
            <a:br>
              <a:rPr lang="en-US" sz="3000" dirty="0">
                <a:effectLst/>
              </a:rPr>
            </a:br>
            <a:r>
              <a:rPr lang="en-US" sz="3000" dirty="0">
                <a:solidFill>
                  <a:schemeClr val="accent5"/>
                </a:solidFill>
                <a:effectLst/>
              </a:rPr>
              <a:t>3. </a:t>
            </a:r>
            <a:r>
              <a:rPr lang="en-US" sz="3000" dirty="0">
                <a:effectLst/>
              </a:rPr>
              <a:t>_____ </a:t>
            </a:r>
            <a:r>
              <a:rPr lang="en-US" sz="3000" i="1" dirty="0">
                <a:effectLst/>
              </a:rPr>
              <a:t>Hmong </a:t>
            </a:r>
            <a:r>
              <a:rPr lang="en-US" sz="3000" dirty="0">
                <a:effectLst/>
              </a:rPr>
              <a:t>use _____ corn to make lots of food.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  <a:effectLst/>
              </a:rPr>
              <a:t>4. </a:t>
            </a:r>
            <a:r>
              <a:rPr lang="en-US" sz="3000" dirty="0">
                <a:effectLst/>
              </a:rPr>
              <a:t>Many ethnic groups like to eat _____ sticky rice on _____ important days.</a:t>
            </a:r>
            <a:br>
              <a:rPr lang="en-US" sz="3000" dirty="0">
                <a:effectLst/>
              </a:rPr>
            </a:br>
            <a:r>
              <a:rPr lang="en-US" sz="3000" dirty="0">
                <a:solidFill>
                  <a:schemeClr val="accent5"/>
                </a:solidFill>
                <a:effectLst/>
              </a:rPr>
              <a:t>5. </a:t>
            </a:r>
            <a:r>
              <a:rPr lang="en-US" sz="3000" dirty="0">
                <a:effectLst/>
              </a:rPr>
              <a:t>Making pottery is _____ traditional craft of many ethnic groups in _____ Northern Vietnam.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  <a:effectLst/>
              </a:rPr>
              <a:t>6. </a:t>
            </a:r>
            <a:r>
              <a:rPr lang="en-US" sz="3000" dirty="0">
                <a:effectLst/>
              </a:rPr>
              <a:t>_____ women of many ethnic groups like to wear _____ silver jewelry. 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FuturaStd"/>
              </a:rPr>
              <a:t/>
            </a:r>
            <a:br>
              <a:rPr lang="en-US" sz="1800" dirty="0">
                <a:effectLst/>
                <a:latin typeface="FuturaStd"/>
              </a:rPr>
            </a:br>
            <a:endParaRPr lang="en-US" sz="3200" dirty="0"/>
          </a:p>
          <a:p>
            <a:pPr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E2BF8-AFB6-D737-5F86-88F84DC64F83}"/>
              </a:ext>
            </a:extLst>
          </p:cNvPr>
          <p:cNvSpPr/>
          <p:nvPr/>
        </p:nvSpPr>
        <p:spPr>
          <a:xfrm>
            <a:off x="623978" y="1229371"/>
            <a:ext cx="11797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The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A45ED-F279-B36D-A991-06DEFE5E0E4A}"/>
              </a:ext>
            </a:extLst>
          </p:cNvPr>
          <p:cNvSpPr/>
          <p:nvPr/>
        </p:nvSpPr>
        <p:spPr>
          <a:xfrm>
            <a:off x="4042606" y="1190445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D608A5-074B-AB47-4885-465ADA194073}"/>
              </a:ext>
            </a:extLst>
          </p:cNvPr>
          <p:cNvSpPr/>
          <p:nvPr/>
        </p:nvSpPr>
        <p:spPr>
          <a:xfrm>
            <a:off x="8079256" y="1229371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BB33C-315E-ECF3-9068-545045DC4DB4}"/>
              </a:ext>
            </a:extLst>
          </p:cNvPr>
          <p:cNvSpPr/>
          <p:nvPr/>
        </p:nvSpPr>
        <p:spPr>
          <a:xfrm>
            <a:off x="623978" y="1942643"/>
            <a:ext cx="11797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The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E0968A-560E-5AB8-1C70-A1F705FFC5F6}"/>
              </a:ext>
            </a:extLst>
          </p:cNvPr>
          <p:cNvSpPr/>
          <p:nvPr/>
        </p:nvSpPr>
        <p:spPr>
          <a:xfrm>
            <a:off x="3383217" y="1942643"/>
            <a:ext cx="11797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the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1641CB-9CC2-B2A9-7F7E-7A0246FE4CFD}"/>
              </a:ext>
            </a:extLst>
          </p:cNvPr>
          <p:cNvSpPr/>
          <p:nvPr/>
        </p:nvSpPr>
        <p:spPr>
          <a:xfrm>
            <a:off x="623978" y="2607715"/>
            <a:ext cx="11797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The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EFBD-CFFF-0C60-B86D-99E26879C4A3}"/>
              </a:ext>
            </a:extLst>
          </p:cNvPr>
          <p:cNvSpPr/>
          <p:nvPr/>
        </p:nvSpPr>
        <p:spPr>
          <a:xfrm>
            <a:off x="3697706" y="2634579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350BA4-91BD-B7CE-1777-053C9486856F}"/>
              </a:ext>
            </a:extLst>
          </p:cNvPr>
          <p:cNvSpPr/>
          <p:nvPr/>
        </p:nvSpPr>
        <p:spPr>
          <a:xfrm>
            <a:off x="5591700" y="3296901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B2CE0A-ED66-9297-2AEA-61413B55E996}"/>
              </a:ext>
            </a:extLst>
          </p:cNvPr>
          <p:cNvSpPr/>
          <p:nvPr/>
        </p:nvSpPr>
        <p:spPr>
          <a:xfrm>
            <a:off x="8688852" y="3296901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4568CB-7B58-B38B-0B66-D5B5F0E21305}"/>
              </a:ext>
            </a:extLst>
          </p:cNvPr>
          <p:cNvSpPr/>
          <p:nvPr/>
        </p:nvSpPr>
        <p:spPr>
          <a:xfrm>
            <a:off x="3619547" y="3994182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A14E4-DF9E-F2E6-B58E-36812C37C616}"/>
              </a:ext>
            </a:extLst>
          </p:cNvPr>
          <p:cNvSpPr/>
          <p:nvPr/>
        </p:nvSpPr>
        <p:spPr>
          <a:xfrm>
            <a:off x="10951811" y="3924924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DEA045-6988-D084-608E-D9DA906C6C13}"/>
              </a:ext>
            </a:extLst>
          </p:cNvPr>
          <p:cNvSpPr/>
          <p:nvPr/>
        </p:nvSpPr>
        <p:spPr>
          <a:xfrm>
            <a:off x="623978" y="5384288"/>
            <a:ext cx="1179734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The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CF3C5C-D793-F6A5-D3E1-4760A5332020}"/>
              </a:ext>
            </a:extLst>
          </p:cNvPr>
          <p:cNvSpPr/>
          <p:nvPr/>
        </p:nvSpPr>
        <p:spPr>
          <a:xfrm>
            <a:off x="8424788" y="5343874"/>
            <a:ext cx="8341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 err="1">
                <a:solidFill>
                  <a:srgbClr val="FF0000"/>
                </a:solidFill>
              </a:rPr>
              <a:t>Ø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68B16-5344-3280-B5CB-33612A00DF25}"/>
              </a:ext>
            </a:extLst>
          </p:cNvPr>
          <p:cNvSpPr/>
          <p:nvPr/>
        </p:nvSpPr>
        <p:spPr>
          <a:xfrm>
            <a:off x="88536" y="608764"/>
            <a:ext cx="11158584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numbers with the letters.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3992C-27BF-8ED0-B2C4-EE8EDE292287}"/>
              </a:ext>
            </a:extLst>
          </p:cNvPr>
          <p:cNvSpPr txBox="1"/>
          <p:nvPr/>
        </p:nvSpPr>
        <p:spPr>
          <a:xfrm>
            <a:off x="0" y="2005491"/>
            <a:ext cx="5558972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We can use reported speech to say or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AF9E6-337B-E3BC-00D7-99FA890A4116}"/>
              </a:ext>
            </a:extLst>
          </p:cNvPr>
          <p:cNvSpPr txBox="1"/>
          <p:nvPr/>
        </p:nvSpPr>
        <p:spPr>
          <a:xfrm>
            <a:off x="22580" y="2945259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2. We can use </a:t>
            </a:r>
            <a:r>
              <a:rPr lang="en-US" sz="2400" dirty="0">
                <a:solidFill>
                  <a:srgbClr val="0070C0"/>
                </a:solidFill>
              </a:rPr>
              <a:t>whether </a:t>
            </a:r>
            <a:r>
              <a:rPr lang="en-US" sz="2400" dirty="0"/>
              <a:t>when reporting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B1838-D64B-BBF3-8E5B-FF8A01749641}"/>
              </a:ext>
            </a:extLst>
          </p:cNvPr>
          <p:cNvSpPr txBox="1"/>
          <p:nvPr/>
        </p:nvSpPr>
        <p:spPr>
          <a:xfrm>
            <a:off x="22580" y="3885027"/>
            <a:ext cx="5536391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3. To report a </a:t>
            </a:r>
            <a:r>
              <a:rPr lang="en-US" sz="2400" dirty="0" err="1">
                <a:solidFill>
                  <a:srgbClr val="0070C0"/>
                </a:solidFill>
              </a:rPr>
              <a:t>Wh</a:t>
            </a:r>
            <a:r>
              <a:rPr lang="en-US" sz="2400" dirty="0">
                <a:solidFill>
                  <a:srgbClr val="0070C0"/>
                </a:solidFill>
              </a:rPr>
              <a:t>-question</a:t>
            </a:r>
            <a:r>
              <a:rPr lang="en-US" sz="2400" dirty="0"/>
              <a:t>, we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CCC46-22BD-C58F-37C0-E010B866EEF9}"/>
              </a:ext>
            </a:extLst>
          </p:cNvPr>
          <p:cNvSpPr txBox="1"/>
          <p:nvPr/>
        </p:nvSpPr>
        <p:spPr>
          <a:xfrm>
            <a:off x="6510165" y="1325735"/>
            <a:ext cx="5622326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A. Speaker + asked + listener + </a:t>
            </a:r>
            <a:r>
              <a:rPr lang="en-US" sz="2400" dirty="0" err="1"/>
              <a:t>Wh</a:t>
            </a:r>
            <a:r>
              <a:rPr lang="en-US" sz="2400" dirty="0"/>
              <a:t>-question (in a past statement form)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7C350-A7A7-B4B6-21D4-89F07C80BFC0}"/>
              </a:ext>
            </a:extLst>
          </p:cNvPr>
          <p:cNvSpPr txBox="1"/>
          <p:nvPr/>
        </p:nvSpPr>
        <p:spPr>
          <a:xfrm>
            <a:off x="6510165" y="2594563"/>
            <a:ext cx="560767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B. yes/no questions, in stead of </a:t>
            </a:r>
            <a:r>
              <a:rPr lang="en-US" sz="2400" dirty="0">
                <a:solidFill>
                  <a:srgbClr val="0070C0"/>
                </a:solidFill>
              </a:rPr>
              <a:t>if</a:t>
            </a:r>
            <a:r>
              <a:rPr lang="en-US" sz="2400" dirty="0"/>
              <a:t> in formal situations.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DC48-3B14-4453-2AE3-50C0726EC2B7}"/>
              </a:ext>
            </a:extLst>
          </p:cNvPr>
          <p:cNvSpPr txBox="1"/>
          <p:nvPr/>
        </p:nvSpPr>
        <p:spPr>
          <a:xfrm>
            <a:off x="6456610" y="3830458"/>
            <a:ext cx="5735390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C. Speaker + asked + listener + if/whether* + Yes/No question (in a past statement form)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0A48E7-8150-B2EA-60F4-63D5E327082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590740" y="1897270"/>
            <a:ext cx="919425" cy="2269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56BAF-F248-9048-9DBB-A8D6709B2DB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90740" y="2295725"/>
            <a:ext cx="934072" cy="3435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2E7067-6F62-2E25-0A62-008BD53255CF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558970" y="3166098"/>
            <a:ext cx="951195" cy="118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0C5CC6-E9CA-1BB3-10B6-459BFD0D7698}"/>
              </a:ext>
            </a:extLst>
          </p:cNvPr>
          <p:cNvSpPr txBox="1"/>
          <p:nvPr/>
        </p:nvSpPr>
        <p:spPr>
          <a:xfrm>
            <a:off x="22580" y="4824795"/>
            <a:ext cx="5536390" cy="58907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To report a </a:t>
            </a:r>
            <a:r>
              <a:rPr lang="en-US" sz="2400" dirty="0">
                <a:solidFill>
                  <a:srgbClr val="0070C0"/>
                </a:solidFill>
              </a:rPr>
              <a:t>Yes/No question</a:t>
            </a:r>
            <a:r>
              <a:rPr lang="en-US" sz="2400" dirty="0"/>
              <a:t>, we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32F87-1FD1-4188-6234-AB1BE9070073}"/>
              </a:ext>
            </a:extLst>
          </p:cNvPr>
          <p:cNvSpPr txBox="1"/>
          <p:nvPr/>
        </p:nvSpPr>
        <p:spPr>
          <a:xfrm>
            <a:off x="6524812" y="5159907"/>
            <a:ext cx="5667188" cy="114307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D. repeat questions that someone asked before the time of speaking.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A5CDA2-2F4B-56BB-A178-039DFAF1074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13976" y="4401993"/>
            <a:ext cx="942634" cy="701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914" y="621102"/>
            <a:ext cx="1708030" cy="5693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1545F-0FDB-6A16-CE36-7A37B788AFF2}"/>
              </a:ext>
            </a:extLst>
          </p:cNvPr>
          <p:cNvSpPr/>
          <p:nvPr/>
        </p:nvSpPr>
        <p:spPr>
          <a:xfrm>
            <a:off x="2221103" y="589707"/>
            <a:ext cx="9737983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>
                <a:solidFill>
                  <a:srgbClr val="0070C0"/>
                </a:solidFill>
              </a:rPr>
              <a:t>Complete the sentences to report what the people asked.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CD0BA-A690-60F9-44DA-F7ED88F57DE8}"/>
              </a:ext>
            </a:extLst>
          </p:cNvPr>
          <p:cNvSpPr/>
          <p:nvPr/>
        </p:nvSpPr>
        <p:spPr>
          <a:xfrm>
            <a:off x="152186" y="1324815"/>
            <a:ext cx="12039814" cy="647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1. “Do you celebrate </a:t>
            </a:r>
            <a:r>
              <a:rPr lang="en-US" sz="3600" i="1" dirty="0" err="1">
                <a:solidFill>
                  <a:srgbClr val="0070C0"/>
                </a:solidFill>
              </a:rPr>
              <a:t>Tết</a:t>
            </a:r>
            <a:r>
              <a:rPr lang="en-US" sz="3600" dirty="0">
                <a:solidFill>
                  <a:srgbClr val="0070C0"/>
                </a:solidFill>
              </a:rPr>
              <a:t>?”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sym typeface="Wingdings" pitchFamily="2" charset="2"/>
              </a:rPr>
              <a:t> Peter asked me ____________________________________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2. “When do you wear your traditional clothes?”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sym typeface="Wingdings" pitchFamily="2" charset="2"/>
              </a:rPr>
              <a:t> I asked Ann _______________________________________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3. “What’s your favorite food?”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sym typeface="Wingdings" pitchFamily="2" charset="2"/>
              </a:rPr>
              <a:t> Lucy asked him ____________________________________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CB11-42B3-57C8-3783-E237B70602A5}"/>
              </a:ext>
            </a:extLst>
          </p:cNvPr>
          <p:cNvSpPr/>
          <p:nvPr/>
        </p:nvSpPr>
        <p:spPr>
          <a:xfrm>
            <a:off x="3816356" y="2231362"/>
            <a:ext cx="908149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if/whether I celebrated </a:t>
            </a:r>
            <a:r>
              <a:rPr lang="en-US" sz="3000" i="1" kern="0" dirty="0" err="1">
                <a:solidFill>
                  <a:srgbClr val="FF0000"/>
                </a:solidFill>
              </a:rPr>
              <a:t>Tết</a:t>
            </a:r>
            <a:r>
              <a:rPr lang="en-US" sz="3000" kern="0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2028D6-D867-3CC3-A09B-F18750EC818D}"/>
              </a:ext>
            </a:extLst>
          </p:cNvPr>
          <p:cNvSpPr/>
          <p:nvPr/>
        </p:nvSpPr>
        <p:spPr>
          <a:xfrm>
            <a:off x="3447388" y="3851180"/>
            <a:ext cx="908149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when she wore her traditional clothes.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B9B19-3320-467F-EAFD-8852015556B9}"/>
              </a:ext>
            </a:extLst>
          </p:cNvPr>
          <p:cNvSpPr/>
          <p:nvPr/>
        </p:nvSpPr>
        <p:spPr>
          <a:xfrm>
            <a:off x="3816356" y="5469404"/>
            <a:ext cx="908149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what his favorite food was.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914" y="621102"/>
            <a:ext cx="1708030" cy="5693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1545F-0FDB-6A16-CE36-7A37B788AFF2}"/>
              </a:ext>
            </a:extLst>
          </p:cNvPr>
          <p:cNvSpPr/>
          <p:nvPr/>
        </p:nvSpPr>
        <p:spPr>
          <a:xfrm>
            <a:off x="2221103" y="589707"/>
            <a:ext cx="9737983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dirty="0">
                <a:solidFill>
                  <a:srgbClr val="0070C0"/>
                </a:solidFill>
              </a:rPr>
              <a:t>Complete the sentences to report what the people asked.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9CD0BA-A690-60F9-44DA-F7ED88F57DE8}"/>
              </a:ext>
            </a:extLst>
          </p:cNvPr>
          <p:cNvSpPr/>
          <p:nvPr/>
        </p:nvSpPr>
        <p:spPr>
          <a:xfrm>
            <a:off x="152186" y="1324815"/>
            <a:ext cx="12039814" cy="481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4. “Do you know how to make any traditional crafts?”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sym typeface="Wingdings" pitchFamily="2" charset="2"/>
              </a:rPr>
              <a:t> I asked them ______________________________________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5. “Is that a Khmer folk dance?”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sym typeface="Wingdings" pitchFamily="2" charset="2"/>
              </a:rPr>
              <a:t> John asked me _____________________________________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6553B9-CEC6-8FE3-73E4-3358860AF60F}"/>
              </a:ext>
            </a:extLst>
          </p:cNvPr>
          <p:cNvSpPr/>
          <p:nvPr/>
        </p:nvSpPr>
        <p:spPr>
          <a:xfrm>
            <a:off x="3110504" y="2228898"/>
            <a:ext cx="908149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if/whether they knew how to make any traditional crafts.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884E1-9354-80C4-3146-FCCAB63959CC}"/>
              </a:ext>
            </a:extLst>
          </p:cNvPr>
          <p:cNvSpPr/>
          <p:nvPr/>
        </p:nvSpPr>
        <p:spPr>
          <a:xfrm>
            <a:off x="3455409" y="3846253"/>
            <a:ext cx="9081496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kern="0" dirty="0">
                <a:solidFill>
                  <a:srgbClr val="FF0000"/>
                </a:solidFill>
              </a:rPr>
              <a:t>if/whether that was a Khmer folk dance.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19575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1930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34" y="421318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Circle the word that differs from the other three in the position of primary stress in each of the following questions.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56702"/>
            <a:ext cx="12660840" cy="507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about           B. ethnic              C. silver              D. boring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/</a:t>
            </a:r>
            <a:r>
              <a:rPr lang="en-US" sz="3600" dirty="0" err="1">
                <a:solidFill>
                  <a:srgbClr val="FF0000"/>
                </a:solidFill>
              </a:rPr>
              <a:t>əˈbaʊt</a:t>
            </a:r>
            <a:r>
              <a:rPr lang="en-US" sz="3600" dirty="0">
                <a:solidFill>
                  <a:srgbClr val="FF0000"/>
                </a:solidFill>
              </a:rPr>
              <a:t>/            /ˈe</a:t>
            </a:r>
            <a:r>
              <a:rPr lang="el-GR" sz="3600" dirty="0">
                <a:solidFill>
                  <a:srgbClr val="FF0000"/>
                </a:solidFill>
              </a:rPr>
              <a:t>θ</a:t>
            </a:r>
            <a:r>
              <a:rPr lang="en-US" sz="3600" dirty="0" err="1">
                <a:solidFill>
                  <a:srgbClr val="FF0000"/>
                </a:solidFill>
              </a:rPr>
              <a:t>nɪk</a:t>
            </a:r>
            <a:r>
              <a:rPr lang="en-US" sz="3600" dirty="0">
                <a:solidFill>
                  <a:srgbClr val="FF0000"/>
                </a:solidFill>
              </a:rPr>
              <a:t>/              /ˈ</a:t>
            </a:r>
            <a:r>
              <a:rPr lang="en-US" sz="3600" dirty="0" err="1">
                <a:solidFill>
                  <a:srgbClr val="FF0000"/>
                </a:solidFill>
              </a:rPr>
              <a:t>sɪlvər</a:t>
            </a:r>
            <a:r>
              <a:rPr lang="en-US" sz="3600" dirty="0">
                <a:solidFill>
                  <a:srgbClr val="FF0000"/>
                </a:solidFill>
              </a:rPr>
              <a:t>/               /ˈ</a:t>
            </a:r>
            <a:r>
              <a:rPr lang="en-US" sz="3600" dirty="0" err="1">
                <a:solidFill>
                  <a:srgbClr val="FF0000"/>
                </a:solidFill>
              </a:rPr>
              <a:t>bɔ</a:t>
            </a:r>
            <a:r>
              <a:rPr lang="en-US" sz="3600" dirty="0">
                <a:solidFill>
                  <a:srgbClr val="FF0000"/>
                </a:solidFill>
              </a:rPr>
              <a:t>ː.</a:t>
            </a:r>
            <a:r>
              <a:rPr lang="en-US" sz="3600" dirty="0" err="1">
                <a:solidFill>
                  <a:srgbClr val="FF0000"/>
                </a:solidFill>
              </a:rPr>
              <a:t>rɪŋ</a:t>
            </a:r>
            <a:r>
              <a:rPr lang="en-US" sz="3600" dirty="0">
                <a:solidFill>
                  <a:srgbClr val="FF0000"/>
                </a:solidFill>
              </a:rPr>
              <a:t>/	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beautiful     B. interesting       C. delicious       D. colorful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/ˈ</a:t>
            </a:r>
            <a:r>
              <a:rPr lang="en-US" sz="3600" dirty="0" err="1">
                <a:solidFill>
                  <a:srgbClr val="FF0000"/>
                </a:solidFill>
              </a:rPr>
              <a:t>bjuːtɪfəl</a:t>
            </a:r>
            <a:r>
              <a:rPr lang="en-US" sz="3600" dirty="0">
                <a:solidFill>
                  <a:srgbClr val="FF0000"/>
                </a:solidFill>
              </a:rPr>
              <a:t>/         /ˈ</a:t>
            </a:r>
            <a:r>
              <a:rPr lang="en-US" sz="3600" dirty="0" err="1">
                <a:solidFill>
                  <a:srgbClr val="FF0000"/>
                </a:solidFill>
              </a:rPr>
              <a:t>ɪntrɪstɪŋ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dɪˈlɪʃəs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kʌləfəl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culture         B. design              C. apron            D. custom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/ˈ</a:t>
            </a:r>
            <a:r>
              <a:rPr lang="en-US" sz="3600" dirty="0" err="1">
                <a:solidFill>
                  <a:srgbClr val="FF0000"/>
                </a:solidFill>
              </a:rPr>
              <a:t>kʌltʃər</a:t>
            </a:r>
            <a:r>
              <a:rPr lang="en-US" sz="3600" dirty="0">
                <a:solidFill>
                  <a:srgbClr val="FF0000"/>
                </a:solidFill>
              </a:rPr>
              <a:t>/           /</a:t>
            </a:r>
            <a:r>
              <a:rPr lang="en-US" sz="3600" dirty="0" err="1">
                <a:solidFill>
                  <a:srgbClr val="FF0000"/>
                </a:solidFill>
              </a:rPr>
              <a:t>dɪˈzaɪn</a:t>
            </a:r>
            <a:r>
              <a:rPr lang="en-US" sz="3600" dirty="0">
                <a:solidFill>
                  <a:srgbClr val="FF0000"/>
                </a:solidFill>
              </a:rPr>
              <a:t>/               /ˈ</a:t>
            </a:r>
            <a:r>
              <a:rPr lang="en-US" sz="3600" dirty="0" err="1">
                <a:solidFill>
                  <a:srgbClr val="FF0000"/>
                </a:solidFill>
              </a:rPr>
              <a:t>eɪprən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kʌstəm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385527" y="162164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0420" y="328974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54905" y="495783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5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112261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1543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95EB394-CC5A-0AE9-A421-53AD51EA9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68689"/>
              </p:ext>
            </p:extLst>
          </p:nvPr>
        </p:nvGraphicFramePr>
        <p:xfrm>
          <a:off x="1132389" y="1706970"/>
          <a:ext cx="10248740" cy="45697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1024">
                  <a:extLst>
                    <a:ext uri="{9D8B030D-6E8A-4147-A177-3AD203B41FA5}">
                      <a16:colId xmlns:a16="http://schemas.microsoft.com/office/drawing/2014/main" val="1330093348"/>
                    </a:ext>
                  </a:extLst>
                </a:gridCol>
                <a:gridCol w="7627716">
                  <a:extLst>
                    <a:ext uri="{9D8B030D-6E8A-4147-A177-3AD203B41FA5}">
                      <a16:colId xmlns:a16="http://schemas.microsoft.com/office/drawing/2014/main" val="2517254475"/>
                    </a:ext>
                  </a:extLst>
                </a:gridCol>
              </a:tblGrid>
              <a:tr h="619748">
                <a:tc>
                  <a:txBody>
                    <a:bodyPr/>
                    <a:lstStyle/>
                    <a:p>
                      <a:pPr algn="l"/>
                      <a:r>
                        <a:rPr lang="en-VN" sz="2800" dirty="0"/>
                        <a:t>Where? (village)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82065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When?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38102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b="1" dirty="0"/>
                        <a:t>Who?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1068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Where ? (stay)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007186"/>
                  </a:ext>
                </a:extLst>
              </a:tr>
              <a:tr h="1470988">
                <a:tc>
                  <a:txBody>
                    <a:bodyPr/>
                    <a:lstStyle/>
                    <a:p>
                      <a:r>
                        <a:rPr lang="en-VN" sz="2800" b="1" dirty="0"/>
                        <a:t>What? (do, eat)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58586"/>
                  </a:ext>
                </a:extLst>
              </a:tr>
              <a:tr h="619748">
                <a:tc>
                  <a:txBody>
                    <a:bodyPr/>
                    <a:lstStyle/>
                    <a:p>
                      <a:r>
                        <a:rPr lang="en-VN" sz="2800" b="1" dirty="0"/>
                        <a:t>Your opinion?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6173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3462" y="1716167"/>
            <a:ext cx="704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Cat Cat Village, </a:t>
            </a:r>
            <a:r>
              <a:rPr lang="en-US" sz="3200" dirty="0" err="1">
                <a:solidFill>
                  <a:srgbClr val="FF0000"/>
                </a:solidFill>
              </a:rPr>
              <a:t>Lào</a:t>
            </a:r>
            <a:r>
              <a:rPr lang="en-US" sz="3200" dirty="0">
                <a:solidFill>
                  <a:srgbClr val="FF0000"/>
                </a:solidFill>
              </a:rPr>
              <a:t> Cai Province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68074-0BC1-54E1-EA62-D2574E297960}"/>
              </a:ext>
            </a:extLst>
          </p:cNvPr>
          <p:cNvSpPr txBox="1"/>
          <p:nvPr/>
        </p:nvSpPr>
        <p:spPr>
          <a:xfrm>
            <a:off x="6812649" y="2370422"/>
            <a:ext cx="3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last week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27D04-96E3-F63E-FB5E-736A9F4DD5D2}"/>
              </a:ext>
            </a:extLst>
          </p:cNvPr>
          <p:cNvSpPr txBox="1"/>
          <p:nvPr/>
        </p:nvSpPr>
        <p:spPr>
          <a:xfrm>
            <a:off x="6316697" y="2972245"/>
            <a:ext cx="474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aunt and uncle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F6D48-C0F4-E6B1-D0B8-1D0AFFEF3AC1}"/>
              </a:ext>
            </a:extLst>
          </p:cNvPr>
          <p:cNvSpPr txBox="1"/>
          <p:nvPr/>
        </p:nvSpPr>
        <p:spPr>
          <a:xfrm>
            <a:off x="6812649" y="3659864"/>
            <a:ext cx="3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homestay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2DCC69-4CC8-8AA0-914E-32F73106CA05}"/>
              </a:ext>
            </a:extLst>
          </p:cNvPr>
          <p:cNvSpPr txBox="1"/>
          <p:nvPr/>
        </p:nvSpPr>
        <p:spPr>
          <a:xfrm>
            <a:off x="3851137" y="4132029"/>
            <a:ext cx="765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see the giant bamboo water wheel, go shopping, try local food (</a:t>
            </a:r>
            <a:r>
              <a:rPr lang="en-US" sz="3200" i="1" dirty="0" err="1">
                <a:solidFill>
                  <a:srgbClr val="FF0000"/>
                </a:solidFill>
              </a:rPr>
              <a:t>thắng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, grilled stream fish, steamed meat, watch sunset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B7330-74DD-CB1A-E1A2-B3B578F4A845}"/>
              </a:ext>
            </a:extLst>
          </p:cNvPr>
          <p:cNvSpPr txBox="1"/>
          <p:nvPr/>
        </p:nvSpPr>
        <p:spPr>
          <a:xfrm>
            <a:off x="6812649" y="5700447"/>
            <a:ext cx="765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amazing trip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41382-548C-CF52-314C-D00940AB11A7}"/>
              </a:ext>
            </a:extLst>
          </p:cNvPr>
          <p:cNvSpPr/>
          <p:nvPr/>
        </p:nvSpPr>
        <p:spPr>
          <a:xfrm>
            <a:off x="362309" y="586922"/>
            <a:ext cx="11499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about the customs and traditions of an ethnic group that you know well. Write 80 to 100 words.</a:t>
            </a:r>
          </a:p>
        </p:txBody>
      </p:sp>
    </p:spTree>
    <p:extLst>
      <p:ext uri="{BB962C8B-B14F-4D97-AF65-F5344CB8AC3E}">
        <p14:creationId xmlns:p14="http://schemas.microsoft.com/office/powerpoint/2010/main" val="27496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91003" y="130897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58580" y="276971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58580" y="349375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58580" y="568802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058580" y="204568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91003" y="5521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058580" y="42251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 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058580" y="495660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88" y="932724"/>
            <a:ext cx="11921924" cy="5925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 ……… a very good trip to Cat Cat Village, where </a:t>
            </a:r>
            <a:r>
              <a:rPr lang="en-US" sz="3200" i="1" dirty="0" err="1"/>
              <a:t>Mong</a:t>
            </a:r>
            <a:r>
              <a:rPr lang="en-US" sz="3200" dirty="0"/>
              <a:t> ethnic group lives. It’s in </a:t>
            </a:r>
            <a:r>
              <a:rPr lang="en-US" sz="3200" dirty="0" err="1"/>
              <a:t>Lào</a:t>
            </a:r>
            <a:r>
              <a:rPr lang="en-US" sz="3200" dirty="0"/>
              <a:t> Cai province. I ……… there last week. I went ……… my aunt and uncle. We ……… at a homestay with </a:t>
            </a:r>
            <a:r>
              <a:rPr lang="en-US" sz="3200" i="1" dirty="0" err="1"/>
              <a:t>Mong</a:t>
            </a:r>
            <a:r>
              <a:rPr lang="en-US" sz="3200" dirty="0"/>
              <a:t> people. We saw a giant bamboo water wheel, went shopping and ………… sunset over the imposing mountains. We ………… </a:t>
            </a:r>
            <a:r>
              <a:rPr lang="en-US" sz="3200" i="1" dirty="0" err="1"/>
              <a:t>Mong</a:t>
            </a:r>
            <a:r>
              <a:rPr lang="en-US" sz="3200" dirty="0"/>
              <a:t> traditional foods like </a:t>
            </a:r>
            <a:r>
              <a:rPr lang="en-US" sz="3200" i="1" dirty="0" err="1"/>
              <a:t>thắng</a:t>
            </a:r>
            <a:r>
              <a:rPr lang="en-US" sz="3200" i="1" dirty="0"/>
              <a:t> </a:t>
            </a:r>
            <a:r>
              <a:rPr lang="en-US" sz="3200" i="1" dirty="0" err="1"/>
              <a:t>cố</a:t>
            </a:r>
            <a:r>
              <a:rPr lang="en-US" sz="3200" dirty="0"/>
              <a:t>, grilled stream fish, special steamed meat. We also learned how to ……… traditional crafts such as knitting, carving silver. The trip was really ………! I think you should visit Cat Cat Village.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067" y="441038"/>
            <a:ext cx="11449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Read the sample passage and fill in the blanks.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539" y="1025813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FA4A-2D19-D5F6-B9D6-05DDD2CD94B7}"/>
              </a:ext>
            </a:extLst>
          </p:cNvPr>
          <p:cNvSpPr txBox="1"/>
          <p:nvPr/>
        </p:nvSpPr>
        <p:spPr>
          <a:xfrm>
            <a:off x="5169704" y="1769883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B996C-2413-3A06-E38A-779FAE440110}"/>
              </a:ext>
            </a:extLst>
          </p:cNvPr>
          <p:cNvSpPr txBox="1"/>
          <p:nvPr/>
        </p:nvSpPr>
        <p:spPr>
          <a:xfrm>
            <a:off x="9988234" y="1769883"/>
            <a:ext cx="10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7C546-B6BF-0295-2EEE-C18238B0FE64}"/>
              </a:ext>
            </a:extLst>
          </p:cNvPr>
          <p:cNvSpPr txBox="1"/>
          <p:nvPr/>
        </p:nvSpPr>
        <p:spPr>
          <a:xfrm>
            <a:off x="3293149" y="2354658"/>
            <a:ext cx="13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stayed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6E747-69B0-EA5A-840D-A6B911384FD1}"/>
              </a:ext>
            </a:extLst>
          </p:cNvPr>
          <p:cNvSpPr txBox="1"/>
          <p:nvPr/>
        </p:nvSpPr>
        <p:spPr>
          <a:xfrm>
            <a:off x="7908422" y="3064744"/>
            <a:ext cx="182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watched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02417-9C5E-C0C9-625A-9B42A94703C7}"/>
              </a:ext>
            </a:extLst>
          </p:cNvPr>
          <p:cNvSpPr txBox="1"/>
          <p:nvPr/>
        </p:nvSpPr>
        <p:spPr>
          <a:xfrm>
            <a:off x="4510108" y="3950936"/>
            <a:ext cx="13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tried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E7B66-4A45-05A1-4261-C03E9B02418D}"/>
              </a:ext>
            </a:extLst>
          </p:cNvPr>
          <p:cNvSpPr txBox="1"/>
          <p:nvPr/>
        </p:nvSpPr>
        <p:spPr>
          <a:xfrm>
            <a:off x="141988" y="5340501"/>
            <a:ext cx="13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FB950-2A31-0B60-6F29-F6C49E9F4676}"/>
              </a:ext>
            </a:extLst>
          </p:cNvPr>
          <p:cNvSpPr txBox="1"/>
          <p:nvPr/>
        </p:nvSpPr>
        <p:spPr>
          <a:xfrm>
            <a:off x="801584" y="5925276"/>
            <a:ext cx="215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amazing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277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4307"/>
            <a:ext cx="1219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Work in pairs. Ask your partner about his/her trip to an ethnic village in Vietnam, using the following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9349" y="1704636"/>
            <a:ext cx="6570452" cy="44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did you go?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When did you go there?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Who do did you go with?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Where did you stay?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activities did you do?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What do you think about the trip? </a:t>
            </a:r>
          </a:p>
        </p:txBody>
      </p:sp>
      <p:pic>
        <p:nvPicPr>
          <p:cNvPr id="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04FD8807-357E-D3E0-7341-FC77D8BC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3" y="3088669"/>
            <a:ext cx="2716651" cy="17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491206"/>
            <a:ext cx="8586124" cy="5854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1461872"/>
            <a:ext cx="503609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traditions of ethnic groups in Vietnam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3767" y="3856605"/>
            <a:ext cx="5788324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about a trip to an ethnic village.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056" y="3302607"/>
            <a:ext cx="503609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articles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Review reported </a:t>
            </a:r>
            <a:r>
              <a:rPr lang="en-US" sz="3600" i="1" dirty="0">
                <a:solidFill>
                  <a:srgbClr val="0070C0"/>
                </a:solidFill>
              </a:rPr>
              <a:t>speech for 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9151" y="1461872"/>
            <a:ext cx="632316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Pronunciation of “</a:t>
            </a:r>
            <a:r>
              <a:rPr lang="en-US" sz="3600" dirty="0" err="1">
                <a:solidFill>
                  <a:srgbClr val="FF0000"/>
                </a:solidFill>
              </a:rPr>
              <a:t>oʊ</a:t>
            </a:r>
            <a:r>
              <a:rPr lang="en-US" sz="3600" i="1" dirty="0">
                <a:solidFill>
                  <a:srgbClr val="0070C0"/>
                </a:solidFill>
              </a:rPr>
              <a:t>”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Stress the first syllable for most two-syllable adjectives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304" y="41405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483" y="1189897"/>
            <a:ext cx="11764213" cy="4992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 and grammar in the unit. Practice using them by making sentences.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unit 8 – Part 2 (page 57 WB)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review 2 in the notebook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8 (pages 70-71)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482518"/>
            <a:ext cx="5686425" cy="5852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review the target language learned in the unit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test taking skills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from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338933"/>
            <a:ext cx="124312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de</a:t>
            </a:r>
            <a:r>
              <a:rPr lang="en-US" sz="3600" u="sng" dirty="0">
                <a:solidFill>
                  <a:prstClr val="black"/>
                </a:solidFill>
              </a:rPr>
              <a:t>c</a:t>
            </a:r>
            <a:r>
              <a:rPr lang="en-US" sz="3600" dirty="0">
                <a:solidFill>
                  <a:prstClr val="black"/>
                </a:solidFill>
              </a:rPr>
              <a:t>ision          B. re</a:t>
            </a:r>
            <a:r>
              <a:rPr lang="en-US" sz="3600" u="sng" dirty="0">
                <a:solidFill>
                  <a:prstClr val="black"/>
                </a:solidFill>
              </a:rPr>
              <a:t>c</a:t>
            </a:r>
            <a:r>
              <a:rPr lang="en-US" sz="3600" dirty="0">
                <a:solidFill>
                  <a:prstClr val="black"/>
                </a:solidFill>
              </a:rPr>
              <a:t>ipe            C. bi</a:t>
            </a:r>
            <a:r>
              <a:rPr lang="en-US" sz="3600" u="sng" dirty="0">
                <a:solidFill>
                  <a:prstClr val="black"/>
                </a:solidFill>
              </a:rPr>
              <a:t>c</a:t>
            </a:r>
            <a:r>
              <a:rPr lang="en-US" sz="3600" dirty="0">
                <a:solidFill>
                  <a:prstClr val="black"/>
                </a:solidFill>
              </a:rPr>
              <a:t>ycle            D. va</a:t>
            </a:r>
            <a:r>
              <a:rPr lang="en-US" sz="3600" u="sng" dirty="0">
                <a:solidFill>
                  <a:prstClr val="black"/>
                </a:solidFill>
              </a:rPr>
              <a:t>c</a:t>
            </a:r>
            <a:r>
              <a:rPr lang="en-US" sz="3600" dirty="0">
                <a:solidFill>
                  <a:prstClr val="black"/>
                </a:solidFill>
              </a:rPr>
              <a:t>ation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/</a:t>
            </a:r>
            <a:r>
              <a:rPr lang="en-US" sz="3600" dirty="0" err="1">
                <a:solidFill>
                  <a:srgbClr val="FF0000"/>
                </a:solidFill>
              </a:rPr>
              <a:t>dɪˈsɪʒn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rɛsəpi</a:t>
            </a:r>
            <a:r>
              <a:rPr lang="en-US" sz="3600" dirty="0">
                <a:solidFill>
                  <a:srgbClr val="FF0000"/>
                </a:solidFill>
              </a:rPr>
              <a:t>/               /ˈ</a:t>
            </a:r>
            <a:r>
              <a:rPr lang="en-US" sz="3600" dirty="0" err="1">
                <a:solidFill>
                  <a:srgbClr val="FF0000"/>
                </a:solidFill>
              </a:rPr>
              <a:t>baɪsɪkl</a:t>
            </a:r>
            <a:r>
              <a:rPr lang="en-US" sz="3600" dirty="0">
                <a:solidFill>
                  <a:srgbClr val="FF0000"/>
                </a:solidFill>
              </a:rPr>
              <a:t>/             /</a:t>
            </a:r>
            <a:r>
              <a:rPr lang="en-US" sz="3600" dirty="0" err="1">
                <a:solidFill>
                  <a:srgbClr val="FF0000"/>
                </a:solidFill>
              </a:rPr>
              <a:t>veɪˈ</a:t>
            </a:r>
            <a:r>
              <a:rPr lang="en-US" sz="3600" dirty="0" err="1"/>
              <a:t>k</a:t>
            </a:r>
            <a:r>
              <a:rPr lang="en-US" sz="3600" dirty="0" err="1">
                <a:solidFill>
                  <a:srgbClr val="FF0000"/>
                </a:solidFill>
              </a:rPr>
              <a:t>eɪʃn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ph</a:t>
            </a:r>
            <a:r>
              <a:rPr lang="en-US" sz="3600" u="sng" dirty="0">
                <a:solidFill>
                  <a:prstClr val="black"/>
                </a:solidFill>
              </a:rPr>
              <a:t>o</a:t>
            </a:r>
            <a:r>
              <a:rPr lang="en-US" sz="3600" dirty="0">
                <a:solidFill>
                  <a:prstClr val="black"/>
                </a:solidFill>
              </a:rPr>
              <a:t>ne             B. w</a:t>
            </a:r>
            <a:r>
              <a:rPr lang="en-US" sz="3600" u="sng" dirty="0">
                <a:solidFill>
                  <a:prstClr val="black"/>
                </a:solidFill>
              </a:rPr>
              <a:t>o</a:t>
            </a:r>
            <a:r>
              <a:rPr lang="en-US" sz="3600" dirty="0">
                <a:solidFill>
                  <a:prstClr val="black"/>
                </a:solidFill>
              </a:rPr>
              <a:t>rk               C. gr</a:t>
            </a:r>
            <a:r>
              <a:rPr lang="en-US" sz="3600" u="sng" dirty="0">
                <a:solidFill>
                  <a:prstClr val="black"/>
                </a:solidFill>
              </a:rPr>
              <a:t>o</a:t>
            </a:r>
            <a:r>
              <a:rPr lang="en-US" sz="3600" dirty="0">
                <a:solidFill>
                  <a:prstClr val="black"/>
                </a:solidFill>
              </a:rPr>
              <a:t>w               D. g</a:t>
            </a:r>
            <a:r>
              <a:rPr lang="en-US" sz="3600" u="sng" dirty="0">
                <a:solidFill>
                  <a:prstClr val="black"/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foʊn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 smtClean="0">
                <a:solidFill>
                  <a:srgbClr val="FF0000"/>
                </a:solidFill>
              </a:rPr>
              <a:t>w</a:t>
            </a:r>
            <a:r>
              <a:rPr lang="en-US" sz="4000" dirty="0" err="1"/>
              <a:t>ɜː</a:t>
            </a:r>
            <a:r>
              <a:rPr lang="en-US" sz="3600" dirty="0" err="1" smtClean="0">
                <a:solidFill>
                  <a:srgbClr val="FF0000"/>
                </a:solidFill>
              </a:rPr>
              <a:t>rk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>
                <a:solidFill>
                  <a:srgbClr val="FF0000"/>
                </a:solidFill>
              </a:rPr>
              <a:t>ɡroʊ</a:t>
            </a:r>
            <a:r>
              <a:rPr lang="en-US" sz="3600" dirty="0">
                <a:solidFill>
                  <a:srgbClr val="FF0000"/>
                </a:solidFill>
              </a:rPr>
              <a:t>/                   /</a:t>
            </a:r>
            <a:r>
              <a:rPr lang="en-US" sz="3600" dirty="0" err="1">
                <a:solidFill>
                  <a:srgbClr val="FF0000"/>
                </a:solidFill>
              </a:rPr>
              <a:t>ɡoʊ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walk</a:t>
            </a:r>
            <a:r>
              <a:rPr lang="en-US" sz="3600" u="sng" dirty="0">
                <a:solidFill>
                  <a:prstClr val="black"/>
                </a:solidFill>
              </a:rPr>
              <a:t>ed</a:t>
            </a:r>
            <a:r>
              <a:rPr lang="en-US" sz="3600" dirty="0">
                <a:solidFill>
                  <a:prstClr val="black"/>
                </a:solidFill>
              </a:rPr>
              <a:t>            B. play</a:t>
            </a:r>
            <a:r>
              <a:rPr lang="en-US" sz="3600" u="sng" dirty="0">
                <a:solidFill>
                  <a:prstClr val="black"/>
                </a:solidFill>
              </a:rPr>
              <a:t>ed</a:t>
            </a:r>
            <a:r>
              <a:rPr lang="en-US" sz="3600" dirty="0">
                <a:solidFill>
                  <a:prstClr val="black"/>
                </a:solidFill>
              </a:rPr>
              <a:t>      	 C. join</a:t>
            </a:r>
            <a:r>
              <a:rPr lang="en-US" sz="3600" u="sng" dirty="0">
                <a:solidFill>
                  <a:prstClr val="black"/>
                </a:solidFill>
              </a:rPr>
              <a:t>ed</a:t>
            </a:r>
            <a:r>
              <a:rPr lang="en-US" sz="3600" dirty="0">
                <a:solidFill>
                  <a:prstClr val="black"/>
                </a:solidFill>
              </a:rPr>
              <a:t>             D. liv</a:t>
            </a:r>
            <a:r>
              <a:rPr lang="en-US" sz="3600" u="sng" dirty="0">
                <a:solidFill>
                  <a:prstClr val="black"/>
                </a:solidFill>
              </a:rPr>
              <a:t>ed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wɔk</a:t>
            </a:r>
            <a:r>
              <a:rPr lang="en-US" sz="3600" dirty="0" err="1"/>
              <a:t>t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>
                <a:solidFill>
                  <a:srgbClr val="FF0000"/>
                </a:solidFill>
              </a:rPr>
              <a:t>pleɪd</a:t>
            </a:r>
            <a:r>
              <a:rPr lang="en-US" sz="3600" dirty="0">
                <a:solidFill>
                  <a:srgbClr val="FF0000"/>
                </a:solidFill>
              </a:rPr>
              <a:t>/               /</a:t>
            </a:r>
            <a:r>
              <a:rPr lang="en-US" sz="3600" dirty="0" err="1">
                <a:solidFill>
                  <a:srgbClr val="FF0000"/>
                </a:solidFill>
              </a:rPr>
              <a:t>dʒɔɪnd</a:t>
            </a:r>
            <a:r>
              <a:rPr lang="en-US" sz="3600" dirty="0">
                <a:solidFill>
                  <a:srgbClr val="FF0000"/>
                </a:solidFill>
              </a:rPr>
              <a:t>/                 /</a:t>
            </a:r>
            <a:r>
              <a:rPr lang="en-US" sz="3600" dirty="0" err="1">
                <a:solidFill>
                  <a:srgbClr val="FF0000"/>
                </a:solidFill>
              </a:rPr>
              <a:t>lɪvd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9463692" y="165570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37320" y="317831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181" y="484286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1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34" y="421318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56702"/>
            <a:ext cx="1266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bamboo      B. soccer              C. headscarf      D. hometown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    /</a:t>
            </a:r>
            <a:r>
              <a:rPr lang="en-US" sz="3600" dirty="0" err="1">
                <a:solidFill>
                  <a:srgbClr val="FF0000"/>
                </a:solidFill>
              </a:rPr>
              <a:t>bæmˈbu</a:t>
            </a:r>
            <a:r>
              <a:rPr lang="en-US" sz="3600" dirty="0">
                <a:solidFill>
                  <a:srgbClr val="FF0000"/>
                </a:solidFill>
              </a:rPr>
              <a:t>ː/         /ˈ</a:t>
            </a:r>
            <a:r>
              <a:rPr lang="en-US" sz="3600" dirty="0" err="1">
                <a:solidFill>
                  <a:srgbClr val="FF0000"/>
                </a:solidFill>
              </a:rPr>
              <a:t>sɑkər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hedskɑːrf</a:t>
            </a:r>
            <a:r>
              <a:rPr lang="en-US" sz="3600" dirty="0">
                <a:solidFill>
                  <a:srgbClr val="FF0000"/>
                </a:solidFill>
              </a:rPr>
              <a:t>/       /ˈ</a:t>
            </a:r>
            <a:r>
              <a:rPr lang="en-US" sz="3600" dirty="0" err="1">
                <a:solidFill>
                  <a:srgbClr val="FF0000"/>
                </a:solidFill>
              </a:rPr>
              <a:t>hoʊmtaʊn</a:t>
            </a:r>
            <a:r>
              <a:rPr lang="en-US" sz="3600" dirty="0">
                <a:solidFill>
                  <a:srgbClr val="FF0000"/>
                </a:solidFill>
              </a:rPr>
              <a:t>/	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2. A. hamburger B. vehicle             C. hospital          D. computer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hæmˌbərɡər</a:t>
            </a:r>
            <a:r>
              <a:rPr lang="en-US" sz="3600" dirty="0">
                <a:solidFill>
                  <a:srgbClr val="FF0000"/>
                </a:solidFill>
              </a:rPr>
              <a:t>/    /ˈ</a:t>
            </a:r>
            <a:r>
              <a:rPr lang="en-US" sz="3600" dirty="0" err="1">
                <a:solidFill>
                  <a:srgbClr val="FF0000"/>
                </a:solidFill>
              </a:rPr>
              <a:t>viːəkəl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hɑːspɪtəl</a:t>
            </a:r>
            <a:r>
              <a:rPr lang="en-US" sz="3600" dirty="0">
                <a:solidFill>
                  <a:srgbClr val="FF0000"/>
                </a:solidFill>
              </a:rPr>
              <a:t>/     /</a:t>
            </a:r>
            <a:r>
              <a:rPr lang="en-US" sz="3600" dirty="0" err="1">
                <a:solidFill>
                  <a:srgbClr val="FF0000"/>
                </a:solidFill>
              </a:rPr>
              <a:t>kəmˈ</a:t>
            </a:r>
            <a:r>
              <a:rPr lang="en-US" sz="3600" dirty="0" err="1" smtClean="0">
                <a:solidFill>
                  <a:srgbClr val="FF0000"/>
                </a:solidFill>
              </a:rPr>
              <a:t>pjuːtər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3. A. kilometer   B. transportation  C. conditioner   D. extinguisher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kɪˈlɒmɪtər</a:t>
            </a:r>
            <a:r>
              <a:rPr lang="en-US" sz="3600" dirty="0">
                <a:solidFill>
                  <a:srgbClr val="FF0000"/>
                </a:solidFill>
              </a:rPr>
              <a:t>/  /ˌ</a:t>
            </a:r>
            <a:r>
              <a:rPr lang="en-US" sz="3600" dirty="0" err="1">
                <a:solidFill>
                  <a:srgbClr val="FF0000"/>
                </a:solidFill>
              </a:rPr>
              <a:t>trænspərˈteɪʃn</a:t>
            </a:r>
            <a:r>
              <a:rPr lang="en-US" sz="3600" dirty="0">
                <a:solidFill>
                  <a:srgbClr val="FF0000"/>
                </a:solidFill>
              </a:rPr>
              <a:t>/     /</a:t>
            </a:r>
            <a:r>
              <a:rPr lang="en-US" sz="3600" dirty="0" err="1">
                <a:solidFill>
                  <a:srgbClr val="FF0000"/>
                </a:solidFill>
              </a:rPr>
              <a:t>kənˈdɪʃənər</a:t>
            </a:r>
            <a:r>
              <a:rPr lang="en-US" sz="3600" dirty="0">
                <a:solidFill>
                  <a:srgbClr val="FF0000"/>
                </a:solidFill>
              </a:rPr>
              <a:t>/  /</a:t>
            </a:r>
            <a:r>
              <a:rPr lang="en-US" sz="3600" dirty="0" err="1">
                <a:solidFill>
                  <a:srgbClr val="FF0000"/>
                </a:solidFill>
              </a:rPr>
              <a:t>ɪkˈstɪŋɡwɪʃər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407712" y="157425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29863" y="330620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4998" y="495783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70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4097563"/>
            <a:ext cx="326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Vocabulary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122820B-E72B-D696-96CA-081709A26B8E}"/>
              </a:ext>
            </a:extLst>
          </p:cNvPr>
          <p:cNvSpPr txBox="1"/>
          <p:nvPr/>
        </p:nvSpPr>
        <p:spPr>
          <a:xfrm>
            <a:off x="10395819" y="3098532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2A041B-0531-9CCC-29DB-F04D3F804E6A}"/>
              </a:ext>
            </a:extLst>
          </p:cNvPr>
          <p:cNvSpPr txBox="1"/>
          <p:nvPr/>
        </p:nvSpPr>
        <p:spPr>
          <a:xfrm>
            <a:off x="10395819" y="3954013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72E471-D987-B857-70DB-FE795D226385}"/>
              </a:ext>
            </a:extLst>
          </p:cNvPr>
          <p:cNvSpPr txBox="1"/>
          <p:nvPr/>
        </p:nvSpPr>
        <p:spPr>
          <a:xfrm>
            <a:off x="10395819" y="4809494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533384-DCBC-7D62-A9DE-CD8712531CCC}"/>
              </a:ext>
            </a:extLst>
          </p:cNvPr>
          <p:cNvSpPr txBox="1"/>
          <p:nvPr/>
        </p:nvSpPr>
        <p:spPr>
          <a:xfrm>
            <a:off x="10395819" y="5664975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F1B828-11BE-B858-46AC-BF679D954E19}"/>
              </a:ext>
            </a:extLst>
          </p:cNvPr>
          <p:cNvSpPr txBox="1"/>
          <p:nvPr/>
        </p:nvSpPr>
        <p:spPr>
          <a:xfrm>
            <a:off x="10395819" y="2243051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4F5CDA-AE57-3281-3740-A43D6F8FD723}"/>
              </a:ext>
            </a:extLst>
          </p:cNvPr>
          <p:cNvSpPr/>
          <p:nvPr/>
        </p:nvSpPr>
        <p:spPr>
          <a:xfrm>
            <a:off x="-1" y="2111829"/>
            <a:ext cx="103311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(food) cooked by placing over very hot water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a repeated design we often use to decorate something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a type of shirt for women and </a:t>
            </a:r>
            <a:r>
              <a:rPr lang="en-US" sz="3600" dirty="0" smtClean="0">
                <a:solidFill>
                  <a:srgbClr val="0070C0"/>
                </a:solidFill>
              </a:rPr>
              <a:t>girls 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a material we often use to make cloth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pictures or designs you sew onto clothes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9242" y="2162178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B42ED-F712-15D8-A8E6-A2585C8B89DA}"/>
              </a:ext>
            </a:extLst>
          </p:cNvPr>
          <p:cNvSpPr/>
          <p:nvPr/>
        </p:nvSpPr>
        <p:spPr>
          <a:xfrm>
            <a:off x="163901" y="584775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words with the definitions.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F6F7F-3797-1C23-A34E-2C1711832179}"/>
              </a:ext>
            </a:extLst>
          </p:cNvPr>
          <p:cNvSpPr/>
          <p:nvPr/>
        </p:nvSpPr>
        <p:spPr>
          <a:xfrm>
            <a:off x="-1" y="1463734"/>
            <a:ext cx="24651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1. blouse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807E8-FB3D-0FCD-8CA4-801AD9073F78}"/>
              </a:ext>
            </a:extLst>
          </p:cNvPr>
          <p:cNvSpPr/>
          <p:nvPr/>
        </p:nvSpPr>
        <p:spPr>
          <a:xfrm>
            <a:off x="2144050" y="1463732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2. embroidery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D1761-F0E2-CEF1-55F9-FCDE79DB817C}"/>
              </a:ext>
            </a:extLst>
          </p:cNvPr>
          <p:cNvSpPr/>
          <p:nvPr/>
        </p:nvSpPr>
        <p:spPr>
          <a:xfrm>
            <a:off x="4697622" y="1463732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3. steamed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6171F-2765-D424-6F28-885FB9673059}"/>
              </a:ext>
            </a:extLst>
          </p:cNvPr>
          <p:cNvSpPr/>
          <p:nvPr/>
        </p:nvSpPr>
        <p:spPr>
          <a:xfrm>
            <a:off x="7270963" y="1463732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4. cloth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1A904A-CF46-32E4-7A5C-A2F0D711B929}"/>
              </a:ext>
            </a:extLst>
          </p:cNvPr>
          <p:cNvSpPr/>
          <p:nvPr/>
        </p:nvSpPr>
        <p:spPr>
          <a:xfrm>
            <a:off x="9837293" y="1463731"/>
            <a:ext cx="23802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5. pattern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E395AD-8B60-51EC-3A6B-5287493AC788}"/>
              </a:ext>
            </a:extLst>
          </p:cNvPr>
          <p:cNvSpPr txBox="1"/>
          <p:nvPr/>
        </p:nvSpPr>
        <p:spPr>
          <a:xfrm>
            <a:off x="5422232" y="1411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914AB7-0FF2-2309-2D7B-824E95D379D0}"/>
              </a:ext>
            </a:extLst>
          </p:cNvPr>
          <p:cNvSpPr txBox="1"/>
          <p:nvPr/>
        </p:nvSpPr>
        <p:spPr>
          <a:xfrm>
            <a:off x="10953182" y="3022371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8EF986-578F-B6FB-CC49-561F7355A472}"/>
              </a:ext>
            </a:extLst>
          </p:cNvPr>
          <p:cNvSpPr txBox="1"/>
          <p:nvPr/>
        </p:nvSpPr>
        <p:spPr>
          <a:xfrm>
            <a:off x="10953182" y="3892457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465E21-44ED-F046-1C2B-1584110BC212}"/>
              </a:ext>
            </a:extLst>
          </p:cNvPr>
          <p:cNvSpPr txBox="1"/>
          <p:nvPr/>
        </p:nvSpPr>
        <p:spPr>
          <a:xfrm>
            <a:off x="10985266" y="4730235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CD6965-FA8B-6C27-6B5A-F720B7B1B670}"/>
              </a:ext>
            </a:extLst>
          </p:cNvPr>
          <p:cNvSpPr txBox="1"/>
          <p:nvPr/>
        </p:nvSpPr>
        <p:spPr>
          <a:xfrm>
            <a:off x="11027404" y="5576901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88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122820B-E72B-D696-96CA-081709A26B8E}"/>
              </a:ext>
            </a:extLst>
          </p:cNvPr>
          <p:cNvSpPr txBox="1"/>
          <p:nvPr/>
        </p:nvSpPr>
        <p:spPr>
          <a:xfrm>
            <a:off x="10331117" y="2717391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2A041B-0531-9CCC-29DB-F04D3F804E6A}"/>
              </a:ext>
            </a:extLst>
          </p:cNvPr>
          <p:cNvSpPr txBox="1"/>
          <p:nvPr/>
        </p:nvSpPr>
        <p:spPr>
          <a:xfrm>
            <a:off x="10331117" y="3572872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72E471-D987-B857-70DB-FE795D226385}"/>
              </a:ext>
            </a:extLst>
          </p:cNvPr>
          <p:cNvSpPr txBox="1"/>
          <p:nvPr/>
        </p:nvSpPr>
        <p:spPr>
          <a:xfrm>
            <a:off x="10331117" y="4428353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533384-DCBC-7D62-A9DE-CD8712531CCC}"/>
              </a:ext>
            </a:extLst>
          </p:cNvPr>
          <p:cNvSpPr txBox="1"/>
          <p:nvPr/>
        </p:nvSpPr>
        <p:spPr>
          <a:xfrm>
            <a:off x="10331117" y="5283834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F1B828-11BE-B858-46AC-BF679D954E19}"/>
              </a:ext>
            </a:extLst>
          </p:cNvPr>
          <p:cNvSpPr txBox="1"/>
          <p:nvPr/>
        </p:nvSpPr>
        <p:spPr>
          <a:xfrm>
            <a:off x="10331117" y="1861910"/>
            <a:ext cx="163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_______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4F5CDA-AE57-3281-3740-A43D6F8FD723}"/>
              </a:ext>
            </a:extLst>
          </p:cNvPr>
          <p:cNvSpPr/>
          <p:nvPr/>
        </p:nvSpPr>
        <p:spPr>
          <a:xfrm>
            <a:off x="39891" y="1595635"/>
            <a:ext cx="103311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a tall plant that people use to make food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you use this to carry thing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a thing that people grow or make, usually to sell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 piece of clothing we wear over other clothes to keep them from getting dirty</a:t>
            </a:r>
          </a:p>
          <a:p>
            <a:r>
              <a:rPr lang="en-US" sz="3600" dirty="0">
                <a:solidFill>
                  <a:srgbClr val="0070C0"/>
                </a:solidFill>
              </a:rPr>
              <a:t>a tool you use in the house, especially for cooking and eating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8368" y="1800354"/>
            <a:ext cx="65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B42ED-F712-15D8-A8E6-A2585C8B89DA}"/>
              </a:ext>
            </a:extLst>
          </p:cNvPr>
          <p:cNvSpPr/>
          <p:nvPr/>
        </p:nvSpPr>
        <p:spPr>
          <a:xfrm>
            <a:off x="163901" y="584775"/>
            <a:ext cx="11047743" cy="64633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Match the words with the definitions.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F6F7F-3797-1C23-A34E-2C1711832179}"/>
              </a:ext>
            </a:extLst>
          </p:cNvPr>
          <p:cNvSpPr/>
          <p:nvPr/>
        </p:nvSpPr>
        <p:spPr>
          <a:xfrm>
            <a:off x="-25517" y="1303251"/>
            <a:ext cx="24651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6. apron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807E8-FB3D-0FCD-8CA4-801AD9073F78}"/>
              </a:ext>
            </a:extLst>
          </p:cNvPr>
          <p:cNvSpPr/>
          <p:nvPr/>
        </p:nvSpPr>
        <p:spPr>
          <a:xfrm>
            <a:off x="2118534" y="1303249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7. utensil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D1761-F0E2-CEF1-55F9-FCDE79DB817C}"/>
              </a:ext>
            </a:extLst>
          </p:cNvPr>
          <p:cNvSpPr/>
          <p:nvPr/>
        </p:nvSpPr>
        <p:spPr>
          <a:xfrm>
            <a:off x="4672106" y="1303249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8. basket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6171F-2765-D424-6F28-885FB9673059}"/>
              </a:ext>
            </a:extLst>
          </p:cNvPr>
          <p:cNvSpPr/>
          <p:nvPr/>
        </p:nvSpPr>
        <p:spPr>
          <a:xfrm>
            <a:off x="7245447" y="1303249"/>
            <a:ext cx="25860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9. product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1A904A-CF46-32E4-7A5C-A2F0D711B929}"/>
              </a:ext>
            </a:extLst>
          </p:cNvPr>
          <p:cNvSpPr/>
          <p:nvPr/>
        </p:nvSpPr>
        <p:spPr>
          <a:xfrm>
            <a:off x="9811777" y="1303248"/>
            <a:ext cx="23802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10. corn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E395AD-8B60-51EC-3A6B-5287493AC788}"/>
              </a:ext>
            </a:extLst>
          </p:cNvPr>
          <p:cNvSpPr txBox="1"/>
          <p:nvPr/>
        </p:nvSpPr>
        <p:spPr>
          <a:xfrm>
            <a:off x="5422232" y="1411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914AB7-0FF2-2309-2D7B-824E95D379D0}"/>
              </a:ext>
            </a:extLst>
          </p:cNvPr>
          <p:cNvSpPr txBox="1"/>
          <p:nvPr/>
        </p:nvSpPr>
        <p:spPr>
          <a:xfrm>
            <a:off x="10888480" y="2641230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8EF986-578F-B6FB-CC49-561F7355A472}"/>
              </a:ext>
            </a:extLst>
          </p:cNvPr>
          <p:cNvSpPr txBox="1"/>
          <p:nvPr/>
        </p:nvSpPr>
        <p:spPr>
          <a:xfrm>
            <a:off x="10888480" y="3511316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465E21-44ED-F046-1C2B-1584110BC212}"/>
              </a:ext>
            </a:extLst>
          </p:cNvPr>
          <p:cNvSpPr txBox="1"/>
          <p:nvPr/>
        </p:nvSpPr>
        <p:spPr>
          <a:xfrm>
            <a:off x="10920564" y="4349094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CD6965-FA8B-6C27-6B5A-F720B7B1B670}"/>
              </a:ext>
            </a:extLst>
          </p:cNvPr>
          <p:cNvSpPr txBox="1"/>
          <p:nvPr/>
        </p:nvSpPr>
        <p:spPr>
          <a:xfrm>
            <a:off x="10962702" y="5195760"/>
            <a:ext cx="5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843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1175</Words>
  <Application>Microsoft Office PowerPoint</Application>
  <PresentationFormat>Widescreen</PresentationFormat>
  <Paragraphs>191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FuturaStd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166</cp:revision>
  <dcterms:created xsi:type="dcterms:W3CDTF">2023-02-01T04:45:54Z</dcterms:created>
  <dcterms:modified xsi:type="dcterms:W3CDTF">2023-04-01T16:41:46Z</dcterms:modified>
</cp:coreProperties>
</file>