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51" r:id="rId3"/>
    <p:sldId id="267" r:id="rId4"/>
    <p:sldId id="269" r:id="rId5"/>
    <p:sldId id="353" r:id="rId6"/>
    <p:sldId id="369" r:id="rId7"/>
    <p:sldId id="313" r:id="rId8"/>
    <p:sldId id="325" r:id="rId9"/>
    <p:sldId id="370" r:id="rId10"/>
    <p:sldId id="334" r:id="rId11"/>
    <p:sldId id="371" r:id="rId12"/>
    <p:sldId id="354" r:id="rId13"/>
    <p:sldId id="372" r:id="rId14"/>
    <p:sldId id="373" r:id="rId15"/>
    <p:sldId id="374" r:id="rId16"/>
    <p:sldId id="375" r:id="rId17"/>
    <p:sldId id="376" r:id="rId18"/>
    <p:sldId id="321" r:id="rId19"/>
    <p:sldId id="377" r:id="rId20"/>
    <p:sldId id="358" r:id="rId21"/>
    <p:sldId id="378" r:id="rId22"/>
    <p:sldId id="357" r:id="rId23"/>
    <p:sldId id="381" r:id="rId24"/>
    <p:sldId id="365" r:id="rId25"/>
    <p:sldId id="380" r:id="rId26"/>
    <p:sldId id="294" r:id="rId27"/>
    <p:sldId id="295" r:id="rId28"/>
    <p:sldId id="296" r:id="rId29"/>
    <p:sldId id="297" r:id="rId30"/>
    <p:sldId id="299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78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Manh Quan" userId="2f984887-39f4-4368-93b5-b670e85212db" providerId="ADAL" clId="{CF647A14-CFA3-B647-8284-74EDA334A161}"/>
    <pc:docChg chg="undo redo custSel addSld delSld modSld sldOrd modMainMaster">
      <pc:chgData name="Le Manh Quan" userId="2f984887-39f4-4368-93b5-b670e85212db" providerId="ADAL" clId="{CF647A14-CFA3-B647-8284-74EDA334A161}" dt="2023-03-19T16:17:51.468" v="4295" actId="1076"/>
      <pc:docMkLst>
        <pc:docMk/>
      </pc:docMkLst>
      <pc:sldChg chg="addSp delSp modSp mod">
        <pc:chgData name="Le Manh Quan" userId="2f984887-39f4-4368-93b5-b670e85212db" providerId="ADAL" clId="{CF647A14-CFA3-B647-8284-74EDA334A161}" dt="2023-03-18T17:28:01.179" v="4291" actId="20577"/>
        <pc:sldMkLst>
          <pc:docMk/>
          <pc:sldMk cId="1772680085" sldId="256"/>
        </pc:sldMkLst>
        <pc:spChg chg="del">
          <ac:chgData name="Le Manh Quan" userId="2f984887-39f4-4368-93b5-b670e85212db" providerId="ADAL" clId="{CF647A14-CFA3-B647-8284-74EDA334A161}" dt="2023-03-18T14:08:51.879" v="0" actId="478"/>
          <ac:spMkLst>
            <pc:docMk/>
            <pc:sldMk cId="1772680085" sldId="256"/>
            <ac:spMk id="3" creationId="{00000000-0000-0000-0000-000000000000}"/>
          </ac:spMkLst>
        </pc:spChg>
        <pc:spChg chg="add mod">
          <ac:chgData name="Le Manh Quan" userId="2f984887-39f4-4368-93b5-b670e85212db" providerId="ADAL" clId="{CF647A14-CFA3-B647-8284-74EDA334A161}" dt="2023-03-18T17:28:01.179" v="4291" actId="20577"/>
          <ac:spMkLst>
            <pc:docMk/>
            <pc:sldMk cId="1772680085" sldId="256"/>
            <ac:spMk id="4" creationId="{3053D483-406D-D817-6B1F-A3DA5EA52DFE}"/>
          </ac:spMkLst>
        </pc:spChg>
      </pc:sldChg>
      <pc:sldChg chg="modSp mod">
        <pc:chgData name="Le Manh Quan" userId="2f984887-39f4-4368-93b5-b670e85212db" providerId="ADAL" clId="{CF647A14-CFA3-B647-8284-74EDA334A161}" dt="2023-03-19T16:17:51.468" v="4295" actId="1076"/>
        <pc:sldMkLst>
          <pc:docMk/>
          <pc:sldMk cId="3407293652" sldId="267"/>
        </pc:sldMkLst>
        <pc:spChg chg="mod">
          <ac:chgData name="Le Manh Quan" userId="2f984887-39f4-4368-93b5-b670e85212db" providerId="ADAL" clId="{CF647A14-CFA3-B647-8284-74EDA334A161}" dt="2023-03-18T14:11:33.228" v="79" actId="1076"/>
          <ac:spMkLst>
            <pc:docMk/>
            <pc:sldMk cId="3407293652" sldId="267"/>
            <ac:spMk id="3" creationId="{00000000-0000-0000-0000-000000000000}"/>
          </ac:spMkLst>
        </pc:spChg>
        <pc:picChg chg="mod">
          <ac:chgData name="Le Manh Quan" userId="2f984887-39f4-4368-93b5-b670e85212db" providerId="ADAL" clId="{CF647A14-CFA3-B647-8284-74EDA334A161}" dt="2023-03-19T16:17:51.468" v="4295" actId="1076"/>
          <ac:picMkLst>
            <pc:docMk/>
            <pc:sldMk cId="3407293652" sldId="267"/>
            <ac:picMk id="2" creationId="{00000000-0000-0000-0000-000000000000}"/>
          </ac:picMkLst>
        </pc:picChg>
      </pc:sldChg>
      <pc:sldChg chg="delSp modSp mod delAnim">
        <pc:chgData name="Le Manh Quan" userId="2f984887-39f4-4368-93b5-b670e85212db" providerId="ADAL" clId="{CF647A14-CFA3-B647-8284-74EDA334A161}" dt="2023-03-18T17:24:50.671" v="4059" actId="1076"/>
        <pc:sldMkLst>
          <pc:docMk/>
          <pc:sldMk cId="2855552533" sldId="295"/>
        </pc:sldMkLst>
        <pc:spChg chg="mod">
          <ac:chgData name="Le Manh Quan" userId="2f984887-39f4-4368-93b5-b670e85212db" providerId="ADAL" clId="{CF647A14-CFA3-B647-8284-74EDA334A161}" dt="2023-03-18T17:24:50.671" v="4059" actId="1076"/>
          <ac:spMkLst>
            <pc:docMk/>
            <pc:sldMk cId="2855552533" sldId="295"/>
            <ac:spMk id="3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7:21:03.252" v="3781" actId="478"/>
          <ac:spMkLst>
            <pc:docMk/>
            <pc:sldMk cId="2855552533" sldId="295"/>
            <ac:spMk id="5" creationId="{00000000-0000-0000-0000-000000000000}"/>
          </ac:spMkLst>
        </pc:spChg>
      </pc:sldChg>
      <pc:sldChg chg="modSp mod">
        <pc:chgData name="Le Manh Quan" userId="2f984887-39f4-4368-93b5-b670e85212db" providerId="ADAL" clId="{CF647A14-CFA3-B647-8284-74EDA334A161}" dt="2023-03-18T17:26:09.148" v="4163" actId="20577"/>
        <pc:sldMkLst>
          <pc:docMk/>
          <pc:sldMk cId="2237482687" sldId="297"/>
        </pc:sldMkLst>
        <pc:spChg chg="mod">
          <ac:chgData name="Le Manh Quan" userId="2f984887-39f4-4368-93b5-b670e85212db" providerId="ADAL" clId="{CF647A14-CFA3-B647-8284-74EDA334A161}" dt="2023-03-18T17:26:09.148" v="4163" actId="20577"/>
          <ac:spMkLst>
            <pc:docMk/>
            <pc:sldMk cId="2237482687" sldId="297"/>
            <ac:spMk id="5" creationId="{00000000-0000-0000-0000-000000000000}"/>
          </ac:spMkLst>
        </pc:spChg>
        <pc:spChg chg="mod">
          <ac:chgData name="Le Manh Quan" userId="2f984887-39f4-4368-93b5-b670e85212db" providerId="ADAL" clId="{CF647A14-CFA3-B647-8284-74EDA334A161}" dt="2023-03-18T17:26:06.815" v="4162" actId="20577"/>
          <ac:spMkLst>
            <pc:docMk/>
            <pc:sldMk cId="2237482687" sldId="297"/>
            <ac:spMk id="8" creationId="{00000000-0000-0000-0000-000000000000}"/>
          </ac:spMkLst>
        </pc:spChg>
      </pc:sldChg>
      <pc:sldChg chg="modSp modAnim">
        <pc:chgData name="Le Manh Quan" userId="2f984887-39f4-4368-93b5-b670e85212db" providerId="ADAL" clId="{CF647A14-CFA3-B647-8284-74EDA334A161}" dt="2023-03-18T17:31:03.831" v="4294"/>
        <pc:sldMkLst>
          <pc:docMk/>
          <pc:sldMk cId="4125832061" sldId="299"/>
        </pc:sldMkLst>
        <pc:spChg chg="mod">
          <ac:chgData name="Le Manh Quan" userId="2f984887-39f4-4368-93b5-b670e85212db" providerId="ADAL" clId="{CF647A14-CFA3-B647-8284-74EDA334A161}" dt="2023-03-18T17:27:31.688" v="4290" actId="2710"/>
          <ac:spMkLst>
            <pc:docMk/>
            <pc:sldMk cId="4125832061" sldId="299"/>
            <ac:spMk id="5" creationId="{00000000-0000-0000-0000-000000000000}"/>
          </ac:spMkLst>
        </pc:spChg>
      </pc:sldChg>
      <pc:sldChg chg="modSp mod">
        <pc:chgData name="Le Manh Quan" userId="2f984887-39f4-4368-93b5-b670e85212db" providerId="ADAL" clId="{CF647A14-CFA3-B647-8284-74EDA334A161}" dt="2023-03-18T16:08:21.218" v="2785" actId="403"/>
        <pc:sldMkLst>
          <pc:docMk/>
          <pc:sldMk cId="2627695249" sldId="313"/>
        </pc:sldMkLst>
        <pc:spChg chg="mod">
          <ac:chgData name="Le Manh Quan" userId="2f984887-39f4-4368-93b5-b670e85212db" providerId="ADAL" clId="{CF647A14-CFA3-B647-8284-74EDA334A161}" dt="2023-03-18T16:08:21.218" v="2785" actId="403"/>
          <ac:spMkLst>
            <pc:docMk/>
            <pc:sldMk cId="2627695249" sldId="313"/>
            <ac:spMk id="3" creationId="{00000000-0000-0000-0000-000000000000}"/>
          </ac:spMkLst>
        </pc:spChg>
        <pc:picChg chg="mod">
          <ac:chgData name="Le Manh Quan" userId="2f984887-39f4-4368-93b5-b670e85212db" providerId="ADAL" clId="{CF647A14-CFA3-B647-8284-74EDA334A161}" dt="2023-03-18T15:07:30.812" v="1608" actId="1076"/>
          <ac:picMkLst>
            <pc:docMk/>
            <pc:sldMk cId="2627695249" sldId="313"/>
            <ac:picMk id="2" creationId="{00000000-0000-0000-0000-000000000000}"/>
          </ac:picMkLst>
        </pc:picChg>
      </pc:sldChg>
      <pc:sldChg chg="modSp mod">
        <pc:chgData name="Le Manh Quan" userId="2f984887-39f4-4368-93b5-b670e85212db" providerId="ADAL" clId="{CF647A14-CFA3-B647-8284-74EDA334A161}" dt="2023-03-18T16:08:04.016" v="2781" actId="1076"/>
        <pc:sldMkLst>
          <pc:docMk/>
          <pc:sldMk cId="3534669388" sldId="321"/>
        </pc:sldMkLst>
        <pc:spChg chg="mod">
          <ac:chgData name="Le Manh Quan" userId="2f984887-39f4-4368-93b5-b670e85212db" providerId="ADAL" clId="{CF647A14-CFA3-B647-8284-74EDA334A161}" dt="2023-03-18T16:08:04.016" v="2781" actId="1076"/>
          <ac:spMkLst>
            <pc:docMk/>
            <pc:sldMk cId="3534669388" sldId="321"/>
            <ac:spMk id="3" creationId="{00000000-0000-0000-0000-000000000000}"/>
          </ac:spMkLst>
        </pc:spChg>
      </pc:sldChg>
      <pc:sldChg chg="addSp delSp modSp add mod ord delAnim modAnim">
        <pc:chgData name="Le Manh Quan" userId="2f984887-39f4-4368-93b5-b670e85212db" providerId="ADAL" clId="{CF647A14-CFA3-B647-8284-74EDA334A161}" dt="2023-03-18T15:04:33.022" v="1577"/>
        <pc:sldMkLst>
          <pc:docMk/>
          <pc:sldMk cId="3312215524" sldId="325"/>
        </pc:sldMkLst>
        <pc:spChg chg="add mod">
          <ac:chgData name="Le Manh Quan" userId="2f984887-39f4-4368-93b5-b670e85212db" providerId="ADAL" clId="{CF647A14-CFA3-B647-8284-74EDA334A161}" dt="2023-03-18T15:02:39.629" v="1552" actId="403"/>
          <ac:spMkLst>
            <pc:docMk/>
            <pc:sldMk cId="3312215524" sldId="325"/>
            <ac:spMk id="2" creationId="{C03AF070-0F3E-DD92-8F5E-81585F3C4383}"/>
          </ac:spMkLst>
        </pc:spChg>
        <pc:spChg chg="mod">
          <ac:chgData name="Le Manh Quan" userId="2f984887-39f4-4368-93b5-b670e85212db" providerId="ADAL" clId="{CF647A14-CFA3-B647-8284-74EDA334A161}" dt="2023-03-18T15:02:28.485" v="1549" actId="403"/>
          <ac:spMkLst>
            <pc:docMk/>
            <pc:sldMk cId="3312215524" sldId="325"/>
            <ac:spMk id="6" creationId="{57DD5C55-DCB7-F9FC-22BE-368F289E6DB5}"/>
          </ac:spMkLst>
        </pc:spChg>
        <pc:spChg chg="del mod">
          <ac:chgData name="Le Manh Quan" userId="2f984887-39f4-4368-93b5-b670e85212db" providerId="ADAL" clId="{CF647A14-CFA3-B647-8284-74EDA334A161}" dt="2023-03-18T14:58:34.536" v="1433" actId="478"/>
          <ac:spMkLst>
            <pc:docMk/>
            <pc:sldMk cId="3312215524" sldId="325"/>
            <ac:spMk id="7" creationId="{92FB85FF-DA23-2558-E686-2359B7E52AFF}"/>
          </ac:spMkLst>
        </pc:spChg>
        <pc:spChg chg="del mod">
          <ac:chgData name="Le Manh Quan" userId="2f984887-39f4-4368-93b5-b670e85212db" providerId="ADAL" clId="{CF647A14-CFA3-B647-8284-74EDA334A161}" dt="2023-03-18T14:51:05.517" v="1087" actId="478"/>
          <ac:spMkLst>
            <pc:docMk/>
            <pc:sldMk cId="3312215524" sldId="325"/>
            <ac:spMk id="8" creationId="{5A56C5B7-4C48-EB02-5C82-BD699B5B7BD3}"/>
          </ac:spMkLst>
        </pc:spChg>
        <pc:spChg chg="del">
          <ac:chgData name="Le Manh Quan" userId="2f984887-39f4-4368-93b5-b670e85212db" providerId="ADAL" clId="{CF647A14-CFA3-B647-8284-74EDA334A161}" dt="2023-03-18T14:58:55.338" v="1439" actId="478"/>
          <ac:spMkLst>
            <pc:docMk/>
            <pc:sldMk cId="3312215524" sldId="325"/>
            <ac:spMk id="10" creationId="{752F9C02-0397-8ABD-EDC9-2E3444D833A9}"/>
          </ac:spMkLst>
        </pc:spChg>
        <pc:spChg chg="del">
          <ac:chgData name="Le Manh Quan" userId="2f984887-39f4-4368-93b5-b670e85212db" providerId="ADAL" clId="{CF647A14-CFA3-B647-8284-74EDA334A161}" dt="2023-03-18T14:58:54.379" v="1438" actId="478"/>
          <ac:spMkLst>
            <pc:docMk/>
            <pc:sldMk cId="3312215524" sldId="325"/>
            <ac:spMk id="12" creationId="{731A71DA-6861-DBFB-33AE-16546AC402CF}"/>
          </ac:spMkLst>
        </pc:spChg>
        <pc:picChg chg="del">
          <ac:chgData name="Le Manh Quan" userId="2f984887-39f4-4368-93b5-b670e85212db" providerId="ADAL" clId="{CF647A14-CFA3-B647-8284-74EDA334A161}" dt="2023-03-18T14:58:49.811" v="1435" actId="478"/>
          <ac:picMkLst>
            <pc:docMk/>
            <pc:sldMk cId="3312215524" sldId="325"/>
            <ac:picMk id="3" creationId="{B3886587-08AA-3454-F23B-9045268FB2D7}"/>
          </ac:picMkLst>
        </pc:picChg>
        <pc:picChg chg="add mod">
          <ac:chgData name="Le Manh Quan" userId="2f984887-39f4-4368-93b5-b670e85212db" providerId="ADAL" clId="{CF647A14-CFA3-B647-8284-74EDA334A161}" dt="2023-03-18T15:02:44.274" v="1553" actId="1076"/>
          <ac:picMkLst>
            <pc:docMk/>
            <pc:sldMk cId="3312215524" sldId="325"/>
            <ac:picMk id="5" creationId="{79E0E355-D341-156A-5F47-08869CACC581}"/>
          </ac:picMkLst>
        </pc:picChg>
        <pc:picChg chg="add mod">
          <ac:chgData name="Le Manh Quan" userId="2f984887-39f4-4368-93b5-b670e85212db" providerId="ADAL" clId="{CF647A14-CFA3-B647-8284-74EDA334A161}" dt="2023-03-18T15:04:10.021" v="1574" actId="1076"/>
          <ac:picMkLst>
            <pc:docMk/>
            <pc:sldMk cId="3312215524" sldId="325"/>
            <ac:picMk id="11" creationId="{8DF5A7C3-D18A-0B5D-76E4-353F33BB7DD9}"/>
          </ac:picMkLst>
        </pc:picChg>
        <pc:cxnChg chg="add mod">
          <ac:chgData name="Le Manh Quan" userId="2f984887-39f4-4368-93b5-b670e85212db" providerId="ADAL" clId="{CF647A14-CFA3-B647-8284-74EDA334A161}" dt="2023-03-18T15:03:39.728" v="1565" actId="1582"/>
          <ac:cxnSpMkLst>
            <pc:docMk/>
            <pc:sldMk cId="3312215524" sldId="325"/>
            <ac:cxnSpMk id="13" creationId="{E47BFABD-DCC7-2989-C8CE-814375BD512D}"/>
          </ac:cxnSpMkLst>
        </pc:cxnChg>
        <pc:cxnChg chg="add mod">
          <ac:chgData name="Le Manh Quan" userId="2f984887-39f4-4368-93b5-b670e85212db" providerId="ADAL" clId="{CF647A14-CFA3-B647-8284-74EDA334A161}" dt="2023-03-18T15:03:42.910" v="1566" actId="1076"/>
          <ac:cxnSpMkLst>
            <pc:docMk/>
            <pc:sldMk cId="3312215524" sldId="325"/>
            <ac:cxnSpMk id="14" creationId="{117F2E82-DCDF-9273-AB9F-EC5FA829BF10}"/>
          </ac:cxnSpMkLst>
        </pc:cxnChg>
        <pc:cxnChg chg="add mod">
          <ac:chgData name="Le Manh Quan" userId="2f984887-39f4-4368-93b5-b670e85212db" providerId="ADAL" clId="{CF647A14-CFA3-B647-8284-74EDA334A161}" dt="2023-03-18T15:03:39.728" v="1565" actId="1582"/>
          <ac:cxnSpMkLst>
            <pc:docMk/>
            <pc:sldMk cId="3312215524" sldId="325"/>
            <ac:cxnSpMk id="16" creationId="{B4F113DD-BC0E-07DB-C34B-B48B23790261}"/>
          </ac:cxnSpMkLst>
        </pc:cxnChg>
        <pc:cxnChg chg="add mod">
          <ac:chgData name="Le Manh Quan" userId="2f984887-39f4-4368-93b5-b670e85212db" providerId="ADAL" clId="{CF647A14-CFA3-B647-8284-74EDA334A161}" dt="2023-03-18T15:03:55.159" v="1570" actId="14100"/>
          <ac:cxnSpMkLst>
            <pc:docMk/>
            <pc:sldMk cId="3312215524" sldId="325"/>
            <ac:cxnSpMk id="18" creationId="{4F7712F8-F7CA-99B8-EB90-75E218FF2C83}"/>
          </ac:cxnSpMkLst>
        </pc:cxnChg>
        <pc:cxnChg chg="add mod">
          <ac:chgData name="Le Manh Quan" userId="2f984887-39f4-4368-93b5-b670e85212db" providerId="ADAL" clId="{CF647A14-CFA3-B647-8284-74EDA334A161}" dt="2023-03-18T15:04:12.880" v="1575" actId="1076"/>
          <ac:cxnSpMkLst>
            <pc:docMk/>
            <pc:sldMk cId="3312215524" sldId="325"/>
            <ac:cxnSpMk id="21" creationId="{CC3D6ECD-CC73-DCAB-D997-8E1D389FD474}"/>
          </ac:cxnSpMkLst>
        </pc:cxnChg>
      </pc:sldChg>
      <pc:sldChg chg="addSp delSp modSp mod delAnim modAnim">
        <pc:chgData name="Le Manh Quan" userId="2f984887-39f4-4368-93b5-b670e85212db" providerId="ADAL" clId="{CF647A14-CFA3-B647-8284-74EDA334A161}" dt="2023-03-18T15:17:17.929" v="1763" actId="1076"/>
        <pc:sldMkLst>
          <pc:docMk/>
          <pc:sldMk cId="2648929819" sldId="334"/>
        </pc:sldMkLst>
        <pc:spChg chg="del">
          <ac:chgData name="Le Manh Quan" userId="2f984887-39f4-4368-93b5-b670e85212db" providerId="ADAL" clId="{CF647A14-CFA3-B647-8284-74EDA334A161}" dt="2023-03-18T15:05:03.997" v="1582" actId="478"/>
          <ac:spMkLst>
            <pc:docMk/>
            <pc:sldMk cId="2648929819" sldId="334"/>
            <ac:spMk id="3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5:04:57.173" v="1579" actId="478"/>
          <ac:spMkLst>
            <pc:docMk/>
            <pc:sldMk cId="2648929819" sldId="334"/>
            <ac:spMk id="6" creationId="{00000000-0000-0000-0000-000000000000}"/>
          </ac:spMkLst>
        </pc:spChg>
        <pc:spChg chg="del mod">
          <ac:chgData name="Le Manh Quan" userId="2f984887-39f4-4368-93b5-b670e85212db" providerId="ADAL" clId="{CF647A14-CFA3-B647-8284-74EDA334A161}" dt="2023-03-18T15:07:35.901" v="1610" actId="478"/>
          <ac:spMkLst>
            <pc:docMk/>
            <pc:sldMk cId="2648929819" sldId="334"/>
            <ac:spMk id="9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5:05:01.570" v="1581" actId="478"/>
          <ac:spMkLst>
            <pc:docMk/>
            <pc:sldMk cId="2648929819" sldId="334"/>
            <ac:spMk id="12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5:05:01.570" v="1581" actId="478"/>
          <ac:spMkLst>
            <pc:docMk/>
            <pc:sldMk cId="2648929819" sldId="334"/>
            <ac:spMk id="13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5:05:01.570" v="1581" actId="478"/>
          <ac:spMkLst>
            <pc:docMk/>
            <pc:sldMk cId="2648929819" sldId="334"/>
            <ac:spMk id="14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5:05:01.570" v="1581" actId="478"/>
          <ac:spMkLst>
            <pc:docMk/>
            <pc:sldMk cId="2648929819" sldId="334"/>
            <ac:spMk id="15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5:05:01.570" v="1581" actId="478"/>
          <ac:spMkLst>
            <pc:docMk/>
            <pc:sldMk cId="2648929819" sldId="334"/>
            <ac:spMk id="16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5:05:01.570" v="1581" actId="478"/>
          <ac:spMkLst>
            <pc:docMk/>
            <pc:sldMk cId="2648929819" sldId="334"/>
            <ac:spMk id="17" creationId="{00000000-0000-0000-0000-000000000000}"/>
          </ac:spMkLst>
        </pc:spChg>
        <pc:spChg chg="add mod">
          <ac:chgData name="Le Manh Quan" userId="2f984887-39f4-4368-93b5-b670e85212db" providerId="ADAL" clId="{CF647A14-CFA3-B647-8284-74EDA334A161}" dt="2023-03-18T15:15:02.582" v="1728" actId="1076"/>
          <ac:spMkLst>
            <pc:docMk/>
            <pc:sldMk cId="2648929819" sldId="334"/>
            <ac:spMk id="29" creationId="{05308B1A-58BD-F407-9DC2-76D8232DCC7B}"/>
          </ac:spMkLst>
        </pc:spChg>
        <pc:spChg chg="add mod">
          <ac:chgData name="Le Manh Quan" userId="2f984887-39f4-4368-93b5-b670e85212db" providerId="ADAL" clId="{CF647A14-CFA3-B647-8284-74EDA334A161}" dt="2023-03-18T15:14:48.598" v="1724" actId="1076"/>
          <ac:spMkLst>
            <pc:docMk/>
            <pc:sldMk cId="2648929819" sldId="334"/>
            <ac:spMk id="39" creationId="{0AA31DDF-B6A2-ECD0-1DE6-778923B73BBA}"/>
          </ac:spMkLst>
        </pc:spChg>
        <pc:spChg chg="add mod">
          <ac:chgData name="Le Manh Quan" userId="2f984887-39f4-4368-93b5-b670e85212db" providerId="ADAL" clId="{CF647A14-CFA3-B647-8284-74EDA334A161}" dt="2023-03-18T15:14:53.872" v="1725" actId="1076"/>
          <ac:spMkLst>
            <pc:docMk/>
            <pc:sldMk cId="2648929819" sldId="334"/>
            <ac:spMk id="46" creationId="{FC79D97A-8A52-278B-FC53-C01EC2FD1374}"/>
          </ac:spMkLst>
        </pc:spChg>
        <pc:spChg chg="add mod">
          <ac:chgData name="Le Manh Quan" userId="2f984887-39f4-4368-93b5-b670e85212db" providerId="ADAL" clId="{CF647A14-CFA3-B647-8284-74EDA334A161}" dt="2023-03-18T15:15:15.407" v="1730" actId="1076"/>
          <ac:spMkLst>
            <pc:docMk/>
            <pc:sldMk cId="2648929819" sldId="334"/>
            <ac:spMk id="57" creationId="{6F6A9DAE-5AAC-8CA2-FA89-638FD1B6576B}"/>
          </ac:spMkLst>
        </pc:spChg>
        <pc:spChg chg="add mod">
          <ac:chgData name="Le Manh Quan" userId="2f984887-39f4-4368-93b5-b670e85212db" providerId="ADAL" clId="{CF647A14-CFA3-B647-8284-74EDA334A161}" dt="2023-03-18T15:16:01.399" v="1745" actId="1076"/>
          <ac:spMkLst>
            <pc:docMk/>
            <pc:sldMk cId="2648929819" sldId="334"/>
            <ac:spMk id="66" creationId="{7E24016E-ABC9-DB4F-6AC6-06B5B1269D71}"/>
          </ac:spMkLst>
        </pc:spChg>
        <pc:picChg chg="add del mod">
          <ac:chgData name="Le Manh Quan" userId="2f984887-39f4-4368-93b5-b670e85212db" providerId="ADAL" clId="{CF647A14-CFA3-B647-8284-74EDA334A161}" dt="2023-03-18T15:06:17.540" v="1592" actId="478"/>
          <ac:picMkLst>
            <pc:docMk/>
            <pc:sldMk cId="2648929819" sldId="334"/>
            <ac:picMk id="4" creationId="{5FFE4FE8-77DD-6D31-3C61-A9DE8811264F}"/>
          </ac:picMkLst>
        </pc:picChg>
        <pc:picChg chg="del">
          <ac:chgData name="Le Manh Quan" userId="2f984887-39f4-4368-93b5-b670e85212db" providerId="ADAL" clId="{CF647A14-CFA3-B647-8284-74EDA334A161}" dt="2023-03-18T15:04:58.820" v="1580" actId="478"/>
          <ac:picMkLst>
            <pc:docMk/>
            <pc:sldMk cId="2648929819" sldId="334"/>
            <ac:picMk id="5" creationId="{00000000-0000-0000-0000-000000000000}"/>
          </ac:picMkLst>
        </pc:picChg>
        <pc:picChg chg="del">
          <ac:chgData name="Le Manh Quan" userId="2f984887-39f4-4368-93b5-b670e85212db" providerId="ADAL" clId="{CF647A14-CFA3-B647-8284-74EDA334A161}" dt="2023-03-18T15:05:01.570" v="1581" actId="478"/>
          <ac:picMkLst>
            <pc:docMk/>
            <pc:sldMk cId="2648929819" sldId="334"/>
            <ac:picMk id="8" creationId="{00000000-0000-0000-0000-000000000000}"/>
          </ac:picMkLst>
        </pc:picChg>
        <pc:picChg chg="add del mod">
          <ac:chgData name="Le Manh Quan" userId="2f984887-39f4-4368-93b5-b670e85212db" providerId="ADAL" clId="{CF647A14-CFA3-B647-8284-74EDA334A161}" dt="2023-03-18T15:06:16.962" v="1591" actId="478"/>
          <ac:picMkLst>
            <pc:docMk/>
            <pc:sldMk cId="2648929819" sldId="334"/>
            <ac:picMk id="10" creationId="{65ACEDBD-FFE0-7B09-2900-638A3FE31B8B}"/>
          </ac:picMkLst>
        </pc:picChg>
        <pc:picChg chg="add mod">
          <ac:chgData name="Le Manh Quan" userId="2f984887-39f4-4368-93b5-b670e85212db" providerId="ADAL" clId="{CF647A14-CFA3-B647-8284-74EDA334A161}" dt="2023-03-18T15:14:33.533" v="1719" actId="1076"/>
          <ac:picMkLst>
            <pc:docMk/>
            <pc:sldMk cId="2648929819" sldId="334"/>
            <ac:picMk id="18" creationId="{7D1F3E63-5572-A689-D1A4-21E23B90DD4E}"/>
          </ac:picMkLst>
        </pc:picChg>
        <pc:picChg chg="add mod">
          <ac:chgData name="Le Manh Quan" userId="2f984887-39f4-4368-93b5-b670e85212db" providerId="ADAL" clId="{CF647A14-CFA3-B647-8284-74EDA334A161}" dt="2023-03-18T15:17:17.929" v="1763" actId="1076"/>
          <ac:picMkLst>
            <pc:docMk/>
            <pc:sldMk cId="2648929819" sldId="334"/>
            <ac:picMk id="19" creationId="{3A993C8D-5840-A0D5-8399-11B96D044ECC}"/>
          </ac:picMkLst>
        </pc:picChg>
        <pc:cxnChg chg="add mod">
          <ac:chgData name="Le Manh Quan" userId="2f984887-39f4-4368-93b5-b670e85212db" providerId="ADAL" clId="{CF647A14-CFA3-B647-8284-74EDA334A161}" dt="2023-03-18T15:10:03.025" v="1644" actId="14100"/>
          <ac:cxnSpMkLst>
            <pc:docMk/>
            <pc:sldMk cId="2648929819" sldId="334"/>
            <ac:cxnSpMk id="20" creationId="{CD5E7CF1-CFB6-1916-5E47-6B1219892EB1}"/>
          </ac:cxnSpMkLst>
        </pc:cxnChg>
        <pc:cxnChg chg="add mod">
          <ac:chgData name="Le Manh Quan" userId="2f984887-39f4-4368-93b5-b670e85212db" providerId="ADAL" clId="{CF647A14-CFA3-B647-8284-74EDA334A161}" dt="2023-03-18T15:10:14.726" v="1648" actId="1076"/>
          <ac:cxnSpMkLst>
            <pc:docMk/>
            <pc:sldMk cId="2648929819" sldId="334"/>
            <ac:cxnSpMk id="23" creationId="{7AD28D1B-BA22-8265-27A3-D4EBDAFD9147}"/>
          </ac:cxnSpMkLst>
        </pc:cxnChg>
        <pc:cxnChg chg="add mod">
          <ac:chgData name="Le Manh Quan" userId="2f984887-39f4-4368-93b5-b670e85212db" providerId="ADAL" clId="{CF647A14-CFA3-B647-8284-74EDA334A161}" dt="2023-03-18T15:10:23.635" v="1651" actId="14100"/>
          <ac:cxnSpMkLst>
            <pc:docMk/>
            <pc:sldMk cId="2648929819" sldId="334"/>
            <ac:cxnSpMk id="25" creationId="{171DB3A2-B8B1-4FFD-8F9A-77E365D5DBA6}"/>
          </ac:cxnSpMkLst>
        </pc:cxnChg>
        <pc:cxnChg chg="add mod">
          <ac:chgData name="Le Manh Quan" userId="2f984887-39f4-4368-93b5-b670e85212db" providerId="ADAL" clId="{CF647A14-CFA3-B647-8284-74EDA334A161}" dt="2023-03-18T15:10:36.067" v="1655" actId="1076"/>
          <ac:cxnSpMkLst>
            <pc:docMk/>
            <pc:sldMk cId="2648929819" sldId="334"/>
            <ac:cxnSpMk id="27" creationId="{541A3443-5AE0-6DBE-DC0A-B59A4D8C6B8B}"/>
          </ac:cxnSpMkLst>
        </pc:cxnChg>
        <pc:cxnChg chg="add mod">
          <ac:chgData name="Le Manh Quan" userId="2f984887-39f4-4368-93b5-b670e85212db" providerId="ADAL" clId="{CF647A14-CFA3-B647-8284-74EDA334A161}" dt="2023-03-18T15:12:04.461" v="1669" actId="14100"/>
          <ac:cxnSpMkLst>
            <pc:docMk/>
            <pc:sldMk cId="2648929819" sldId="334"/>
            <ac:cxnSpMk id="30" creationId="{E432475D-DC1E-5620-D837-E99523BD92BB}"/>
          </ac:cxnSpMkLst>
        </pc:cxnChg>
        <pc:cxnChg chg="add mod">
          <ac:chgData name="Le Manh Quan" userId="2f984887-39f4-4368-93b5-b670e85212db" providerId="ADAL" clId="{CF647A14-CFA3-B647-8284-74EDA334A161}" dt="2023-03-18T15:12:14.326" v="1673" actId="1076"/>
          <ac:cxnSpMkLst>
            <pc:docMk/>
            <pc:sldMk cId="2648929819" sldId="334"/>
            <ac:cxnSpMk id="33" creationId="{2A1F1236-C6B0-3194-A9B7-5DB3A7D0DC9F}"/>
          </ac:cxnSpMkLst>
        </pc:cxnChg>
        <pc:cxnChg chg="add mod">
          <ac:chgData name="Le Manh Quan" userId="2f984887-39f4-4368-93b5-b670e85212db" providerId="ADAL" clId="{CF647A14-CFA3-B647-8284-74EDA334A161}" dt="2023-03-18T15:12:26.003" v="1678" actId="14100"/>
          <ac:cxnSpMkLst>
            <pc:docMk/>
            <pc:sldMk cId="2648929819" sldId="334"/>
            <ac:cxnSpMk id="35" creationId="{4A9D1726-C7BA-30D7-6F74-948CD6AA1393}"/>
          </ac:cxnSpMkLst>
        </pc:cxnChg>
        <pc:cxnChg chg="add mod">
          <ac:chgData name="Le Manh Quan" userId="2f984887-39f4-4368-93b5-b670e85212db" providerId="ADAL" clId="{CF647A14-CFA3-B647-8284-74EDA334A161}" dt="2023-03-18T15:12:33.249" v="1681" actId="14100"/>
          <ac:cxnSpMkLst>
            <pc:docMk/>
            <pc:sldMk cId="2648929819" sldId="334"/>
            <ac:cxnSpMk id="37" creationId="{034FB1EC-B467-2AEF-87E6-6A96E5E6D403}"/>
          </ac:cxnSpMkLst>
        </pc:cxnChg>
        <pc:cxnChg chg="add mod">
          <ac:chgData name="Le Manh Quan" userId="2f984887-39f4-4368-93b5-b670e85212db" providerId="ADAL" clId="{CF647A14-CFA3-B647-8284-74EDA334A161}" dt="2023-03-18T15:13:21.715" v="1689" actId="14100"/>
          <ac:cxnSpMkLst>
            <pc:docMk/>
            <pc:sldMk cId="2648929819" sldId="334"/>
            <ac:cxnSpMk id="40" creationId="{F0D68B51-8168-92A4-3629-AF9FC14833E1}"/>
          </ac:cxnSpMkLst>
        </pc:cxnChg>
        <pc:cxnChg chg="add mod">
          <ac:chgData name="Le Manh Quan" userId="2f984887-39f4-4368-93b5-b670e85212db" providerId="ADAL" clId="{CF647A14-CFA3-B647-8284-74EDA334A161}" dt="2023-03-18T15:14:55.944" v="1726" actId="1076"/>
          <ac:cxnSpMkLst>
            <pc:docMk/>
            <pc:sldMk cId="2648929819" sldId="334"/>
            <ac:cxnSpMk id="42" creationId="{2E27E3A2-1292-8CDA-5606-51805716FC41}"/>
          </ac:cxnSpMkLst>
        </pc:cxnChg>
        <pc:cxnChg chg="add mod">
          <ac:chgData name="Le Manh Quan" userId="2f984887-39f4-4368-93b5-b670e85212db" providerId="ADAL" clId="{CF647A14-CFA3-B647-8284-74EDA334A161}" dt="2023-03-18T15:13:36.830" v="1696" actId="14100"/>
          <ac:cxnSpMkLst>
            <pc:docMk/>
            <pc:sldMk cId="2648929819" sldId="334"/>
            <ac:cxnSpMk id="44" creationId="{2F3161A7-5DF2-4957-FE41-497AA07B3AB4}"/>
          </ac:cxnSpMkLst>
        </pc:cxnChg>
        <pc:cxnChg chg="add mod">
          <ac:chgData name="Le Manh Quan" userId="2f984887-39f4-4368-93b5-b670e85212db" providerId="ADAL" clId="{CF647A14-CFA3-B647-8284-74EDA334A161}" dt="2023-03-18T15:14:01.674" v="1701" actId="14100"/>
          <ac:cxnSpMkLst>
            <pc:docMk/>
            <pc:sldMk cId="2648929819" sldId="334"/>
            <ac:cxnSpMk id="47" creationId="{7CF8B0B6-3D06-4CA2-570F-6A61E0E3F207}"/>
          </ac:cxnSpMkLst>
        </pc:cxnChg>
        <pc:cxnChg chg="add mod">
          <ac:chgData name="Le Manh Quan" userId="2f984887-39f4-4368-93b5-b670e85212db" providerId="ADAL" clId="{CF647A14-CFA3-B647-8284-74EDA334A161}" dt="2023-03-18T15:14:42.759" v="1723" actId="14100"/>
          <ac:cxnSpMkLst>
            <pc:docMk/>
            <pc:sldMk cId="2648929819" sldId="334"/>
            <ac:cxnSpMk id="49" creationId="{6F0905F6-472A-F31C-9DFA-18EDA6D13EFA}"/>
          </ac:cxnSpMkLst>
        </pc:cxnChg>
        <pc:cxnChg chg="add mod">
          <ac:chgData name="Le Manh Quan" userId="2f984887-39f4-4368-93b5-b670e85212db" providerId="ADAL" clId="{CF647A14-CFA3-B647-8284-74EDA334A161}" dt="2023-03-18T15:14:40.149" v="1722" actId="14100"/>
          <ac:cxnSpMkLst>
            <pc:docMk/>
            <pc:sldMk cId="2648929819" sldId="334"/>
            <ac:cxnSpMk id="51" creationId="{F62CDC11-53B6-E535-B1D1-0EF596304A15}"/>
          </ac:cxnSpMkLst>
        </pc:cxnChg>
        <pc:cxnChg chg="add mod">
          <ac:chgData name="Le Manh Quan" userId="2f984887-39f4-4368-93b5-b670e85212db" providerId="ADAL" clId="{CF647A14-CFA3-B647-8284-74EDA334A161}" dt="2023-03-18T15:15:26.533" v="1734" actId="14100"/>
          <ac:cxnSpMkLst>
            <pc:docMk/>
            <pc:sldMk cId="2648929819" sldId="334"/>
            <ac:cxnSpMk id="58" creationId="{0A640463-540A-2DBF-F81E-65DD8E840781}"/>
          </ac:cxnSpMkLst>
        </pc:cxnChg>
        <pc:cxnChg chg="add mod">
          <ac:chgData name="Le Manh Quan" userId="2f984887-39f4-4368-93b5-b670e85212db" providerId="ADAL" clId="{CF647A14-CFA3-B647-8284-74EDA334A161}" dt="2023-03-18T15:15:37.965" v="1737" actId="14100"/>
          <ac:cxnSpMkLst>
            <pc:docMk/>
            <pc:sldMk cId="2648929819" sldId="334"/>
            <ac:cxnSpMk id="60" creationId="{08645412-E1D6-F502-B45C-2AF101C342A0}"/>
          </ac:cxnSpMkLst>
        </pc:cxnChg>
        <pc:cxnChg chg="add mod">
          <ac:chgData name="Le Manh Quan" userId="2f984887-39f4-4368-93b5-b670e85212db" providerId="ADAL" clId="{CF647A14-CFA3-B647-8284-74EDA334A161}" dt="2023-03-18T15:15:45.378" v="1740" actId="14100"/>
          <ac:cxnSpMkLst>
            <pc:docMk/>
            <pc:sldMk cId="2648929819" sldId="334"/>
            <ac:cxnSpMk id="62" creationId="{C681269A-ACB3-C095-53D2-7259B34FA72E}"/>
          </ac:cxnSpMkLst>
        </pc:cxnChg>
        <pc:cxnChg chg="add mod">
          <ac:chgData name="Le Manh Quan" userId="2f984887-39f4-4368-93b5-b670e85212db" providerId="ADAL" clId="{CF647A14-CFA3-B647-8284-74EDA334A161}" dt="2023-03-18T15:15:51.306" v="1743" actId="1076"/>
          <ac:cxnSpMkLst>
            <pc:docMk/>
            <pc:sldMk cId="2648929819" sldId="334"/>
            <ac:cxnSpMk id="64" creationId="{032ECE5A-C26E-A8DD-0E81-B1527FCA488D}"/>
          </ac:cxnSpMkLst>
        </pc:cxnChg>
      </pc:sldChg>
      <pc:sldChg chg="addSp delSp modSp mod delAnim modAnim">
        <pc:chgData name="Le Manh Quan" userId="2f984887-39f4-4368-93b5-b670e85212db" providerId="ADAL" clId="{CF647A14-CFA3-B647-8284-74EDA334A161}" dt="2023-03-18T14:37:47.640" v="756" actId="20577"/>
        <pc:sldMkLst>
          <pc:docMk/>
          <pc:sldMk cId="3704660699" sldId="353"/>
        </pc:sldMkLst>
        <pc:spChg chg="add mod">
          <ac:chgData name="Le Manh Quan" userId="2f984887-39f4-4368-93b5-b670e85212db" providerId="ADAL" clId="{CF647A14-CFA3-B647-8284-74EDA334A161}" dt="2023-03-18T14:15:29.791" v="223" actId="1076"/>
          <ac:spMkLst>
            <pc:docMk/>
            <pc:sldMk cId="3704660699" sldId="353"/>
            <ac:spMk id="2" creationId="{FD71408C-AA63-A42A-8DEF-4CDF1865CC2D}"/>
          </ac:spMkLst>
        </pc:spChg>
        <pc:spChg chg="del mod">
          <ac:chgData name="Le Manh Quan" userId="2f984887-39f4-4368-93b5-b670e85212db" providerId="ADAL" clId="{CF647A14-CFA3-B647-8284-74EDA334A161}" dt="2023-03-18T14:13:37.479" v="139" actId="478"/>
          <ac:spMkLst>
            <pc:docMk/>
            <pc:sldMk cId="3704660699" sldId="353"/>
            <ac:spMk id="10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22.571" v="82" actId="478"/>
          <ac:spMkLst>
            <pc:docMk/>
            <pc:sldMk cId="3704660699" sldId="353"/>
            <ac:spMk id="11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22.571" v="82" actId="478"/>
          <ac:spMkLst>
            <pc:docMk/>
            <pc:sldMk cId="3704660699" sldId="353"/>
            <ac:spMk id="12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13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14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15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16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17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18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19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20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21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22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23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24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25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26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27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28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29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30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31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32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22.571" v="82" actId="478"/>
          <ac:spMkLst>
            <pc:docMk/>
            <pc:sldMk cId="3704660699" sldId="353"/>
            <ac:spMk id="33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22.571" v="82" actId="478"/>
          <ac:spMkLst>
            <pc:docMk/>
            <pc:sldMk cId="3704660699" sldId="353"/>
            <ac:spMk id="34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35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36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37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38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39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40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41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42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43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22.571" v="82" actId="478"/>
          <ac:spMkLst>
            <pc:docMk/>
            <pc:sldMk cId="3704660699" sldId="353"/>
            <ac:spMk id="44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22.571" v="82" actId="478"/>
          <ac:spMkLst>
            <pc:docMk/>
            <pc:sldMk cId="3704660699" sldId="353"/>
            <ac:spMk id="45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22.571" v="82" actId="478"/>
          <ac:spMkLst>
            <pc:docMk/>
            <pc:sldMk cId="3704660699" sldId="353"/>
            <ac:spMk id="46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47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48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49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50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26.311" v="83" actId="478"/>
          <ac:spMkLst>
            <pc:docMk/>
            <pc:sldMk cId="3704660699" sldId="353"/>
            <ac:spMk id="51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52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53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54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55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4:12:18.956" v="81" actId="478"/>
          <ac:spMkLst>
            <pc:docMk/>
            <pc:sldMk cId="3704660699" sldId="353"/>
            <ac:spMk id="56" creationId="{00000000-0000-0000-0000-000000000000}"/>
          </ac:spMkLst>
        </pc:spChg>
        <pc:spChg chg="add mod">
          <ac:chgData name="Le Manh Quan" userId="2f984887-39f4-4368-93b5-b670e85212db" providerId="ADAL" clId="{CF647A14-CFA3-B647-8284-74EDA334A161}" dt="2023-03-18T14:24:08.162" v="345" actId="1076"/>
          <ac:spMkLst>
            <pc:docMk/>
            <pc:sldMk cId="3704660699" sldId="353"/>
            <ac:spMk id="100" creationId="{D0A1F6EC-3CAC-9331-9D5F-195ECB5ECCB5}"/>
          </ac:spMkLst>
        </pc:spChg>
        <pc:spChg chg="add mod">
          <ac:chgData name="Le Manh Quan" userId="2f984887-39f4-4368-93b5-b670e85212db" providerId="ADAL" clId="{CF647A14-CFA3-B647-8284-74EDA334A161}" dt="2023-03-18T14:24:15.795" v="349" actId="20577"/>
          <ac:spMkLst>
            <pc:docMk/>
            <pc:sldMk cId="3704660699" sldId="353"/>
            <ac:spMk id="101" creationId="{739553DA-1D25-0D27-4477-A1572138010C}"/>
          </ac:spMkLst>
        </pc:spChg>
        <pc:spChg chg="add mod">
          <ac:chgData name="Le Manh Quan" userId="2f984887-39f4-4368-93b5-b670e85212db" providerId="ADAL" clId="{CF647A14-CFA3-B647-8284-74EDA334A161}" dt="2023-03-18T14:25:51.043" v="368" actId="1076"/>
          <ac:spMkLst>
            <pc:docMk/>
            <pc:sldMk cId="3704660699" sldId="353"/>
            <ac:spMk id="102" creationId="{F34BF47B-6FAE-0B22-AE71-1561D39DE601}"/>
          </ac:spMkLst>
        </pc:spChg>
        <pc:spChg chg="add mod">
          <ac:chgData name="Le Manh Quan" userId="2f984887-39f4-4368-93b5-b670e85212db" providerId="ADAL" clId="{CF647A14-CFA3-B647-8284-74EDA334A161}" dt="2023-03-18T14:25:45.710" v="367" actId="1076"/>
          <ac:spMkLst>
            <pc:docMk/>
            <pc:sldMk cId="3704660699" sldId="353"/>
            <ac:spMk id="103" creationId="{E23F49C8-527D-BF03-0314-2FA95CE3F075}"/>
          </ac:spMkLst>
        </pc:spChg>
        <pc:spChg chg="add mod">
          <ac:chgData name="Le Manh Quan" userId="2f984887-39f4-4368-93b5-b670e85212db" providerId="ADAL" clId="{CF647A14-CFA3-B647-8284-74EDA334A161}" dt="2023-03-18T14:24:31.083" v="358" actId="20577"/>
          <ac:spMkLst>
            <pc:docMk/>
            <pc:sldMk cId="3704660699" sldId="353"/>
            <ac:spMk id="104" creationId="{724B3DE5-5F45-DBF6-C6E7-19DB3807BD26}"/>
          </ac:spMkLst>
        </pc:spChg>
        <pc:spChg chg="add mod">
          <ac:chgData name="Le Manh Quan" userId="2f984887-39f4-4368-93b5-b670e85212db" providerId="ADAL" clId="{CF647A14-CFA3-B647-8284-74EDA334A161}" dt="2023-03-18T14:25:43.101" v="366" actId="1076"/>
          <ac:spMkLst>
            <pc:docMk/>
            <pc:sldMk cId="3704660699" sldId="353"/>
            <ac:spMk id="105" creationId="{D212583A-13FF-99EF-067F-93EBF544499F}"/>
          </ac:spMkLst>
        </pc:spChg>
        <pc:spChg chg="add mod">
          <ac:chgData name="Le Manh Quan" userId="2f984887-39f4-4368-93b5-b670e85212db" providerId="ADAL" clId="{CF647A14-CFA3-B647-8284-74EDA334A161}" dt="2023-03-18T14:36:20.862" v="732" actId="1076"/>
          <ac:spMkLst>
            <pc:docMk/>
            <pc:sldMk cId="3704660699" sldId="353"/>
            <ac:spMk id="107" creationId="{9EE07250-36C0-F557-94DA-8C3ED6AED6C3}"/>
          </ac:spMkLst>
        </pc:spChg>
        <pc:spChg chg="add mod">
          <ac:chgData name="Le Manh Quan" userId="2f984887-39f4-4368-93b5-b670e85212db" providerId="ADAL" clId="{CF647A14-CFA3-B647-8284-74EDA334A161}" dt="2023-03-18T14:37:47.640" v="756" actId="20577"/>
          <ac:spMkLst>
            <pc:docMk/>
            <pc:sldMk cId="3704660699" sldId="353"/>
            <ac:spMk id="108" creationId="{C2E0E527-7F6F-F853-4239-B0B5D795B8FB}"/>
          </ac:spMkLst>
        </pc:spChg>
        <pc:spChg chg="add mod">
          <ac:chgData name="Le Manh Quan" userId="2f984887-39f4-4368-93b5-b670e85212db" providerId="ADAL" clId="{CF647A14-CFA3-B647-8284-74EDA334A161}" dt="2023-03-18T14:36:13.619" v="730" actId="1076"/>
          <ac:spMkLst>
            <pc:docMk/>
            <pc:sldMk cId="3704660699" sldId="353"/>
            <ac:spMk id="109" creationId="{8F0E6DF8-E42D-9FF6-AEAE-260C60120067}"/>
          </ac:spMkLst>
        </pc:spChg>
        <pc:spChg chg="add del mod">
          <ac:chgData name="Le Manh Quan" userId="2f984887-39f4-4368-93b5-b670e85212db" providerId="ADAL" clId="{CF647A14-CFA3-B647-8284-74EDA334A161}" dt="2023-03-18T14:30:33.222" v="615"/>
          <ac:spMkLst>
            <pc:docMk/>
            <pc:sldMk cId="3704660699" sldId="353"/>
            <ac:spMk id="110" creationId="{5934B23C-70C3-7035-D314-F53FA45077C8}"/>
          </ac:spMkLst>
        </pc:spChg>
        <pc:spChg chg="add mod">
          <ac:chgData name="Le Manh Quan" userId="2f984887-39f4-4368-93b5-b670e85212db" providerId="ADAL" clId="{CF647A14-CFA3-B647-8284-74EDA334A161}" dt="2023-03-18T14:30:57.797" v="621" actId="1076"/>
          <ac:spMkLst>
            <pc:docMk/>
            <pc:sldMk cId="3704660699" sldId="353"/>
            <ac:spMk id="111" creationId="{194C830D-A228-C0A8-EBFB-16AE092D65B2}"/>
          </ac:spMkLst>
        </pc:spChg>
        <pc:spChg chg="add mod">
          <ac:chgData name="Le Manh Quan" userId="2f984887-39f4-4368-93b5-b670e85212db" providerId="ADAL" clId="{CF647A14-CFA3-B647-8284-74EDA334A161}" dt="2023-03-18T14:31:30.389" v="635" actId="1076"/>
          <ac:spMkLst>
            <pc:docMk/>
            <pc:sldMk cId="3704660699" sldId="353"/>
            <ac:spMk id="112" creationId="{FED8EF8D-B3E0-893D-C81C-BEFA23635081}"/>
          </ac:spMkLst>
        </pc:spChg>
        <pc:spChg chg="add mod">
          <ac:chgData name="Le Manh Quan" userId="2f984887-39f4-4368-93b5-b670e85212db" providerId="ADAL" clId="{CF647A14-CFA3-B647-8284-74EDA334A161}" dt="2023-03-18T14:31:39.738" v="639" actId="20577"/>
          <ac:spMkLst>
            <pc:docMk/>
            <pc:sldMk cId="3704660699" sldId="353"/>
            <ac:spMk id="113" creationId="{13D3F9B6-A628-B8DF-B38D-7ED25674A8F5}"/>
          </ac:spMkLst>
        </pc:spChg>
        <pc:spChg chg="add mod">
          <ac:chgData name="Le Manh Quan" userId="2f984887-39f4-4368-93b5-b670e85212db" providerId="ADAL" clId="{CF647A14-CFA3-B647-8284-74EDA334A161}" dt="2023-03-18T14:31:49.206" v="643" actId="20577"/>
          <ac:spMkLst>
            <pc:docMk/>
            <pc:sldMk cId="3704660699" sldId="353"/>
            <ac:spMk id="114" creationId="{31488378-3899-A9DC-FA9E-E6FF89A81DC5}"/>
          </ac:spMkLst>
        </pc:spChg>
        <pc:spChg chg="add mod">
          <ac:chgData name="Le Manh Quan" userId="2f984887-39f4-4368-93b5-b670e85212db" providerId="ADAL" clId="{CF647A14-CFA3-B647-8284-74EDA334A161}" dt="2023-03-18T14:31:57.720" v="647" actId="20577"/>
          <ac:spMkLst>
            <pc:docMk/>
            <pc:sldMk cId="3704660699" sldId="353"/>
            <ac:spMk id="115" creationId="{530C22A0-3EDA-21CD-E561-6D4FCA870888}"/>
          </ac:spMkLst>
        </pc:spChg>
        <pc:spChg chg="add mod">
          <ac:chgData name="Le Manh Quan" userId="2f984887-39f4-4368-93b5-b670e85212db" providerId="ADAL" clId="{CF647A14-CFA3-B647-8284-74EDA334A161}" dt="2023-03-18T14:32:06.976" v="651" actId="20577"/>
          <ac:spMkLst>
            <pc:docMk/>
            <pc:sldMk cId="3704660699" sldId="353"/>
            <ac:spMk id="116" creationId="{82414D35-E2A3-C2D6-2AD0-9BFCC8ADDE34}"/>
          </ac:spMkLst>
        </pc:spChg>
        <pc:spChg chg="add del mod">
          <ac:chgData name="Le Manh Quan" userId="2f984887-39f4-4368-93b5-b670e85212db" providerId="ADAL" clId="{CF647A14-CFA3-B647-8284-74EDA334A161}" dt="2023-03-18T14:36:10.052" v="729"/>
          <ac:spMkLst>
            <pc:docMk/>
            <pc:sldMk cId="3704660699" sldId="353"/>
            <ac:spMk id="118" creationId="{905FE303-BF2D-7F7D-10F7-425A043D2D2D}"/>
          </ac:spMkLst>
        </pc:spChg>
        <pc:spChg chg="add mod">
          <ac:chgData name="Le Manh Quan" userId="2f984887-39f4-4368-93b5-b670e85212db" providerId="ADAL" clId="{CF647A14-CFA3-B647-8284-74EDA334A161}" dt="2023-03-18T14:33:00.624" v="663" actId="1076"/>
          <ac:spMkLst>
            <pc:docMk/>
            <pc:sldMk cId="3704660699" sldId="353"/>
            <ac:spMk id="119" creationId="{CB51F7FD-7025-B741-624A-440D5C0CACB4}"/>
          </ac:spMkLst>
        </pc:spChg>
        <pc:spChg chg="add mod">
          <ac:chgData name="Le Manh Quan" userId="2f984887-39f4-4368-93b5-b670e85212db" providerId="ADAL" clId="{CF647A14-CFA3-B647-8284-74EDA334A161}" dt="2023-03-18T14:33:32.720" v="676" actId="1076"/>
          <ac:spMkLst>
            <pc:docMk/>
            <pc:sldMk cId="3704660699" sldId="353"/>
            <ac:spMk id="120" creationId="{082B4E26-7EBA-6C05-BA25-D43856E6E189}"/>
          </ac:spMkLst>
        </pc:spChg>
        <pc:spChg chg="add mod">
          <ac:chgData name="Le Manh Quan" userId="2f984887-39f4-4368-93b5-b670e85212db" providerId="ADAL" clId="{CF647A14-CFA3-B647-8284-74EDA334A161}" dt="2023-03-18T14:33:48.550" v="681" actId="1076"/>
          <ac:spMkLst>
            <pc:docMk/>
            <pc:sldMk cId="3704660699" sldId="353"/>
            <ac:spMk id="121" creationId="{70338E82-FA95-1F19-0AAB-9B82D8C3D506}"/>
          </ac:spMkLst>
        </pc:spChg>
        <pc:spChg chg="add mod">
          <ac:chgData name="Le Manh Quan" userId="2f984887-39f4-4368-93b5-b670e85212db" providerId="ADAL" clId="{CF647A14-CFA3-B647-8284-74EDA334A161}" dt="2023-03-18T14:33:56.860" v="685" actId="20577"/>
          <ac:spMkLst>
            <pc:docMk/>
            <pc:sldMk cId="3704660699" sldId="353"/>
            <ac:spMk id="122" creationId="{B74538A2-790B-576E-003E-926E94BF85C8}"/>
          </ac:spMkLst>
        </pc:spChg>
        <pc:spChg chg="add mod">
          <ac:chgData name="Le Manh Quan" userId="2f984887-39f4-4368-93b5-b670e85212db" providerId="ADAL" clId="{CF647A14-CFA3-B647-8284-74EDA334A161}" dt="2023-03-18T14:34:01.598" v="688" actId="20577"/>
          <ac:spMkLst>
            <pc:docMk/>
            <pc:sldMk cId="3704660699" sldId="353"/>
            <ac:spMk id="123" creationId="{920DD3F8-77FE-871B-CF8C-056718B89014}"/>
          </ac:spMkLst>
        </pc:spChg>
        <pc:spChg chg="add mod">
          <ac:chgData name="Le Manh Quan" userId="2f984887-39f4-4368-93b5-b670e85212db" providerId="ADAL" clId="{CF647A14-CFA3-B647-8284-74EDA334A161}" dt="2023-03-18T14:34:44.840" v="694" actId="20577"/>
          <ac:spMkLst>
            <pc:docMk/>
            <pc:sldMk cId="3704660699" sldId="353"/>
            <ac:spMk id="124" creationId="{216D401B-06D2-B946-71CF-6614B9FC4B29}"/>
          </ac:spMkLst>
        </pc:spChg>
        <pc:spChg chg="add mod">
          <ac:chgData name="Le Manh Quan" userId="2f984887-39f4-4368-93b5-b670e85212db" providerId="ADAL" clId="{CF647A14-CFA3-B647-8284-74EDA334A161}" dt="2023-03-18T14:34:59.886" v="700" actId="1076"/>
          <ac:spMkLst>
            <pc:docMk/>
            <pc:sldMk cId="3704660699" sldId="353"/>
            <ac:spMk id="125" creationId="{73E2BA57-0BE6-2008-929E-D55C06E54AB0}"/>
          </ac:spMkLst>
        </pc:spChg>
        <pc:spChg chg="add mod">
          <ac:chgData name="Le Manh Quan" userId="2f984887-39f4-4368-93b5-b670e85212db" providerId="ADAL" clId="{CF647A14-CFA3-B647-8284-74EDA334A161}" dt="2023-03-18T14:35:09.197" v="704" actId="20577"/>
          <ac:spMkLst>
            <pc:docMk/>
            <pc:sldMk cId="3704660699" sldId="353"/>
            <ac:spMk id="126" creationId="{51099C49-99BF-122D-EECD-107F3DF170AD}"/>
          </ac:spMkLst>
        </pc:spChg>
        <pc:spChg chg="add mod">
          <ac:chgData name="Le Manh Quan" userId="2f984887-39f4-4368-93b5-b670e85212db" providerId="ADAL" clId="{CF647A14-CFA3-B647-8284-74EDA334A161}" dt="2023-03-18T14:35:13.523" v="707" actId="20577"/>
          <ac:spMkLst>
            <pc:docMk/>
            <pc:sldMk cId="3704660699" sldId="353"/>
            <ac:spMk id="127" creationId="{D89DBA66-2807-557C-97C8-77EAB6B89438}"/>
          </ac:spMkLst>
        </pc:spChg>
        <pc:spChg chg="add mod">
          <ac:chgData name="Le Manh Quan" userId="2f984887-39f4-4368-93b5-b670e85212db" providerId="ADAL" clId="{CF647A14-CFA3-B647-8284-74EDA334A161}" dt="2023-03-18T14:35:26.862" v="712" actId="1076"/>
          <ac:spMkLst>
            <pc:docMk/>
            <pc:sldMk cId="3704660699" sldId="353"/>
            <ac:spMk id="128" creationId="{03860A4E-34DE-256A-C081-448BCF9BBCB9}"/>
          </ac:spMkLst>
        </pc:spChg>
        <pc:spChg chg="add mod">
          <ac:chgData name="Le Manh Quan" userId="2f984887-39f4-4368-93b5-b670e85212db" providerId="ADAL" clId="{CF647A14-CFA3-B647-8284-74EDA334A161}" dt="2023-03-18T14:35:36.727" v="717" actId="1076"/>
          <ac:spMkLst>
            <pc:docMk/>
            <pc:sldMk cId="3704660699" sldId="353"/>
            <ac:spMk id="129" creationId="{D829669D-5236-2BD8-B3E0-6AAB4F838941}"/>
          </ac:spMkLst>
        </pc:spChg>
        <pc:spChg chg="add mod">
          <ac:chgData name="Le Manh Quan" userId="2f984887-39f4-4368-93b5-b670e85212db" providerId="ADAL" clId="{CF647A14-CFA3-B647-8284-74EDA334A161}" dt="2023-03-18T14:35:46.742" v="722" actId="1076"/>
          <ac:spMkLst>
            <pc:docMk/>
            <pc:sldMk cId="3704660699" sldId="353"/>
            <ac:spMk id="130" creationId="{31B615E0-59E2-7710-3282-837A92E074D1}"/>
          </ac:spMkLst>
        </pc:spChg>
        <pc:spChg chg="add mod">
          <ac:chgData name="Le Manh Quan" userId="2f984887-39f4-4368-93b5-b670e85212db" providerId="ADAL" clId="{CF647A14-CFA3-B647-8284-74EDA334A161}" dt="2023-03-18T14:35:54.014" v="726" actId="20577"/>
          <ac:spMkLst>
            <pc:docMk/>
            <pc:sldMk cId="3704660699" sldId="353"/>
            <ac:spMk id="131" creationId="{B078E121-2176-CC66-764F-DD6C2718A923}"/>
          </ac:spMkLst>
        </pc:spChg>
        <pc:spChg chg="add mod">
          <ac:chgData name="Le Manh Quan" userId="2f984887-39f4-4368-93b5-b670e85212db" providerId="ADAL" clId="{CF647A14-CFA3-B647-8284-74EDA334A161}" dt="2023-03-18T14:36:36.457" v="736" actId="20577"/>
          <ac:spMkLst>
            <pc:docMk/>
            <pc:sldMk cId="3704660699" sldId="353"/>
            <ac:spMk id="132" creationId="{28ABDE48-8FB5-4AC3-6875-ED0580528AD4}"/>
          </ac:spMkLst>
        </pc:spChg>
        <pc:spChg chg="add mod">
          <ac:chgData name="Le Manh Quan" userId="2f984887-39f4-4368-93b5-b670e85212db" providerId="ADAL" clId="{CF647A14-CFA3-B647-8284-74EDA334A161}" dt="2023-03-18T14:37:17.144" v="752" actId="1076"/>
          <ac:spMkLst>
            <pc:docMk/>
            <pc:sldMk cId="3704660699" sldId="353"/>
            <ac:spMk id="133" creationId="{717BA0A4-CD6C-5817-EBDB-012F7B77CDED}"/>
          </ac:spMkLst>
        </pc:spChg>
        <pc:spChg chg="add mod">
          <ac:chgData name="Le Manh Quan" userId="2f984887-39f4-4368-93b5-b670e85212db" providerId="ADAL" clId="{CF647A14-CFA3-B647-8284-74EDA334A161}" dt="2023-03-18T14:37:13.369" v="751" actId="1076"/>
          <ac:spMkLst>
            <pc:docMk/>
            <pc:sldMk cId="3704660699" sldId="353"/>
            <ac:spMk id="134" creationId="{F00DE47C-890B-9B0D-52C4-3B291D28E81E}"/>
          </ac:spMkLst>
        </pc:spChg>
        <pc:spChg chg="add mod">
          <ac:chgData name="Le Manh Quan" userId="2f984887-39f4-4368-93b5-b670e85212db" providerId="ADAL" clId="{CF647A14-CFA3-B647-8284-74EDA334A161}" dt="2023-03-18T14:37:10.181" v="750" actId="1076"/>
          <ac:spMkLst>
            <pc:docMk/>
            <pc:sldMk cId="3704660699" sldId="353"/>
            <ac:spMk id="135" creationId="{AC695099-734D-6272-29E9-7897923BCADA}"/>
          </ac:spMkLst>
        </pc:spChg>
        <pc:grpChg chg="add mod">
          <ac:chgData name="Le Manh Quan" userId="2f984887-39f4-4368-93b5-b670e85212db" providerId="ADAL" clId="{CF647A14-CFA3-B647-8284-74EDA334A161}" dt="2023-03-18T14:23:37.407" v="337" actId="1076"/>
          <ac:grpSpMkLst>
            <pc:docMk/>
            <pc:sldMk cId="3704660699" sldId="353"/>
            <ac:grpSpMk id="99" creationId="{CE2DB99B-366D-2FDA-B339-ACF5CEDA6491}"/>
          </ac:grpSpMkLst>
        </pc:grpChg>
        <pc:grpChg chg="add mod">
          <ac:chgData name="Le Manh Quan" userId="2f984887-39f4-4368-93b5-b670e85212db" providerId="ADAL" clId="{CF647A14-CFA3-B647-8284-74EDA334A161}" dt="2023-03-18T14:25:32.246" v="364" actId="14100"/>
          <ac:grpSpMkLst>
            <pc:docMk/>
            <pc:sldMk cId="3704660699" sldId="353"/>
            <ac:grpSpMk id="106" creationId="{1E5730AE-0077-1A58-E88F-0F811F3BCD90}"/>
          </ac:grpSpMkLst>
        </pc:grpChg>
        <pc:grpChg chg="add mod">
          <ac:chgData name="Le Manh Quan" userId="2f984887-39f4-4368-93b5-b670e85212db" providerId="ADAL" clId="{CF647A14-CFA3-B647-8284-74EDA334A161}" dt="2023-03-18T14:34:39.247" v="691" actId="1076"/>
          <ac:grpSpMkLst>
            <pc:docMk/>
            <pc:sldMk cId="3704660699" sldId="353"/>
            <ac:grpSpMk id="117" creationId="{7525BEDD-1CFB-ECAF-166A-2E4CC44ED1AD}"/>
          </ac:grpSpMkLst>
        </pc:grpChg>
        <pc:picChg chg="del">
          <ac:chgData name="Le Manh Quan" userId="2f984887-39f4-4368-93b5-b670e85212db" providerId="ADAL" clId="{CF647A14-CFA3-B647-8284-74EDA334A161}" dt="2023-03-18T14:12:16.347" v="80" actId="478"/>
          <ac:picMkLst>
            <pc:docMk/>
            <pc:sldMk cId="3704660699" sldId="353"/>
            <ac:picMk id="3" creationId="{00000000-0000-0000-0000-000000000000}"/>
          </ac:picMkLst>
        </pc:picChg>
        <pc:picChg chg="del">
          <ac:chgData name="Le Manh Quan" userId="2f984887-39f4-4368-93b5-b670e85212db" providerId="ADAL" clId="{CF647A14-CFA3-B647-8284-74EDA334A161}" dt="2023-03-18T14:12:29.835" v="85" actId="478"/>
          <ac:picMkLst>
            <pc:docMk/>
            <pc:sldMk cId="3704660699" sldId="353"/>
            <ac:picMk id="4" creationId="{00000000-0000-0000-0000-000000000000}"/>
          </ac:picMkLst>
        </pc:picChg>
        <pc:picChg chg="del">
          <ac:chgData name="Le Manh Quan" userId="2f984887-39f4-4368-93b5-b670e85212db" providerId="ADAL" clId="{CF647A14-CFA3-B647-8284-74EDA334A161}" dt="2023-03-18T14:12:29.835" v="85" actId="478"/>
          <ac:picMkLst>
            <pc:docMk/>
            <pc:sldMk cId="3704660699" sldId="353"/>
            <ac:picMk id="5" creationId="{00000000-0000-0000-0000-000000000000}"/>
          </ac:picMkLst>
        </pc:picChg>
        <pc:picChg chg="del">
          <ac:chgData name="Le Manh Quan" userId="2f984887-39f4-4368-93b5-b670e85212db" providerId="ADAL" clId="{CF647A14-CFA3-B647-8284-74EDA334A161}" dt="2023-03-18T14:12:29.835" v="85" actId="478"/>
          <ac:picMkLst>
            <pc:docMk/>
            <pc:sldMk cId="3704660699" sldId="353"/>
            <ac:picMk id="6" creationId="{00000000-0000-0000-0000-000000000000}"/>
          </ac:picMkLst>
        </pc:picChg>
        <pc:picChg chg="del">
          <ac:chgData name="Le Manh Quan" userId="2f984887-39f4-4368-93b5-b670e85212db" providerId="ADAL" clId="{CF647A14-CFA3-B647-8284-74EDA334A161}" dt="2023-03-18T14:12:27.421" v="84" actId="478"/>
          <ac:picMkLst>
            <pc:docMk/>
            <pc:sldMk cId="3704660699" sldId="353"/>
            <ac:picMk id="7" creationId="{00000000-0000-0000-0000-000000000000}"/>
          </ac:picMkLst>
        </pc:picChg>
        <pc:picChg chg="del">
          <ac:chgData name="Le Manh Quan" userId="2f984887-39f4-4368-93b5-b670e85212db" providerId="ADAL" clId="{CF647A14-CFA3-B647-8284-74EDA334A161}" dt="2023-03-18T14:12:32.031" v="86" actId="478"/>
          <ac:picMkLst>
            <pc:docMk/>
            <pc:sldMk cId="3704660699" sldId="353"/>
            <ac:picMk id="8" creationId="{00000000-0000-0000-0000-000000000000}"/>
          </ac:picMkLst>
        </pc:picChg>
        <pc:picChg chg="del">
          <ac:chgData name="Le Manh Quan" userId="2f984887-39f4-4368-93b5-b670e85212db" providerId="ADAL" clId="{CF647A14-CFA3-B647-8284-74EDA334A161}" dt="2023-03-18T14:12:32.031" v="86" actId="478"/>
          <ac:picMkLst>
            <pc:docMk/>
            <pc:sldMk cId="3704660699" sldId="353"/>
            <ac:picMk id="9" creationId="{00000000-0000-0000-0000-000000000000}"/>
          </ac:picMkLst>
        </pc:picChg>
        <pc:picChg chg="add mod">
          <ac:chgData name="Le Manh Quan" userId="2f984887-39f4-4368-93b5-b670e85212db" providerId="ADAL" clId="{CF647A14-CFA3-B647-8284-74EDA334A161}" dt="2023-03-18T14:17:01.932" v="228" actId="1076"/>
          <ac:picMkLst>
            <pc:docMk/>
            <pc:sldMk cId="3704660699" sldId="353"/>
            <ac:picMk id="57" creationId="{03530A00-A99D-1604-C7C9-6429D580774D}"/>
          </ac:picMkLst>
        </pc:picChg>
        <pc:picChg chg="add mod">
          <ac:chgData name="Le Manh Quan" userId="2f984887-39f4-4368-93b5-b670e85212db" providerId="ADAL" clId="{CF647A14-CFA3-B647-8284-74EDA334A161}" dt="2023-03-18T14:17:34.715" v="233" actId="1076"/>
          <ac:picMkLst>
            <pc:docMk/>
            <pc:sldMk cId="3704660699" sldId="353"/>
            <ac:picMk id="59" creationId="{2B4DC8F0-2216-EB2E-5476-CB332DE68F12}"/>
          </ac:picMkLst>
        </pc:picChg>
        <pc:picChg chg="add mod">
          <ac:chgData name="Le Manh Quan" userId="2f984887-39f4-4368-93b5-b670e85212db" providerId="ADAL" clId="{CF647A14-CFA3-B647-8284-74EDA334A161}" dt="2023-03-18T14:33:12.459" v="669" actId="1076"/>
          <ac:picMkLst>
            <pc:docMk/>
            <pc:sldMk cId="3704660699" sldId="353"/>
            <ac:picMk id="60" creationId="{4C31C842-DAFC-BCA1-FE71-ACED15E20A6D}"/>
          </ac:picMkLst>
        </pc:picChg>
        <pc:picChg chg="add mod">
          <ac:chgData name="Le Manh Quan" userId="2f984887-39f4-4368-93b5-b670e85212db" providerId="ADAL" clId="{CF647A14-CFA3-B647-8284-74EDA334A161}" dt="2023-03-18T14:17:50.041" v="237" actId="1076"/>
          <ac:picMkLst>
            <pc:docMk/>
            <pc:sldMk cId="3704660699" sldId="353"/>
            <ac:picMk id="61" creationId="{0D873892-E10B-2BDD-B9D3-DAED5C9643DA}"/>
          </ac:picMkLst>
        </pc:picChg>
        <pc:picChg chg="add mod">
          <ac:chgData name="Le Manh Quan" userId="2f984887-39f4-4368-93b5-b670e85212db" providerId="ADAL" clId="{CF647A14-CFA3-B647-8284-74EDA334A161}" dt="2023-03-18T14:17:55.291" v="239" actId="1076"/>
          <ac:picMkLst>
            <pc:docMk/>
            <pc:sldMk cId="3704660699" sldId="353"/>
            <ac:picMk id="62" creationId="{62542366-6F33-FEFD-EA5E-DC8AB084BBB7}"/>
          </ac:picMkLst>
        </pc:picChg>
        <pc:picChg chg="add mod">
          <ac:chgData name="Le Manh Quan" userId="2f984887-39f4-4368-93b5-b670e85212db" providerId="ADAL" clId="{CF647A14-CFA3-B647-8284-74EDA334A161}" dt="2023-03-18T14:17:58.352" v="241" actId="1076"/>
          <ac:picMkLst>
            <pc:docMk/>
            <pc:sldMk cId="3704660699" sldId="353"/>
            <ac:picMk id="63" creationId="{8C5CF20D-FF6D-3F6C-1881-5CCE7377FDB3}"/>
          </ac:picMkLst>
        </pc:picChg>
        <pc:picChg chg="add mod">
          <ac:chgData name="Le Manh Quan" userId="2f984887-39f4-4368-93b5-b670e85212db" providerId="ADAL" clId="{CF647A14-CFA3-B647-8284-74EDA334A161}" dt="2023-03-18T14:18:03.672" v="244" actId="1076"/>
          <ac:picMkLst>
            <pc:docMk/>
            <pc:sldMk cId="3704660699" sldId="353"/>
            <ac:picMk id="64" creationId="{B4979AAA-E268-45EF-1617-4226A6AD6C96}"/>
          </ac:picMkLst>
        </pc:picChg>
        <pc:picChg chg="add mod">
          <ac:chgData name="Le Manh Quan" userId="2f984887-39f4-4368-93b5-b670e85212db" providerId="ADAL" clId="{CF647A14-CFA3-B647-8284-74EDA334A161}" dt="2023-03-18T14:18:14.046" v="248" actId="1076"/>
          <ac:picMkLst>
            <pc:docMk/>
            <pc:sldMk cId="3704660699" sldId="353"/>
            <ac:picMk id="65" creationId="{06171687-D1A5-5849-617F-1626C8F25F69}"/>
          </ac:picMkLst>
        </pc:picChg>
        <pc:picChg chg="add mod">
          <ac:chgData name="Le Manh Quan" userId="2f984887-39f4-4368-93b5-b670e85212db" providerId="ADAL" clId="{CF647A14-CFA3-B647-8284-74EDA334A161}" dt="2023-03-18T14:18:19.233" v="250" actId="1076"/>
          <ac:picMkLst>
            <pc:docMk/>
            <pc:sldMk cId="3704660699" sldId="353"/>
            <ac:picMk id="66" creationId="{BB62FF6A-9C48-70FF-0551-91DB45E63CB7}"/>
          </ac:picMkLst>
        </pc:picChg>
        <pc:picChg chg="add mod">
          <ac:chgData name="Le Manh Quan" userId="2f984887-39f4-4368-93b5-b670e85212db" providerId="ADAL" clId="{CF647A14-CFA3-B647-8284-74EDA334A161}" dt="2023-03-18T14:18:19.762" v="251"/>
          <ac:picMkLst>
            <pc:docMk/>
            <pc:sldMk cId="3704660699" sldId="353"/>
            <ac:picMk id="67" creationId="{4A6D106D-7F8F-1C51-9DE2-941F649A7C10}"/>
          </ac:picMkLst>
        </pc:picChg>
        <pc:picChg chg="add mod">
          <ac:chgData name="Le Manh Quan" userId="2f984887-39f4-4368-93b5-b670e85212db" providerId="ADAL" clId="{CF647A14-CFA3-B647-8284-74EDA334A161}" dt="2023-03-18T14:18:50.598" v="262" actId="14100"/>
          <ac:picMkLst>
            <pc:docMk/>
            <pc:sldMk cId="3704660699" sldId="353"/>
            <ac:picMk id="68" creationId="{6BA6E428-7B2E-8E90-2E6E-200D1734427D}"/>
          </ac:picMkLst>
        </pc:picChg>
        <pc:picChg chg="add mod">
          <ac:chgData name="Le Manh Quan" userId="2f984887-39f4-4368-93b5-b670e85212db" providerId="ADAL" clId="{CF647A14-CFA3-B647-8284-74EDA334A161}" dt="2023-03-18T14:18:21.852" v="253"/>
          <ac:picMkLst>
            <pc:docMk/>
            <pc:sldMk cId="3704660699" sldId="353"/>
            <ac:picMk id="69" creationId="{92244006-DD55-0237-B4D1-FAFA70E4F681}"/>
          </ac:picMkLst>
        </pc:picChg>
        <pc:picChg chg="add mod">
          <ac:chgData name="Le Manh Quan" userId="2f984887-39f4-4368-93b5-b670e85212db" providerId="ADAL" clId="{CF647A14-CFA3-B647-8284-74EDA334A161}" dt="2023-03-18T14:18:59.520" v="264" actId="1076"/>
          <ac:picMkLst>
            <pc:docMk/>
            <pc:sldMk cId="3704660699" sldId="353"/>
            <ac:picMk id="70" creationId="{636B8336-AFE6-CDBA-6320-45D322BC57BF}"/>
          </ac:picMkLst>
        </pc:picChg>
        <pc:picChg chg="add mod">
          <ac:chgData name="Le Manh Quan" userId="2f984887-39f4-4368-93b5-b670e85212db" providerId="ADAL" clId="{CF647A14-CFA3-B647-8284-74EDA334A161}" dt="2023-03-18T14:19:00.346" v="265"/>
          <ac:picMkLst>
            <pc:docMk/>
            <pc:sldMk cId="3704660699" sldId="353"/>
            <ac:picMk id="71" creationId="{93C511D5-7265-D661-22D6-3796CE818DFB}"/>
          </ac:picMkLst>
        </pc:picChg>
        <pc:picChg chg="add mod">
          <ac:chgData name="Le Manh Quan" userId="2f984887-39f4-4368-93b5-b670e85212db" providerId="ADAL" clId="{CF647A14-CFA3-B647-8284-74EDA334A161}" dt="2023-03-18T14:19:01.076" v="266"/>
          <ac:picMkLst>
            <pc:docMk/>
            <pc:sldMk cId="3704660699" sldId="353"/>
            <ac:picMk id="72" creationId="{F718A6F1-5165-1C51-EA47-98A60D233AC7}"/>
          </ac:picMkLst>
        </pc:picChg>
        <pc:picChg chg="add mod">
          <ac:chgData name="Le Manh Quan" userId="2f984887-39f4-4368-93b5-b670e85212db" providerId="ADAL" clId="{CF647A14-CFA3-B647-8284-74EDA334A161}" dt="2023-03-18T14:19:23.853" v="270" actId="1076"/>
          <ac:picMkLst>
            <pc:docMk/>
            <pc:sldMk cId="3704660699" sldId="353"/>
            <ac:picMk id="73" creationId="{F6FB39E0-DA6D-5C26-347F-E10F51988051}"/>
          </ac:picMkLst>
        </pc:picChg>
        <pc:picChg chg="add mod">
          <ac:chgData name="Le Manh Quan" userId="2f984887-39f4-4368-93b5-b670e85212db" providerId="ADAL" clId="{CF647A14-CFA3-B647-8284-74EDA334A161}" dt="2023-03-18T14:19:29.152" v="272" actId="1076"/>
          <ac:picMkLst>
            <pc:docMk/>
            <pc:sldMk cId="3704660699" sldId="353"/>
            <ac:picMk id="74" creationId="{3C6DF798-1315-7C26-E8C3-459F8092F1DB}"/>
          </ac:picMkLst>
        </pc:picChg>
        <pc:picChg chg="add mod">
          <ac:chgData name="Le Manh Quan" userId="2f984887-39f4-4368-93b5-b670e85212db" providerId="ADAL" clId="{CF647A14-CFA3-B647-8284-74EDA334A161}" dt="2023-03-18T14:19:39.062" v="276" actId="1076"/>
          <ac:picMkLst>
            <pc:docMk/>
            <pc:sldMk cId="3704660699" sldId="353"/>
            <ac:picMk id="75" creationId="{BD45A2AD-7F69-D9CC-B1E6-97889059295D}"/>
          </ac:picMkLst>
        </pc:picChg>
        <pc:picChg chg="add mod">
          <ac:chgData name="Le Manh Quan" userId="2f984887-39f4-4368-93b5-b670e85212db" providerId="ADAL" clId="{CF647A14-CFA3-B647-8284-74EDA334A161}" dt="2023-03-18T14:19:44.399" v="278"/>
          <ac:picMkLst>
            <pc:docMk/>
            <pc:sldMk cId="3704660699" sldId="353"/>
            <ac:picMk id="76" creationId="{B82EF6C9-4D3C-5A12-68BC-5C8DA90D45BB}"/>
          </ac:picMkLst>
        </pc:picChg>
        <pc:picChg chg="add mod">
          <ac:chgData name="Le Manh Quan" userId="2f984887-39f4-4368-93b5-b670e85212db" providerId="ADAL" clId="{CF647A14-CFA3-B647-8284-74EDA334A161}" dt="2023-03-18T14:19:53.396" v="282" actId="1076"/>
          <ac:picMkLst>
            <pc:docMk/>
            <pc:sldMk cId="3704660699" sldId="353"/>
            <ac:picMk id="77" creationId="{6FFCFA6B-3901-7C86-7ACD-85EB939787BC}"/>
          </ac:picMkLst>
        </pc:picChg>
        <pc:picChg chg="add mod">
          <ac:chgData name="Le Manh Quan" userId="2f984887-39f4-4368-93b5-b670e85212db" providerId="ADAL" clId="{CF647A14-CFA3-B647-8284-74EDA334A161}" dt="2023-03-18T14:19:58.008" v="285" actId="1076"/>
          <ac:picMkLst>
            <pc:docMk/>
            <pc:sldMk cId="3704660699" sldId="353"/>
            <ac:picMk id="78" creationId="{2700EF11-D1B9-C47A-3A34-B984D23D7379}"/>
          </ac:picMkLst>
        </pc:picChg>
        <pc:picChg chg="add mod">
          <ac:chgData name="Le Manh Quan" userId="2f984887-39f4-4368-93b5-b670e85212db" providerId="ADAL" clId="{CF647A14-CFA3-B647-8284-74EDA334A161}" dt="2023-03-18T14:20:13.285" v="287" actId="1076"/>
          <ac:picMkLst>
            <pc:docMk/>
            <pc:sldMk cId="3704660699" sldId="353"/>
            <ac:picMk id="79" creationId="{52EB98D6-E155-CADA-7797-4C008981D2BD}"/>
          </ac:picMkLst>
        </pc:picChg>
        <pc:picChg chg="add mod">
          <ac:chgData name="Le Manh Quan" userId="2f984887-39f4-4368-93b5-b670e85212db" providerId="ADAL" clId="{CF647A14-CFA3-B647-8284-74EDA334A161}" dt="2023-03-18T14:20:20.518" v="290" actId="1076"/>
          <ac:picMkLst>
            <pc:docMk/>
            <pc:sldMk cId="3704660699" sldId="353"/>
            <ac:picMk id="80" creationId="{20E28FD4-D518-B694-070C-598BD88F0C84}"/>
          </ac:picMkLst>
        </pc:picChg>
        <pc:picChg chg="add mod">
          <ac:chgData name="Le Manh Quan" userId="2f984887-39f4-4368-93b5-b670e85212db" providerId="ADAL" clId="{CF647A14-CFA3-B647-8284-74EDA334A161}" dt="2023-03-18T14:20:23.614" v="292" actId="1076"/>
          <ac:picMkLst>
            <pc:docMk/>
            <pc:sldMk cId="3704660699" sldId="353"/>
            <ac:picMk id="81" creationId="{C4204544-DB0E-2767-E115-DB9BECB27A22}"/>
          </ac:picMkLst>
        </pc:picChg>
        <pc:picChg chg="add mod">
          <ac:chgData name="Le Manh Quan" userId="2f984887-39f4-4368-93b5-b670e85212db" providerId="ADAL" clId="{CF647A14-CFA3-B647-8284-74EDA334A161}" dt="2023-03-18T14:20:24.091" v="293"/>
          <ac:picMkLst>
            <pc:docMk/>
            <pc:sldMk cId="3704660699" sldId="353"/>
            <ac:picMk id="82" creationId="{B8CD1B4B-AFE9-1416-04AA-F4723DC5311F}"/>
          </ac:picMkLst>
        </pc:picChg>
        <pc:picChg chg="add mod">
          <ac:chgData name="Le Manh Quan" userId="2f984887-39f4-4368-93b5-b670e85212db" providerId="ADAL" clId="{CF647A14-CFA3-B647-8284-74EDA334A161}" dt="2023-03-18T14:20:50.524" v="302" actId="1076"/>
          <ac:picMkLst>
            <pc:docMk/>
            <pc:sldMk cId="3704660699" sldId="353"/>
            <ac:picMk id="83" creationId="{37BD6741-58CC-4544-DC9E-5AA189727BC0}"/>
          </ac:picMkLst>
        </pc:picChg>
        <pc:picChg chg="add mod">
          <ac:chgData name="Le Manh Quan" userId="2f984887-39f4-4368-93b5-b670e85212db" providerId="ADAL" clId="{CF647A14-CFA3-B647-8284-74EDA334A161}" dt="2023-03-18T14:20:34.796" v="299" actId="1076"/>
          <ac:picMkLst>
            <pc:docMk/>
            <pc:sldMk cId="3704660699" sldId="353"/>
            <ac:picMk id="84" creationId="{F89EF8DC-F6BF-A0E6-E8FF-6284B1DCE287}"/>
          </ac:picMkLst>
        </pc:picChg>
        <pc:picChg chg="add mod">
          <ac:chgData name="Le Manh Quan" userId="2f984887-39f4-4368-93b5-b670e85212db" providerId="ADAL" clId="{CF647A14-CFA3-B647-8284-74EDA334A161}" dt="2023-03-18T14:20:38.587" v="301" actId="1076"/>
          <ac:picMkLst>
            <pc:docMk/>
            <pc:sldMk cId="3704660699" sldId="353"/>
            <ac:picMk id="85" creationId="{35B228D2-319E-EFAD-1420-566CD5D25307}"/>
          </ac:picMkLst>
        </pc:picChg>
        <pc:picChg chg="add mod">
          <ac:chgData name="Le Manh Quan" userId="2f984887-39f4-4368-93b5-b670e85212db" providerId="ADAL" clId="{CF647A14-CFA3-B647-8284-74EDA334A161}" dt="2023-03-18T14:20:54.653" v="304" actId="1076"/>
          <ac:picMkLst>
            <pc:docMk/>
            <pc:sldMk cId="3704660699" sldId="353"/>
            <ac:picMk id="86" creationId="{B9149370-61DE-249C-F308-6FA31AB16E18}"/>
          </ac:picMkLst>
        </pc:picChg>
        <pc:picChg chg="add mod">
          <ac:chgData name="Le Manh Quan" userId="2f984887-39f4-4368-93b5-b670e85212db" providerId="ADAL" clId="{CF647A14-CFA3-B647-8284-74EDA334A161}" dt="2023-03-18T14:21:00.671" v="306" actId="1076"/>
          <ac:picMkLst>
            <pc:docMk/>
            <pc:sldMk cId="3704660699" sldId="353"/>
            <ac:picMk id="87" creationId="{80CC3449-7D57-A0E4-C965-59129DCC1650}"/>
          </ac:picMkLst>
        </pc:picChg>
        <pc:picChg chg="add mod">
          <ac:chgData name="Le Manh Quan" userId="2f984887-39f4-4368-93b5-b670e85212db" providerId="ADAL" clId="{CF647A14-CFA3-B647-8284-74EDA334A161}" dt="2023-03-18T14:21:05.779" v="308" actId="1076"/>
          <ac:picMkLst>
            <pc:docMk/>
            <pc:sldMk cId="3704660699" sldId="353"/>
            <ac:picMk id="88" creationId="{AA20349A-E1E5-E04F-2BEE-0A872FE4AC2C}"/>
          </ac:picMkLst>
        </pc:picChg>
        <pc:picChg chg="add mod">
          <ac:chgData name="Le Manh Quan" userId="2f984887-39f4-4368-93b5-b670e85212db" providerId="ADAL" clId="{CF647A14-CFA3-B647-8284-74EDA334A161}" dt="2023-03-18T14:21:08.017" v="310" actId="1076"/>
          <ac:picMkLst>
            <pc:docMk/>
            <pc:sldMk cId="3704660699" sldId="353"/>
            <ac:picMk id="89" creationId="{F98E9877-7BEA-B6A8-C5D8-57166BA72D93}"/>
          </ac:picMkLst>
        </pc:picChg>
        <pc:picChg chg="add mod">
          <ac:chgData name="Le Manh Quan" userId="2f984887-39f4-4368-93b5-b670e85212db" providerId="ADAL" clId="{CF647A14-CFA3-B647-8284-74EDA334A161}" dt="2023-03-18T14:23:34.041" v="336" actId="1076"/>
          <ac:picMkLst>
            <pc:docMk/>
            <pc:sldMk cId="3704660699" sldId="353"/>
            <ac:picMk id="90" creationId="{020E7E40-5370-95CD-7DF5-B606DD45BA64}"/>
          </ac:picMkLst>
        </pc:picChg>
        <pc:picChg chg="add mod">
          <ac:chgData name="Le Manh Quan" userId="2f984887-39f4-4368-93b5-b670e85212db" providerId="ADAL" clId="{CF647A14-CFA3-B647-8284-74EDA334A161}" dt="2023-03-18T14:21:16.951" v="314" actId="1076"/>
          <ac:picMkLst>
            <pc:docMk/>
            <pc:sldMk cId="3704660699" sldId="353"/>
            <ac:picMk id="91" creationId="{FF2B1C1A-951B-A049-62AC-0F4AD6D9DD16}"/>
          </ac:picMkLst>
        </pc:picChg>
        <pc:picChg chg="add mod">
          <ac:chgData name="Le Manh Quan" userId="2f984887-39f4-4368-93b5-b670e85212db" providerId="ADAL" clId="{CF647A14-CFA3-B647-8284-74EDA334A161}" dt="2023-03-18T14:21:25.523" v="317" actId="1076"/>
          <ac:picMkLst>
            <pc:docMk/>
            <pc:sldMk cId="3704660699" sldId="353"/>
            <ac:picMk id="92" creationId="{9DD53420-61EC-E545-5D3D-F0FD15E8BBAE}"/>
          </ac:picMkLst>
        </pc:picChg>
        <pc:picChg chg="add mod">
          <ac:chgData name="Le Manh Quan" userId="2f984887-39f4-4368-93b5-b670e85212db" providerId="ADAL" clId="{CF647A14-CFA3-B647-8284-74EDA334A161}" dt="2023-03-18T14:21:31.182" v="319" actId="1076"/>
          <ac:picMkLst>
            <pc:docMk/>
            <pc:sldMk cId="3704660699" sldId="353"/>
            <ac:picMk id="93" creationId="{423063E3-A56A-954A-21DA-BE70FEC4A7E2}"/>
          </ac:picMkLst>
        </pc:picChg>
        <pc:picChg chg="add mod">
          <ac:chgData name="Le Manh Quan" userId="2f984887-39f4-4368-93b5-b670e85212db" providerId="ADAL" clId="{CF647A14-CFA3-B647-8284-74EDA334A161}" dt="2023-03-18T14:21:38.616" v="322" actId="1076"/>
          <ac:picMkLst>
            <pc:docMk/>
            <pc:sldMk cId="3704660699" sldId="353"/>
            <ac:picMk id="94" creationId="{179219A0-C91A-44D9-ECE6-CF6A517CAC35}"/>
          </ac:picMkLst>
        </pc:picChg>
        <pc:picChg chg="add mod">
          <ac:chgData name="Le Manh Quan" userId="2f984887-39f4-4368-93b5-b670e85212db" providerId="ADAL" clId="{CF647A14-CFA3-B647-8284-74EDA334A161}" dt="2023-03-18T14:21:43.073" v="324" actId="1076"/>
          <ac:picMkLst>
            <pc:docMk/>
            <pc:sldMk cId="3704660699" sldId="353"/>
            <ac:picMk id="95" creationId="{0391FB8D-A1E3-1B41-4736-6741F566D18F}"/>
          </ac:picMkLst>
        </pc:picChg>
        <pc:picChg chg="add mod">
          <ac:chgData name="Le Manh Quan" userId="2f984887-39f4-4368-93b5-b670e85212db" providerId="ADAL" clId="{CF647A14-CFA3-B647-8284-74EDA334A161}" dt="2023-03-18T14:21:49.609" v="327" actId="1076"/>
          <ac:picMkLst>
            <pc:docMk/>
            <pc:sldMk cId="3704660699" sldId="353"/>
            <ac:picMk id="96" creationId="{E7DB50A8-459A-448C-2F5B-616962C1C1C4}"/>
          </ac:picMkLst>
        </pc:picChg>
        <pc:picChg chg="add mod">
          <ac:chgData name="Le Manh Quan" userId="2f984887-39f4-4368-93b5-b670e85212db" providerId="ADAL" clId="{CF647A14-CFA3-B647-8284-74EDA334A161}" dt="2023-03-18T14:21:52.815" v="329" actId="1076"/>
          <ac:picMkLst>
            <pc:docMk/>
            <pc:sldMk cId="3704660699" sldId="353"/>
            <ac:picMk id="97" creationId="{C747B0AA-4678-CC9A-F5B3-33CC6B492019}"/>
          </ac:picMkLst>
        </pc:picChg>
        <pc:picChg chg="add mod">
          <ac:chgData name="Le Manh Quan" userId="2f984887-39f4-4368-93b5-b670e85212db" providerId="ADAL" clId="{CF647A14-CFA3-B647-8284-74EDA334A161}" dt="2023-03-18T14:21:57.249" v="331" actId="1076"/>
          <ac:picMkLst>
            <pc:docMk/>
            <pc:sldMk cId="3704660699" sldId="353"/>
            <ac:picMk id="98" creationId="{03802654-A129-385B-72D4-C5CE0B02D17A}"/>
          </ac:picMkLst>
        </pc:picChg>
      </pc:sldChg>
      <pc:sldChg chg="addSp delSp modSp mod addAnim delAnim modAnim">
        <pc:chgData name="Le Manh Quan" userId="2f984887-39f4-4368-93b5-b670e85212db" providerId="ADAL" clId="{CF647A14-CFA3-B647-8284-74EDA334A161}" dt="2023-03-18T16:01:06.077" v="2511" actId="1076"/>
        <pc:sldMkLst>
          <pc:docMk/>
          <pc:sldMk cId="3605137154" sldId="354"/>
        </pc:sldMkLst>
        <pc:spChg chg="del mod">
          <ac:chgData name="Le Manh Quan" userId="2f984887-39f4-4368-93b5-b670e85212db" providerId="ADAL" clId="{CF647A14-CFA3-B647-8284-74EDA334A161}" dt="2023-03-18T15:25:04.108" v="1849" actId="478"/>
          <ac:spMkLst>
            <pc:docMk/>
            <pc:sldMk cId="3605137154" sldId="354"/>
            <ac:spMk id="2" creationId="{00000000-0000-0000-0000-000000000000}"/>
          </ac:spMkLst>
        </pc:spChg>
        <pc:spChg chg="mod">
          <ac:chgData name="Le Manh Quan" userId="2f984887-39f4-4368-93b5-b670e85212db" providerId="ADAL" clId="{CF647A14-CFA3-B647-8284-74EDA334A161}" dt="2023-03-18T15:22:10.785" v="1785" actId="1076"/>
          <ac:spMkLst>
            <pc:docMk/>
            <pc:sldMk cId="3605137154" sldId="354"/>
            <ac:spMk id="3" creationId="{00000000-0000-0000-0000-000000000000}"/>
          </ac:spMkLst>
        </pc:spChg>
        <pc:spChg chg="del mod">
          <ac:chgData name="Le Manh Quan" userId="2f984887-39f4-4368-93b5-b670e85212db" providerId="ADAL" clId="{CF647A14-CFA3-B647-8284-74EDA334A161}" dt="2023-03-18T15:22:26.940" v="1791" actId="478"/>
          <ac:spMkLst>
            <pc:docMk/>
            <pc:sldMk cId="3605137154" sldId="354"/>
            <ac:spMk id="4" creationId="{00000000-0000-0000-0000-000000000000}"/>
          </ac:spMkLst>
        </pc:spChg>
        <pc:spChg chg="add del">
          <ac:chgData name="Le Manh Quan" userId="2f984887-39f4-4368-93b5-b670e85212db" providerId="ADAL" clId="{CF647A14-CFA3-B647-8284-74EDA334A161}" dt="2023-03-18T15:21:47.135" v="1780" actId="478"/>
          <ac:spMkLst>
            <pc:docMk/>
            <pc:sldMk cId="3605137154" sldId="354"/>
            <ac:spMk id="5" creationId="{00000000-0000-0000-0000-000000000000}"/>
          </ac:spMkLst>
        </pc:spChg>
        <pc:spChg chg="add del">
          <ac:chgData name="Le Manh Quan" userId="2f984887-39f4-4368-93b5-b670e85212db" providerId="ADAL" clId="{CF647A14-CFA3-B647-8284-74EDA334A161}" dt="2023-03-18T15:21:47.135" v="1780" actId="478"/>
          <ac:spMkLst>
            <pc:docMk/>
            <pc:sldMk cId="3605137154" sldId="354"/>
            <ac:spMk id="6" creationId="{00000000-0000-0000-0000-000000000000}"/>
          </ac:spMkLst>
        </pc:spChg>
        <pc:spChg chg="add del">
          <ac:chgData name="Le Manh Quan" userId="2f984887-39f4-4368-93b5-b670e85212db" providerId="ADAL" clId="{CF647A14-CFA3-B647-8284-74EDA334A161}" dt="2023-03-18T15:21:49.965" v="1782" actId="478"/>
          <ac:spMkLst>
            <pc:docMk/>
            <pc:sldMk cId="3605137154" sldId="354"/>
            <ac:spMk id="7" creationId="{00000000-0000-0000-0000-000000000000}"/>
          </ac:spMkLst>
        </pc:spChg>
        <pc:spChg chg="add del">
          <ac:chgData name="Le Manh Quan" userId="2f984887-39f4-4368-93b5-b670e85212db" providerId="ADAL" clId="{CF647A14-CFA3-B647-8284-74EDA334A161}" dt="2023-03-18T15:21:47.323" v="1781" actId="478"/>
          <ac:spMkLst>
            <pc:docMk/>
            <pc:sldMk cId="3605137154" sldId="354"/>
            <ac:spMk id="8" creationId="{00000000-0000-0000-0000-000000000000}"/>
          </ac:spMkLst>
        </pc:spChg>
        <pc:spChg chg="add del">
          <ac:chgData name="Le Manh Quan" userId="2f984887-39f4-4368-93b5-b670e85212db" providerId="ADAL" clId="{CF647A14-CFA3-B647-8284-74EDA334A161}" dt="2023-03-18T15:21:47.135" v="1780" actId="478"/>
          <ac:spMkLst>
            <pc:docMk/>
            <pc:sldMk cId="3605137154" sldId="354"/>
            <ac:spMk id="9" creationId="{00000000-0000-0000-0000-000000000000}"/>
          </ac:spMkLst>
        </pc:spChg>
        <pc:spChg chg="add del">
          <ac:chgData name="Le Manh Quan" userId="2f984887-39f4-4368-93b5-b670e85212db" providerId="ADAL" clId="{CF647A14-CFA3-B647-8284-74EDA334A161}" dt="2023-03-18T15:21:47.135" v="1780" actId="478"/>
          <ac:spMkLst>
            <pc:docMk/>
            <pc:sldMk cId="3605137154" sldId="354"/>
            <ac:spMk id="10" creationId="{00000000-0000-0000-0000-000000000000}"/>
          </ac:spMkLst>
        </pc:spChg>
        <pc:spChg chg="add del">
          <ac:chgData name="Le Manh Quan" userId="2f984887-39f4-4368-93b5-b670e85212db" providerId="ADAL" clId="{CF647A14-CFA3-B647-8284-74EDA334A161}" dt="2023-03-18T15:21:47.135" v="1780" actId="478"/>
          <ac:spMkLst>
            <pc:docMk/>
            <pc:sldMk cId="3605137154" sldId="354"/>
            <ac:spMk id="11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5:16:53.551" v="1760" actId="478"/>
          <ac:spMkLst>
            <pc:docMk/>
            <pc:sldMk cId="3605137154" sldId="354"/>
            <ac:spMk id="13" creationId="{00000000-0000-0000-0000-000000000000}"/>
          </ac:spMkLst>
        </pc:spChg>
        <pc:spChg chg="add mod">
          <ac:chgData name="Le Manh Quan" userId="2f984887-39f4-4368-93b5-b670e85212db" providerId="ADAL" clId="{CF647A14-CFA3-B647-8284-74EDA334A161}" dt="2023-03-18T15:22:49.874" v="1805" actId="14100"/>
          <ac:spMkLst>
            <pc:docMk/>
            <pc:sldMk cId="3605137154" sldId="354"/>
            <ac:spMk id="14" creationId="{33F2CDF6-7FBF-27AF-AEC5-B93B8E1705B7}"/>
          </ac:spMkLst>
        </pc:spChg>
        <pc:spChg chg="add mod">
          <ac:chgData name="Le Manh Quan" userId="2f984887-39f4-4368-93b5-b670e85212db" providerId="ADAL" clId="{CF647A14-CFA3-B647-8284-74EDA334A161}" dt="2023-03-18T15:27:35.551" v="1927" actId="20577"/>
          <ac:spMkLst>
            <pc:docMk/>
            <pc:sldMk cId="3605137154" sldId="354"/>
            <ac:spMk id="15" creationId="{F4DA96A7-B173-93D1-7FC2-1B4C53926388}"/>
          </ac:spMkLst>
        </pc:spChg>
        <pc:spChg chg="add mod">
          <ac:chgData name="Le Manh Quan" userId="2f984887-39f4-4368-93b5-b670e85212db" providerId="ADAL" clId="{CF647A14-CFA3-B647-8284-74EDA334A161}" dt="2023-03-18T15:59:59.974" v="2470" actId="1076"/>
          <ac:spMkLst>
            <pc:docMk/>
            <pc:sldMk cId="3605137154" sldId="354"/>
            <ac:spMk id="17" creationId="{A6069C0C-DC73-0960-27FB-453ED5F19BB1}"/>
          </ac:spMkLst>
        </pc:spChg>
        <pc:spChg chg="add mod">
          <ac:chgData name="Le Manh Quan" userId="2f984887-39f4-4368-93b5-b670e85212db" providerId="ADAL" clId="{CF647A14-CFA3-B647-8284-74EDA334A161}" dt="2023-03-18T16:00:38.021" v="2498" actId="1076"/>
          <ac:spMkLst>
            <pc:docMk/>
            <pc:sldMk cId="3605137154" sldId="354"/>
            <ac:spMk id="18" creationId="{7E7FCC5B-8A4C-04CC-2EC2-C3D084880E62}"/>
          </ac:spMkLst>
        </pc:spChg>
        <pc:spChg chg="add mod">
          <ac:chgData name="Le Manh Quan" userId="2f984887-39f4-4368-93b5-b670e85212db" providerId="ADAL" clId="{CF647A14-CFA3-B647-8284-74EDA334A161}" dt="2023-03-18T16:01:06.077" v="2511" actId="1076"/>
          <ac:spMkLst>
            <pc:docMk/>
            <pc:sldMk cId="3605137154" sldId="354"/>
            <ac:spMk id="19" creationId="{9D391CF8-4AF1-35B7-E1AC-DAC539614B29}"/>
          </ac:spMkLst>
        </pc:spChg>
        <pc:picChg chg="del">
          <ac:chgData name="Le Manh Quan" userId="2f984887-39f4-4368-93b5-b670e85212db" providerId="ADAL" clId="{CF647A14-CFA3-B647-8284-74EDA334A161}" dt="2023-03-18T15:17:12.235" v="1762" actId="478"/>
          <ac:picMkLst>
            <pc:docMk/>
            <pc:sldMk cId="3605137154" sldId="354"/>
            <ac:picMk id="12" creationId="{00000000-0000-0000-0000-000000000000}"/>
          </ac:picMkLst>
        </pc:picChg>
        <pc:picChg chg="add mod">
          <ac:chgData name="Le Manh Quan" userId="2f984887-39f4-4368-93b5-b670e85212db" providerId="ADAL" clId="{CF647A14-CFA3-B647-8284-74EDA334A161}" dt="2023-03-18T15:30:30.346" v="1933"/>
          <ac:picMkLst>
            <pc:docMk/>
            <pc:sldMk cId="3605137154" sldId="354"/>
            <ac:picMk id="16" creationId="{21AAA911-13E0-6E7D-54B3-36F9F714C350}"/>
          </ac:picMkLst>
        </pc:picChg>
      </pc:sldChg>
      <pc:sldChg chg="addSp delSp modSp del mod delAnim">
        <pc:chgData name="Le Manh Quan" userId="2f984887-39f4-4368-93b5-b670e85212db" providerId="ADAL" clId="{CF647A14-CFA3-B647-8284-74EDA334A161}" dt="2023-03-18T16:23:25.219" v="2838" actId="2696"/>
        <pc:sldMkLst>
          <pc:docMk/>
          <pc:sldMk cId="2774009927" sldId="356"/>
        </pc:sldMkLst>
        <pc:spChg chg="del">
          <ac:chgData name="Le Manh Quan" userId="2f984887-39f4-4368-93b5-b670e85212db" providerId="ADAL" clId="{CF647A14-CFA3-B647-8284-74EDA334A161}" dt="2023-03-18T16:21:34.999" v="2805" actId="478"/>
          <ac:spMkLst>
            <pc:docMk/>
            <pc:sldMk cId="2774009927" sldId="356"/>
            <ac:spMk id="12" creationId="{00000000-0000-0000-0000-000000000000}"/>
          </ac:spMkLst>
        </pc:spChg>
        <pc:picChg chg="del">
          <ac:chgData name="Le Manh Quan" userId="2f984887-39f4-4368-93b5-b670e85212db" providerId="ADAL" clId="{CF647A14-CFA3-B647-8284-74EDA334A161}" dt="2023-03-18T16:21:29.808" v="2803" actId="478"/>
          <ac:picMkLst>
            <pc:docMk/>
            <pc:sldMk cId="2774009927" sldId="356"/>
            <ac:picMk id="4" creationId="{00000000-0000-0000-0000-000000000000}"/>
          </ac:picMkLst>
        </pc:picChg>
        <pc:picChg chg="add mod modCrop">
          <ac:chgData name="Le Manh Quan" userId="2f984887-39f4-4368-93b5-b670e85212db" providerId="ADAL" clId="{CF647A14-CFA3-B647-8284-74EDA334A161}" dt="2023-03-18T16:22:17.666" v="2825" actId="1076"/>
          <ac:picMkLst>
            <pc:docMk/>
            <pc:sldMk cId="2774009927" sldId="356"/>
            <ac:picMk id="8" creationId="{72291730-A61A-9181-DF8B-F42E0738C36D}"/>
          </ac:picMkLst>
        </pc:picChg>
        <pc:cxnChg chg="mod">
          <ac:chgData name="Le Manh Quan" userId="2f984887-39f4-4368-93b5-b670e85212db" providerId="ADAL" clId="{CF647A14-CFA3-B647-8284-74EDA334A161}" dt="2023-03-18T16:22:39.970" v="2832" actId="14100"/>
          <ac:cxnSpMkLst>
            <pc:docMk/>
            <pc:sldMk cId="2774009927" sldId="356"/>
            <ac:cxnSpMk id="6" creationId="{00000000-0000-0000-0000-000000000000}"/>
          </ac:cxnSpMkLst>
        </pc:cxnChg>
        <pc:cxnChg chg="mod">
          <ac:chgData name="Le Manh Quan" userId="2f984887-39f4-4368-93b5-b670e85212db" providerId="ADAL" clId="{CF647A14-CFA3-B647-8284-74EDA334A161}" dt="2023-03-18T16:22:58.622" v="2834" actId="14100"/>
          <ac:cxnSpMkLst>
            <pc:docMk/>
            <pc:sldMk cId="2774009927" sldId="356"/>
            <ac:cxnSpMk id="7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6:22:52.308" v="2833" actId="478"/>
          <ac:cxnSpMkLst>
            <pc:docMk/>
            <pc:sldMk cId="2774009927" sldId="356"/>
            <ac:cxnSpMk id="9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6:22:27.113" v="2828" actId="478"/>
          <ac:cxnSpMkLst>
            <pc:docMk/>
            <pc:sldMk cId="2774009927" sldId="356"/>
            <ac:cxnSpMk id="10" creationId="{00000000-0000-0000-0000-000000000000}"/>
          </ac:cxnSpMkLst>
        </pc:cxnChg>
      </pc:sldChg>
      <pc:sldChg chg="addSp delSp modSp mod delAnim modAnim">
        <pc:chgData name="Le Manh Quan" userId="2f984887-39f4-4368-93b5-b670e85212db" providerId="ADAL" clId="{CF647A14-CFA3-B647-8284-74EDA334A161}" dt="2023-03-18T16:53:36.524" v="3058"/>
        <pc:sldMkLst>
          <pc:docMk/>
          <pc:sldMk cId="3663753492" sldId="357"/>
        </pc:sldMkLst>
        <pc:spChg chg="del mod">
          <ac:chgData name="Le Manh Quan" userId="2f984887-39f4-4368-93b5-b670e85212db" providerId="ADAL" clId="{CF647A14-CFA3-B647-8284-74EDA334A161}" dt="2023-03-18T16:43:29.668" v="2974" actId="478"/>
          <ac:spMkLst>
            <pc:docMk/>
            <pc:sldMk cId="3663753492" sldId="357"/>
            <ac:spMk id="3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6:43:27.557" v="2972" actId="478"/>
          <ac:spMkLst>
            <pc:docMk/>
            <pc:sldMk cId="3663753492" sldId="357"/>
            <ac:spMk id="4" creationId="{00000000-0000-0000-0000-000000000000}"/>
          </ac:spMkLst>
        </pc:spChg>
        <pc:spChg chg="add mod">
          <ac:chgData name="Le Manh Quan" userId="2f984887-39f4-4368-93b5-b670e85212db" providerId="ADAL" clId="{CF647A14-CFA3-B647-8284-74EDA334A161}" dt="2023-03-18T16:44:19.448" v="2987" actId="14100"/>
          <ac:spMkLst>
            <pc:docMk/>
            <pc:sldMk cId="3663753492" sldId="357"/>
            <ac:spMk id="7" creationId="{BF2B757D-A8C1-57C5-7BF3-434431971BEC}"/>
          </ac:spMkLst>
        </pc:spChg>
        <pc:spChg chg="add mod">
          <ac:chgData name="Le Manh Quan" userId="2f984887-39f4-4368-93b5-b670e85212db" providerId="ADAL" clId="{CF647A14-CFA3-B647-8284-74EDA334A161}" dt="2023-03-18T16:45:20.358" v="3007" actId="20577"/>
          <ac:spMkLst>
            <pc:docMk/>
            <pc:sldMk cId="3663753492" sldId="357"/>
            <ac:spMk id="19" creationId="{C2D1AB85-9358-7BB6-3B60-447A74B8D253}"/>
          </ac:spMkLst>
        </pc:spChg>
        <pc:spChg chg="add mod">
          <ac:chgData name="Le Manh Quan" userId="2f984887-39f4-4368-93b5-b670e85212db" providerId="ADAL" clId="{CF647A14-CFA3-B647-8284-74EDA334A161}" dt="2023-03-18T16:46:07.241" v="3022" actId="20577"/>
          <ac:spMkLst>
            <pc:docMk/>
            <pc:sldMk cId="3663753492" sldId="357"/>
            <ac:spMk id="33" creationId="{B2D206E4-7E37-5E07-1118-7D31895DE044}"/>
          </ac:spMkLst>
        </pc:spChg>
        <pc:spChg chg="add mod">
          <ac:chgData name="Le Manh Quan" userId="2f984887-39f4-4368-93b5-b670e85212db" providerId="ADAL" clId="{CF647A14-CFA3-B647-8284-74EDA334A161}" dt="2023-03-18T16:49:22.032" v="3028" actId="20577"/>
          <ac:spMkLst>
            <pc:docMk/>
            <pc:sldMk cId="3663753492" sldId="357"/>
            <ac:spMk id="36" creationId="{AEFF35E4-2592-9ACC-CCF8-0FA0221AF69E}"/>
          </ac:spMkLst>
        </pc:spChg>
        <pc:spChg chg="add mod">
          <ac:chgData name="Le Manh Quan" userId="2f984887-39f4-4368-93b5-b670e85212db" providerId="ADAL" clId="{CF647A14-CFA3-B647-8284-74EDA334A161}" dt="2023-03-18T16:50:35.691" v="3043" actId="1076"/>
          <ac:spMkLst>
            <pc:docMk/>
            <pc:sldMk cId="3663753492" sldId="357"/>
            <ac:spMk id="42" creationId="{88D8D335-415C-3BBF-A49D-AC459946CBC9}"/>
          </ac:spMkLst>
        </pc:spChg>
        <pc:spChg chg="add mod">
          <ac:chgData name="Le Manh Quan" userId="2f984887-39f4-4368-93b5-b670e85212db" providerId="ADAL" clId="{CF647A14-CFA3-B647-8284-74EDA334A161}" dt="2023-03-18T16:52:38.619" v="3057" actId="20577"/>
          <ac:spMkLst>
            <pc:docMk/>
            <pc:sldMk cId="3663753492" sldId="357"/>
            <ac:spMk id="45" creationId="{2E1C589B-E69A-BF14-7078-0E72E8EED6CE}"/>
          </ac:spMkLst>
        </pc:spChg>
        <pc:picChg chg="add mod">
          <ac:chgData name="Le Manh Quan" userId="2f984887-39f4-4368-93b5-b670e85212db" providerId="ADAL" clId="{CF647A14-CFA3-B647-8284-74EDA334A161}" dt="2023-03-18T16:44:02.319" v="2982" actId="1076"/>
          <ac:picMkLst>
            <pc:docMk/>
            <pc:sldMk cId="3663753492" sldId="357"/>
            <ac:picMk id="5" creationId="{6EACFF2D-FA6A-3300-FA74-43AEE8181892}"/>
          </ac:picMkLst>
        </pc:picChg>
        <pc:picChg chg="add mod">
          <ac:chgData name="Le Manh Quan" userId="2f984887-39f4-4368-93b5-b670e85212db" providerId="ADAL" clId="{CF647A14-CFA3-B647-8284-74EDA334A161}" dt="2023-03-18T16:46:00.105" v="3017"/>
          <ac:picMkLst>
            <pc:docMk/>
            <pc:sldMk cId="3663753492" sldId="357"/>
            <ac:picMk id="32" creationId="{42F7759D-34B0-FFA6-4CC4-BDFCB147166D}"/>
          </ac:picMkLst>
        </pc:pic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6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8" creationId="{00000000-0000-0000-0000-000000000000}"/>
          </ac:cxnSpMkLst>
        </pc:cxnChg>
        <pc:cxnChg chg="add mod">
          <ac:chgData name="Le Manh Quan" userId="2f984887-39f4-4368-93b5-b670e85212db" providerId="ADAL" clId="{CF647A14-CFA3-B647-8284-74EDA334A161}" dt="2023-03-18T16:44:40.653" v="2991" actId="1076"/>
          <ac:cxnSpMkLst>
            <pc:docMk/>
            <pc:sldMk cId="3663753492" sldId="357"/>
            <ac:cxnSpMk id="9" creationId="{DB238642-1BBA-6FC6-857D-DE42634A738B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10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11" creationId="{00000000-0000-0000-0000-000000000000}"/>
          </ac:cxnSpMkLst>
        </pc:cxnChg>
        <pc:cxnChg chg="add mod">
          <ac:chgData name="Le Manh Quan" userId="2f984887-39f4-4368-93b5-b670e85212db" providerId="ADAL" clId="{CF647A14-CFA3-B647-8284-74EDA334A161}" dt="2023-03-18T16:44:55.471" v="2996" actId="1076"/>
          <ac:cxnSpMkLst>
            <pc:docMk/>
            <pc:sldMk cId="3663753492" sldId="357"/>
            <ac:cxnSpMk id="12" creationId="{66DCE10C-7B01-CA3D-AD59-2BFE66D53460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13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14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16" creationId="{00000000-0000-0000-0000-000000000000}"/>
          </ac:cxnSpMkLst>
        </pc:cxnChg>
        <pc:cxnChg chg="add mod">
          <ac:chgData name="Le Manh Quan" userId="2f984887-39f4-4368-93b5-b670e85212db" providerId="ADAL" clId="{CF647A14-CFA3-B647-8284-74EDA334A161}" dt="2023-03-18T16:45:01.298" v="2999" actId="1076"/>
          <ac:cxnSpMkLst>
            <pc:docMk/>
            <pc:sldMk cId="3663753492" sldId="357"/>
            <ac:cxnSpMk id="17" creationId="{73ACDA18-3220-8FF9-933A-CD322F4E0CB2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18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20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21" creationId="{00000000-0000-0000-0000-000000000000}"/>
          </ac:cxnSpMkLst>
        </pc:cxnChg>
        <pc:cxnChg chg="add mod">
          <ac:chgData name="Le Manh Quan" userId="2f984887-39f4-4368-93b5-b670e85212db" providerId="ADAL" clId="{CF647A14-CFA3-B647-8284-74EDA334A161}" dt="2023-03-18T16:45:33.564" v="3010" actId="14100"/>
          <ac:cxnSpMkLst>
            <pc:docMk/>
            <pc:sldMk cId="3663753492" sldId="357"/>
            <ac:cxnSpMk id="22" creationId="{D04D2271-93A2-1A79-4692-8D958227A229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23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25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26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27" creationId="{00000000-0000-0000-0000-000000000000}"/>
          </ac:cxnSpMkLst>
        </pc:cxnChg>
        <pc:cxnChg chg="add mod">
          <ac:chgData name="Le Manh Quan" userId="2f984887-39f4-4368-93b5-b670e85212db" providerId="ADAL" clId="{CF647A14-CFA3-B647-8284-74EDA334A161}" dt="2023-03-18T16:45:45.503" v="3014" actId="14100"/>
          <ac:cxnSpMkLst>
            <pc:docMk/>
            <pc:sldMk cId="3663753492" sldId="357"/>
            <ac:cxnSpMk id="28" creationId="{1D66C9AB-95D4-BE85-11C3-59BBFB147F60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29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6:43:35.902" v="2976" actId="478"/>
          <ac:cxnSpMkLst>
            <pc:docMk/>
            <pc:sldMk cId="3663753492" sldId="357"/>
            <ac:cxnSpMk id="31" creationId="{00000000-0000-0000-0000-000000000000}"/>
          </ac:cxnSpMkLst>
        </pc:cxnChg>
        <pc:cxnChg chg="add mod">
          <ac:chgData name="Le Manh Quan" userId="2f984887-39f4-4368-93b5-b670e85212db" providerId="ADAL" clId="{CF647A14-CFA3-B647-8284-74EDA334A161}" dt="2023-03-18T16:49:15.814" v="3025" actId="14100"/>
          <ac:cxnSpMkLst>
            <pc:docMk/>
            <pc:sldMk cId="3663753492" sldId="357"/>
            <ac:cxnSpMk id="34" creationId="{A0B69DC0-55DE-BF5D-9477-0AA33CDAB141}"/>
          </ac:cxnSpMkLst>
        </pc:cxnChg>
        <pc:cxnChg chg="add mod">
          <ac:chgData name="Le Manh Quan" userId="2f984887-39f4-4368-93b5-b670e85212db" providerId="ADAL" clId="{CF647A14-CFA3-B647-8284-74EDA334A161}" dt="2023-03-18T16:50:04.583" v="3031" actId="14100"/>
          <ac:cxnSpMkLst>
            <pc:docMk/>
            <pc:sldMk cId="3663753492" sldId="357"/>
            <ac:cxnSpMk id="37" creationId="{AC3E04AB-ED6E-80D0-93A5-3E850A21F2D8}"/>
          </ac:cxnSpMkLst>
        </pc:cxnChg>
        <pc:cxnChg chg="add mod">
          <ac:chgData name="Le Manh Quan" userId="2f984887-39f4-4368-93b5-b670e85212db" providerId="ADAL" clId="{CF647A14-CFA3-B647-8284-74EDA334A161}" dt="2023-03-18T16:50:25.442" v="3036" actId="14100"/>
          <ac:cxnSpMkLst>
            <pc:docMk/>
            <pc:sldMk cId="3663753492" sldId="357"/>
            <ac:cxnSpMk id="39" creationId="{BCA3A8DA-AF50-EDD5-675B-C9479087326A}"/>
          </ac:cxnSpMkLst>
        </pc:cxnChg>
        <pc:cxnChg chg="add mod">
          <ac:chgData name="Le Manh Quan" userId="2f984887-39f4-4368-93b5-b670e85212db" providerId="ADAL" clId="{CF647A14-CFA3-B647-8284-74EDA334A161}" dt="2023-03-18T16:52:29.188" v="3049" actId="14100"/>
          <ac:cxnSpMkLst>
            <pc:docMk/>
            <pc:sldMk cId="3663753492" sldId="357"/>
            <ac:cxnSpMk id="43" creationId="{BA338F15-5156-21C0-CD1B-A5AEFCD6D0EC}"/>
          </ac:cxnSpMkLst>
        </pc:cxnChg>
      </pc:sldChg>
      <pc:sldChg chg="modSp modAnim">
        <pc:chgData name="Le Manh Quan" userId="2f984887-39f4-4368-93b5-b670e85212db" providerId="ADAL" clId="{CF647A14-CFA3-B647-8284-74EDA334A161}" dt="2023-03-18T17:30:27.527" v="4293"/>
        <pc:sldMkLst>
          <pc:docMk/>
          <pc:sldMk cId="1648954049" sldId="358"/>
        </pc:sldMkLst>
        <pc:spChg chg="mod">
          <ac:chgData name="Le Manh Quan" userId="2f984887-39f4-4368-93b5-b670e85212db" providerId="ADAL" clId="{CF647A14-CFA3-B647-8284-74EDA334A161}" dt="2023-03-18T16:30:16.621" v="2954" actId="207"/>
          <ac:spMkLst>
            <pc:docMk/>
            <pc:sldMk cId="1648954049" sldId="358"/>
            <ac:spMk id="3" creationId="{00000000-0000-0000-0000-000000000000}"/>
          </ac:spMkLst>
        </pc:spChg>
        <pc:spChg chg="mod">
          <ac:chgData name="Le Manh Quan" userId="2f984887-39f4-4368-93b5-b670e85212db" providerId="ADAL" clId="{CF647A14-CFA3-B647-8284-74EDA334A161}" dt="2023-03-18T16:30:22.881" v="2955" actId="207"/>
          <ac:spMkLst>
            <pc:docMk/>
            <pc:sldMk cId="1648954049" sldId="358"/>
            <ac:spMk id="5" creationId="{00000000-0000-0000-0000-000000000000}"/>
          </ac:spMkLst>
        </pc:spChg>
        <pc:spChg chg="mod">
          <ac:chgData name="Le Manh Quan" userId="2f984887-39f4-4368-93b5-b670e85212db" providerId="ADAL" clId="{CF647A14-CFA3-B647-8284-74EDA334A161}" dt="2023-03-18T16:30:25.679" v="2956" actId="207"/>
          <ac:spMkLst>
            <pc:docMk/>
            <pc:sldMk cId="1648954049" sldId="358"/>
            <ac:spMk id="6" creationId="{00000000-0000-0000-0000-000000000000}"/>
          </ac:spMkLst>
        </pc:spChg>
      </pc:sldChg>
      <pc:sldChg chg="del">
        <pc:chgData name="Le Manh Quan" userId="2f984887-39f4-4368-93b5-b670e85212db" providerId="ADAL" clId="{CF647A14-CFA3-B647-8284-74EDA334A161}" dt="2023-03-18T16:33:14.373" v="2957" actId="2696"/>
        <pc:sldMkLst>
          <pc:docMk/>
          <pc:sldMk cId="3952444105" sldId="360"/>
        </pc:sldMkLst>
      </pc:sldChg>
      <pc:sldChg chg="del">
        <pc:chgData name="Le Manh Quan" userId="2f984887-39f4-4368-93b5-b670e85212db" providerId="ADAL" clId="{CF647A14-CFA3-B647-8284-74EDA334A161}" dt="2023-03-18T16:33:14.925" v="2958" actId="2696"/>
        <pc:sldMkLst>
          <pc:docMk/>
          <pc:sldMk cId="3918042280" sldId="362"/>
        </pc:sldMkLst>
      </pc:sldChg>
      <pc:sldChg chg="del">
        <pc:chgData name="Le Manh Quan" userId="2f984887-39f4-4368-93b5-b670e85212db" providerId="ADAL" clId="{CF647A14-CFA3-B647-8284-74EDA334A161}" dt="2023-03-18T16:33:15.292" v="2959" actId="2696"/>
        <pc:sldMkLst>
          <pc:docMk/>
          <pc:sldMk cId="2228142691" sldId="363"/>
        </pc:sldMkLst>
      </pc:sldChg>
      <pc:sldChg chg="del">
        <pc:chgData name="Le Manh Quan" userId="2f984887-39f4-4368-93b5-b670e85212db" providerId="ADAL" clId="{CF647A14-CFA3-B647-8284-74EDA334A161}" dt="2023-03-18T17:20:05.117" v="3758" actId="2696"/>
        <pc:sldMkLst>
          <pc:docMk/>
          <pc:sldMk cId="1823861173" sldId="364"/>
        </pc:sldMkLst>
      </pc:sldChg>
      <pc:sldChg chg="addSp delSp modSp add del mod delAnim">
        <pc:chgData name="Le Manh Quan" userId="2f984887-39f4-4368-93b5-b670e85212db" providerId="ADAL" clId="{CF647A14-CFA3-B647-8284-74EDA334A161}" dt="2023-03-18T17:20:17.353" v="3770" actId="20577"/>
        <pc:sldMkLst>
          <pc:docMk/>
          <pc:sldMk cId="1110280333" sldId="365"/>
        </pc:sldMkLst>
        <pc:spChg chg="mod">
          <ac:chgData name="Le Manh Quan" userId="2f984887-39f4-4368-93b5-b670e85212db" providerId="ADAL" clId="{CF647A14-CFA3-B647-8284-74EDA334A161}" dt="2023-03-18T17:20:17.353" v="3770" actId="20577"/>
          <ac:spMkLst>
            <pc:docMk/>
            <pc:sldMk cId="1110280333" sldId="365"/>
            <ac:spMk id="2" creationId="{00000000-0000-0000-0000-000000000000}"/>
          </ac:spMkLst>
        </pc:spChg>
        <pc:spChg chg="mod">
          <ac:chgData name="Le Manh Quan" userId="2f984887-39f4-4368-93b5-b670e85212db" providerId="ADAL" clId="{CF647A14-CFA3-B647-8284-74EDA334A161}" dt="2023-03-18T17:02:07.497" v="3114" actId="20577"/>
          <ac:spMkLst>
            <pc:docMk/>
            <pc:sldMk cId="1110280333" sldId="365"/>
            <ac:spMk id="3" creationId="{00000000-0000-0000-0000-000000000000}"/>
          </ac:spMkLst>
        </pc:spChg>
        <pc:spChg chg="del">
          <ac:chgData name="Le Manh Quan" userId="2f984887-39f4-4368-93b5-b670e85212db" providerId="ADAL" clId="{CF647A14-CFA3-B647-8284-74EDA334A161}" dt="2023-03-18T17:02:12.660" v="3115" actId="478"/>
          <ac:spMkLst>
            <pc:docMk/>
            <pc:sldMk cId="1110280333" sldId="365"/>
            <ac:spMk id="4" creationId="{00000000-0000-0000-0000-000000000000}"/>
          </ac:spMkLst>
        </pc:spChg>
        <pc:spChg chg="add mod">
          <ac:chgData name="Le Manh Quan" userId="2f984887-39f4-4368-93b5-b670e85212db" providerId="ADAL" clId="{CF647A14-CFA3-B647-8284-74EDA334A161}" dt="2023-03-18T17:10:44.279" v="3476" actId="1076"/>
          <ac:spMkLst>
            <pc:docMk/>
            <pc:sldMk cId="1110280333" sldId="365"/>
            <ac:spMk id="6" creationId="{C63E5E9E-8321-3E1B-7260-586E04946154}"/>
          </ac:spMkLst>
        </pc:sp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5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7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9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11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13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15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16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18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20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23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25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26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28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30" creationId="{00000000-0000-0000-0000-000000000000}"/>
          </ac:cxnSpMkLst>
        </pc:cxnChg>
        <pc:cxnChg chg="del">
          <ac:chgData name="Le Manh Quan" userId="2f984887-39f4-4368-93b5-b670e85212db" providerId="ADAL" clId="{CF647A14-CFA3-B647-8284-74EDA334A161}" dt="2023-03-18T17:02:12.660" v="3115" actId="478"/>
          <ac:cxnSpMkLst>
            <pc:docMk/>
            <pc:sldMk cId="1110280333" sldId="365"/>
            <ac:cxnSpMk id="31" creationId="{00000000-0000-0000-0000-000000000000}"/>
          </ac:cxnSpMkLst>
        </pc:cxnChg>
      </pc:sldChg>
      <pc:sldChg chg="add del">
        <pc:chgData name="Le Manh Quan" userId="2f984887-39f4-4368-93b5-b670e85212db" providerId="ADAL" clId="{CF647A14-CFA3-B647-8284-74EDA334A161}" dt="2023-03-18T17:02:19.525" v="3116" actId="2696"/>
        <pc:sldMkLst>
          <pc:docMk/>
          <pc:sldMk cId="1883215922" sldId="366"/>
        </pc:sldMkLst>
      </pc:sldChg>
      <pc:sldChg chg="add del">
        <pc:chgData name="Le Manh Quan" userId="2f984887-39f4-4368-93b5-b670e85212db" providerId="ADAL" clId="{CF647A14-CFA3-B647-8284-74EDA334A161}" dt="2023-03-18T17:12:55.451" v="3477" actId="2696"/>
        <pc:sldMkLst>
          <pc:docMk/>
          <pc:sldMk cId="3700252231" sldId="367"/>
        </pc:sldMkLst>
      </pc:sldChg>
      <pc:sldChg chg="del">
        <pc:chgData name="Le Manh Quan" userId="2f984887-39f4-4368-93b5-b670e85212db" providerId="ADAL" clId="{CF647A14-CFA3-B647-8284-74EDA334A161}" dt="2023-03-18T15:04:53.426" v="1578" actId="2696"/>
        <pc:sldMkLst>
          <pc:docMk/>
          <pc:sldMk cId="3886877650" sldId="368"/>
        </pc:sldMkLst>
      </pc:sldChg>
      <pc:sldChg chg="addSp delSp modSp add mod delAnim modAnim">
        <pc:chgData name="Le Manh Quan" userId="2f984887-39f4-4368-93b5-b670e85212db" providerId="ADAL" clId="{CF647A14-CFA3-B647-8284-74EDA334A161}" dt="2023-03-18T14:46:56.095" v="1076" actId="14100"/>
        <pc:sldMkLst>
          <pc:docMk/>
          <pc:sldMk cId="1547773348" sldId="369"/>
        </pc:sldMkLst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4" creationId="{DB64C566-BA8A-2332-3532-5A48BBF40851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5" creationId="{2C04D424-6DD3-BDFB-21AB-97800CBDAAAB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7" creationId="{6343FA75-C832-983B-71E9-B2C1B3BC9F24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8" creationId="{7D5E339D-D82B-E1D2-C909-E4D412F879AA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0" creationId="{F60CE6DD-3DAB-AED1-4B76-68C9B64E9C24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2" creationId="{19954A6A-9BB5-2BB3-DD64-CC0B3906FF70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3" creationId="{16F3018E-6CE8-24A7-B717-D99FB2334DE7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4" creationId="{00772CCF-8F90-747E-3DBB-E393C4B6A0C5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5" creationId="{DF03F8E6-E239-0827-E329-F40E72FD2ACA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6" creationId="{329B56DC-FC40-CBFB-2C4E-610568BFC0DC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7" creationId="{153203E2-408E-46C7-9AB3-AAAA35C32138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8" creationId="{2E264FF3-A2E3-1250-0240-50FF5A3390B5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9" creationId="{9ADE7D0D-B391-7D54-53BF-7F387C89D4E8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20" creationId="{21387EBF-BD3B-FFD8-6A43-796865095DC9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21" creationId="{8E9D9D0F-B160-63B7-7D8C-FBFBF6FFBBF1}"/>
          </ac:spMkLst>
        </pc:spChg>
        <pc:spChg chg="add 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22" creationId="{63E9FC31-F83F-3F01-90D1-360B7E62B58B}"/>
          </ac:spMkLst>
        </pc:spChg>
        <pc:spChg chg="mod">
          <ac:chgData name="Le Manh Quan" userId="2f984887-39f4-4368-93b5-b670e85212db" providerId="ADAL" clId="{CF647A14-CFA3-B647-8284-74EDA334A161}" dt="2023-03-18T14:44:04.763" v="1049"/>
          <ac:spMkLst>
            <pc:docMk/>
            <pc:sldMk cId="1547773348" sldId="369"/>
            <ac:spMk id="100" creationId="{D0A1F6EC-3CAC-9331-9D5F-195ECB5ECCB5}"/>
          </ac:spMkLst>
        </pc:spChg>
        <pc:spChg chg="mod">
          <ac:chgData name="Le Manh Quan" userId="2f984887-39f4-4368-93b5-b670e85212db" providerId="ADAL" clId="{CF647A14-CFA3-B647-8284-74EDA334A161}" dt="2023-03-18T14:44:04.763" v="1049"/>
          <ac:spMkLst>
            <pc:docMk/>
            <pc:sldMk cId="1547773348" sldId="369"/>
            <ac:spMk id="101" creationId="{739553DA-1D25-0D27-4477-A1572138010C}"/>
          </ac:spMkLst>
        </pc:spChg>
        <pc:spChg chg="mod">
          <ac:chgData name="Le Manh Quan" userId="2f984887-39f4-4368-93b5-b670e85212db" providerId="ADAL" clId="{CF647A14-CFA3-B647-8284-74EDA334A161}" dt="2023-03-18T14:44:04.763" v="1049"/>
          <ac:spMkLst>
            <pc:docMk/>
            <pc:sldMk cId="1547773348" sldId="369"/>
            <ac:spMk id="102" creationId="{F34BF47B-6FAE-0B22-AE71-1561D39DE601}"/>
          </ac:spMkLst>
        </pc:spChg>
        <pc:spChg chg="mod">
          <ac:chgData name="Le Manh Quan" userId="2f984887-39f4-4368-93b5-b670e85212db" providerId="ADAL" clId="{CF647A14-CFA3-B647-8284-74EDA334A161}" dt="2023-03-18T14:44:04.763" v="1049"/>
          <ac:spMkLst>
            <pc:docMk/>
            <pc:sldMk cId="1547773348" sldId="369"/>
            <ac:spMk id="103" creationId="{E23F49C8-527D-BF03-0314-2FA95CE3F075}"/>
          </ac:spMkLst>
        </pc:spChg>
        <pc:spChg chg="mod">
          <ac:chgData name="Le Manh Quan" userId="2f984887-39f4-4368-93b5-b670e85212db" providerId="ADAL" clId="{CF647A14-CFA3-B647-8284-74EDA334A161}" dt="2023-03-18T14:44:04.763" v="1049"/>
          <ac:spMkLst>
            <pc:docMk/>
            <pc:sldMk cId="1547773348" sldId="369"/>
            <ac:spMk id="104" creationId="{724B3DE5-5F45-DBF6-C6E7-19DB3807BD26}"/>
          </ac:spMkLst>
        </pc:spChg>
        <pc:spChg chg="mod">
          <ac:chgData name="Le Manh Quan" userId="2f984887-39f4-4368-93b5-b670e85212db" providerId="ADAL" clId="{CF647A14-CFA3-B647-8284-74EDA334A161}" dt="2023-03-18T14:44:04.763" v="1049"/>
          <ac:spMkLst>
            <pc:docMk/>
            <pc:sldMk cId="1547773348" sldId="369"/>
            <ac:spMk id="105" creationId="{D212583A-13FF-99EF-067F-93EBF544499F}"/>
          </ac:spMkLst>
        </pc:spChg>
        <pc:spChg chg="mod">
          <ac:chgData name="Le Manh Quan" userId="2f984887-39f4-4368-93b5-b670e85212db" providerId="ADAL" clId="{CF647A14-CFA3-B647-8284-74EDA334A161}" dt="2023-03-18T14:46:56.095" v="1076" actId="14100"/>
          <ac:spMkLst>
            <pc:docMk/>
            <pc:sldMk cId="1547773348" sldId="369"/>
            <ac:spMk id="107" creationId="{9EE07250-36C0-F557-94DA-8C3ED6AED6C3}"/>
          </ac:spMkLst>
        </pc:spChg>
        <pc:spChg chg="mod topLvl">
          <ac:chgData name="Le Manh Quan" userId="2f984887-39f4-4368-93b5-b670e85212db" providerId="ADAL" clId="{CF647A14-CFA3-B647-8284-74EDA334A161}" dt="2023-03-18T14:46:33.913" v="1073" actId="1076"/>
          <ac:spMkLst>
            <pc:docMk/>
            <pc:sldMk cId="1547773348" sldId="369"/>
            <ac:spMk id="108" creationId="{C2E0E527-7F6F-F853-4239-B0B5D795B8FB}"/>
          </ac:spMkLst>
        </pc:spChg>
        <pc:spChg chg="mod">
          <ac:chgData name="Le Manh Quan" userId="2f984887-39f4-4368-93b5-b670e85212db" providerId="ADAL" clId="{CF647A14-CFA3-B647-8284-74EDA334A161}" dt="2023-03-18T14:40:45.508" v="979" actId="20577"/>
          <ac:spMkLst>
            <pc:docMk/>
            <pc:sldMk cId="1547773348" sldId="369"/>
            <ac:spMk id="109" creationId="{8F0E6DF8-E42D-9FF6-AEAE-260C60120067}"/>
          </ac:spMkLst>
        </pc:spChg>
        <pc:spChg chg="mod">
          <ac:chgData name="Le Manh Quan" userId="2f984887-39f4-4368-93b5-b670e85212db" providerId="ADAL" clId="{CF647A14-CFA3-B647-8284-74EDA334A161}" dt="2023-03-18T14:44:04.763" v="1049"/>
          <ac:spMkLst>
            <pc:docMk/>
            <pc:sldMk cId="1547773348" sldId="369"/>
            <ac:spMk id="111" creationId="{194C830D-A228-C0A8-EBFB-16AE092D65B2}"/>
          </ac:spMkLst>
        </pc:spChg>
        <pc:spChg chg="mod">
          <ac:chgData name="Le Manh Quan" userId="2f984887-39f4-4368-93b5-b670e85212db" providerId="ADAL" clId="{CF647A14-CFA3-B647-8284-74EDA334A161}" dt="2023-03-18T14:44:04.763" v="1049"/>
          <ac:spMkLst>
            <pc:docMk/>
            <pc:sldMk cId="1547773348" sldId="369"/>
            <ac:spMk id="112" creationId="{FED8EF8D-B3E0-893D-C81C-BEFA23635081}"/>
          </ac:spMkLst>
        </pc:spChg>
        <pc:spChg chg="mod">
          <ac:chgData name="Le Manh Quan" userId="2f984887-39f4-4368-93b5-b670e85212db" providerId="ADAL" clId="{CF647A14-CFA3-B647-8284-74EDA334A161}" dt="2023-03-18T14:44:04.763" v="1049"/>
          <ac:spMkLst>
            <pc:docMk/>
            <pc:sldMk cId="1547773348" sldId="369"/>
            <ac:spMk id="113" creationId="{13D3F9B6-A628-B8DF-B38D-7ED25674A8F5}"/>
          </ac:spMkLst>
        </pc:spChg>
        <pc:spChg chg="mod">
          <ac:chgData name="Le Manh Quan" userId="2f984887-39f4-4368-93b5-b670e85212db" providerId="ADAL" clId="{CF647A14-CFA3-B647-8284-74EDA334A161}" dt="2023-03-18T14:44:04.763" v="1049"/>
          <ac:spMkLst>
            <pc:docMk/>
            <pc:sldMk cId="1547773348" sldId="369"/>
            <ac:spMk id="114" creationId="{31488378-3899-A9DC-FA9E-E6FF89A81DC5}"/>
          </ac:spMkLst>
        </pc:spChg>
        <pc:spChg chg="mod">
          <ac:chgData name="Le Manh Quan" userId="2f984887-39f4-4368-93b5-b670e85212db" providerId="ADAL" clId="{CF647A14-CFA3-B647-8284-74EDA334A161}" dt="2023-03-18T14:44:04.763" v="1049"/>
          <ac:spMkLst>
            <pc:docMk/>
            <pc:sldMk cId="1547773348" sldId="369"/>
            <ac:spMk id="115" creationId="{530C22A0-3EDA-21CD-E561-6D4FCA870888}"/>
          </ac:spMkLst>
        </pc:spChg>
        <pc:spChg chg="mod">
          <ac:chgData name="Le Manh Quan" userId="2f984887-39f4-4368-93b5-b670e85212db" providerId="ADAL" clId="{CF647A14-CFA3-B647-8284-74EDA334A161}" dt="2023-03-18T14:44:04.763" v="1049"/>
          <ac:spMkLst>
            <pc:docMk/>
            <pc:sldMk cId="1547773348" sldId="369"/>
            <ac:spMk id="116" creationId="{82414D35-E2A3-C2D6-2AD0-9BFCC8ADDE34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19" creationId="{CB51F7FD-7025-B741-624A-440D5C0CACB4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20" creationId="{082B4E26-7EBA-6C05-BA25-D43856E6E189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21" creationId="{70338E82-FA95-1F19-0AAB-9B82D8C3D506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22" creationId="{B74538A2-790B-576E-003E-926E94BF85C8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23" creationId="{920DD3F8-77FE-871B-CF8C-056718B89014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24" creationId="{216D401B-06D2-B946-71CF-6614B9FC4B29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25" creationId="{73E2BA57-0BE6-2008-929E-D55C06E54AB0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26" creationId="{51099C49-99BF-122D-EECD-107F3DF170AD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27" creationId="{D89DBA66-2807-557C-97C8-77EAB6B89438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28" creationId="{03860A4E-34DE-256A-C081-448BCF9BBCB9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29" creationId="{D829669D-5236-2BD8-B3E0-6AAB4F838941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30" creationId="{31B615E0-59E2-7710-3282-837A92E074D1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31" creationId="{B078E121-2176-CC66-764F-DD6C2718A923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32" creationId="{28ABDE48-8FB5-4AC3-6875-ED0580528AD4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33" creationId="{717BA0A4-CD6C-5817-EBDB-012F7B77CDED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34" creationId="{F00DE47C-890B-9B0D-52C4-3B291D28E81E}"/>
          </ac:spMkLst>
        </pc:spChg>
        <pc:spChg chg="mod topLvl">
          <ac:chgData name="Le Manh Quan" userId="2f984887-39f4-4368-93b5-b670e85212db" providerId="ADAL" clId="{CF647A14-CFA3-B647-8284-74EDA334A161}" dt="2023-03-18T14:44:34.340" v="1055" actId="165"/>
          <ac:spMkLst>
            <pc:docMk/>
            <pc:sldMk cId="1547773348" sldId="369"/>
            <ac:spMk id="135" creationId="{AC695099-734D-6272-29E9-7897923BCADA}"/>
          </ac:spMkLst>
        </pc:spChg>
        <pc:grpChg chg="add del mod">
          <ac:chgData name="Le Manh Quan" userId="2f984887-39f4-4368-93b5-b670e85212db" providerId="ADAL" clId="{CF647A14-CFA3-B647-8284-74EDA334A161}" dt="2023-03-18T14:44:34.340" v="1055" actId="165"/>
          <ac:grpSpMkLst>
            <pc:docMk/>
            <pc:sldMk cId="1547773348" sldId="369"/>
            <ac:grpSpMk id="3" creationId="{8C31943A-C481-D1CD-F1BD-BF2148A16A86}"/>
          </ac:grpSpMkLst>
        </pc:grpChg>
        <pc:grpChg chg="add">
          <ac:chgData name="Le Manh Quan" userId="2f984887-39f4-4368-93b5-b670e85212db" providerId="ADAL" clId="{CF647A14-CFA3-B647-8284-74EDA334A161}" dt="2023-03-18T14:45:19.132" v="1056" actId="164"/>
          <ac:grpSpMkLst>
            <pc:docMk/>
            <pc:sldMk cId="1547773348" sldId="369"/>
            <ac:grpSpMk id="23" creationId="{E0ECD0CB-4B72-85CC-088E-805EEEC967A0}"/>
          </ac:grpSpMkLst>
        </pc:grpChg>
        <pc:grpChg chg="mod">
          <ac:chgData name="Le Manh Quan" userId="2f984887-39f4-4368-93b5-b670e85212db" providerId="ADAL" clId="{CF647A14-CFA3-B647-8284-74EDA334A161}" dt="2023-03-18T14:44:04.763" v="1049"/>
          <ac:grpSpMkLst>
            <pc:docMk/>
            <pc:sldMk cId="1547773348" sldId="369"/>
            <ac:grpSpMk id="99" creationId="{CE2DB99B-366D-2FDA-B339-ACF5CEDA6491}"/>
          </ac:grpSpMkLst>
        </pc:grpChg>
        <pc:grpChg chg="mod">
          <ac:chgData name="Le Manh Quan" userId="2f984887-39f4-4368-93b5-b670e85212db" providerId="ADAL" clId="{CF647A14-CFA3-B647-8284-74EDA334A161}" dt="2023-03-18T14:44:04.763" v="1049"/>
          <ac:grpSpMkLst>
            <pc:docMk/>
            <pc:sldMk cId="1547773348" sldId="369"/>
            <ac:grpSpMk id="106" creationId="{1E5730AE-0077-1A58-E88F-0F811F3BCD90}"/>
          </ac:grpSpMkLst>
        </pc:grpChg>
        <pc:grpChg chg="mod topLvl">
          <ac:chgData name="Le Manh Quan" userId="2f984887-39f4-4368-93b5-b670e85212db" providerId="ADAL" clId="{CF647A14-CFA3-B647-8284-74EDA334A161}" dt="2023-03-18T14:44:34.340" v="1055" actId="165"/>
          <ac:grpSpMkLst>
            <pc:docMk/>
            <pc:sldMk cId="1547773348" sldId="369"/>
            <ac:grpSpMk id="117" creationId="{7525BEDD-1CFB-ECAF-166A-2E4CC44ED1AD}"/>
          </ac:grpSpMkLst>
        </pc:grpChg>
        <pc:picChg chg="add mod">
          <ac:chgData name="Le Manh Quan" userId="2f984887-39f4-4368-93b5-b670e85212db" providerId="ADAL" clId="{CF647A14-CFA3-B647-8284-74EDA334A161}" dt="2023-03-18T14:41:28.910" v="989"/>
          <ac:picMkLst>
            <pc:docMk/>
            <pc:sldMk cId="1547773348" sldId="369"/>
            <ac:picMk id="6" creationId="{82469A4F-7EB0-F612-6ABC-5491218EBF75}"/>
          </ac:picMkLst>
        </pc:picChg>
        <pc:picChg chg="add mod">
          <ac:chgData name="Le Manh Quan" userId="2f984887-39f4-4368-93b5-b670e85212db" providerId="ADAL" clId="{CF647A14-CFA3-B647-8284-74EDA334A161}" dt="2023-03-18T14:42:06.484" v="1000"/>
          <ac:picMkLst>
            <pc:docMk/>
            <pc:sldMk cId="1547773348" sldId="369"/>
            <ac:picMk id="9" creationId="{2D4296E5-751B-D68B-5CB9-406B605443C4}"/>
          </ac:picMkLst>
        </pc:picChg>
        <pc:picChg chg="add mod">
          <ac:chgData name="Le Manh Quan" userId="2f984887-39f4-4368-93b5-b670e85212db" providerId="ADAL" clId="{CF647A14-CFA3-B647-8284-74EDA334A161}" dt="2023-03-18T14:42:20.096" v="1006"/>
          <ac:picMkLst>
            <pc:docMk/>
            <pc:sldMk cId="1547773348" sldId="369"/>
            <ac:picMk id="11" creationId="{876CF791-F565-1627-AB67-A09E674CB20C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57" creationId="{03530A00-A99D-1604-C7C9-6429D580774D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59" creationId="{2B4DC8F0-2216-EB2E-5476-CB332DE68F12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60" creationId="{4C31C842-DAFC-BCA1-FE71-ACED15E20A6D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61" creationId="{0D873892-E10B-2BDD-B9D3-DAED5C9643DA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62" creationId="{62542366-6F33-FEFD-EA5E-DC8AB084BBB7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63" creationId="{8C5CF20D-FF6D-3F6C-1881-5CCE7377FDB3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64" creationId="{B4979AAA-E268-45EF-1617-4226A6AD6C96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65" creationId="{06171687-D1A5-5849-617F-1626C8F25F69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66" creationId="{BB62FF6A-9C48-70FF-0551-91DB45E63CB7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67" creationId="{4A6D106D-7F8F-1C51-9DE2-941F649A7C10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68" creationId="{6BA6E428-7B2E-8E90-2E6E-200D1734427D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69" creationId="{92244006-DD55-0237-B4D1-FAFA70E4F681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70" creationId="{636B8336-AFE6-CDBA-6320-45D322BC57BF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71" creationId="{93C511D5-7265-D661-22D6-3796CE818DFB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72" creationId="{F718A6F1-5165-1C51-EA47-98A60D233AC7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73" creationId="{F6FB39E0-DA6D-5C26-347F-E10F51988051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74" creationId="{3C6DF798-1315-7C26-E8C3-459F8092F1DB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75" creationId="{BD45A2AD-7F69-D9CC-B1E6-97889059295D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77" creationId="{6FFCFA6B-3901-7C86-7ACD-85EB939787BC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78" creationId="{2700EF11-D1B9-C47A-3A34-B984D23D7379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79" creationId="{52EB98D6-E155-CADA-7797-4C008981D2BD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80" creationId="{20E28FD4-D518-B694-070C-598BD88F0C84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81" creationId="{C4204544-DB0E-2767-E115-DB9BECB27A22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82" creationId="{B8CD1B4B-AFE9-1416-04AA-F4723DC5311F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83" creationId="{37BD6741-58CC-4544-DC9E-5AA189727BC0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84" creationId="{F89EF8DC-F6BF-A0E6-E8FF-6284B1DCE287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85" creationId="{35B228D2-319E-EFAD-1420-566CD5D25307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86" creationId="{B9149370-61DE-249C-F308-6FA31AB16E18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87" creationId="{80CC3449-7D57-A0E4-C965-59129DCC1650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88" creationId="{AA20349A-E1E5-E04F-2BEE-0A872FE4AC2C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89" creationId="{F98E9877-7BEA-B6A8-C5D8-57166BA72D93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90" creationId="{020E7E40-5370-95CD-7DF5-B606DD45BA64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91" creationId="{FF2B1C1A-951B-A049-62AC-0F4AD6D9DD16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92" creationId="{9DD53420-61EC-E545-5D3D-F0FD15E8BBAE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93" creationId="{423063E3-A56A-954A-21DA-BE70FEC4A7E2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94" creationId="{179219A0-C91A-44D9-ECE6-CF6A517CAC35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95" creationId="{0391FB8D-A1E3-1B41-4736-6741F566D18F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96" creationId="{E7DB50A8-459A-448C-2F5B-616962C1C1C4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97" creationId="{C747B0AA-4678-CC9A-F5B3-33CC6B492019}"/>
          </ac:picMkLst>
        </pc:picChg>
        <pc:picChg chg="mod">
          <ac:chgData name="Le Manh Quan" userId="2f984887-39f4-4368-93b5-b670e85212db" providerId="ADAL" clId="{CF647A14-CFA3-B647-8284-74EDA334A161}" dt="2023-03-18T14:44:04.763" v="1049"/>
          <ac:picMkLst>
            <pc:docMk/>
            <pc:sldMk cId="1547773348" sldId="369"/>
            <ac:picMk id="98" creationId="{03802654-A129-385B-72D4-C5CE0B02D17A}"/>
          </ac:picMkLst>
        </pc:picChg>
      </pc:sldChg>
      <pc:sldChg chg="modSp add mod ord">
        <pc:chgData name="Le Manh Quan" userId="2f984887-39f4-4368-93b5-b670e85212db" providerId="ADAL" clId="{CF647A14-CFA3-B647-8284-74EDA334A161}" dt="2023-03-18T16:08:17.379" v="2784" actId="403"/>
        <pc:sldMkLst>
          <pc:docMk/>
          <pc:sldMk cId="3998427392" sldId="370"/>
        </pc:sldMkLst>
        <pc:spChg chg="mod">
          <ac:chgData name="Le Manh Quan" userId="2f984887-39f4-4368-93b5-b670e85212db" providerId="ADAL" clId="{CF647A14-CFA3-B647-8284-74EDA334A161}" dt="2023-03-18T16:08:17.379" v="2784" actId="403"/>
          <ac:spMkLst>
            <pc:docMk/>
            <pc:sldMk cId="3998427392" sldId="370"/>
            <ac:spMk id="3" creationId="{00000000-0000-0000-0000-000000000000}"/>
          </ac:spMkLst>
        </pc:spChg>
      </pc:sldChg>
      <pc:sldChg chg="modSp add mod ord">
        <pc:chgData name="Le Manh Quan" userId="2f984887-39f4-4368-93b5-b670e85212db" providerId="ADAL" clId="{CF647A14-CFA3-B647-8284-74EDA334A161}" dt="2023-03-18T16:08:09.179" v="2782" actId="403"/>
        <pc:sldMkLst>
          <pc:docMk/>
          <pc:sldMk cId="656027921" sldId="371"/>
        </pc:sldMkLst>
        <pc:spChg chg="mod">
          <ac:chgData name="Le Manh Quan" userId="2f984887-39f4-4368-93b5-b670e85212db" providerId="ADAL" clId="{CF647A14-CFA3-B647-8284-74EDA334A161}" dt="2023-03-18T16:08:09.179" v="2782" actId="403"/>
          <ac:spMkLst>
            <pc:docMk/>
            <pc:sldMk cId="656027921" sldId="371"/>
            <ac:spMk id="3" creationId="{00000000-0000-0000-0000-000000000000}"/>
          </ac:spMkLst>
        </pc:spChg>
      </pc:sldChg>
      <pc:sldChg chg="addSp modSp add mod modAnim">
        <pc:chgData name="Le Manh Quan" userId="2f984887-39f4-4368-93b5-b670e85212db" providerId="ADAL" clId="{CF647A14-CFA3-B647-8284-74EDA334A161}" dt="2023-03-18T16:02:12.689" v="2557" actId="1076"/>
        <pc:sldMkLst>
          <pc:docMk/>
          <pc:sldMk cId="3420100524" sldId="372"/>
        </pc:sldMkLst>
        <pc:spChg chg="add mod">
          <ac:chgData name="Le Manh Quan" userId="2f984887-39f4-4368-93b5-b670e85212db" providerId="ADAL" clId="{CF647A14-CFA3-B647-8284-74EDA334A161}" dt="2023-03-18T16:01:24.742" v="2522" actId="1076"/>
          <ac:spMkLst>
            <pc:docMk/>
            <pc:sldMk cId="3420100524" sldId="372"/>
            <ac:spMk id="4" creationId="{E994CEDE-4175-A696-D8E6-8ED2135136A9}"/>
          </ac:spMkLst>
        </pc:spChg>
        <pc:spChg chg="add mod">
          <ac:chgData name="Le Manh Quan" userId="2f984887-39f4-4368-93b5-b670e85212db" providerId="ADAL" clId="{CF647A14-CFA3-B647-8284-74EDA334A161}" dt="2023-03-18T16:01:38.363" v="2529" actId="1076"/>
          <ac:spMkLst>
            <pc:docMk/>
            <pc:sldMk cId="3420100524" sldId="372"/>
            <ac:spMk id="5" creationId="{C57845B2-33B5-2BB1-5BDE-640478CC15D0}"/>
          </ac:spMkLst>
        </pc:spChg>
        <pc:spChg chg="add mod">
          <ac:chgData name="Le Manh Quan" userId="2f984887-39f4-4368-93b5-b670e85212db" providerId="ADAL" clId="{CF647A14-CFA3-B647-8284-74EDA334A161}" dt="2023-03-18T16:01:58.277" v="2547" actId="1076"/>
          <ac:spMkLst>
            <pc:docMk/>
            <pc:sldMk cId="3420100524" sldId="372"/>
            <ac:spMk id="6" creationId="{9FFF4917-E8DB-8125-AAE7-716F451E1E45}"/>
          </ac:spMkLst>
        </pc:spChg>
        <pc:spChg chg="add mod">
          <ac:chgData name="Le Manh Quan" userId="2f984887-39f4-4368-93b5-b670e85212db" providerId="ADAL" clId="{CF647A14-CFA3-B647-8284-74EDA334A161}" dt="2023-03-18T16:02:12.689" v="2557" actId="1076"/>
          <ac:spMkLst>
            <pc:docMk/>
            <pc:sldMk cId="3420100524" sldId="372"/>
            <ac:spMk id="7" creationId="{4E34355C-0AC4-E735-E8BA-27EF91D4358C}"/>
          </ac:spMkLst>
        </pc:spChg>
        <pc:spChg chg="mod">
          <ac:chgData name="Le Manh Quan" userId="2f984887-39f4-4368-93b5-b670e85212db" providerId="ADAL" clId="{CF647A14-CFA3-B647-8284-74EDA334A161}" dt="2023-03-18T15:27:44.833" v="1929" actId="20577"/>
          <ac:spMkLst>
            <pc:docMk/>
            <pc:sldMk cId="3420100524" sldId="372"/>
            <ac:spMk id="14" creationId="{33F2CDF6-7FBF-27AF-AEC5-B93B8E1705B7}"/>
          </ac:spMkLst>
        </pc:spChg>
        <pc:spChg chg="mod">
          <ac:chgData name="Le Manh Quan" userId="2f984887-39f4-4368-93b5-b670e85212db" providerId="ADAL" clId="{CF647A14-CFA3-B647-8284-74EDA334A161}" dt="2023-03-18T15:49:49.026" v="2247" actId="1076"/>
          <ac:spMkLst>
            <pc:docMk/>
            <pc:sldMk cId="3420100524" sldId="372"/>
            <ac:spMk id="15" creationId="{F4DA96A7-B173-93D1-7FC2-1B4C53926388}"/>
          </ac:spMkLst>
        </pc:spChg>
        <pc:picChg chg="add mod">
          <ac:chgData name="Le Manh Quan" userId="2f984887-39f4-4368-93b5-b670e85212db" providerId="ADAL" clId="{CF647A14-CFA3-B647-8284-74EDA334A161}" dt="2023-03-18T15:33:53.458" v="1937"/>
          <ac:picMkLst>
            <pc:docMk/>
            <pc:sldMk cId="3420100524" sldId="372"/>
            <ac:picMk id="2" creationId="{FD237D8D-758A-0A58-6167-04D02CF25B0C}"/>
          </ac:picMkLst>
        </pc:picChg>
      </pc:sldChg>
      <pc:sldChg chg="addSp modSp add mod modAnim">
        <pc:chgData name="Le Manh Quan" userId="2f984887-39f4-4368-93b5-b670e85212db" providerId="ADAL" clId="{CF647A14-CFA3-B647-8284-74EDA334A161}" dt="2023-03-18T16:03:43.937" v="2617" actId="1076"/>
        <pc:sldMkLst>
          <pc:docMk/>
          <pc:sldMk cId="3000417944" sldId="373"/>
        </pc:sldMkLst>
        <pc:spChg chg="add mod">
          <ac:chgData name="Le Manh Quan" userId="2f984887-39f4-4368-93b5-b670e85212db" providerId="ADAL" clId="{CF647A14-CFA3-B647-8284-74EDA334A161}" dt="2023-03-18T16:02:36.550" v="2572" actId="1076"/>
          <ac:spMkLst>
            <pc:docMk/>
            <pc:sldMk cId="3000417944" sldId="373"/>
            <ac:spMk id="4" creationId="{1B8BCBC2-9D27-6FC0-D797-1A9295BDC744}"/>
          </ac:spMkLst>
        </pc:spChg>
        <pc:spChg chg="add mod">
          <ac:chgData name="Le Manh Quan" userId="2f984887-39f4-4368-93b5-b670e85212db" providerId="ADAL" clId="{CF647A14-CFA3-B647-8284-74EDA334A161}" dt="2023-03-18T16:03:15.194" v="2588" actId="1076"/>
          <ac:spMkLst>
            <pc:docMk/>
            <pc:sldMk cId="3000417944" sldId="373"/>
            <ac:spMk id="5" creationId="{7F60B5F0-C8AC-ED6A-21D3-4A89DD9364FB}"/>
          </ac:spMkLst>
        </pc:spChg>
        <pc:spChg chg="add mod">
          <ac:chgData name="Le Manh Quan" userId="2f984887-39f4-4368-93b5-b670e85212db" providerId="ADAL" clId="{CF647A14-CFA3-B647-8284-74EDA334A161}" dt="2023-03-18T16:03:29.145" v="2606" actId="1076"/>
          <ac:spMkLst>
            <pc:docMk/>
            <pc:sldMk cId="3000417944" sldId="373"/>
            <ac:spMk id="6" creationId="{071B59C9-FE56-7057-4E97-9166C8A7C036}"/>
          </ac:spMkLst>
        </pc:spChg>
        <pc:spChg chg="add mod">
          <ac:chgData name="Le Manh Quan" userId="2f984887-39f4-4368-93b5-b670e85212db" providerId="ADAL" clId="{CF647A14-CFA3-B647-8284-74EDA334A161}" dt="2023-03-18T16:03:43.937" v="2617" actId="1076"/>
          <ac:spMkLst>
            <pc:docMk/>
            <pc:sldMk cId="3000417944" sldId="373"/>
            <ac:spMk id="7" creationId="{3D05B1E3-0429-C1A9-844E-F7DB99CBD1D6}"/>
          </ac:spMkLst>
        </pc:spChg>
        <pc:spChg chg="mod">
          <ac:chgData name="Le Manh Quan" userId="2f984887-39f4-4368-93b5-b670e85212db" providerId="ADAL" clId="{CF647A14-CFA3-B647-8284-74EDA334A161}" dt="2023-03-18T15:39:23.428" v="2073" actId="20577"/>
          <ac:spMkLst>
            <pc:docMk/>
            <pc:sldMk cId="3000417944" sldId="373"/>
            <ac:spMk id="14" creationId="{33F2CDF6-7FBF-27AF-AEC5-B93B8E1705B7}"/>
          </ac:spMkLst>
        </pc:spChg>
        <pc:spChg chg="mod">
          <ac:chgData name="Le Manh Quan" userId="2f984887-39f4-4368-93b5-b670e85212db" providerId="ADAL" clId="{CF647A14-CFA3-B647-8284-74EDA334A161}" dt="2023-03-18T15:43:32.719" v="2144" actId="20577"/>
          <ac:spMkLst>
            <pc:docMk/>
            <pc:sldMk cId="3000417944" sldId="373"/>
            <ac:spMk id="15" creationId="{F4DA96A7-B173-93D1-7FC2-1B4C53926388}"/>
          </ac:spMkLst>
        </pc:spChg>
        <pc:picChg chg="mod">
          <ac:chgData name="Le Manh Quan" userId="2f984887-39f4-4368-93b5-b670e85212db" providerId="ADAL" clId="{CF647A14-CFA3-B647-8284-74EDA334A161}" dt="2023-03-18T15:41:00.174" v="2074"/>
          <ac:picMkLst>
            <pc:docMk/>
            <pc:sldMk cId="3000417944" sldId="373"/>
            <ac:picMk id="2" creationId="{FD237D8D-758A-0A58-6167-04D02CF25B0C}"/>
          </ac:picMkLst>
        </pc:picChg>
      </pc:sldChg>
      <pc:sldChg chg="add del">
        <pc:chgData name="Le Manh Quan" userId="2f984887-39f4-4368-93b5-b670e85212db" providerId="ADAL" clId="{CF647A14-CFA3-B647-8284-74EDA334A161}" dt="2023-03-18T15:39:18.087" v="2070" actId="2890"/>
        <pc:sldMkLst>
          <pc:docMk/>
          <pc:sldMk cId="3870879448" sldId="373"/>
        </pc:sldMkLst>
      </pc:sldChg>
      <pc:sldChg chg="addSp modSp add mod modAnim">
        <pc:chgData name="Le Manh Quan" userId="2f984887-39f4-4368-93b5-b670e85212db" providerId="ADAL" clId="{CF647A14-CFA3-B647-8284-74EDA334A161}" dt="2023-03-18T16:04:56.860" v="2663" actId="1076"/>
        <pc:sldMkLst>
          <pc:docMk/>
          <pc:sldMk cId="1570993669" sldId="374"/>
        </pc:sldMkLst>
        <pc:spChg chg="add mod">
          <ac:chgData name="Le Manh Quan" userId="2f984887-39f4-4368-93b5-b670e85212db" providerId="ADAL" clId="{CF647A14-CFA3-B647-8284-74EDA334A161}" dt="2023-03-18T16:03:59.995" v="2628" actId="20577"/>
          <ac:spMkLst>
            <pc:docMk/>
            <pc:sldMk cId="1570993669" sldId="374"/>
            <ac:spMk id="4" creationId="{7F926AD7-2B48-FA1B-9631-EB3C9729C470}"/>
          </ac:spMkLst>
        </pc:spChg>
        <pc:spChg chg="add mod">
          <ac:chgData name="Le Manh Quan" userId="2f984887-39f4-4368-93b5-b670e85212db" providerId="ADAL" clId="{CF647A14-CFA3-B647-8284-74EDA334A161}" dt="2023-03-18T16:04:21.602" v="2638" actId="1076"/>
          <ac:spMkLst>
            <pc:docMk/>
            <pc:sldMk cId="1570993669" sldId="374"/>
            <ac:spMk id="5" creationId="{7DACEC3D-624E-E196-AC2E-9CD7B6538E32}"/>
          </ac:spMkLst>
        </pc:spChg>
        <pc:spChg chg="add mod">
          <ac:chgData name="Le Manh Quan" userId="2f984887-39f4-4368-93b5-b670e85212db" providerId="ADAL" clId="{CF647A14-CFA3-B647-8284-74EDA334A161}" dt="2023-03-18T16:04:41.333" v="2655" actId="1076"/>
          <ac:spMkLst>
            <pc:docMk/>
            <pc:sldMk cId="1570993669" sldId="374"/>
            <ac:spMk id="6" creationId="{A7E9C231-43EE-8BBA-D79A-C0E775061021}"/>
          </ac:spMkLst>
        </pc:spChg>
        <pc:spChg chg="add mod">
          <ac:chgData name="Le Manh Quan" userId="2f984887-39f4-4368-93b5-b670e85212db" providerId="ADAL" clId="{CF647A14-CFA3-B647-8284-74EDA334A161}" dt="2023-03-18T16:04:56.860" v="2663" actId="1076"/>
          <ac:spMkLst>
            <pc:docMk/>
            <pc:sldMk cId="1570993669" sldId="374"/>
            <ac:spMk id="7" creationId="{65313D85-E764-119E-F035-81CD24EEBFE7}"/>
          </ac:spMkLst>
        </pc:spChg>
        <pc:spChg chg="mod">
          <ac:chgData name="Le Manh Quan" userId="2f984887-39f4-4368-93b5-b670e85212db" providerId="ADAL" clId="{CF647A14-CFA3-B647-8284-74EDA334A161}" dt="2023-03-18T15:44:33.538" v="2147" actId="20577"/>
          <ac:spMkLst>
            <pc:docMk/>
            <pc:sldMk cId="1570993669" sldId="374"/>
            <ac:spMk id="14" creationId="{33F2CDF6-7FBF-27AF-AEC5-B93B8E1705B7}"/>
          </ac:spMkLst>
        </pc:spChg>
        <pc:spChg chg="mod">
          <ac:chgData name="Le Manh Quan" userId="2f984887-39f4-4368-93b5-b670e85212db" providerId="ADAL" clId="{CF647A14-CFA3-B647-8284-74EDA334A161}" dt="2023-03-18T15:49:37.436" v="2246" actId="1076"/>
          <ac:spMkLst>
            <pc:docMk/>
            <pc:sldMk cId="1570993669" sldId="374"/>
            <ac:spMk id="15" creationId="{F4DA96A7-B173-93D1-7FC2-1B4C53926388}"/>
          </ac:spMkLst>
        </pc:spChg>
        <pc:picChg chg="mod">
          <ac:chgData name="Le Manh Quan" userId="2f984887-39f4-4368-93b5-b670e85212db" providerId="ADAL" clId="{CF647A14-CFA3-B647-8284-74EDA334A161}" dt="2023-03-18T15:46:32.321" v="2148"/>
          <ac:picMkLst>
            <pc:docMk/>
            <pc:sldMk cId="1570993669" sldId="374"/>
            <ac:picMk id="2" creationId="{FD237D8D-758A-0A58-6167-04D02CF25B0C}"/>
          </ac:picMkLst>
        </pc:picChg>
      </pc:sldChg>
      <pc:sldChg chg="addSp modSp add mod modAnim">
        <pc:chgData name="Le Manh Quan" userId="2f984887-39f4-4368-93b5-b670e85212db" providerId="ADAL" clId="{CF647A14-CFA3-B647-8284-74EDA334A161}" dt="2023-03-18T16:05:54.472" v="2710" actId="1076"/>
        <pc:sldMkLst>
          <pc:docMk/>
          <pc:sldMk cId="3348490982" sldId="375"/>
        </pc:sldMkLst>
        <pc:spChg chg="add mod">
          <ac:chgData name="Le Manh Quan" userId="2f984887-39f4-4368-93b5-b670e85212db" providerId="ADAL" clId="{CF647A14-CFA3-B647-8284-74EDA334A161}" dt="2023-03-18T16:05:21.363" v="2672" actId="1076"/>
          <ac:spMkLst>
            <pc:docMk/>
            <pc:sldMk cId="3348490982" sldId="375"/>
            <ac:spMk id="4" creationId="{97953D2A-934D-7CAA-BE2D-926CBCE061CE}"/>
          </ac:spMkLst>
        </pc:spChg>
        <pc:spChg chg="add mod">
          <ac:chgData name="Le Manh Quan" userId="2f984887-39f4-4368-93b5-b670e85212db" providerId="ADAL" clId="{CF647A14-CFA3-B647-8284-74EDA334A161}" dt="2023-03-18T16:05:43.987" v="2697" actId="1076"/>
          <ac:spMkLst>
            <pc:docMk/>
            <pc:sldMk cId="3348490982" sldId="375"/>
            <ac:spMk id="5" creationId="{103C6C9E-3EBB-51DB-C637-1CD3959216D9}"/>
          </ac:spMkLst>
        </pc:spChg>
        <pc:spChg chg="add mod">
          <ac:chgData name="Le Manh Quan" userId="2f984887-39f4-4368-93b5-b670e85212db" providerId="ADAL" clId="{CF647A14-CFA3-B647-8284-74EDA334A161}" dt="2023-03-18T16:05:54.472" v="2710" actId="1076"/>
          <ac:spMkLst>
            <pc:docMk/>
            <pc:sldMk cId="3348490982" sldId="375"/>
            <ac:spMk id="6" creationId="{C39E9C1C-CDFC-73F1-3155-1EA491BCBD17}"/>
          </ac:spMkLst>
        </pc:spChg>
        <pc:spChg chg="mod">
          <ac:chgData name="Le Manh Quan" userId="2f984887-39f4-4368-93b5-b670e85212db" providerId="ADAL" clId="{CF647A14-CFA3-B647-8284-74EDA334A161}" dt="2023-03-18T15:49:58.879" v="2250" actId="20577"/>
          <ac:spMkLst>
            <pc:docMk/>
            <pc:sldMk cId="3348490982" sldId="375"/>
            <ac:spMk id="14" creationId="{33F2CDF6-7FBF-27AF-AEC5-B93B8E1705B7}"/>
          </ac:spMkLst>
        </pc:spChg>
        <pc:spChg chg="mod">
          <ac:chgData name="Le Manh Quan" userId="2f984887-39f4-4368-93b5-b670e85212db" providerId="ADAL" clId="{CF647A14-CFA3-B647-8284-74EDA334A161}" dt="2023-03-18T15:53:10.291" v="2317" actId="20577"/>
          <ac:spMkLst>
            <pc:docMk/>
            <pc:sldMk cId="3348490982" sldId="375"/>
            <ac:spMk id="15" creationId="{F4DA96A7-B173-93D1-7FC2-1B4C53926388}"/>
          </ac:spMkLst>
        </pc:spChg>
        <pc:picChg chg="mod">
          <ac:chgData name="Le Manh Quan" userId="2f984887-39f4-4368-93b5-b670e85212db" providerId="ADAL" clId="{CF647A14-CFA3-B647-8284-74EDA334A161}" dt="2023-03-18T15:51:27.716" v="2251"/>
          <ac:picMkLst>
            <pc:docMk/>
            <pc:sldMk cId="3348490982" sldId="375"/>
            <ac:picMk id="2" creationId="{FD237D8D-758A-0A58-6167-04D02CF25B0C}"/>
          </ac:picMkLst>
        </pc:picChg>
      </pc:sldChg>
      <pc:sldChg chg="addSp modSp add mod modAnim">
        <pc:chgData name="Le Manh Quan" userId="2f984887-39f4-4368-93b5-b670e85212db" providerId="ADAL" clId="{CF647A14-CFA3-B647-8284-74EDA334A161}" dt="2023-03-18T16:07:38.589" v="2774" actId="20577"/>
        <pc:sldMkLst>
          <pc:docMk/>
          <pc:sldMk cId="3914212616" sldId="376"/>
        </pc:sldMkLst>
        <pc:spChg chg="mod">
          <ac:chgData name="Le Manh Quan" userId="2f984887-39f4-4368-93b5-b670e85212db" providerId="ADAL" clId="{CF647A14-CFA3-B647-8284-74EDA334A161}" dt="2023-03-18T15:56:18.824" v="2331" actId="1076"/>
          <ac:spMkLst>
            <pc:docMk/>
            <pc:sldMk cId="3914212616" sldId="376"/>
            <ac:spMk id="3" creationId="{00000000-0000-0000-0000-000000000000}"/>
          </ac:spMkLst>
        </pc:spChg>
        <pc:spChg chg="add mod">
          <ac:chgData name="Le Manh Quan" userId="2f984887-39f4-4368-93b5-b670e85212db" providerId="ADAL" clId="{CF647A14-CFA3-B647-8284-74EDA334A161}" dt="2023-03-18T16:06:23.181" v="2716" actId="1076"/>
          <ac:spMkLst>
            <pc:docMk/>
            <pc:sldMk cId="3914212616" sldId="376"/>
            <ac:spMk id="4" creationId="{828DD090-7AB6-083C-CC55-787893A05EED}"/>
          </ac:spMkLst>
        </pc:spChg>
        <pc:spChg chg="add mod">
          <ac:chgData name="Le Manh Quan" userId="2f984887-39f4-4368-93b5-b670e85212db" providerId="ADAL" clId="{CF647A14-CFA3-B647-8284-74EDA334A161}" dt="2023-03-18T16:06:50.901" v="2737" actId="1076"/>
          <ac:spMkLst>
            <pc:docMk/>
            <pc:sldMk cId="3914212616" sldId="376"/>
            <ac:spMk id="5" creationId="{FDE758CB-445A-D615-8240-0755450F46BF}"/>
          </ac:spMkLst>
        </pc:spChg>
        <pc:spChg chg="add mod">
          <ac:chgData name="Le Manh Quan" userId="2f984887-39f4-4368-93b5-b670e85212db" providerId="ADAL" clId="{CF647A14-CFA3-B647-8284-74EDA334A161}" dt="2023-03-18T16:07:02.500" v="2756" actId="1076"/>
          <ac:spMkLst>
            <pc:docMk/>
            <pc:sldMk cId="3914212616" sldId="376"/>
            <ac:spMk id="6" creationId="{B07EF369-7889-CB8E-B76A-BC8C07A04AAA}"/>
          </ac:spMkLst>
        </pc:spChg>
        <pc:spChg chg="add mod">
          <ac:chgData name="Le Manh Quan" userId="2f984887-39f4-4368-93b5-b670e85212db" providerId="ADAL" clId="{CF647A14-CFA3-B647-8284-74EDA334A161}" dt="2023-03-18T16:07:31.738" v="2767" actId="1076"/>
          <ac:spMkLst>
            <pc:docMk/>
            <pc:sldMk cId="3914212616" sldId="376"/>
            <ac:spMk id="7" creationId="{54D9951B-D0FA-36B9-DC68-412F3D8337F2}"/>
          </ac:spMkLst>
        </pc:spChg>
        <pc:spChg chg="add mod">
          <ac:chgData name="Le Manh Quan" userId="2f984887-39f4-4368-93b5-b670e85212db" providerId="ADAL" clId="{CF647A14-CFA3-B647-8284-74EDA334A161}" dt="2023-03-18T16:07:38.589" v="2774" actId="20577"/>
          <ac:spMkLst>
            <pc:docMk/>
            <pc:sldMk cId="3914212616" sldId="376"/>
            <ac:spMk id="8" creationId="{73B3144F-8DA1-6AA9-0759-0192C5FF7A19}"/>
          </ac:spMkLst>
        </pc:spChg>
        <pc:spChg chg="mod">
          <ac:chgData name="Le Manh Quan" userId="2f984887-39f4-4368-93b5-b670e85212db" providerId="ADAL" clId="{CF647A14-CFA3-B647-8284-74EDA334A161}" dt="2023-03-18T15:53:17.043" v="2320" actId="20577"/>
          <ac:spMkLst>
            <pc:docMk/>
            <pc:sldMk cId="3914212616" sldId="376"/>
            <ac:spMk id="14" creationId="{33F2CDF6-7FBF-27AF-AEC5-B93B8E1705B7}"/>
          </ac:spMkLst>
        </pc:spChg>
        <pc:spChg chg="mod">
          <ac:chgData name="Le Manh Quan" userId="2f984887-39f4-4368-93b5-b670e85212db" providerId="ADAL" clId="{CF647A14-CFA3-B647-8284-74EDA334A161}" dt="2023-03-18T15:58:36.224" v="2446" actId="20577"/>
          <ac:spMkLst>
            <pc:docMk/>
            <pc:sldMk cId="3914212616" sldId="376"/>
            <ac:spMk id="15" creationId="{F4DA96A7-B173-93D1-7FC2-1B4C53926388}"/>
          </ac:spMkLst>
        </pc:spChg>
        <pc:picChg chg="mod">
          <ac:chgData name="Le Manh Quan" userId="2f984887-39f4-4368-93b5-b670e85212db" providerId="ADAL" clId="{CF647A14-CFA3-B647-8284-74EDA334A161}" dt="2023-03-18T15:54:46.708" v="2321"/>
          <ac:picMkLst>
            <pc:docMk/>
            <pc:sldMk cId="3914212616" sldId="376"/>
            <ac:picMk id="2" creationId="{FD237D8D-758A-0A58-6167-04D02CF25B0C}"/>
          </ac:picMkLst>
        </pc:picChg>
      </pc:sldChg>
      <pc:sldChg chg="addSp delSp modSp add mod ord delAnim modAnim">
        <pc:chgData name="Le Manh Quan" userId="2f984887-39f4-4368-93b5-b670e85212db" providerId="ADAL" clId="{CF647A14-CFA3-B647-8284-74EDA334A161}" dt="2023-03-18T17:30:15.112" v="4292"/>
        <pc:sldMkLst>
          <pc:docMk/>
          <pc:sldMk cId="156907818" sldId="377"/>
        </pc:sldMkLst>
        <pc:spChg chg="del">
          <ac:chgData name="Le Manh Quan" userId="2f984887-39f4-4368-93b5-b670e85212db" providerId="ADAL" clId="{CF647A14-CFA3-B647-8284-74EDA334A161}" dt="2023-03-18T16:13:57.534" v="2790" actId="478"/>
          <ac:spMkLst>
            <pc:docMk/>
            <pc:sldMk cId="156907818" sldId="377"/>
            <ac:spMk id="2" creationId="{C03AF070-0F3E-DD92-8F5E-81585F3C4383}"/>
          </ac:spMkLst>
        </pc:spChg>
        <pc:spChg chg="add del mod">
          <ac:chgData name="Le Manh Quan" userId="2f984887-39f4-4368-93b5-b670e85212db" providerId="ADAL" clId="{CF647A14-CFA3-B647-8284-74EDA334A161}" dt="2023-03-18T16:20:48.752" v="2800"/>
          <ac:spMkLst>
            <pc:docMk/>
            <pc:sldMk cId="156907818" sldId="377"/>
            <ac:spMk id="3" creationId="{543BE27C-3E5F-B4A0-7AF1-064DF7B13686}"/>
          </ac:spMkLst>
        </pc:spChg>
        <pc:spChg chg="mod">
          <ac:chgData name="Le Manh Quan" userId="2f984887-39f4-4368-93b5-b670e85212db" providerId="ADAL" clId="{CF647A14-CFA3-B647-8284-74EDA334A161}" dt="2023-03-18T16:21:00.658" v="2801"/>
          <ac:spMkLst>
            <pc:docMk/>
            <pc:sldMk cId="156907818" sldId="377"/>
            <ac:spMk id="6" creationId="{57DD5C55-DCB7-F9FC-22BE-368F289E6DB5}"/>
          </ac:spMkLst>
        </pc:spChg>
        <pc:picChg chg="add mod">
          <ac:chgData name="Le Manh Quan" userId="2f984887-39f4-4368-93b5-b670e85212db" providerId="ADAL" clId="{CF647A14-CFA3-B647-8284-74EDA334A161}" dt="2023-03-18T16:23:21.647" v="2837"/>
          <ac:picMkLst>
            <pc:docMk/>
            <pc:sldMk cId="156907818" sldId="377"/>
            <ac:picMk id="4" creationId="{B4D8E5C2-DBDC-B274-C517-0C14F31B8D14}"/>
          </ac:picMkLst>
        </pc:picChg>
        <pc:picChg chg="del">
          <ac:chgData name="Le Manh Quan" userId="2f984887-39f4-4368-93b5-b670e85212db" providerId="ADAL" clId="{CF647A14-CFA3-B647-8284-74EDA334A161}" dt="2023-03-18T16:23:20.984" v="2836" actId="478"/>
          <ac:picMkLst>
            <pc:docMk/>
            <pc:sldMk cId="156907818" sldId="377"/>
            <ac:picMk id="5" creationId="{79E0E355-D341-156A-5F47-08869CACC581}"/>
          </ac:picMkLst>
        </pc:picChg>
        <pc:picChg chg="del">
          <ac:chgData name="Le Manh Quan" userId="2f984887-39f4-4368-93b5-b670e85212db" providerId="ADAL" clId="{CF647A14-CFA3-B647-8284-74EDA334A161}" dt="2023-03-18T16:23:19.162" v="2835" actId="478"/>
          <ac:picMkLst>
            <pc:docMk/>
            <pc:sldMk cId="156907818" sldId="377"/>
            <ac:picMk id="11" creationId="{8DF5A7C3-D18A-0B5D-76E4-353F33BB7DD9}"/>
          </ac:picMkLst>
        </pc:picChg>
        <pc:cxnChg chg="add mod">
          <ac:chgData name="Le Manh Quan" userId="2f984887-39f4-4368-93b5-b670e85212db" providerId="ADAL" clId="{CF647A14-CFA3-B647-8284-74EDA334A161}" dt="2023-03-18T16:23:21.647" v="2837"/>
          <ac:cxnSpMkLst>
            <pc:docMk/>
            <pc:sldMk cId="156907818" sldId="377"/>
            <ac:cxnSpMk id="7" creationId="{DA05BD73-90DB-71F7-5399-64A481382B2B}"/>
          </ac:cxnSpMkLst>
        </pc:cxnChg>
        <pc:cxnChg chg="add mod">
          <ac:chgData name="Le Manh Quan" userId="2f984887-39f4-4368-93b5-b670e85212db" providerId="ADAL" clId="{CF647A14-CFA3-B647-8284-74EDA334A161}" dt="2023-03-18T16:23:21.647" v="2837"/>
          <ac:cxnSpMkLst>
            <pc:docMk/>
            <pc:sldMk cId="156907818" sldId="377"/>
            <ac:cxnSpMk id="8" creationId="{7D30ADD3-85A9-6652-39A1-707220F92012}"/>
          </ac:cxnSpMkLst>
        </pc:cxnChg>
        <pc:cxnChg chg="del">
          <ac:chgData name="Le Manh Quan" userId="2f984887-39f4-4368-93b5-b670e85212db" providerId="ADAL" clId="{CF647A14-CFA3-B647-8284-74EDA334A161}" dt="2023-03-18T16:23:19.162" v="2835" actId="478"/>
          <ac:cxnSpMkLst>
            <pc:docMk/>
            <pc:sldMk cId="156907818" sldId="377"/>
            <ac:cxnSpMk id="13" creationId="{E47BFABD-DCC7-2989-C8CE-814375BD512D}"/>
          </ac:cxnSpMkLst>
        </pc:cxnChg>
        <pc:cxnChg chg="del">
          <ac:chgData name="Le Manh Quan" userId="2f984887-39f4-4368-93b5-b670e85212db" providerId="ADAL" clId="{CF647A14-CFA3-B647-8284-74EDA334A161}" dt="2023-03-18T16:23:19.162" v="2835" actId="478"/>
          <ac:cxnSpMkLst>
            <pc:docMk/>
            <pc:sldMk cId="156907818" sldId="377"/>
            <ac:cxnSpMk id="14" creationId="{117F2E82-DCDF-9273-AB9F-EC5FA829BF10}"/>
          </ac:cxnSpMkLst>
        </pc:cxnChg>
        <pc:cxnChg chg="del">
          <ac:chgData name="Le Manh Quan" userId="2f984887-39f4-4368-93b5-b670e85212db" providerId="ADAL" clId="{CF647A14-CFA3-B647-8284-74EDA334A161}" dt="2023-03-18T16:23:19.162" v="2835" actId="478"/>
          <ac:cxnSpMkLst>
            <pc:docMk/>
            <pc:sldMk cId="156907818" sldId="377"/>
            <ac:cxnSpMk id="16" creationId="{B4F113DD-BC0E-07DB-C34B-B48B23790261}"/>
          </ac:cxnSpMkLst>
        </pc:cxnChg>
        <pc:cxnChg chg="del">
          <ac:chgData name="Le Manh Quan" userId="2f984887-39f4-4368-93b5-b670e85212db" providerId="ADAL" clId="{CF647A14-CFA3-B647-8284-74EDA334A161}" dt="2023-03-18T16:23:19.162" v="2835" actId="478"/>
          <ac:cxnSpMkLst>
            <pc:docMk/>
            <pc:sldMk cId="156907818" sldId="377"/>
            <ac:cxnSpMk id="18" creationId="{4F7712F8-F7CA-99B8-EB90-75E218FF2C83}"/>
          </ac:cxnSpMkLst>
        </pc:cxnChg>
        <pc:cxnChg chg="del">
          <ac:chgData name="Le Manh Quan" userId="2f984887-39f4-4368-93b5-b670e85212db" providerId="ADAL" clId="{CF647A14-CFA3-B647-8284-74EDA334A161}" dt="2023-03-18T16:23:19.162" v="2835" actId="478"/>
          <ac:cxnSpMkLst>
            <pc:docMk/>
            <pc:sldMk cId="156907818" sldId="377"/>
            <ac:cxnSpMk id="21" creationId="{CC3D6ECD-CC73-DCAB-D997-8E1D389FD474}"/>
          </ac:cxnSpMkLst>
        </pc:cxnChg>
      </pc:sldChg>
      <pc:sldChg chg="modSp add mod ord">
        <pc:chgData name="Le Manh Quan" userId="2f984887-39f4-4368-93b5-b670e85212db" providerId="ADAL" clId="{CF647A14-CFA3-B647-8284-74EDA334A161}" dt="2023-03-18T16:42:27.426" v="2970" actId="404"/>
        <pc:sldMkLst>
          <pc:docMk/>
          <pc:sldMk cId="2188210470" sldId="378"/>
        </pc:sldMkLst>
        <pc:spChg chg="mod">
          <ac:chgData name="Le Manh Quan" userId="2f984887-39f4-4368-93b5-b670e85212db" providerId="ADAL" clId="{CF647A14-CFA3-B647-8284-74EDA334A161}" dt="2023-03-18T16:42:27.426" v="2970" actId="404"/>
          <ac:spMkLst>
            <pc:docMk/>
            <pc:sldMk cId="2188210470" sldId="378"/>
            <ac:spMk id="3" creationId="{00000000-0000-0000-0000-000000000000}"/>
          </ac:spMkLst>
        </pc:spChg>
      </pc:sldChg>
      <pc:sldChg chg="new del">
        <pc:chgData name="Le Manh Quan" userId="2f984887-39f4-4368-93b5-b670e85212db" providerId="ADAL" clId="{CF647A14-CFA3-B647-8284-74EDA334A161}" dt="2023-03-18T17:14:50.524" v="3528" actId="2696"/>
        <pc:sldMkLst>
          <pc:docMk/>
          <pc:sldMk cId="55806784" sldId="379"/>
        </pc:sldMkLst>
      </pc:sldChg>
      <pc:sldChg chg="modSp add del mod modAnim">
        <pc:chgData name="Le Manh Quan" userId="2f984887-39f4-4368-93b5-b670e85212db" providerId="ADAL" clId="{CF647A14-CFA3-B647-8284-74EDA334A161}" dt="2023-03-18T17:13:43.028" v="3525" actId="2696"/>
        <pc:sldMkLst>
          <pc:docMk/>
          <pc:sldMk cId="1419053150" sldId="379"/>
        </pc:sldMkLst>
        <pc:spChg chg="mod">
          <ac:chgData name="Le Manh Quan" userId="2f984887-39f4-4368-93b5-b670e85212db" providerId="ADAL" clId="{CF647A14-CFA3-B647-8284-74EDA334A161}" dt="2023-03-18T17:13:37.755" v="3523" actId="5793"/>
          <ac:spMkLst>
            <pc:docMk/>
            <pc:sldMk cId="1419053150" sldId="379"/>
            <ac:spMk id="6" creationId="{C63E5E9E-8321-3E1B-7260-586E04946154}"/>
          </ac:spMkLst>
        </pc:spChg>
      </pc:sldChg>
      <pc:sldChg chg="addSp modSp add mod modAnim">
        <pc:chgData name="Le Manh Quan" userId="2f984887-39f4-4368-93b5-b670e85212db" providerId="ADAL" clId="{CF647A14-CFA3-B647-8284-74EDA334A161}" dt="2023-03-18T17:20:23.867" v="3780" actId="20577"/>
        <pc:sldMkLst>
          <pc:docMk/>
          <pc:sldMk cId="2049878298" sldId="380"/>
        </pc:sldMkLst>
        <pc:spChg chg="mod">
          <ac:chgData name="Le Manh Quan" userId="2f984887-39f4-4368-93b5-b670e85212db" providerId="ADAL" clId="{CF647A14-CFA3-B647-8284-74EDA334A161}" dt="2023-03-18T17:20:23.867" v="3780" actId="20577"/>
          <ac:spMkLst>
            <pc:docMk/>
            <pc:sldMk cId="2049878298" sldId="380"/>
            <ac:spMk id="2" creationId="{00000000-0000-0000-0000-000000000000}"/>
          </ac:spMkLst>
        </pc:spChg>
        <pc:spChg chg="add mod">
          <ac:chgData name="Le Manh Quan" userId="2f984887-39f4-4368-93b5-b670e85212db" providerId="ADAL" clId="{CF647A14-CFA3-B647-8284-74EDA334A161}" dt="2023-03-18T17:15:17.527" v="3561" actId="1076"/>
          <ac:spMkLst>
            <pc:docMk/>
            <pc:sldMk cId="2049878298" sldId="380"/>
            <ac:spMk id="4" creationId="{2C0C21C8-3856-D6AE-4838-761C4B3A0DF9}"/>
          </ac:spMkLst>
        </pc:spChg>
        <pc:spChg chg="add mod">
          <ac:chgData name="Le Manh Quan" userId="2f984887-39f4-4368-93b5-b670e85212db" providerId="ADAL" clId="{CF647A14-CFA3-B647-8284-74EDA334A161}" dt="2023-03-18T17:15:29.050" v="3574" actId="20577"/>
          <ac:spMkLst>
            <pc:docMk/>
            <pc:sldMk cId="2049878298" sldId="380"/>
            <ac:spMk id="5" creationId="{A012D0B9-1641-F858-2D73-7FF9F3D34321}"/>
          </ac:spMkLst>
        </pc:spChg>
        <pc:spChg chg="mod">
          <ac:chgData name="Le Manh Quan" userId="2f984887-39f4-4368-93b5-b670e85212db" providerId="ADAL" clId="{CF647A14-CFA3-B647-8284-74EDA334A161}" dt="2023-03-18T17:16:49.416" v="3648" actId="1076"/>
          <ac:spMkLst>
            <pc:docMk/>
            <pc:sldMk cId="2049878298" sldId="380"/>
            <ac:spMk id="6" creationId="{C63E5E9E-8321-3E1B-7260-586E04946154}"/>
          </ac:spMkLst>
        </pc:spChg>
        <pc:spChg chg="add mod">
          <ac:chgData name="Le Manh Quan" userId="2f984887-39f4-4368-93b5-b670e85212db" providerId="ADAL" clId="{CF647A14-CFA3-B647-8284-74EDA334A161}" dt="2023-03-18T17:16:14.371" v="3600" actId="20577"/>
          <ac:spMkLst>
            <pc:docMk/>
            <pc:sldMk cId="2049878298" sldId="380"/>
            <ac:spMk id="7" creationId="{AE6E5369-A006-14AB-ED6A-C70C242D6778}"/>
          </ac:spMkLst>
        </pc:spChg>
        <pc:spChg chg="add mod">
          <ac:chgData name="Le Manh Quan" userId="2f984887-39f4-4368-93b5-b670e85212db" providerId="ADAL" clId="{CF647A14-CFA3-B647-8284-74EDA334A161}" dt="2023-03-18T17:17:02.769" v="3655" actId="1076"/>
          <ac:spMkLst>
            <pc:docMk/>
            <pc:sldMk cId="2049878298" sldId="380"/>
            <ac:spMk id="8" creationId="{8AE6C039-1425-F86E-9A0B-882EC1E7134D}"/>
          </ac:spMkLst>
        </pc:spChg>
        <pc:spChg chg="add mod">
          <ac:chgData name="Le Manh Quan" userId="2f984887-39f4-4368-93b5-b670e85212db" providerId="ADAL" clId="{CF647A14-CFA3-B647-8284-74EDA334A161}" dt="2023-03-18T17:18:01.437" v="3723" actId="1076"/>
          <ac:spMkLst>
            <pc:docMk/>
            <pc:sldMk cId="2049878298" sldId="380"/>
            <ac:spMk id="9" creationId="{8D13B646-1BE8-B7CE-FEC6-52B9FD68F417}"/>
          </ac:spMkLst>
        </pc:spChg>
        <pc:spChg chg="add mod">
          <ac:chgData name="Le Manh Quan" userId="2f984887-39f4-4368-93b5-b670e85212db" providerId="ADAL" clId="{CF647A14-CFA3-B647-8284-74EDA334A161}" dt="2023-03-18T17:18:20.299" v="3748" actId="20577"/>
          <ac:spMkLst>
            <pc:docMk/>
            <pc:sldMk cId="2049878298" sldId="380"/>
            <ac:spMk id="10" creationId="{B1DA61BD-1C70-E32A-3F70-F55BB40F53FD}"/>
          </ac:spMkLst>
        </pc:spChg>
      </pc:sldChg>
      <pc:sldChg chg="modSp add mod ord">
        <pc:chgData name="Le Manh Quan" userId="2f984887-39f4-4368-93b5-b670e85212db" providerId="ADAL" clId="{CF647A14-CFA3-B647-8284-74EDA334A161}" dt="2023-03-18T17:20:03.488" v="3757" actId="20578"/>
        <pc:sldMkLst>
          <pc:docMk/>
          <pc:sldMk cId="1772660302" sldId="381"/>
        </pc:sldMkLst>
        <pc:spChg chg="mod">
          <ac:chgData name="Le Manh Quan" userId="2f984887-39f4-4368-93b5-b670e85212db" providerId="ADAL" clId="{CF647A14-CFA3-B647-8284-74EDA334A161}" dt="2023-03-18T17:18:48.996" v="3754" actId="20577"/>
          <ac:spMkLst>
            <pc:docMk/>
            <pc:sldMk cId="1772660302" sldId="381"/>
            <ac:spMk id="3" creationId="{00000000-0000-0000-0000-000000000000}"/>
          </ac:spMkLst>
        </pc:spChg>
      </pc:sldChg>
      <pc:sldChg chg="add del">
        <pc:chgData name="Le Manh Quan" userId="2f984887-39f4-4368-93b5-b670e85212db" providerId="ADAL" clId="{CF647A14-CFA3-B647-8284-74EDA334A161}" dt="2023-03-18T17:20:01.774" v="3756" actId="2696"/>
        <pc:sldMkLst>
          <pc:docMk/>
          <pc:sldMk cId="3793418406" sldId="382"/>
        </pc:sldMkLst>
      </pc:sldChg>
      <pc:sldMasterChg chg="modSp mod">
        <pc:chgData name="Le Manh Quan" userId="2f984887-39f4-4368-93b5-b670e85212db" providerId="ADAL" clId="{CF647A14-CFA3-B647-8284-74EDA334A161}" dt="2023-03-18T15:09:36.647" v="1639" actId="1076"/>
        <pc:sldMasterMkLst>
          <pc:docMk/>
          <pc:sldMasterMk cId="4227081071" sldId="2147483648"/>
        </pc:sldMasterMkLst>
        <pc:spChg chg="mod">
          <ac:chgData name="Le Manh Quan" userId="2f984887-39f4-4368-93b5-b670e85212db" providerId="ADAL" clId="{CF647A14-CFA3-B647-8284-74EDA334A161}" dt="2023-03-18T15:09:36.647" v="1639" actId="1076"/>
          <ac:spMkLst>
            <pc:docMk/>
            <pc:sldMasterMk cId="4227081071" sldId="2147483648"/>
            <ac:spMk id="12" creationId="{FE798370-27E2-9F41-A466-FC64C7FFD70A}"/>
          </ac:spMkLst>
        </pc:spChg>
        <pc:spChg chg="mod">
          <ac:chgData name="Le Manh Quan" userId="2f984887-39f4-4368-93b5-b670e85212db" providerId="ADAL" clId="{CF647A14-CFA3-B647-8284-74EDA334A161}" dt="2023-03-18T14:13:19.181" v="136" actId="20577"/>
          <ac:spMkLst>
            <pc:docMk/>
            <pc:sldMasterMk cId="4227081071" sldId="2147483648"/>
            <ac:spMk id="14" creationId="{FE798370-27E2-9F41-A466-FC64C7FFD70A}"/>
          </ac:spMkLst>
        </pc:spChg>
        <pc:picChg chg="mod">
          <ac:chgData name="Le Manh Quan" userId="2f984887-39f4-4368-93b5-b670e85212db" providerId="ADAL" clId="{CF647A14-CFA3-B647-8284-74EDA334A161}" dt="2023-03-18T15:09:30.531" v="1638" actId="1076"/>
          <ac:picMkLst>
            <pc:docMk/>
            <pc:sldMasterMk cId="4227081071" sldId="2147483648"/>
            <ac:picMk id="13" creationId="{00000000-0000-0000-0000-000000000000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02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71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75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6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25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69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15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13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65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9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96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44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150131" y="43934"/>
            <a:ext cx="294817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Review: Listening &amp; Reading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8" y="44183"/>
            <a:ext cx="48644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8: Traditions of ethnic groups in Vietnam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89" r:id="rId13"/>
    <p:sldLayoutId id="2147483690" r:id="rId14"/>
    <p:sldLayoutId id="2147483691" r:id="rId15"/>
    <p:sldLayoutId id="2147483695" r:id="rId16"/>
    <p:sldLayoutId id="214748369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3D483-406D-D817-6B1F-A3DA5EA52DFE}"/>
              </a:ext>
            </a:extLst>
          </p:cNvPr>
          <p:cNvSpPr txBox="1"/>
          <p:nvPr/>
        </p:nvSpPr>
        <p:spPr>
          <a:xfrm>
            <a:off x="6246098" y="2975248"/>
            <a:ext cx="52534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8: Traditions of </a:t>
            </a:r>
          </a:p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Ethnic Groups in Vietnam 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2800" b="1" dirty="0">
                <a:solidFill>
                  <a:srgbClr val="00B050"/>
                </a:solidFill>
              </a:rPr>
              <a:t>Review: Listening &amp; Reading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</a:rPr>
              <a:t>Page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104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D1F3E63-5572-A689-D1A4-21E23B90D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23" y="536480"/>
            <a:ext cx="10743646" cy="5785040"/>
          </a:xfrm>
          <a:prstGeom prst="rect">
            <a:avLst/>
          </a:prstGeom>
        </p:spPr>
      </p:pic>
      <p:pic>
        <p:nvPicPr>
          <p:cNvPr id="19" name="CD2 TRACK 45">
            <a:hlinkClick r:id="" action="ppaction://media"/>
            <a:extLst>
              <a:ext uri="{FF2B5EF4-FFF2-40B4-BE49-F238E27FC236}">
                <a16:creationId xmlns:a16="http://schemas.microsoft.com/office/drawing/2014/main" id="{3A993C8D-5840-A0D5-8399-11B96D044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0"/>
            <a:ext cx="534892" cy="53489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5E7CF1-CFB6-1916-5E47-6B1219892EB1}"/>
              </a:ext>
            </a:extLst>
          </p:cNvPr>
          <p:cNvCxnSpPr>
            <a:cxnSpLocks/>
          </p:cNvCxnSpPr>
          <p:nvPr/>
        </p:nvCxnSpPr>
        <p:spPr>
          <a:xfrm>
            <a:off x="8279209" y="898131"/>
            <a:ext cx="27865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AD28D1B-BA22-8265-27A3-D4EBDAFD9147}"/>
              </a:ext>
            </a:extLst>
          </p:cNvPr>
          <p:cNvCxnSpPr>
            <a:cxnSpLocks/>
          </p:cNvCxnSpPr>
          <p:nvPr/>
        </p:nvCxnSpPr>
        <p:spPr>
          <a:xfrm>
            <a:off x="6870420" y="1174517"/>
            <a:ext cx="4525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71DB3A2-B8B1-4FFD-8F9A-77E365D5DBA6}"/>
              </a:ext>
            </a:extLst>
          </p:cNvPr>
          <p:cNvCxnSpPr>
            <a:cxnSpLocks/>
          </p:cNvCxnSpPr>
          <p:nvPr/>
        </p:nvCxnSpPr>
        <p:spPr>
          <a:xfrm>
            <a:off x="7770878" y="1176328"/>
            <a:ext cx="13188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41A3443-5AE0-6DBE-DC0A-B59A4D8C6B8B}"/>
              </a:ext>
            </a:extLst>
          </p:cNvPr>
          <p:cNvCxnSpPr>
            <a:cxnSpLocks/>
          </p:cNvCxnSpPr>
          <p:nvPr/>
        </p:nvCxnSpPr>
        <p:spPr>
          <a:xfrm>
            <a:off x="9178640" y="1174517"/>
            <a:ext cx="3063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5308B1A-58BD-F407-9DC2-76D8232DCC7B}"/>
              </a:ext>
            </a:extLst>
          </p:cNvPr>
          <p:cNvSpPr txBox="1"/>
          <p:nvPr/>
        </p:nvSpPr>
        <p:spPr>
          <a:xfrm>
            <a:off x="10246156" y="1863090"/>
            <a:ext cx="53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</a:rPr>
              <a:t>✓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32475D-DC1E-5620-D837-E99523BD92BB}"/>
              </a:ext>
            </a:extLst>
          </p:cNvPr>
          <p:cNvCxnSpPr>
            <a:cxnSpLocks/>
          </p:cNvCxnSpPr>
          <p:nvPr/>
        </p:nvCxnSpPr>
        <p:spPr>
          <a:xfrm>
            <a:off x="2701640" y="2847107"/>
            <a:ext cx="21103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1F1236-C6B0-3194-A9B7-5DB3A7D0DC9F}"/>
              </a:ext>
            </a:extLst>
          </p:cNvPr>
          <p:cNvCxnSpPr>
            <a:cxnSpLocks/>
          </p:cNvCxnSpPr>
          <p:nvPr/>
        </p:nvCxnSpPr>
        <p:spPr>
          <a:xfrm>
            <a:off x="1322420" y="3159527"/>
            <a:ext cx="1009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9D1726-C7BA-30D7-6F74-948CD6AA1393}"/>
              </a:ext>
            </a:extLst>
          </p:cNvPr>
          <p:cNvCxnSpPr>
            <a:cxnSpLocks/>
          </p:cNvCxnSpPr>
          <p:nvPr/>
        </p:nvCxnSpPr>
        <p:spPr>
          <a:xfrm>
            <a:off x="2526380" y="3159527"/>
            <a:ext cx="12304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34FB1EC-B467-2AEF-87E6-6A96E5E6D403}"/>
              </a:ext>
            </a:extLst>
          </p:cNvPr>
          <p:cNvCxnSpPr>
            <a:cxnSpLocks/>
          </p:cNvCxnSpPr>
          <p:nvPr/>
        </p:nvCxnSpPr>
        <p:spPr>
          <a:xfrm>
            <a:off x="4461860" y="3159527"/>
            <a:ext cx="990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AA31DDF-B6A2-ECD0-1DE6-778923B73BBA}"/>
              </a:ext>
            </a:extLst>
          </p:cNvPr>
          <p:cNvSpPr txBox="1"/>
          <p:nvPr/>
        </p:nvSpPr>
        <p:spPr>
          <a:xfrm>
            <a:off x="4503015" y="3461172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</a:rPr>
              <a:t>✓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0D68B51-8168-92A4-3629-AF9FC14833E1}"/>
              </a:ext>
            </a:extLst>
          </p:cNvPr>
          <p:cNvCxnSpPr>
            <a:cxnSpLocks/>
          </p:cNvCxnSpPr>
          <p:nvPr/>
        </p:nvCxnSpPr>
        <p:spPr>
          <a:xfrm>
            <a:off x="7969657" y="2847107"/>
            <a:ext cx="2407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E27E3A2-1292-8CDA-5606-51805716FC41}"/>
              </a:ext>
            </a:extLst>
          </p:cNvPr>
          <p:cNvCxnSpPr>
            <a:cxnSpLocks/>
          </p:cNvCxnSpPr>
          <p:nvPr/>
        </p:nvCxnSpPr>
        <p:spPr>
          <a:xfrm>
            <a:off x="6962182" y="3147837"/>
            <a:ext cx="5568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F3161A7-5DF2-4957-FE41-497AA07B3AB4}"/>
              </a:ext>
            </a:extLst>
          </p:cNvPr>
          <p:cNvCxnSpPr>
            <a:cxnSpLocks/>
          </p:cNvCxnSpPr>
          <p:nvPr/>
        </p:nvCxnSpPr>
        <p:spPr>
          <a:xfrm>
            <a:off x="7770878" y="3159527"/>
            <a:ext cx="6594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C79D97A-8A52-278B-FC53-C01EC2FD1374}"/>
              </a:ext>
            </a:extLst>
          </p:cNvPr>
          <p:cNvSpPr txBox="1"/>
          <p:nvPr/>
        </p:nvSpPr>
        <p:spPr>
          <a:xfrm>
            <a:off x="10234146" y="3795478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</a:rPr>
              <a:t>✓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CF8B0B6-3D06-4CA2-570F-6A61E0E3F207}"/>
              </a:ext>
            </a:extLst>
          </p:cNvPr>
          <p:cNvCxnSpPr>
            <a:cxnSpLocks/>
          </p:cNvCxnSpPr>
          <p:nvPr/>
        </p:nvCxnSpPr>
        <p:spPr>
          <a:xfrm>
            <a:off x="2526380" y="4809257"/>
            <a:ext cx="29257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F0905F6-472A-F31C-9DFA-18EDA6D13EFA}"/>
              </a:ext>
            </a:extLst>
          </p:cNvPr>
          <p:cNvCxnSpPr>
            <a:cxnSpLocks/>
          </p:cNvCxnSpPr>
          <p:nvPr/>
        </p:nvCxnSpPr>
        <p:spPr>
          <a:xfrm>
            <a:off x="1435690" y="5110247"/>
            <a:ext cx="1265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62CDC11-53B6-E535-B1D1-0EF596304A15}"/>
              </a:ext>
            </a:extLst>
          </p:cNvPr>
          <p:cNvCxnSpPr>
            <a:cxnSpLocks/>
          </p:cNvCxnSpPr>
          <p:nvPr/>
        </p:nvCxnSpPr>
        <p:spPr>
          <a:xfrm>
            <a:off x="3141607" y="5110247"/>
            <a:ext cx="10542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F6A9DAE-5AAC-8CA2-FA89-638FD1B6576B}"/>
              </a:ext>
            </a:extLst>
          </p:cNvPr>
          <p:cNvSpPr txBox="1"/>
          <p:nvPr/>
        </p:nvSpPr>
        <p:spPr>
          <a:xfrm>
            <a:off x="4503015" y="5423321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</a:rPr>
              <a:t>✓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A640463-540A-2DBF-F81E-65DD8E840781}"/>
              </a:ext>
            </a:extLst>
          </p:cNvPr>
          <p:cNvCxnSpPr>
            <a:cxnSpLocks/>
          </p:cNvCxnSpPr>
          <p:nvPr/>
        </p:nvCxnSpPr>
        <p:spPr>
          <a:xfrm>
            <a:off x="8100597" y="4809257"/>
            <a:ext cx="25875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8645412-E1D6-F502-B45C-2AF101C342A0}"/>
              </a:ext>
            </a:extLst>
          </p:cNvPr>
          <p:cNvCxnSpPr>
            <a:cxnSpLocks/>
          </p:cNvCxnSpPr>
          <p:nvPr/>
        </p:nvCxnSpPr>
        <p:spPr>
          <a:xfrm>
            <a:off x="6897443" y="5110247"/>
            <a:ext cx="8734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681269A-ACB3-C095-53D2-7259B34FA72E}"/>
              </a:ext>
            </a:extLst>
          </p:cNvPr>
          <p:cNvCxnSpPr>
            <a:cxnSpLocks/>
          </p:cNvCxnSpPr>
          <p:nvPr/>
        </p:nvCxnSpPr>
        <p:spPr>
          <a:xfrm>
            <a:off x="7842491" y="5110247"/>
            <a:ext cx="4367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32ECE5A-C26E-A8DD-0E81-B1527FCA488D}"/>
              </a:ext>
            </a:extLst>
          </p:cNvPr>
          <p:cNvCxnSpPr>
            <a:cxnSpLocks/>
          </p:cNvCxnSpPr>
          <p:nvPr/>
        </p:nvCxnSpPr>
        <p:spPr>
          <a:xfrm>
            <a:off x="8740580" y="5110247"/>
            <a:ext cx="5442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7E24016E-ABC9-DB4F-6AC6-06B5B1269D71}"/>
              </a:ext>
            </a:extLst>
          </p:cNvPr>
          <p:cNvSpPr txBox="1"/>
          <p:nvPr/>
        </p:nvSpPr>
        <p:spPr>
          <a:xfrm>
            <a:off x="10234146" y="5038207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28" name="CD2 TRACK 45">
            <a:hlinkClick r:id="" action="ppaction://media"/>
            <a:extLst>
              <a:ext uri="{FF2B5EF4-FFF2-40B4-BE49-F238E27FC236}">
                <a16:creationId xmlns:a16="http://schemas.microsoft.com/office/drawing/2014/main" id="{FD237D8D-758A-0A58-6167-04D02CF25B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8740.246" end="241458.2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7108" y="1433146"/>
            <a:ext cx="534892" cy="534892"/>
          </a:xfrm>
          <a:prstGeom prst="rect">
            <a:avLst/>
          </a:prstGeom>
        </p:spPr>
      </p:pic>
      <p:pic>
        <p:nvPicPr>
          <p:cNvPr id="31" name="CD2 TRACK 45">
            <a:hlinkClick r:id="" action="ppaction://media"/>
            <a:extLst>
              <a:ext uri="{FF2B5EF4-FFF2-40B4-BE49-F238E27FC236}">
                <a16:creationId xmlns:a16="http://schemas.microsoft.com/office/drawing/2014/main" id="{FD237D8D-758A-0A58-6167-04D02CF25B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1430.8649" end="187827.50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333" y="2926280"/>
            <a:ext cx="534892" cy="534892"/>
          </a:xfrm>
          <a:prstGeom prst="rect">
            <a:avLst/>
          </a:prstGeom>
        </p:spPr>
      </p:pic>
      <p:pic>
        <p:nvPicPr>
          <p:cNvPr id="32" name="CD2 TRACK 45">
            <a:hlinkClick r:id="" action="ppaction://media"/>
            <a:extLst>
              <a:ext uri="{FF2B5EF4-FFF2-40B4-BE49-F238E27FC236}">
                <a16:creationId xmlns:a16="http://schemas.microsoft.com/office/drawing/2014/main" id="{FD237D8D-758A-0A58-6167-04D02CF25B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1581.2357" end="135400.88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21" y="3342441"/>
            <a:ext cx="534892" cy="534892"/>
          </a:xfrm>
          <a:prstGeom prst="rect">
            <a:avLst/>
          </a:prstGeom>
        </p:spPr>
      </p:pic>
      <p:pic>
        <p:nvPicPr>
          <p:cNvPr id="34" name="CD2 TRACK 45">
            <a:hlinkClick r:id="" action="ppaction://media"/>
            <a:extLst>
              <a:ext uri="{FF2B5EF4-FFF2-40B4-BE49-F238E27FC236}">
                <a16:creationId xmlns:a16="http://schemas.microsoft.com/office/drawing/2014/main" id="{FD237D8D-758A-0A58-6167-04D02CF25B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30478.3569" end="82155.34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333" y="5299817"/>
            <a:ext cx="534892" cy="534892"/>
          </a:xfrm>
          <a:prstGeom prst="rect">
            <a:avLst/>
          </a:prstGeom>
        </p:spPr>
      </p:pic>
      <p:pic>
        <p:nvPicPr>
          <p:cNvPr id="36" name="CD2 TRACK 45">
            <a:hlinkClick r:id="" action="ppaction://media"/>
            <a:extLst>
              <a:ext uri="{FF2B5EF4-FFF2-40B4-BE49-F238E27FC236}">
                <a16:creationId xmlns:a16="http://schemas.microsoft.com/office/drawing/2014/main" id="{FD237D8D-758A-0A58-6167-04D02CF25B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8007.6657" end="29138.77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7108" y="5411649"/>
            <a:ext cx="534892" cy="53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2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9" grpId="0"/>
      <p:bldP spid="39" grpId="0"/>
      <p:bldP spid="46" grpId="0"/>
      <p:bldP spid="57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90821" y="62203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3314" y="4153798"/>
            <a:ext cx="3267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 Post-listening </a:t>
            </a:r>
          </a:p>
        </p:txBody>
      </p:sp>
    </p:spTree>
    <p:extLst>
      <p:ext uri="{BB962C8B-B14F-4D97-AF65-F5344CB8AC3E}">
        <p14:creationId xmlns:p14="http://schemas.microsoft.com/office/powerpoint/2010/main" val="6560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337758" y="410879"/>
            <a:ext cx="1045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Listen again and fill in the gaps.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F2CDF6-7FBF-27AF-AEC5-B93B8E1705B7}"/>
              </a:ext>
            </a:extLst>
          </p:cNvPr>
          <p:cNvSpPr/>
          <p:nvPr/>
        </p:nvSpPr>
        <p:spPr>
          <a:xfrm>
            <a:off x="177800" y="995654"/>
            <a:ext cx="1308100" cy="5865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Example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A96A7-B173-93D1-7FC2-1B4C53926388}"/>
              </a:ext>
            </a:extLst>
          </p:cNvPr>
          <p:cNvSpPr txBox="1"/>
          <p:nvPr/>
        </p:nvSpPr>
        <p:spPr>
          <a:xfrm>
            <a:off x="177800" y="1732829"/>
            <a:ext cx="11823700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effectLst/>
                <a:latin typeface="Helvetica" pitchFamily="2" charset="0"/>
              </a:rPr>
              <a:t>Trang: </a:t>
            </a:r>
            <a:r>
              <a:rPr lang="en-US" sz="2800" dirty="0">
                <a:effectLst/>
                <a:latin typeface="Helvetica" pitchFamily="2" charset="0"/>
              </a:rPr>
              <a:t>Hey, today I learned about Khmer traditional clothes.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effectLst/>
                <a:latin typeface="Helvetica" pitchFamily="2" charset="0"/>
              </a:rPr>
              <a:t>It was 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/>
                <a:latin typeface="Helvetica" pitchFamily="2" charset="0"/>
              </a:rPr>
              <a:t>Nam: </a:t>
            </a:r>
            <a:r>
              <a:rPr lang="en-US" sz="2800" dirty="0">
                <a:effectLst/>
                <a:latin typeface="Helvetica" pitchFamily="2" charset="0"/>
              </a:rPr>
              <a:t>Cool. What are their clothes like?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/>
                <a:latin typeface="Helvetica" pitchFamily="2" charset="0"/>
              </a:rPr>
              <a:t>Trang: </a:t>
            </a:r>
            <a:r>
              <a:rPr lang="en-US" sz="2800" dirty="0">
                <a:effectLst/>
                <a:latin typeface="Helvetica" pitchFamily="2" charset="0"/>
              </a:rPr>
              <a:t>The women wear a special kind of ___________________, and headscarves. Their clothes are ________. The men's clothes are simpler.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/>
                <a:latin typeface="Helvetica" pitchFamily="2" charset="0"/>
              </a:rPr>
              <a:t>Nam: </a:t>
            </a:r>
            <a:r>
              <a:rPr lang="en-US" sz="2800" dirty="0">
                <a:effectLst/>
                <a:latin typeface="Helvetica" pitchFamily="2" charset="0"/>
              </a:rPr>
              <a:t>Yeah, women's clothes are usually prettier.</a:t>
            </a:r>
          </a:p>
          <a:p>
            <a:pPr>
              <a:lnSpc>
                <a:spcPct val="150000"/>
              </a:lnSpc>
            </a:pPr>
            <a:endParaRPr lang="en-VN" sz="2800" dirty="0"/>
          </a:p>
        </p:txBody>
      </p:sp>
      <p:pic>
        <p:nvPicPr>
          <p:cNvPr id="16" name="CD2 TRACK 45">
            <a:hlinkClick r:id="" action="ppaction://media"/>
            <a:extLst>
              <a:ext uri="{FF2B5EF4-FFF2-40B4-BE49-F238E27FC236}">
                <a16:creationId xmlns:a16="http://schemas.microsoft.com/office/drawing/2014/main" id="{21AAA911-13E0-6E7D-54B3-36F9F714C3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13.5741" end="284375.79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9650" y="0"/>
            <a:ext cx="534892" cy="534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069C0C-DC73-0960-27FB-453ED5F19BB1}"/>
              </a:ext>
            </a:extLst>
          </p:cNvPr>
          <p:cNvSpPr txBox="1"/>
          <p:nvPr/>
        </p:nvSpPr>
        <p:spPr>
          <a:xfrm>
            <a:off x="1689388" y="2421239"/>
            <a:ext cx="2400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interesting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7FCC5B-8A4C-04CC-2EC2-C3D084880E62}"/>
              </a:ext>
            </a:extLst>
          </p:cNvPr>
          <p:cNvSpPr txBox="1"/>
          <p:nvPr/>
        </p:nvSpPr>
        <p:spPr>
          <a:xfrm>
            <a:off x="7405679" y="3715358"/>
            <a:ext cx="339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skirt with shirts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391CF8-4AF1-35B7-E1AC-DAC539614B29}"/>
              </a:ext>
            </a:extLst>
          </p:cNvPr>
          <p:cNvSpPr txBox="1"/>
          <p:nvPr/>
        </p:nvSpPr>
        <p:spPr>
          <a:xfrm>
            <a:off x="5264329" y="4324188"/>
            <a:ext cx="339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colorful</a:t>
            </a:r>
          </a:p>
        </p:txBody>
      </p:sp>
    </p:spTree>
    <p:extLst>
      <p:ext uri="{BB962C8B-B14F-4D97-AF65-F5344CB8AC3E}">
        <p14:creationId xmlns:p14="http://schemas.microsoft.com/office/powerpoint/2010/main" val="360513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337758" y="410879"/>
            <a:ext cx="1045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Listen again and fill in the gaps.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F2CDF6-7FBF-27AF-AEC5-B93B8E1705B7}"/>
              </a:ext>
            </a:extLst>
          </p:cNvPr>
          <p:cNvSpPr/>
          <p:nvPr/>
        </p:nvSpPr>
        <p:spPr>
          <a:xfrm>
            <a:off x="177800" y="995654"/>
            <a:ext cx="1308100" cy="5865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A96A7-B173-93D1-7FC2-1B4C53926388}"/>
              </a:ext>
            </a:extLst>
          </p:cNvPr>
          <p:cNvSpPr txBox="1"/>
          <p:nvPr/>
        </p:nvSpPr>
        <p:spPr>
          <a:xfrm>
            <a:off x="0" y="1661834"/>
            <a:ext cx="12382500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effectLst/>
                <a:latin typeface="Helvetica" pitchFamily="2" charset="0"/>
              </a:rPr>
              <a:t>Mrs.Tẩn</a:t>
            </a:r>
            <a:r>
              <a:rPr lang="en-US" sz="2800" dirty="0">
                <a:effectLst/>
                <a:latin typeface="Helvetica" pitchFamily="2" charset="0"/>
              </a:rPr>
              <a:t>: How was school today, </a:t>
            </a:r>
            <a:r>
              <a:rPr lang="en-US" sz="2800" dirty="0" err="1">
                <a:effectLst/>
                <a:latin typeface="Helvetica" pitchFamily="2" charset="0"/>
              </a:rPr>
              <a:t>Phương</a:t>
            </a:r>
            <a:r>
              <a:rPr lang="en-US" sz="2800" dirty="0">
                <a:effectLst/>
                <a:latin typeface="Helvetica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effectLst/>
                <a:latin typeface="Helvetica" pitchFamily="2" charset="0"/>
              </a:rPr>
              <a:t>Phương</a:t>
            </a:r>
            <a:r>
              <a:rPr lang="en-US" sz="2800" dirty="0">
                <a:effectLst/>
                <a:latin typeface="Helvetica" pitchFamily="2" charset="0"/>
              </a:rPr>
              <a:t>: It was _____, Mom. My classmates asked me so many questions.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effectLst/>
                <a:latin typeface="Helvetica" pitchFamily="2" charset="0"/>
              </a:rPr>
              <a:t>Mrs.Tẩn</a:t>
            </a:r>
            <a:r>
              <a:rPr lang="en-US" sz="2800" dirty="0">
                <a:effectLst/>
                <a:latin typeface="Helvetica" pitchFamily="2" charset="0"/>
              </a:rPr>
              <a:t>: Yeah?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effectLst/>
                <a:latin typeface="Helvetica" pitchFamily="2" charset="0"/>
              </a:rPr>
              <a:t>Phương</a:t>
            </a:r>
            <a:r>
              <a:rPr lang="en-US" sz="2800" dirty="0">
                <a:effectLst/>
                <a:latin typeface="Helvetica" pitchFamily="2" charset="0"/>
              </a:rPr>
              <a:t>: Lan asked me if we always _____ traditional clothes. And </a:t>
            </a:r>
            <a:r>
              <a:rPr lang="en-US" sz="2800" dirty="0" err="1">
                <a:effectLst/>
                <a:latin typeface="Helvetica" pitchFamily="2" charset="0"/>
              </a:rPr>
              <a:t>Phong</a:t>
            </a:r>
            <a:r>
              <a:rPr lang="en-US" sz="2800" dirty="0">
                <a:effectLst/>
                <a:latin typeface="Helvetica" pitchFamily="2" charset="0"/>
              </a:rPr>
              <a:t> asked me how we ___________ </a:t>
            </a:r>
            <a:r>
              <a:rPr lang="en-US" sz="2800" dirty="0" err="1">
                <a:effectLst/>
                <a:latin typeface="Helvetica" pitchFamily="2" charset="0"/>
              </a:rPr>
              <a:t>Tết</a:t>
            </a:r>
            <a:r>
              <a:rPr lang="en-US" sz="2800" dirty="0">
                <a:effectLst/>
                <a:latin typeface="Helvetica" pitchFamily="2" charset="0"/>
              </a:rPr>
              <a:t>. They really liked learning about our __________!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effectLst/>
                <a:latin typeface="Helvetica" pitchFamily="2" charset="0"/>
              </a:rPr>
              <a:t>Mrs.Tẩn</a:t>
            </a:r>
            <a:r>
              <a:rPr lang="en-US" sz="2800" dirty="0">
                <a:effectLst/>
                <a:latin typeface="Helvetica" pitchFamily="2" charset="0"/>
              </a:rPr>
              <a:t>: That's great.</a:t>
            </a:r>
          </a:p>
          <a:p>
            <a:pPr>
              <a:lnSpc>
                <a:spcPct val="150000"/>
              </a:lnSpc>
            </a:pPr>
            <a:endParaRPr lang="en-VN" sz="2800" dirty="0"/>
          </a:p>
        </p:txBody>
      </p:sp>
      <p:pic>
        <p:nvPicPr>
          <p:cNvPr id="2" name="CD2 TRACK 45">
            <a:hlinkClick r:id="" action="ppaction://media"/>
            <a:extLst>
              <a:ext uri="{FF2B5EF4-FFF2-40B4-BE49-F238E27FC236}">
                <a16:creationId xmlns:a16="http://schemas.microsoft.com/office/drawing/2014/main" id="{FD237D8D-758A-0A58-6167-04D02CF25B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740.246" end="241458.2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9650" y="0"/>
            <a:ext cx="534892" cy="534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94CEDE-4175-A696-D8E6-8ED2135136A9}"/>
              </a:ext>
            </a:extLst>
          </p:cNvPr>
          <p:cNvSpPr txBox="1"/>
          <p:nvPr/>
        </p:nvSpPr>
        <p:spPr>
          <a:xfrm>
            <a:off x="2673701" y="2315561"/>
            <a:ext cx="157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great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845B2-33B5-2BB1-5BDE-640478CC15D0}"/>
              </a:ext>
            </a:extLst>
          </p:cNvPr>
          <p:cNvSpPr txBox="1"/>
          <p:nvPr/>
        </p:nvSpPr>
        <p:spPr>
          <a:xfrm>
            <a:off x="6089650" y="3675142"/>
            <a:ext cx="157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F4917-E8DB-8125-AAE7-716F451E1E45}"/>
              </a:ext>
            </a:extLst>
          </p:cNvPr>
          <p:cNvSpPr txBox="1"/>
          <p:nvPr/>
        </p:nvSpPr>
        <p:spPr>
          <a:xfrm>
            <a:off x="3318222" y="4259917"/>
            <a:ext cx="1870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celebrate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4355C-0AC4-E735-E8BA-27EF91D4358C}"/>
              </a:ext>
            </a:extLst>
          </p:cNvPr>
          <p:cNvSpPr txBox="1"/>
          <p:nvPr/>
        </p:nvSpPr>
        <p:spPr>
          <a:xfrm>
            <a:off x="363840" y="4903778"/>
            <a:ext cx="1870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342010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337758" y="410879"/>
            <a:ext cx="1045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Listen again and fill in the gaps.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F2CDF6-7FBF-27AF-AEC5-B93B8E1705B7}"/>
              </a:ext>
            </a:extLst>
          </p:cNvPr>
          <p:cNvSpPr/>
          <p:nvPr/>
        </p:nvSpPr>
        <p:spPr>
          <a:xfrm>
            <a:off x="177800" y="995654"/>
            <a:ext cx="1308100" cy="5865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A96A7-B173-93D1-7FC2-1B4C53926388}"/>
              </a:ext>
            </a:extLst>
          </p:cNvPr>
          <p:cNvSpPr txBox="1"/>
          <p:nvPr/>
        </p:nvSpPr>
        <p:spPr>
          <a:xfrm>
            <a:off x="317500" y="2167026"/>
            <a:ext cx="1178560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effectLst/>
                <a:latin typeface="Helvetica" pitchFamily="2" charset="0"/>
              </a:rPr>
              <a:t>Mrs. </a:t>
            </a:r>
            <a:r>
              <a:rPr lang="en-US" sz="2800" b="1" dirty="0" err="1">
                <a:effectLst/>
                <a:latin typeface="Helvetica" pitchFamily="2" charset="0"/>
              </a:rPr>
              <a:t>Phùng</a:t>
            </a:r>
            <a:r>
              <a:rPr lang="en-US" sz="2800" dirty="0">
                <a:effectLst/>
                <a:latin typeface="Helvetica" pitchFamily="2" charset="0"/>
              </a:rPr>
              <a:t>: Our clothes have lots of beautiful ___________. But the special thing about our clothes is that we ____________ them with lots of silver. Here are some _____________, and here you can see different __________ such as the sun, the moon, and stars...</a:t>
            </a:r>
          </a:p>
          <a:p>
            <a:pPr>
              <a:lnSpc>
                <a:spcPct val="150000"/>
              </a:lnSpc>
            </a:pPr>
            <a:endParaRPr lang="en-VN" sz="2800" dirty="0"/>
          </a:p>
        </p:txBody>
      </p:sp>
      <p:pic>
        <p:nvPicPr>
          <p:cNvPr id="2" name="CD2 TRACK 45">
            <a:hlinkClick r:id="" action="ppaction://media"/>
            <a:extLst>
              <a:ext uri="{FF2B5EF4-FFF2-40B4-BE49-F238E27FC236}">
                <a16:creationId xmlns:a16="http://schemas.microsoft.com/office/drawing/2014/main" id="{FD237D8D-758A-0A58-6167-04D02CF25B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430.8649" end="187827.50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9650" y="0"/>
            <a:ext cx="534892" cy="534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BCBC2-9D27-6FC0-D797-1A9295BDC744}"/>
              </a:ext>
            </a:extLst>
          </p:cNvPr>
          <p:cNvSpPr txBox="1"/>
          <p:nvPr/>
        </p:nvSpPr>
        <p:spPr>
          <a:xfrm>
            <a:off x="7865020" y="2167026"/>
            <a:ext cx="2317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embroidery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0B5F0-C8AC-ED6A-21D3-4A89DD9364FB}"/>
              </a:ext>
            </a:extLst>
          </p:cNvPr>
          <p:cNvSpPr txBox="1"/>
          <p:nvPr/>
        </p:nvSpPr>
        <p:spPr>
          <a:xfrm>
            <a:off x="7227006" y="2844225"/>
            <a:ext cx="2317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decorate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1B59C9-FE56-7057-4E97-9166C8A7C036}"/>
              </a:ext>
            </a:extLst>
          </p:cNvPr>
          <p:cNvSpPr txBox="1"/>
          <p:nvPr/>
        </p:nvSpPr>
        <p:spPr>
          <a:xfrm>
            <a:off x="3951820" y="3503225"/>
            <a:ext cx="2825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silver flowers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5B1E3-0429-C1A9-844E-F7DB99CBD1D6}"/>
              </a:ext>
            </a:extLst>
          </p:cNvPr>
          <p:cNvSpPr txBox="1"/>
          <p:nvPr/>
        </p:nvSpPr>
        <p:spPr>
          <a:xfrm>
            <a:off x="510644" y="4088000"/>
            <a:ext cx="2825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patterns</a:t>
            </a:r>
          </a:p>
        </p:txBody>
      </p:sp>
    </p:spTree>
    <p:extLst>
      <p:ext uri="{BB962C8B-B14F-4D97-AF65-F5344CB8AC3E}">
        <p14:creationId xmlns:p14="http://schemas.microsoft.com/office/powerpoint/2010/main" val="300041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337758" y="410879"/>
            <a:ext cx="1045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Listen again and fill in the gaps.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F2CDF6-7FBF-27AF-AEC5-B93B8E1705B7}"/>
              </a:ext>
            </a:extLst>
          </p:cNvPr>
          <p:cNvSpPr/>
          <p:nvPr/>
        </p:nvSpPr>
        <p:spPr>
          <a:xfrm>
            <a:off x="177800" y="995654"/>
            <a:ext cx="1308100" cy="5865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A96A7-B173-93D1-7FC2-1B4C53926388}"/>
              </a:ext>
            </a:extLst>
          </p:cNvPr>
          <p:cNvSpPr txBox="1"/>
          <p:nvPr/>
        </p:nvSpPr>
        <p:spPr>
          <a:xfrm>
            <a:off x="196850" y="1770929"/>
            <a:ext cx="11785600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effectLst/>
                <a:latin typeface="Helvetica" pitchFamily="2" charset="0"/>
              </a:rPr>
              <a:t>Jack</a:t>
            </a:r>
            <a:r>
              <a:rPr lang="en-US" sz="2800" dirty="0">
                <a:effectLst/>
                <a:latin typeface="Helvetica" pitchFamily="2" charset="0"/>
              </a:rPr>
              <a:t>: How was your trip to Vietnam?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/>
                <a:latin typeface="Helvetica" pitchFamily="2" charset="0"/>
              </a:rPr>
              <a:t>Lucy</a:t>
            </a:r>
            <a:r>
              <a:rPr lang="en-US" sz="2800" dirty="0">
                <a:effectLst/>
                <a:latin typeface="Helvetica" pitchFamily="2" charset="0"/>
              </a:rPr>
              <a:t>: It was __________! I met a </a:t>
            </a:r>
            <a:r>
              <a:rPr lang="en-US" sz="2800" dirty="0" err="1">
                <a:effectLst/>
                <a:latin typeface="Helvetica" pitchFamily="2" charset="0"/>
              </a:rPr>
              <a:t>Nùng</a:t>
            </a:r>
            <a:r>
              <a:rPr lang="en-US" sz="2800" dirty="0">
                <a:effectLst/>
                <a:latin typeface="Helvetica" pitchFamily="2" charset="0"/>
              </a:rPr>
              <a:t> family and tried lots of 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/>
                <a:latin typeface="Helvetica" pitchFamily="2" charset="0"/>
              </a:rPr>
              <a:t>Jack</a:t>
            </a:r>
            <a:r>
              <a:rPr lang="en-US" sz="2800" dirty="0">
                <a:effectLst/>
                <a:latin typeface="Helvetica" pitchFamily="2" charset="0"/>
              </a:rPr>
              <a:t>: </a:t>
            </a:r>
            <a:r>
              <a:rPr lang="en-US" sz="2800" dirty="0" err="1">
                <a:effectLst/>
                <a:latin typeface="Helvetica" pitchFamily="2" charset="0"/>
              </a:rPr>
              <a:t>Nùng</a:t>
            </a:r>
            <a:r>
              <a:rPr lang="en-US" sz="2800" dirty="0">
                <a:effectLst/>
                <a:latin typeface="Helvetica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/>
                <a:latin typeface="Helvetica" pitchFamily="2" charset="0"/>
              </a:rPr>
              <a:t>Lucy</a:t>
            </a:r>
            <a:r>
              <a:rPr lang="en-US" sz="2800" dirty="0">
                <a:effectLst/>
                <a:latin typeface="Helvetica" pitchFamily="2" charset="0"/>
              </a:rPr>
              <a:t>: The </a:t>
            </a:r>
            <a:r>
              <a:rPr lang="en-US" sz="2800" dirty="0" err="1">
                <a:effectLst/>
                <a:latin typeface="Helvetica" pitchFamily="2" charset="0"/>
              </a:rPr>
              <a:t>Nùng</a:t>
            </a:r>
            <a:r>
              <a:rPr lang="en-US" sz="2800" dirty="0">
                <a:effectLst/>
                <a:latin typeface="Helvetica" pitchFamily="2" charset="0"/>
              </a:rPr>
              <a:t> are an ______________ in Vietnam.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/>
                <a:latin typeface="Helvetica" pitchFamily="2" charset="0"/>
              </a:rPr>
              <a:t>Jack</a:t>
            </a:r>
            <a:r>
              <a:rPr lang="en-US" sz="2800" dirty="0">
                <a:effectLst/>
                <a:latin typeface="Helvetica" pitchFamily="2" charset="0"/>
              </a:rPr>
              <a:t>: So, what food did you try?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/>
                <a:latin typeface="Helvetica" pitchFamily="2" charset="0"/>
              </a:rPr>
              <a:t>Lucy</a:t>
            </a:r>
            <a:r>
              <a:rPr lang="en-US" sz="2800" dirty="0">
                <a:effectLst/>
                <a:latin typeface="Helvetica" pitchFamily="2" charset="0"/>
              </a:rPr>
              <a:t>: Sticky rice, duck </a:t>
            </a:r>
            <a:r>
              <a:rPr lang="en-US" sz="2800" dirty="0" err="1">
                <a:effectLst/>
                <a:latin typeface="Helvetica" pitchFamily="2" charset="0"/>
              </a:rPr>
              <a:t>ph</a:t>
            </a:r>
            <a:r>
              <a:rPr lang="en-US" sz="2800" dirty="0" err="1">
                <a:latin typeface="Helvetica" pitchFamily="2" charset="0"/>
              </a:rPr>
              <a:t>ở</a:t>
            </a:r>
            <a:r>
              <a:rPr lang="en-US" sz="2800" dirty="0">
                <a:effectLst/>
                <a:latin typeface="Helvetica" pitchFamily="2" charset="0"/>
              </a:rPr>
              <a:t>, and a black cake. I really liked the _______.</a:t>
            </a:r>
          </a:p>
          <a:p>
            <a:pPr>
              <a:lnSpc>
                <a:spcPct val="150000"/>
              </a:lnSpc>
            </a:pPr>
            <a:endParaRPr lang="en-VN" sz="2800" dirty="0"/>
          </a:p>
        </p:txBody>
      </p:sp>
      <p:pic>
        <p:nvPicPr>
          <p:cNvPr id="2" name="CD2 TRACK 45">
            <a:hlinkClick r:id="" action="ppaction://media"/>
            <a:extLst>
              <a:ext uri="{FF2B5EF4-FFF2-40B4-BE49-F238E27FC236}">
                <a16:creationId xmlns:a16="http://schemas.microsoft.com/office/drawing/2014/main" id="{FD237D8D-758A-0A58-6167-04D02CF25B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581.2357" end="135400.8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9650" y="0"/>
            <a:ext cx="534892" cy="534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926AD7-2B48-FA1B-9631-EB3C9729C470}"/>
              </a:ext>
            </a:extLst>
          </p:cNvPr>
          <p:cNvSpPr txBox="1"/>
          <p:nvPr/>
        </p:nvSpPr>
        <p:spPr>
          <a:xfrm>
            <a:off x="2401437" y="2398685"/>
            <a:ext cx="2825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amazing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CEC3D-624E-E196-AC2E-9CD7B6538E32}"/>
              </a:ext>
            </a:extLst>
          </p:cNvPr>
          <p:cNvSpPr txBox="1"/>
          <p:nvPr/>
        </p:nvSpPr>
        <p:spPr>
          <a:xfrm>
            <a:off x="10451024" y="2398685"/>
            <a:ext cx="118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9C231-43EE-8BBA-D79A-C0E775061021}"/>
              </a:ext>
            </a:extLst>
          </p:cNvPr>
          <p:cNvSpPr txBox="1"/>
          <p:nvPr/>
        </p:nvSpPr>
        <p:spPr>
          <a:xfrm>
            <a:off x="4343508" y="3693408"/>
            <a:ext cx="321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ethnic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13D85-E764-119E-F035-81CD24EEBFE7}"/>
              </a:ext>
            </a:extLst>
          </p:cNvPr>
          <p:cNvSpPr txBox="1"/>
          <p:nvPr/>
        </p:nvSpPr>
        <p:spPr>
          <a:xfrm>
            <a:off x="10555045" y="5006604"/>
            <a:ext cx="216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cake</a:t>
            </a:r>
          </a:p>
        </p:txBody>
      </p:sp>
    </p:spTree>
    <p:extLst>
      <p:ext uri="{BB962C8B-B14F-4D97-AF65-F5344CB8AC3E}">
        <p14:creationId xmlns:p14="http://schemas.microsoft.com/office/powerpoint/2010/main" val="157099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337758" y="410879"/>
            <a:ext cx="1045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Listen again and fill in the gaps.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F2CDF6-7FBF-27AF-AEC5-B93B8E1705B7}"/>
              </a:ext>
            </a:extLst>
          </p:cNvPr>
          <p:cNvSpPr/>
          <p:nvPr/>
        </p:nvSpPr>
        <p:spPr>
          <a:xfrm>
            <a:off x="177800" y="995654"/>
            <a:ext cx="1308100" cy="5865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A96A7-B173-93D1-7FC2-1B4C53926388}"/>
              </a:ext>
            </a:extLst>
          </p:cNvPr>
          <p:cNvSpPr txBox="1"/>
          <p:nvPr/>
        </p:nvSpPr>
        <p:spPr>
          <a:xfrm>
            <a:off x="196850" y="1770929"/>
            <a:ext cx="1178560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effectLst/>
                <a:latin typeface="Helvetica" pitchFamily="2" charset="0"/>
              </a:rPr>
              <a:t>Linh</a:t>
            </a:r>
            <a:r>
              <a:rPr lang="en-US" sz="2800" dirty="0">
                <a:effectLst/>
                <a:latin typeface="Helvetica" pitchFamily="2" charset="0"/>
              </a:rPr>
              <a:t>: Hello, I'm Linh. Today I want to talk about one of our festivals, Ka-</a:t>
            </a:r>
            <a:r>
              <a:rPr lang="en-US" sz="2800" dirty="0" err="1">
                <a:effectLst/>
                <a:latin typeface="Helvetica" pitchFamily="2" charset="0"/>
              </a:rPr>
              <a:t>tê</a:t>
            </a:r>
            <a:r>
              <a:rPr lang="en-US" sz="2800" dirty="0">
                <a:effectLst/>
                <a:latin typeface="Helvetica" pitchFamily="2" charset="0"/>
              </a:rPr>
              <a:t> festival. If you visit a </a:t>
            </a:r>
            <a:r>
              <a:rPr lang="en-US" sz="2800" dirty="0" err="1">
                <a:effectLst/>
                <a:latin typeface="Helvetica" pitchFamily="2" charset="0"/>
              </a:rPr>
              <a:t>Chăm</a:t>
            </a:r>
            <a:r>
              <a:rPr lang="en-US" sz="2800" dirty="0">
                <a:effectLst/>
                <a:latin typeface="Helvetica" pitchFamily="2" charset="0"/>
              </a:rPr>
              <a:t> village in ___________, you'll see how we celebrate it. We perform _________________ and play lots of _______________. It's a very fun time.</a:t>
            </a:r>
          </a:p>
          <a:p>
            <a:pPr>
              <a:lnSpc>
                <a:spcPct val="150000"/>
              </a:lnSpc>
            </a:pPr>
            <a:endParaRPr lang="en-VN" sz="2800" dirty="0"/>
          </a:p>
        </p:txBody>
      </p:sp>
      <p:pic>
        <p:nvPicPr>
          <p:cNvPr id="2" name="CD2 TRACK 45">
            <a:hlinkClick r:id="" action="ppaction://media"/>
            <a:extLst>
              <a:ext uri="{FF2B5EF4-FFF2-40B4-BE49-F238E27FC236}">
                <a16:creationId xmlns:a16="http://schemas.microsoft.com/office/drawing/2014/main" id="{FD237D8D-758A-0A58-6167-04D02CF25B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478.3569" end="82155.34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9650" y="0"/>
            <a:ext cx="534892" cy="534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53D2A-934D-7CAA-BE2D-926CBCE061CE}"/>
              </a:ext>
            </a:extLst>
          </p:cNvPr>
          <p:cNvSpPr txBox="1"/>
          <p:nvPr/>
        </p:nvSpPr>
        <p:spPr>
          <a:xfrm>
            <a:off x="6624542" y="2449384"/>
            <a:ext cx="216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October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C6C9E-3EBB-51DB-C637-1CD3959216D9}"/>
              </a:ext>
            </a:extLst>
          </p:cNvPr>
          <p:cNvSpPr txBox="1"/>
          <p:nvPr/>
        </p:nvSpPr>
        <p:spPr>
          <a:xfrm>
            <a:off x="4309928" y="3107128"/>
            <a:ext cx="409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traditional dances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9E9C1C-CDFC-73F1-3155-1EA491BCBD17}"/>
              </a:ext>
            </a:extLst>
          </p:cNvPr>
          <p:cNvSpPr txBox="1"/>
          <p:nvPr/>
        </p:nvSpPr>
        <p:spPr>
          <a:xfrm>
            <a:off x="842681" y="3691903"/>
            <a:ext cx="409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folk games</a:t>
            </a:r>
          </a:p>
        </p:txBody>
      </p:sp>
    </p:spTree>
    <p:extLst>
      <p:ext uri="{BB962C8B-B14F-4D97-AF65-F5344CB8AC3E}">
        <p14:creationId xmlns:p14="http://schemas.microsoft.com/office/powerpoint/2010/main" val="334849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337758" y="410879"/>
            <a:ext cx="1045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Listen again and fill in the gaps.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F2CDF6-7FBF-27AF-AEC5-B93B8E1705B7}"/>
              </a:ext>
            </a:extLst>
          </p:cNvPr>
          <p:cNvSpPr/>
          <p:nvPr/>
        </p:nvSpPr>
        <p:spPr>
          <a:xfrm>
            <a:off x="177800" y="995654"/>
            <a:ext cx="1308100" cy="5865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A96A7-B173-93D1-7FC2-1B4C53926388}"/>
              </a:ext>
            </a:extLst>
          </p:cNvPr>
          <p:cNvSpPr txBox="1"/>
          <p:nvPr/>
        </p:nvSpPr>
        <p:spPr>
          <a:xfrm>
            <a:off x="1701800" y="692058"/>
            <a:ext cx="10312400" cy="648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effectLst/>
                <a:latin typeface="Helvetica" pitchFamily="2" charset="0"/>
              </a:rPr>
              <a:t>My: How was your trip?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effectLst/>
                <a:latin typeface="Helvetica" pitchFamily="2" charset="0"/>
              </a:rPr>
              <a:t>Duy</a:t>
            </a:r>
            <a:r>
              <a:rPr lang="en-US" sz="2800" dirty="0">
                <a:effectLst/>
                <a:latin typeface="Helvetica" pitchFamily="2" charset="0"/>
              </a:rPr>
              <a:t>: It was _____. We learned a few things about </a:t>
            </a:r>
            <a:r>
              <a:rPr lang="en-US" sz="2800" dirty="0" err="1">
                <a:latin typeface="Helvetica" pitchFamily="2" charset="0"/>
              </a:rPr>
              <a:t>Ê</a:t>
            </a:r>
            <a:r>
              <a:rPr lang="en-US" sz="2800" dirty="0" err="1">
                <a:effectLst/>
                <a:latin typeface="Helvetica" pitchFamily="2" charset="0"/>
              </a:rPr>
              <a:t>-đê</a:t>
            </a:r>
            <a:r>
              <a:rPr lang="en-US" sz="2800" dirty="0">
                <a:effectLst/>
                <a:latin typeface="Helvetica" pitchFamily="2" charset="0"/>
              </a:rPr>
              <a:t> culture.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effectLst/>
                <a:latin typeface="Helvetica" pitchFamily="2" charset="0"/>
              </a:rPr>
              <a:t>My: Yeah?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effectLst/>
                <a:latin typeface="Helvetica" pitchFamily="2" charset="0"/>
              </a:rPr>
              <a:t>Duy</a:t>
            </a:r>
            <a:r>
              <a:rPr lang="en-US" sz="2800" dirty="0">
                <a:effectLst/>
                <a:latin typeface="Helvetica" pitchFamily="2" charset="0"/>
              </a:rPr>
              <a:t>: I asked them what special tradition they had and they said the men lived with their ______________ after _____________.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effectLst/>
                <a:latin typeface="Helvetica" pitchFamily="2" charset="0"/>
              </a:rPr>
              <a:t>My: Oh, I like that!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effectLst/>
                <a:latin typeface="Helvetica" pitchFamily="2" charset="0"/>
              </a:rPr>
              <a:t>Duy</a:t>
            </a:r>
            <a:r>
              <a:rPr lang="en-US" sz="2800" dirty="0">
                <a:effectLst/>
                <a:latin typeface="Helvetica" pitchFamily="2" charset="0"/>
              </a:rPr>
              <a:t>: </a:t>
            </a:r>
            <a:r>
              <a:rPr lang="en-US" sz="2800" dirty="0" err="1">
                <a:effectLst/>
                <a:latin typeface="Helvetica" pitchFamily="2" charset="0"/>
              </a:rPr>
              <a:t>Haha</a:t>
            </a:r>
            <a:r>
              <a:rPr lang="en-US" sz="2800" dirty="0">
                <a:effectLst/>
                <a:latin typeface="Helvetica" pitchFamily="2" charset="0"/>
              </a:rPr>
              <a:t>, then you'll love this: only girls get _________ and _________ from their parents. Boys don't get anything!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effectLst/>
                <a:latin typeface="Helvetica" pitchFamily="2" charset="0"/>
              </a:rPr>
              <a:t>My: I love it!</a:t>
            </a:r>
          </a:p>
          <a:p>
            <a:pPr>
              <a:lnSpc>
                <a:spcPct val="150000"/>
              </a:lnSpc>
            </a:pPr>
            <a:endParaRPr lang="en-VN" sz="2800" dirty="0"/>
          </a:p>
        </p:txBody>
      </p:sp>
      <p:pic>
        <p:nvPicPr>
          <p:cNvPr id="2" name="CD2 TRACK 45">
            <a:hlinkClick r:id="" action="ppaction://media"/>
            <a:extLst>
              <a:ext uri="{FF2B5EF4-FFF2-40B4-BE49-F238E27FC236}">
                <a16:creationId xmlns:a16="http://schemas.microsoft.com/office/drawing/2014/main" id="{FD237D8D-758A-0A58-6167-04D02CF25B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007.6657" end="29138.77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9650" y="0"/>
            <a:ext cx="534892" cy="534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8DD090-7AB6-083C-CC55-787893A05EED}"/>
              </a:ext>
            </a:extLst>
          </p:cNvPr>
          <p:cNvSpPr txBox="1"/>
          <p:nvPr/>
        </p:nvSpPr>
        <p:spPr>
          <a:xfrm>
            <a:off x="3663373" y="1343686"/>
            <a:ext cx="104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758CB-445A-D615-8240-0755450F46BF}"/>
              </a:ext>
            </a:extLst>
          </p:cNvPr>
          <p:cNvSpPr txBox="1"/>
          <p:nvPr/>
        </p:nvSpPr>
        <p:spPr>
          <a:xfrm>
            <a:off x="5717690" y="3247599"/>
            <a:ext cx="280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wives’ family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7EF369-7889-CB8E-B76A-BC8C07A04AAA}"/>
              </a:ext>
            </a:extLst>
          </p:cNvPr>
          <p:cNvSpPr txBox="1"/>
          <p:nvPr/>
        </p:nvSpPr>
        <p:spPr>
          <a:xfrm>
            <a:off x="9087011" y="3247599"/>
            <a:ext cx="280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getting married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9951B-D0FA-36B9-DC68-412F3D8337F2}"/>
              </a:ext>
            </a:extLst>
          </p:cNvPr>
          <p:cNvSpPr txBox="1"/>
          <p:nvPr/>
        </p:nvSpPr>
        <p:spPr>
          <a:xfrm>
            <a:off x="9195499" y="4520979"/>
            <a:ext cx="2031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3144F-8DA1-6AA9-0759-0192C5FF7A19}"/>
              </a:ext>
            </a:extLst>
          </p:cNvPr>
          <p:cNvSpPr txBox="1"/>
          <p:nvPr/>
        </p:nvSpPr>
        <p:spPr>
          <a:xfrm>
            <a:off x="2035282" y="5221926"/>
            <a:ext cx="2031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money</a:t>
            </a:r>
          </a:p>
        </p:txBody>
      </p:sp>
    </p:spTree>
    <p:extLst>
      <p:ext uri="{BB962C8B-B14F-4D97-AF65-F5344CB8AC3E}">
        <p14:creationId xmlns:p14="http://schemas.microsoft.com/office/powerpoint/2010/main" val="391421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0232" y="4130723"/>
            <a:ext cx="3267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 Pre-Reading</a:t>
            </a:r>
          </a:p>
        </p:txBody>
      </p:sp>
    </p:spTree>
    <p:extLst>
      <p:ext uri="{BB962C8B-B14F-4D97-AF65-F5344CB8AC3E}">
        <p14:creationId xmlns:p14="http://schemas.microsoft.com/office/powerpoint/2010/main" val="353466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DD5C55-DCB7-F9FC-22BE-368F289E6DB5}"/>
              </a:ext>
            </a:extLst>
          </p:cNvPr>
          <p:cNvSpPr/>
          <p:nvPr/>
        </p:nvSpPr>
        <p:spPr>
          <a:xfrm>
            <a:off x="110574" y="811983"/>
            <a:ext cx="12081426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Read the instructions, underline the key words and say what you are going to do.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8E5C2-DBDC-B274-C517-0C14F31B8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3" r="3514"/>
          <a:stretch/>
        </p:blipFill>
        <p:spPr>
          <a:xfrm>
            <a:off x="6895" y="3010643"/>
            <a:ext cx="11888931" cy="69419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05BD73-90DB-71F7-5399-64A481382B2B}"/>
              </a:ext>
            </a:extLst>
          </p:cNvPr>
          <p:cNvCxnSpPr>
            <a:cxnSpLocks/>
          </p:cNvCxnSpPr>
          <p:nvPr/>
        </p:nvCxnSpPr>
        <p:spPr>
          <a:xfrm>
            <a:off x="5365674" y="3633188"/>
            <a:ext cx="31118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30ADD3-85A9-6652-39A1-707220F92012}"/>
              </a:ext>
            </a:extLst>
          </p:cNvPr>
          <p:cNvCxnSpPr>
            <a:cxnSpLocks/>
          </p:cNvCxnSpPr>
          <p:nvPr/>
        </p:nvCxnSpPr>
        <p:spPr>
          <a:xfrm>
            <a:off x="172528" y="3633188"/>
            <a:ext cx="11386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0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091003" y="160205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091003" y="352528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091003" y="451884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091003" y="544850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091003" y="2595618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091003" y="67239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588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683" y="612475"/>
            <a:ext cx="2475781" cy="5865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Vocabulary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3683" y="1484718"/>
            <a:ext cx="1164566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collection </a:t>
            </a:r>
            <a:r>
              <a:rPr lang="en-US" sz="3600" dirty="0"/>
              <a:t>(n)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kəˈlekʃən</a:t>
            </a: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tầm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683" y="2513950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furniture </a:t>
            </a:r>
            <a:r>
              <a:rPr lang="en-US" sz="3600" dirty="0"/>
              <a:t>(n) 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fərnɪtʃər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</a:t>
            </a:r>
            <a:r>
              <a:rPr lang="en-US" sz="3600" dirty="0" err="1"/>
              <a:t>thất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683" y="3543677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crop </a:t>
            </a:r>
            <a:r>
              <a:rPr lang="en-US" sz="3600" dirty="0"/>
              <a:t>(n)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krɑp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/>
              <a:t> </a:t>
            </a:r>
            <a:r>
              <a:rPr lang="en-US" sz="3600" dirty="0" err="1"/>
              <a:t>vụ</a:t>
            </a:r>
            <a:r>
              <a:rPr lang="en-US" sz="3600" dirty="0"/>
              <a:t> </a:t>
            </a:r>
            <a:r>
              <a:rPr lang="en-US" sz="3600" dirty="0" err="1"/>
              <a:t>mùa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0232" y="4130723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While-Reading</a:t>
            </a:r>
          </a:p>
        </p:txBody>
      </p:sp>
    </p:spTree>
    <p:extLst>
      <p:ext uri="{BB962C8B-B14F-4D97-AF65-F5344CB8AC3E}">
        <p14:creationId xmlns:p14="http://schemas.microsoft.com/office/powerpoint/2010/main" val="218821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ACFF2D-FA6A-3300-FA74-43AEE8181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" y="498344"/>
            <a:ext cx="12134369" cy="5861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2B757D-A8C1-57C5-7BF3-434431971BEC}"/>
              </a:ext>
            </a:extLst>
          </p:cNvPr>
          <p:cNvSpPr txBox="1"/>
          <p:nvPr/>
        </p:nvSpPr>
        <p:spPr>
          <a:xfrm>
            <a:off x="5158997" y="926926"/>
            <a:ext cx="1066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238642-1BBA-6FC6-857D-DE42634A738B}"/>
              </a:ext>
            </a:extLst>
          </p:cNvPr>
          <p:cNvCxnSpPr/>
          <p:nvPr/>
        </p:nvCxnSpPr>
        <p:spPr>
          <a:xfrm>
            <a:off x="6321745" y="1511701"/>
            <a:ext cx="24067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DCE10C-7B01-CA3D-AD59-2BFE66D53460}"/>
              </a:ext>
            </a:extLst>
          </p:cNvPr>
          <p:cNvCxnSpPr>
            <a:cxnSpLocks/>
          </p:cNvCxnSpPr>
          <p:nvPr/>
        </p:nvCxnSpPr>
        <p:spPr>
          <a:xfrm>
            <a:off x="10461597" y="2453240"/>
            <a:ext cx="13253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ACDA18-3220-8FF9-933A-CD322F4E0CB2}"/>
              </a:ext>
            </a:extLst>
          </p:cNvPr>
          <p:cNvCxnSpPr>
            <a:cxnSpLocks/>
          </p:cNvCxnSpPr>
          <p:nvPr/>
        </p:nvCxnSpPr>
        <p:spPr>
          <a:xfrm>
            <a:off x="209044" y="2968895"/>
            <a:ext cx="13253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2D1AB85-9358-7BB6-3B60-447A74B8D253}"/>
              </a:ext>
            </a:extLst>
          </p:cNvPr>
          <p:cNvSpPr txBox="1"/>
          <p:nvPr/>
        </p:nvSpPr>
        <p:spPr>
          <a:xfrm>
            <a:off x="9395158" y="1868465"/>
            <a:ext cx="1066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4D2271-93A2-1A79-4692-8D958227A229}"/>
              </a:ext>
            </a:extLst>
          </p:cNvPr>
          <p:cNvCxnSpPr>
            <a:cxnSpLocks/>
          </p:cNvCxnSpPr>
          <p:nvPr/>
        </p:nvCxnSpPr>
        <p:spPr>
          <a:xfrm>
            <a:off x="1432419" y="3429000"/>
            <a:ext cx="709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D66C9AB-95D4-BE85-11C3-59BBFB147F60}"/>
              </a:ext>
            </a:extLst>
          </p:cNvPr>
          <p:cNvCxnSpPr>
            <a:cxnSpLocks/>
          </p:cNvCxnSpPr>
          <p:nvPr/>
        </p:nvCxnSpPr>
        <p:spPr>
          <a:xfrm>
            <a:off x="4246323" y="3429000"/>
            <a:ext cx="10146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2D206E4-7E37-5E07-1118-7D31895DE044}"/>
              </a:ext>
            </a:extLst>
          </p:cNvPr>
          <p:cNvSpPr txBox="1"/>
          <p:nvPr/>
        </p:nvSpPr>
        <p:spPr>
          <a:xfrm>
            <a:off x="2983519" y="2844225"/>
            <a:ext cx="1066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0B69DC0-55DE-BF5D-9477-0AA33CDAB141}"/>
              </a:ext>
            </a:extLst>
          </p:cNvPr>
          <p:cNvCxnSpPr>
            <a:cxnSpLocks/>
          </p:cNvCxnSpPr>
          <p:nvPr/>
        </p:nvCxnSpPr>
        <p:spPr>
          <a:xfrm>
            <a:off x="4246323" y="3907077"/>
            <a:ext cx="22045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EFF35E4-2592-9ACC-CCF8-0FA0221AF69E}"/>
              </a:ext>
            </a:extLst>
          </p:cNvPr>
          <p:cNvSpPr txBox="1"/>
          <p:nvPr/>
        </p:nvSpPr>
        <p:spPr>
          <a:xfrm>
            <a:off x="3179884" y="3322302"/>
            <a:ext cx="1066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C3E04AB-ED6E-80D0-93A5-3E850A21F2D8}"/>
              </a:ext>
            </a:extLst>
          </p:cNvPr>
          <p:cNvCxnSpPr>
            <a:cxnSpLocks/>
          </p:cNvCxnSpPr>
          <p:nvPr/>
        </p:nvCxnSpPr>
        <p:spPr>
          <a:xfrm>
            <a:off x="1787185" y="4385154"/>
            <a:ext cx="88724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CA3A8DA-AF50-EDD5-675B-C9479087326A}"/>
              </a:ext>
            </a:extLst>
          </p:cNvPr>
          <p:cNvCxnSpPr>
            <a:cxnSpLocks/>
          </p:cNvCxnSpPr>
          <p:nvPr/>
        </p:nvCxnSpPr>
        <p:spPr>
          <a:xfrm>
            <a:off x="7534958" y="4825653"/>
            <a:ext cx="2097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8D8D335-415C-3BBF-A49D-AC459946CBC9}"/>
              </a:ext>
            </a:extLst>
          </p:cNvPr>
          <p:cNvSpPr txBox="1"/>
          <p:nvPr/>
        </p:nvSpPr>
        <p:spPr>
          <a:xfrm>
            <a:off x="4625777" y="4308312"/>
            <a:ext cx="1066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but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A338F15-5156-21C0-CD1B-A5AEFCD6D0EC}"/>
              </a:ext>
            </a:extLst>
          </p:cNvPr>
          <p:cNvCxnSpPr>
            <a:cxnSpLocks/>
          </p:cNvCxnSpPr>
          <p:nvPr/>
        </p:nvCxnSpPr>
        <p:spPr>
          <a:xfrm>
            <a:off x="10555818" y="5854875"/>
            <a:ext cx="12311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E1C589B-E69A-BF14-7078-0E72E8EED6CE}"/>
              </a:ext>
            </a:extLst>
          </p:cNvPr>
          <p:cNvSpPr txBox="1"/>
          <p:nvPr/>
        </p:nvSpPr>
        <p:spPr>
          <a:xfrm>
            <a:off x="1001219" y="5712546"/>
            <a:ext cx="1066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366375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0232" y="4130723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Post-Reading</a:t>
            </a:r>
          </a:p>
        </p:txBody>
      </p:sp>
    </p:spTree>
    <p:extLst>
      <p:ext uri="{BB962C8B-B14F-4D97-AF65-F5344CB8AC3E}">
        <p14:creationId xmlns:p14="http://schemas.microsoft.com/office/powerpoint/2010/main" val="1772660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527" y="639156"/>
            <a:ext cx="2725947" cy="5865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Quick Quiz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0619" y="667659"/>
            <a:ext cx="8704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Read the passage again. Answer the questions.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3E5E9E-8321-3E1B-7260-586E04946154}"/>
              </a:ext>
            </a:extLst>
          </p:cNvPr>
          <p:cNvSpPr/>
          <p:nvPr/>
        </p:nvSpPr>
        <p:spPr>
          <a:xfrm>
            <a:off x="403589" y="1252434"/>
            <a:ext cx="11646449" cy="5186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1. Where do the </a:t>
            </a:r>
            <a:r>
              <a:rPr lang="en-US" sz="3200" i="1" dirty="0" err="1">
                <a:solidFill>
                  <a:srgbClr val="0070C0"/>
                </a:solidFill>
              </a:rPr>
              <a:t>Thá</a:t>
            </a:r>
            <a:r>
              <a:rPr lang="en-US" sz="3200" dirty="0" err="1">
                <a:solidFill>
                  <a:srgbClr val="0070C0"/>
                </a:solidFill>
              </a:rPr>
              <a:t>i</a:t>
            </a:r>
            <a:r>
              <a:rPr lang="en-US" sz="3200" dirty="0">
                <a:solidFill>
                  <a:srgbClr val="0070C0"/>
                </a:solidFill>
              </a:rPr>
              <a:t> live?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2. Where do the </a:t>
            </a:r>
            <a:r>
              <a:rPr lang="en-US" sz="3200" i="1" dirty="0" err="1">
                <a:solidFill>
                  <a:srgbClr val="0070C0"/>
                </a:solidFill>
              </a:rPr>
              <a:t>Thái</a:t>
            </a:r>
            <a:r>
              <a:rPr lang="en-US" sz="3200" dirty="0">
                <a:solidFill>
                  <a:srgbClr val="0070C0"/>
                </a:solidFill>
              </a:rPr>
              <a:t> often build their villages?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3. What are their main crops?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4. What are </a:t>
            </a:r>
            <a:r>
              <a:rPr lang="en-US" sz="3200" i="1" dirty="0" err="1">
                <a:solidFill>
                  <a:srgbClr val="0070C0"/>
                </a:solidFill>
              </a:rPr>
              <a:t>Thái</a:t>
            </a:r>
            <a:r>
              <a:rPr lang="en-US" sz="3200" dirty="0">
                <a:solidFill>
                  <a:srgbClr val="0070C0"/>
                </a:solidFill>
              </a:rPr>
              <a:t> men good at? 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5. What do the </a:t>
            </a:r>
            <a:r>
              <a:rPr lang="en-US" sz="3200" i="1" dirty="0" err="1">
                <a:solidFill>
                  <a:srgbClr val="0070C0"/>
                </a:solidFill>
              </a:rPr>
              <a:t>Thái</a:t>
            </a:r>
            <a:r>
              <a:rPr lang="en-US" sz="3200" dirty="0">
                <a:solidFill>
                  <a:srgbClr val="0070C0"/>
                </a:solidFill>
              </a:rPr>
              <a:t> women do on the last day of lunar year?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6.  What do the </a:t>
            </a:r>
            <a:r>
              <a:rPr lang="en-US" sz="3200" i="1" dirty="0" err="1">
                <a:solidFill>
                  <a:srgbClr val="0070C0"/>
                </a:solidFill>
              </a:rPr>
              <a:t>Thái</a:t>
            </a:r>
            <a:r>
              <a:rPr lang="en-US" sz="3200" dirty="0">
                <a:solidFill>
                  <a:srgbClr val="0070C0"/>
                </a:solidFill>
              </a:rPr>
              <a:t> do after washing their hair on the last day of lunar year? </a:t>
            </a:r>
          </a:p>
        </p:txBody>
      </p:sp>
    </p:spTree>
    <p:extLst>
      <p:ext uri="{BB962C8B-B14F-4D97-AF65-F5344CB8AC3E}">
        <p14:creationId xmlns:p14="http://schemas.microsoft.com/office/powerpoint/2010/main" val="111028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527" y="639156"/>
            <a:ext cx="2725947" cy="5865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Quick Quiz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0619" y="667659"/>
            <a:ext cx="8704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Read the passage again. Answer the questions.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3E5E9E-8321-3E1B-7260-586E04946154}"/>
              </a:ext>
            </a:extLst>
          </p:cNvPr>
          <p:cNvSpPr/>
          <p:nvPr/>
        </p:nvSpPr>
        <p:spPr>
          <a:xfrm>
            <a:off x="0" y="1252434"/>
            <a:ext cx="11646449" cy="5186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1. Where do the </a:t>
            </a:r>
            <a:r>
              <a:rPr lang="en-US" sz="3200" i="1" dirty="0" err="1">
                <a:solidFill>
                  <a:srgbClr val="0070C0"/>
                </a:solidFill>
              </a:rPr>
              <a:t>Thá</a:t>
            </a:r>
            <a:r>
              <a:rPr lang="en-US" sz="3200" dirty="0" err="1">
                <a:solidFill>
                  <a:srgbClr val="0070C0"/>
                </a:solidFill>
              </a:rPr>
              <a:t>i</a:t>
            </a:r>
            <a:r>
              <a:rPr lang="en-US" sz="3200" dirty="0">
                <a:solidFill>
                  <a:srgbClr val="0070C0"/>
                </a:solidFill>
              </a:rPr>
              <a:t> live?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2. Where do the </a:t>
            </a:r>
            <a:r>
              <a:rPr lang="en-US" sz="3200" i="1" dirty="0" err="1">
                <a:solidFill>
                  <a:srgbClr val="0070C0"/>
                </a:solidFill>
              </a:rPr>
              <a:t>Thái</a:t>
            </a:r>
            <a:r>
              <a:rPr lang="en-US" sz="3200" dirty="0">
                <a:solidFill>
                  <a:srgbClr val="0070C0"/>
                </a:solidFill>
              </a:rPr>
              <a:t> often build their villages?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3. What are their main crops?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4. What are </a:t>
            </a:r>
            <a:r>
              <a:rPr lang="en-US" sz="3200" i="1" dirty="0" err="1">
                <a:solidFill>
                  <a:srgbClr val="0070C0"/>
                </a:solidFill>
              </a:rPr>
              <a:t>Thái</a:t>
            </a:r>
            <a:r>
              <a:rPr lang="en-US" sz="3200" dirty="0">
                <a:solidFill>
                  <a:srgbClr val="0070C0"/>
                </a:solidFill>
              </a:rPr>
              <a:t> men good at? 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5. What do the </a:t>
            </a:r>
            <a:r>
              <a:rPr lang="en-US" sz="3200" i="1" dirty="0" err="1">
                <a:solidFill>
                  <a:srgbClr val="0070C0"/>
                </a:solidFill>
              </a:rPr>
              <a:t>Thái</a:t>
            </a:r>
            <a:r>
              <a:rPr lang="en-US" sz="3200" dirty="0">
                <a:solidFill>
                  <a:srgbClr val="0070C0"/>
                </a:solidFill>
              </a:rPr>
              <a:t> women do on the last day of lunar year?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6.  What do the </a:t>
            </a:r>
            <a:r>
              <a:rPr lang="en-US" sz="3200" i="1" dirty="0" err="1">
                <a:solidFill>
                  <a:srgbClr val="0070C0"/>
                </a:solidFill>
              </a:rPr>
              <a:t>Thái</a:t>
            </a:r>
            <a:r>
              <a:rPr lang="en-US" sz="3200" dirty="0">
                <a:solidFill>
                  <a:srgbClr val="0070C0"/>
                </a:solidFill>
              </a:rPr>
              <a:t> do after washing their hair on the last day of lunar year?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C21C8-3856-D6AE-4838-761C4B3A0DF9}"/>
              </a:ext>
            </a:extLst>
          </p:cNvPr>
          <p:cNvSpPr txBox="1"/>
          <p:nvPr/>
        </p:nvSpPr>
        <p:spPr>
          <a:xfrm>
            <a:off x="4929189" y="1413643"/>
            <a:ext cx="8704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>
                <a:solidFill>
                  <a:srgbClr val="FF0000"/>
                </a:solidFill>
              </a:rPr>
              <a:t>Northern Vietnam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2D0B9-1641-F858-2D73-7FF9F3D34321}"/>
              </a:ext>
            </a:extLst>
          </p:cNvPr>
          <p:cNvSpPr txBox="1"/>
          <p:nvPr/>
        </p:nvSpPr>
        <p:spPr>
          <a:xfrm>
            <a:off x="8250674" y="2152251"/>
            <a:ext cx="8704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>
                <a:solidFill>
                  <a:srgbClr val="FF0000"/>
                </a:solidFill>
              </a:rPr>
              <a:t>near rivers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E5369-A006-14AB-ED6A-C70C242D6778}"/>
              </a:ext>
            </a:extLst>
          </p:cNvPr>
          <p:cNvSpPr txBox="1"/>
          <p:nvPr/>
        </p:nvSpPr>
        <p:spPr>
          <a:xfrm>
            <a:off x="5434406" y="2887973"/>
            <a:ext cx="8704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>
                <a:solidFill>
                  <a:srgbClr val="FF0000"/>
                </a:solidFill>
              </a:rPr>
              <a:t>rice and sticky rice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E6C039-1425-F86E-9A0B-882EC1E7134D}"/>
              </a:ext>
            </a:extLst>
          </p:cNvPr>
          <p:cNvSpPr txBox="1"/>
          <p:nvPr/>
        </p:nvSpPr>
        <p:spPr>
          <a:xfrm>
            <a:off x="5434406" y="3429000"/>
            <a:ext cx="7703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>
                <a:solidFill>
                  <a:srgbClr val="FF0000"/>
                </a:solidFill>
              </a:rPr>
              <a:t>making wooden furniture and bamboo baskets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3B646-1BE8-B7CE-FEC6-52B9FD68F417}"/>
              </a:ext>
            </a:extLst>
          </p:cNvPr>
          <p:cNvSpPr txBox="1"/>
          <p:nvPr/>
        </p:nvSpPr>
        <p:spPr>
          <a:xfrm>
            <a:off x="1971610" y="4754857"/>
            <a:ext cx="77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>
                <a:solidFill>
                  <a:srgbClr val="FF0000"/>
                </a:solidFill>
              </a:rPr>
              <a:t>wash hair together in a small river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A61BD-1C70-E32A-3F70-F55BB40F53FD}"/>
              </a:ext>
            </a:extLst>
          </p:cNvPr>
          <p:cNvSpPr txBox="1"/>
          <p:nvPr/>
        </p:nvSpPr>
        <p:spPr>
          <a:xfrm>
            <a:off x="2083204" y="5765190"/>
            <a:ext cx="77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>
                <a:solidFill>
                  <a:srgbClr val="FF0000"/>
                </a:solidFill>
              </a:rPr>
              <a:t>have a small party</a:t>
            </a:r>
          </a:p>
        </p:txBody>
      </p:sp>
    </p:spTree>
    <p:extLst>
      <p:ext uri="{BB962C8B-B14F-4D97-AF65-F5344CB8AC3E}">
        <p14:creationId xmlns:p14="http://schemas.microsoft.com/office/powerpoint/2010/main" val="204987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7083" y="932804"/>
            <a:ext cx="10781427" cy="49923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Write a short passage about an ethnic group you know. Remember to include: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	+ Where do they live?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	+ What are their culture?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	+ What do their clothes look like?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	+ What is their belief?</a:t>
            </a:r>
          </a:p>
        </p:txBody>
      </p: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056" y="2082712"/>
            <a:ext cx="1125372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Listen to different conversations about ethnic groups.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33056" y="3891383"/>
            <a:ext cx="792594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Read a passage about the </a:t>
            </a:r>
            <a:r>
              <a:rPr lang="en-US" sz="3600" i="1" dirty="0" err="1">
                <a:solidFill>
                  <a:srgbClr val="0070C0"/>
                </a:solidFill>
              </a:rPr>
              <a:t>Thái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0" y="509922"/>
            <a:ext cx="5672138" cy="5838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1802" y="1582340"/>
            <a:ext cx="62001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review the target language learned in the unit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test taking skills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330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all the new words.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review listening exercise part 1 (page 57 WB)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105 SB)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71408C-AA63-A42A-8DEF-4CDF1865CC2D}"/>
              </a:ext>
            </a:extLst>
          </p:cNvPr>
          <p:cNvSpPr/>
          <p:nvPr/>
        </p:nvSpPr>
        <p:spPr>
          <a:xfrm>
            <a:off x="109362" y="540711"/>
            <a:ext cx="11973276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Solve the crossword puzzle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EE07250-36C0-F557-94DA-8C3ED6AED6C3}"/>
              </a:ext>
            </a:extLst>
          </p:cNvPr>
          <p:cNvSpPr txBox="1"/>
          <p:nvPr/>
        </p:nvSpPr>
        <p:spPr>
          <a:xfrm>
            <a:off x="46871" y="1326758"/>
            <a:ext cx="4888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1. </a:t>
            </a:r>
            <a:r>
              <a:rPr lang="en-US" sz="2400" dirty="0"/>
              <a:t>I think I’ll wear a nice, blue _______ and a pants to the party.</a:t>
            </a:r>
            <a:endParaRPr lang="en-VN" sz="24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E0E527-7F6F-F853-4239-B0B5D795B8FB}"/>
              </a:ext>
            </a:extLst>
          </p:cNvPr>
          <p:cNvSpPr txBox="1"/>
          <p:nvPr/>
        </p:nvSpPr>
        <p:spPr>
          <a:xfrm>
            <a:off x="21460" y="2768524"/>
            <a:ext cx="467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2 Many people in my ethnic village celebrate the festival from old village _______</a:t>
            </a:r>
            <a:r>
              <a:rPr lang="en-US" sz="2400" dirty="0"/>
              <a:t>.</a:t>
            </a:r>
            <a:endParaRPr lang="en-VN" sz="2400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F0E6DF8-E42D-9FF6-AEAE-260C60120067}"/>
              </a:ext>
            </a:extLst>
          </p:cNvPr>
          <p:cNvSpPr txBox="1"/>
          <p:nvPr/>
        </p:nvSpPr>
        <p:spPr>
          <a:xfrm>
            <a:off x="-9387" y="4525756"/>
            <a:ext cx="4773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3. My  mom uses a _______ to clean the table. 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525BEDD-1CFB-ECAF-166A-2E4CC44ED1AD}"/>
              </a:ext>
            </a:extLst>
          </p:cNvPr>
          <p:cNvGrpSpPr/>
          <p:nvPr/>
        </p:nvGrpSpPr>
        <p:grpSpPr>
          <a:xfrm>
            <a:off x="4162427" y="1209353"/>
            <a:ext cx="8029573" cy="4368961"/>
            <a:chOff x="4162427" y="1209353"/>
            <a:chExt cx="8029573" cy="4368961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1E5730AE-0077-1A58-E88F-0F811F3BCD90}"/>
                </a:ext>
              </a:extLst>
            </p:cNvPr>
            <p:cNvGrpSpPr/>
            <p:nvPr/>
          </p:nvGrpSpPr>
          <p:grpSpPr>
            <a:xfrm>
              <a:off x="4572000" y="1479700"/>
              <a:ext cx="7620000" cy="4085528"/>
              <a:chOff x="2148114" y="1390800"/>
              <a:chExt cx="8481785" cy="451470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E2DB99B-366D-2FDA-B339-ACF5CEDA6491}"/>
                  </a:ext>
                </a:extLst>
              </p:cNvPr>
              <p:cNvGrpSpPr/>
              <p:nvPr/>
            </p:nvGrpSpPr>
            <p:grpSpPr>
              <a:xfrm>
                <a:off x="2148114" y="1390800"/>
                <a:ext cx="8481785" cy="4514700"/>
                <a:chOff x="2256586" y="1467000"/>
                <a:chExt cx="7678828" cy="3924000"/>
              </a:xfrm>
            </p:grpSpPr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03530A00-A99D-1604-C7C9-6429D58077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6586" y="1467000"/>
                  <a:ext cx="7678828" cy="3924000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2B4DC8F0-2216-EB2E-5476-CB332DE68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8648" y="1690566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4C31C842-DAFC-BCA1-FE71-ACED15E20A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8709" y="1690566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0D873892-E10B-2BDD-B9D3-DAED5C9643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4740" y="1690565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62542366-6F33-FEFD-EA5E-DC8AB084BB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56863" y="1690565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8C5CF20D-FF6D-3F6C-1881-5CCE7377FD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2894" y="1690565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B4979AAA-E268-45EF-1617-4226A6AD6C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8925" y="1690565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06171687-D1A5-5849-617F-1626C8F25F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8925" y="2334953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BB62FF6A-9C48-70FF-0551-91DB45E63C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8925" y="2947941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4A6D106D-7F8F-1C51-9DE2-941F649A7C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8925" y="3560929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6BA6E428-7B2E-8E90-2E6E-200D1734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5478" y="4173917"/>
                  <a:ext cx="451446" cy="589002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92244006-DD55-0237-B4D1-FAFA70E4F6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8925" y="4786905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636B8336-AFE6-CDBA-6320-45D322BC5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57885" y="2334953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93C511D5-7265-D661-22D6-3796CE818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26845" y="2334953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F718A6F1-5165-1C51-EA47-98A60D233A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5805" y="2334953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F6FB39E0-DA6D-5C26-347F-E10F519880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4991" y="2357651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3C6DF798-1315-7C26-E8C3-459F8092F1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14177" y="2334953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BD45A2AD-7F69-D9CC-B1E6-9788905929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1609" y="2357651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6FFCFA6B-3901-7C86-7ACD-85EB939787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60795" y="2334952"/>
                  <a:ext cx="451063" cy="541293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2700EF11-D1B9-C47A-3A34-B984D23D73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9755" y="2334952"/>
                  <a:ext cx="451063" cy="541293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52EB98D6-E155-CADA-7797-4C008981D2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8708" y="2947941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20E28FD4-D518-B694-070C-598BD88F0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4740" y="2936524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C4204544-DB0E-2767-E115-DB9BECB27A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18816" y="2947941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B8CD1B4B-AFE9-1416-04AA-F4723DC531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2892" y="2959358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37BD6741-58CC-4544-DC9E-5AA189727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2891" y="3545553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F89EF8DC-F6BF-A0E6-E8FF-6284B1DCE2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56857" y="3582795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35B228D2-319E-EFAD-1420-566CD5D253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8684" y="3582794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B9149370-61DE-249C-F308-6FA31AB16E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2891" y="4197629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80CC3449-7D57-A0E4-C965-59129DCC16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9474" y="4197629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AA20349A-E1E5-E04F-2BEE-0A872FE4AC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0023" y="4221626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F98E9877-7BEA-B6A8-C5D8-57166BA72D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89196" y="4173917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020E7E40-5370-95CD-7DF5-B606DD45BA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1121" y="4196836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FF2B1C1A-951B-A049-62AC-0F4AD6D9DD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8647" y="4824570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9DD53420-61EC-E545-5D3D-F0FD15E8BB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8708" y="4824569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423063E3-A56A-954A-21DA-BE70FEC4A7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8683" y="4802845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179219A0-C91A-44D9-ECE6-CF6A517CAC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69804" y="4802845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0391FB8D-A1E3-1B41-4736-6741F566D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58950" y="4794314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E7DB50A8-459A-448C-2F5B-616962C1C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0939" y="4824569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C747B0AA-4678-CC9A-F5B3-33CC6B4920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37030" y="4794313"/>
                  <a:ext cx="427999" cy="541293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03802654-A129-385B-72D4-C5CE0B02D1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04075" y="4794313"/>
                  <a:ext cx="427999" cy="541293"/>
                </a:xfrm>
                <a:prstGeom prst="rect">
                  <a:avLst/>
                </a:prstGeom>
              </p:spPr>
            </p:pic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D0A1F6EC-3CAC-9331-9D5F-195ECB5ECCB5}"/>
                  </a:ext>
                </a:extLst>
              </p:cNvPr>
              <p:cNvSpPr txBox="1"/>
              <p:nvPr/>
            </p:nvSpPr>
            <p:spPr>
              <a:xfrm>
                <a:off x="5195470" y="1666781"/>
                <a:ext cx="3882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dirty="0">
                    <a:solidFill>
                      <a:srgbClr val="FF0000"/>
                    </a:solidFill>
                  </a:rPr>
                  <a:t>e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39553DA-1D25-0D27-4477-A1572138010C}"/>
                  </a:ext>
                </a:extLst>
              </p:cNvPr>
              <p:cNvSpPr txBox="1"/>
              <p:nvPr/>
            </p:nvSpPr>
            <p:spPr>
              <a:xfrm>
                <a:off x="5208420" y="2389409"/>
                <a:ext cx="3225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34BF47B-6FAE-0B22-AE71-1561D39DE601}"/>
                  </a:ext>
                </a:extLst>
              </p:cNvPr>
              <p:cNvSpPr txBox="1"/>
              <p:nvPr/>
            </p:nvSpPr>
            <p:spPr>
              <a:xfrm>
                <a:off x="5172483" y="3119541"/>
                <a:ext cx="4010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dirty="0">
                    <a:solidFill>
                      <a:srgbClr val="FF0000"/>
                    </a:solidFill>
                  </a:rPr>
                  <a:t>h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23F49C8-527D-BF03-0314-2FA95CE3F075}"/>
                  </a:ext>
                </a:extLst>
              </p:cNvPr>
              <p:cNvSpPr txBox="1"/>
              <p:nvPr/>
            </p:nvSpPr>
            <p:spPr>
              <a:xfrm>
                <a:off x="5186356" y="3848172"/>
                <a:ext cx="4010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dirty="0">
                    <a:solidFill>
                      <a:srgbClr val="FF0000"/>
                    </a:solidFill>
                  </a:rPr>
                  <a:t>n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24B3DE5-5F45-DBF6-C6E7-19DB3807BD26}"/>
                  </a:ext>
                </a:extLst>
              </p:cNvPr>
              <p:cNvSpPr txBox="1"/>
              <p:nvPr/>
            </p:nvSpPr>
            <p:spPr>
              <a:xfrm>
                <a:off x="5247270" y="4557293"/>
                <a:ext cx="2792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dirty="0">
                    <a:solidFill>
                      <a:srgbClr val="FF0000"/>
                    </a:solidFill>
                  </a:rPr>
                  <a:t>i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212583A-13FF-99EF-067F-93EBF544499F}"/>
                  </a:ext>
                </a:extLst>
              </p:cNvPr>
              <p:cNvSpPr txBox="1"/>
              <p:nvPr/>
            </p:nvSpPr>
            <p:spPr>
              <a:xfrm>
                <a:off x="5216193" y="5244862"/>
                <a:ext cx="3577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dirty="0">
                    <a:solidFill>
                      <a:srgbClr val="FF0000"/>
                    </a:solidFill>
                  </a:rPr>
                  <a:t>c</a:t>
                </a:r>
              </a:p>
            </p:txBody>
          </p: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94C830D-A228-C0A8-EBFB-16AE092D65B2}"/>
                </a:ext>
              </a:extLst>
            </p:cNvPr>
            <p:cNvSpPr txBox="1"/>
            <p:nvPr/>
          </p:nvSpPr>
          <p:spPr>
            <a:xfrm>
              <a:off x="4551838" y="1209353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1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ED8EF8D-B3E0-893D-C81C-BEFA23635081}"/>
                </a:ext>
              </a:extLst>
            </p:cNvPr>
            <p:cNvSpPr txBox="1"/>
            <p:nvPr/>
          </p:nvSpPr>
          <p:spPr>
            <a:xfrm>
              <a:off x="6825583" y="2448325"/>
              <a:ext cx="476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2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3D3F9B6-A628-B8DF-B38D-7ED25674A8F5}"/>
                </a:ext>
              </a:extLst>
            </p:cNvPr>
            <p:cNvSpPr txBox="1"/>
            <p:nvPr/>
          </p:nvSpPr>
          <p:spPr>
            <a:xfrm>
              <a:off x="4753194" y="2785037"/>
              <a:ext cx="476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3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1488378-3899-A9DC-FA9E-E6FF89A81DC5}"/>
                </a:ext>
              </a:extLst>
            </p:cNvPr>
            <p:cNvSpPr txBox="1"/>
            <p:nvPr/>
          </p:nvSpPr>
          <p:spPr>
            <a:xfrm>
              <a:off x="5211708" y="3725791"/>
              <a:ext cx="476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4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30C22A0-3EDA-21CD-E561-6D4FCA870888}"/>
                </a:ext>
              </a:extLst>
            </p:cNvPr>
            <p:cNvSpPr txBox="1"/>
            <p:nvPr/>
          </p:nvSpPr>
          <p:spPr>
            <a:xfrm>
              <a:off x="6373967" y="4393488"/>
              <a:ext cx="476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5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2414D35-E2A3-C2D6-2AD0-9BFCC8ADDE34}"/>
                </a:ext>
              </a:extLst>
            </p:cNvPr>
            <p:cNvSpPr txBox="1"/>
            <p:nvPr/>
          </p:nvSpPr>
          <p:spPr>
            <a:xfrm>
              <a:off x="4162427" y="5055094"/>
              <a:ext cx="476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6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CB51F7FD-7025-B741-624A-440D5C0CACB4}"/>
              </a:ext>
            </a:extLst>
          </p:cNvPr>
          <p:cNvSpPr txBox="1"/>
          <p:nvPr/>
        </p:nvSpPr>
        <p:spPr>
          <a:xfrm>
            <a:off x="4644920" y="1732889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82B4E26-7EBA-6C05-BA25-D43856E6E189}"/>
              </a:ext>
            </a:extLst>
          </p:cNvPr>
          <p:cNvSpPr txBox="1"/>
          <p:nvPr/>
        </p:nvSpPr>
        <p:spPr>
          <a:xfrm>
            <a:off x="5247534" y="1742257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0338E82-FA95-1F19-0AAB-9B82D8C3D506}"/>
              </a:ext>
            </a:extLst>
          </p:cNvPr>
          <p:cNvSpPr txBox="1"/>
          <p:nvPr/>
        </p:nvSpPr>
        <p:spPr>
          <a:xfrm>
            <a:off x="5701830" y="1729446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74538A2-790B-576E-003E-926E94BF85C8}"/>
              </a:ext>
            </a:extLst>
          </p:cNvPr>
          <p:cNvSpPr txBox="1"/>
          <p:nvPr/>
        </p:nvSpPr>
        <p:spPr>
          <a:xfrm>
            <a:off x="6257935" y="1732239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u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20DD3F8-77FE-871B-CF8C-056718B89014}"/>
              </a:ext>
            </a:extLst>
          </p:cNvPr>
          <p:cNvSpPr txBox="1"/>
          <p:nvPr/>
        </p:nvSpPr>
        <p:spPr>
          <a:xfrm>
            <a:off x="6814040" y="1735032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16D401B-06D2-B946-71CF-6614B9FC4B29}"/>
              </a:ext>
            </a:extLst>
          </p:cNvPr>
          <p:cNvSpPr txBox="1"/>
          <p:nvPr/>
        </p:nvSpPr>
        <p:spPr>
          <a:xfrm>
            <a:off x="7848007" y="2368912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r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3E2BA57-0BE6-2008-929E-D55C06E54AB0}"/>
              </a:ext>
            </a:extLst>
          </p:cNvPr>
          <p:cNvSpPr txBox="1"/>
          <p:nvPr/>
        </p:nvSpPr>
        <p:spPr>
          <a:xfrm>
            <a:off x="8394877" y="2368912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1099C49-99BF-122D-EECD-107F3DF170AD}"/>
              </a:ext>
            </a:extLst>
          </p:cNvPr>
          <p:cNvSpPr txBox="1"/>
          <p:nvPr/>
        </p:nvSpPr>
        <p:spPr>
          <a:xfrm>
            <a:off x="8954323" y="2378079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89DBA66-2807-557C-97C8-77EAB6B89438}"/>
              </a:ext>
            </a:extLst>
          </p:cNvPr>
          <p:cNvSpPr txBox="1"/>
          <p:nvPr/>
        </p:nvSpPr>
        <p:spPr>
          <a:xfrm>
            <a:off x="9513769" y="2387246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i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3860A4E-34DE-256A-C081-448BCF9BBCB9}"/>
              </a:ext>
            </a:extLst>
          </p:cNvPr>
          <p:cNvSpPr txBox="1"/>
          <p:nvPr/>
        </p:nvSpPr>
        <p:spPr>
          <a:xfrm>
            <a:off x="9965172" y="2378079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829669D-5236-2BD8-B3E0-6AAB4F838941}"/>
              </a:ext>
            </a:extLst>
          </p:cNvPr>
          <p:cNvSpPr txBox="1"/>
          <p:nvPr/>
        </p:nvSpPr>
        <p:spPr>
          <a:xfrm>
            <a:off x="10457070" y="2403260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i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1B615E0-59E2-7710-3282-837A92E074D1}"/>
              </a:ext>
            </a:extLst>
          </p:cNvPr>
          <p:cNvSpPr txBox="1"/>
          <p:nvPr/>
        </p:nvSpPr>
        <p:spPr>
          <a:xfrm>
            <a:off x="10872994" y="2392057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078E121-2176-CC66-764F-DD6C2718A923}"/>
              </a:ext>
            </a:extLst>
          </p:cNvPr>
          <p:cNvSpPr txBox="1"/>
          <p:nvPr/>
        </p:nvSpPr>
        <p:spPr>
          <a:xfrm>
            <a:off x="11420924" y="2387246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n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8ABDE48-8FB5-4AC3-6875-ED0580528AD4}"/>
              </a:ext>
            </a:extLst>
          </p:cNvPr>
          <p:cNvSpPr txBox="1"/>
          <p:nvPr/>
        </p:nvSpPr>
        <p:spPr>
          <a:xfrm>
            <a:off x="5203669" y="3014503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17BA0A4-CD6C-5817-EBDB-012F7B77CDED}"/>
              </a:ext>
            </a:extLst>
          </p:cNvPr>
          <p:cNvSpPr txBox="1"/>
          <p:nvPr/>
        </p:nvSpPr>
        <p:spPr>
          <a:xfrm>
            <a:off x="5771794" y="3037875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00DE47C-890B-9B0D-52C4-3B291D28E81E}"/>
              </a:ext>
            </a:extLst>
          </p:cNvPr>
          <p:cNvSpPr txBox="1"/>
          <p:nvPr/>
        </p:nvSpPr>
        <p:spPr>
          <a:xfrm>
            <a:off x="6230090" y="3009716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C695099-734D-6272-29E9-7897923BCADA}"/>
              </a:ext>
            </a:extLst>
          </p:cNvPr>
          <p:cNvSpPr txBox="1"/>
          <p:nvPr/>
        </p:nvSpPr>
        <p:spPr>
          <a:xfrm>
            <a:off x="6790645" y="3018295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046606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71408C-AA63-A42A-8DEF-4CDF1865CC2D}"/>
              </a:ext>
            </a:extLst>
          </p:cNvPr>
          <p:cNvSpPr/>
          <p:nvPr/>
        </p:nvSpPr>
        <p:spPr>
          <a:xfrm>
            <a:off x="109362" y="540711"/>
            <a:ext cx="11973276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Solve the crossword puzzle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EE07250-36C0-F557-94DA-8C3ED6AED6C3}"/>
              </a:ext>
            </a:extLst>
          </p:cNvPr>
          <p:cNvSpPr txBox="1"/>
          <p:nvPr/>
        </p:nvSpPr>
        <p:spPr>
          <a:xfrm>
            <a:off x="-62511" y="1337494"/>
            <a:ext cx="4625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4. My grandma makes a _______ cake for Tết holiday.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F0E6DF8-E42D-9FF6-AEAE-260C60120067}"/>
              </a:ext>
            </a:extLst>
          </p:cNvPr>
          <p:cNvSpPr txBox="1"/>
          <p:nvPr/>
        </p:nvSpPr>
        <p:spPr>
          <a:xfrm>
            <a:off x="-71767" y="4482687"/>
            <a:ext cx="4773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6. Pu Péo wear a long skirt, two different vests, and a _______ on their head.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E0E527-7F6F-F853-4239-B0B5D795B8FB}"/>
              </a:ext>
            </a:extLst>
          </p:cNvPr>
          <p:cNvSpPr txBox="1"/>
          <p:nvPr/>
        </p:nvSpPr>
        <p:spPr>
          <a:xfrm>
            <a:off x="-61384" y="2847984"/>
            <a:ext cx="4672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5. I have a _______ necklace. It’s very beautiful and flashy.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0ECD0CB-4B72-85CC-088E-805EEEC967A0}"/>
              </a:ext>
            </a:extLst>
          </p:cNvPr>
          <p:cNvGrpSpPr/>
          <p:nvPr/>
        </p:nvGrpSpPr>
        <p:grpSpPr>
          <a:xfrm>
            <a:off x="4080975" y="1244519"/>
            <a:ext cx="8029573" cy="4368961"/>
            <a:chOff x="4080975" y="1244519"/>
            <a:chExt cx="8029573" cy="4368961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7525BEDD-1CFB-ECAF-166A-2E4CC44ED1AD}"/>
                </a:ext>
              </a:extLst>
            </p:cNvPr>
            <p:cNvGrpSpPr/>
            <p:nvPr/>
          </p:nvGrpSpPr>
          <p:grpSpPr>
            <a:xfrm>
              <a:off x="4080975" y="1244519"/>
              <a:ext cx="8029573" cy="4368961"/>
              <a:chOff x="4162427" y="1209353"/>
              <a:chExt cx="8029573" cy="4368961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1E5730AE-0077-1A58-E88F-0F811F3BCD90}"/>
                  </a:ext>
                </a:extLst>
              </p:cNvPr>
              <p:cNvGrpSpPr/>
              <p:nvPr/>
            </p:nvGrpSpPr>
            <p:grpSpPr>
              <a:xfrm>
                <a:off x="4572000" y="1479700"/>
                <a:ext cx="7620000" cy="4085528"/>
                <a:chOff x="2148114" y="1390800"/>
                <a:chExt cx="8481785" cy="45147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CE2DB99B-366D-2FDA-B339-ACF5CEDA6491}"/>
                    </a:ext>
                  </a:extLst>
                </p:cNvPr>
                <p:cNvGrpSpPr/>
                <p:nvPr/>
              </p:nvGrpSpPr>
              <p:grpSpPr>
                <a:xfrm>
                  <a:off x="2148114" y="1390800"/>
                  <a:ext cx="8481785" cy="4514700"/>
                  <a:chOff x="2256586" y="1467000"/>
                  <a:chExt cx="7678828" cy="3924000"/>
                </a:xfrm>
              </p:grpSpPr>
              <p:pic>
                <p:nvPicPr>
                  <p:cNvPr id="57" name="Picture 56">
                    <a:extLst>
                      <a:ext uri="{FF2B5EF4-FFF2-40B4-BE49-F238E27FC236}">
                        <a16:creationId xmlns:a16="http://schemas.microsoft.com/office/drawing/2014/main" id="{03530A00-A99D-1604-C7C9-6429D58077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6586" y="1467000"/>
                    <a:ext cx="7678828" cy="3924000"/>
                  </a:xfrm>
                  <a:prstGeom prst="rect">
                    <a:avLst/>
                  </a:prstGeom>
                </p:spPr>
              </p:pic>
              <p:pic>
                <p:nvPicPr>
                  <p:cNvPr id="59" name="Picture 58">
                    <a:extLst>
                      <a:ext uri="{FF2B5EF4-FFF2-40B4-BE49-F238E27FC236}">
                        <a16:creationId xmlns:a16="http://schemas.microsoft.com/office/drawing/2014/main" id="{2B4DC8F0-2216-EB2E-5476-CB332DE68F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38648" y="1690566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60" name="Picture 59">
                    <a:extLst>
                      <a:ext uri="{FF2B5EF4-FFF2-40B4-BE49-F238E27FC236}">
                        <a16:creationId xmlns:a16="http://schemas.microsoft.com/office/drawing/2014/main" id="{4C31C842-DAFC-BCA1-FE71-ACED15E20A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48709" y="1690566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61" name="Picture 60">
                    <a:extLst>
                      <a:ext uri="{FF2B5EF4-FFF2-40B4-BE49-F238E27FC236}">
                        <a16:creationId xmlns:a16="http://schemas.microsoft.com/office/drawing/2014/main" id="{0D873892-E10B-2BDD-B9D3-DAED5C9643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64740" y="1690565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62542366-6F33-FEFD-EA5E-DC8AB084BB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56863" y="1690565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8C5CF20D-FF6D-3F6C-1881-5CCE7377FD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2894" y="1690565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64" name="Picture 63">
                    <a:extLst>
                      <a:ext uri="{FF2B5EF4-FFF2-40B4-BE49-F238E27FC236}">
                        <a16:creationId xmlns:a16="http://schemas.microsoft.com/office/drawing/2014/main" id="{B4979AAA-E268-45EF-1617-4226A6AD6C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8925" y="1690565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65" name="Picture 64">
                    <a:extLst>
                      <a:ext uri="{FF2B5EF4-FFF2-40B4-BE49-F238E27FC236}">
                        <a16:creationId xmlns:a16="http://schemas.microsoft.com/office/drawing/2014/main" id="{06171687-D1A5-5849-617F-1626C8F25F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8925" y="2334953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66" name="Picture 65">
                    <a:extLst>
                      <a:ext uri="{FF2B5EF4-FFF2-40B4-BE49-F238E27FC236}">
                        <a16:creationId xmlns:a16="http://schemas.microsoft.com/office/drawing/2014/main" id="{BB62FF6A-9C48-70FF-0551-91DB45E63C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8925" y="2947941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67" name="Picture 66">
                    <a:extLst>
                      <a:ext uri="{FF2B5EF4-FFF2-40B4-BE49-F238E27FC236}">
                        <a16:creationId xmlns:a16="http://schemas.microsoft.com/office/drawing/2014/main" id="{4A6D106D-7F8F-1C51-9DE2-941F649A7C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8925" y="3560929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68" name="Picture 67">
                    <a:extLst>
                      <a:ext uri="{FF2B5EF4-FFF2-40B4-BE49-F238E27FC236}">
                        <a16:creationId xmlns:a16="http://schemas.microsoft.com/office/drawing/2014/main" id="{6BA6E428-7B2E-8E90-2E6E-200D173442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65478" y="4173917"/>
                    <a:ext cx="451446" cy="589002"/>
                  </a:xfrm>
                  <a:prstGeom prst="rect">
                    <a:avLst/>
                  </a:prstGeom>
                </p:spPr>
              </p:pic>
              <p:pic>
                <p:nvPicPr>
                  <p:cNvPr id="69" name="Picture 68">
                    <a:extLst>
                      <a:ext uri="{FF2B5EF4-FFF2-40B4-BE49-F238E27FC236}">
                        <a16:creationId xmlns:a16="http://schemas.microsoft.com/office/drawing/2014/main" id="{92244006-DD55-0237-B4D1-FAFA70E4F6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8925" y="4786905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70" name="Picture 69">
                    <a:extLst>
                      <a:ext uri="{FF2B5EF4-FFF2-40B4-BE49-F238E27FC236}">
                        <a16:creationId xmlns:a16="http://schemas.microsoft.com/office/drawing/2014/main" id="{636B8336-AFE6-CDBA-6320-45D322BC57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57885" y="2334953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93C511D5-7265-D661-22D6-3796CE818D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26845" y="2334953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72" name="Picture 71">
                    <a:extLst>
                      <a:ext uri="{FF2B5EF4-FFF2-40B4-BE49-F238E27FC236}">
                        <a16:creationId xmlns:a16="http://schemas.microsoft.com/office/drawing/2014/main" id="{F718A6F1-5165-1C51-EA47-98A60D233A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95805" y="2334953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F6FB39E0-DA6D-5C26-347F-E10F519880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54991" y="2357651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74" name="Picture 73">
                    <a:extLst>
                      <a:ext uri="{FF2B5EF4-FFF2-40B4-BE49-F238E27FC236}">
                        <a16:creationId xmlns:a16="http://schemas.microsoft.com/office/drawing/2014/main" id="{3C6DF798-1315-7C26-E8C3-459F8092F1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14177" y="2334953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BD45A2AD-7F69-D9CC-B1E6-9788905929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01609" y="2357651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77" name="Picture 76">
                    <a:extLst>
                      <a:ext uri="{FF2B5EF4-FFF2-40B4-BE49-F238E27FC236}">
                        <a16:creationId xmlns:a16="http://schemas.microsoft.com/office/drawing/2014/main" id="{6FFCFA6B-3901-7C86-7ACD-85EB939787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60795" y="2334952"/>
                    <a:ext cx="451063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78" name="Picture 77">
                    <a:extLst>
                      <a:ext uri="{FF2B5EF4-FFF2-40B4-BE49-F238E27FC236}">
                        <a16:creationId xmlns:a16="http://schemas.microsoft.com/office/drawing/2014/main" id="{2700EF11-D1B9-C47A-3A34-B984D23D73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129755" y="2334952"/>
                    <a:ext cx="451063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79" name="Picture 78">
                    <a:extLst>
                      <a:ext uri="{FF2B5EF4-FFF2-40B4-BE49-F238E27FC236}">
                        <a16:creationId xmlns:a16="http://schemas.microsoft.com/office/drawing/2014/main" id="{52EB98D6-E155-CADA-7797-4C008981D2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48708" y="2947941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20E28FD4-D518-B694-070C-598BD88F0C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64740" y="2936524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81" name="Picture 80">
                    <a:extLst>
                      <a:ext uri="{FF2B5EF4-FFF2-40B4-BE49-F238E27FC236}">
                        <a16:creationId xmlns:a16="http://schemas.microsoft.com/office/drawing/2014/main" id="{C4204544-DB0E-2767-E115-DB9BECB27A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18816" y="2947941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82" name="Picture 81">
                    <a:extLst>
                      <a:ext uri="{FF2B5EF4-FFF2-40B4-BE49-F238E27FC236}">
                        <a16:creationId xmlns:a16="http://schemas.microsoft.com/office/drawing/2014/main" id="{B8CD1B4B-AFE9-1416-04AA-F4723DC5311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2892" y="2959358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83" name="Picture 82">
                    <a:extLst>
                      <a:ext uri="{FF2B5EF4-FFF2-40B4-BE49-F238E27FC236}">
                        <a16:creationId xmlns:a16="http://schemas.microsoft.com/office/drawing/2014/main" id="{37BD6741-58CC-4544-DC9E-5AA189727B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2891" y="3545553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84" name="Picture 83">
                    <a:extLst>
                      <a:ext uri="{FF2B5EF4-FFF2-40B4-BE49-F238E27FC236}">
                        <a16:creationId xmlns:a16="http://schemas.microsoft.com/office/drawing/2014/main" id="{F89EF8DC-F6BF-A0E6-E8FF-6284B1DCE2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56857" y="3582795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85" name="Picture 84">
                    <a:extLst>
                      <a:ext uri="{FF2B5EF4-FFF2-40B4-BE49-F238E27FC236}">
                        <a16:creationId xmlns:a16="http://schemas.microsoft.com/office/drawing/2014/main" id="{35B228D2-319E-EFAD-1420-566CD5D253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78684" y="3582794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86" name="Picture 85">
                    <a:extLst>
                      <a:ext uri="{FF2B5EF4-FFF2-40B4-BE49-F238E27FC236}">
                        <a16:creationId xmlns:a16="http://schemas.microsoft.com/office/drawing/2014/main" id="{B9149370-61DE-249C-F308-6FA31AB16E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2891" y="4197629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87" name="Picture 86">
                    <a:extLst>
                      <a:ext uri="{FF2B5EF4-FFF2-40B4-BE49-F238E27FC236}">
                        <a16:creationId xmlns:a16="http://schemas.microsoft.com/office/drawing/2014/main" id="{80CC3449-7D57-A0E4-C965-59129DCC16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29474" y="4197629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AA20349A-E1E5-E04F-2BEE-0A872FE4AC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70023" y="4221626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89" name="Picture 88">
                    <a:extLst>
                      <a:ext uri="{FF2B5EF4-FFF2-40B4-BE49-F238E27FC236}">
                        <a16:creationId xmlns:a16="http://schemas.microsoft.com/office/drawing/2014/main" id="{F98E9877-7BEA-B6A8-C5D8-57166BA72D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89196" y="4173917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020E7E40-5370-95CD-7DF5-B606DD45BA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51121" y="4196836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91" name="Picture 90">
                    <a:extLst>
                      <a:ext uri="{FF2B5EF4-FFF2-40B4-BE49-F238E27FC236}">
                        <a16:creationId xmlns:a16="http://schemas.microsoft.com/office/drawing/2014/main" id="{FF2B1C1A-951B-A049-62AC-0F4AD6D9DD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38647" y="4824570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92" name="Picture 91">
                    <a:extLst>
                      <a:ext uri="{FF2B5EF4-FFF2-40B4-BE49-F238E27FC236}">
                        <a16:creationId xmlns:a16="http://schemas.microsoft.com/office/drawing/2014/main" id="{9DD53420-61EC-E545-5D3D-F0FD15E8BB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48708" y="4824569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93" name="Picture 92">
                    <a:extLst>
                      <a:ext uri="{FF2B5EF4-FFF2-40B4-BE49-F238E27FC236}">
                        <a16:creationId xmlns:a16="http://schemas.microsoft.com/office/drawing/2014/main" id="{423063E3-A56A-954A-21DA-BE70FEC4A7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78683" y="4802845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94" name="Picture 93">
                    <a:extLst>
                      <a:ext uri="{FF2B5EF4-FFF2-40B4-BE49-F238E27FC236}">
                        <a16:creationId xmlns:a16="http://schemas.microsoft.com/office/drawing/2014/main" id="{179219A0-C91A-44D9-ECE6-CF6A517CAC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69804" y="4802845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95" name="Picture 94">
                    <a:extLst>
                      <a:ext uri="{FF2B5EF4-FFF2-40B4-BE49-F238E27FC236}">
                        <a16:creationId xmlns:a16="http://schemas.microsoft.com/office/drawing/2014/main" id="{0391FB8D-A1E3-1B41-4736-6741F566D1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58950" y="4794314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96" name="Picture 95">
                    <a:extLst>
                      <a:ext uri="{FF2B5EF4-FFF2-40B4-BE49-F238E27FC236}">
                        <a16:creationId xmlns:a16="http://schemas.microsoft.com/office/drawing/2014/main" id="{E7DB50A8-459A-448C-2F5B-616962C1C1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00939" y="4824569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97" name="Picture 96">
                    <a:extLst>
                      <a:ext uri="{FF2B5EF4-FFF2-40B4-BE49-F238E27FC236}">
                        <a16:creationId xmlns:a16="http://schemas.microsoft.com/office/drawing/2014/main" id="{C747B0AA-4678-CC9A-F5B3-33CC6B4920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37030" y="4794313"/>
                    <a:ext cx="427999" cy="541293"/>
                  </a:xfrm>
                  <a:prstGeom prst="rect">
                    <a:avLst/>
                  </a:prstGeom>
                </p:spPr>
              </p:pic>
              <p:pic>
                <p:nvPicPr>
                  <p:cNvPr id="98" name="Picture 97">
                    <a:extLst>
                      <a:ext uri="{FF2B5EF4-FFF2-40B4-BE49-F238E27FC236}">
                        <a16:creationId xmlns:a16="http://schemas.microsoft.com/office/drawing/2014/main" id="{03802654-A129-385B-72D4-C5CE0B02D1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04075" y="4794313"/>
                    <a:ext cx="427999" cy="54129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D0A1F6EC-3CAC-9331-9D5F-195ECB5ECCB5}"/>
                    </a:ext>
                  </a:extLst>
                </p:cNvPr>
                <p:cNvSpPr txBox="1"/>
                <p:nvPr/>
              </p:nvSpPr>
              <p:spPr>
                <a:xfrm>
                  <a:off x="5195470" y="1666781"/>
                  <a:ext cx="38824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VN" sz="3200" dirty="0">
                      <a:solidFill>
                        <a:srgbClr val="FF0000"/>
                      </a:solidFill>
                    </a:rPr>
                    <a:t>e</a:t>
                  </a:r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39553DA-1D25-0D27-4477-A1572138010C}"/>
                    </a:ext>
                  </a:extLst>
                </p:cNvPr>
                <p:cNvSpPr txBox="1"/>
                <p:nvPr/>
              </p:nvSpPr>
              <p:spPr>
                <a:xfrm>
                  <a:off x="5208420" y="2389409"/>
                  <a:ext cx="32252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VN" sz="3200" dirty="0">
                      <a:solidFill>
                        <a:srgbClr val="FF0000"/>
                      </a:solidFill>
                    </a:rPr>
                    <a:t>t</a:t>
                  </a: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F34BF47B-6FAE-0B22-AE71-1561D39DE601}"/>
                    </a:ext>
                  </a:extLst>
                </p:cNvPr>
                <p:cNvSpPr txBox="1"/>
                <p:nvPr/>
              </p:nvSpPr>
              <p:spPr>
                <a:xfrm>
                  <a:off x="5172483" y="3119541"/>
                  <a:ext cx="40107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VN" sz="3200" dirty="0">
                      <a:solidFill>
                        <a:srgbClr val="FF0000"/>
                      </a:solidFill>
                    </a:rPr>
                    <a:t>h</a:t>
                  </a: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E23F49C8-527D-BF03-0314-2FA95CE3F075}"/>
                    </a:ext>
                  </a:extLst>
                </p:cNvPr>
                <p:cNvSpPr txBox="1"/>
                <p:nvPr/>
              </p:nvSpPr>
              <p:spPr>
                <a:xfrm>
                  <a:off x="5186356" y="3848172"/>
                  <a:ext cx="40107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VN" sz="3200" dirty="0">
                      <a:solidFill>
                        <a:srgbClr val="FF0000"/>
                      </a:solidFill>
                    </a:rPr>
                    <a:t>n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724B3DE5-5F45-DBF6-C6E7-19DB3807BD26}"/>
                    </a:ext>
                  </a:extLst>
                </p:cNvPr>
                <p:cNvSpPr txBox="1"/>
                <p:nvPr/>
              </p:nvSpPr>
              <p:spPr>
                <a:xfrm>
                  <a:off x="5247270" y="4557293"/>
                  <a:ext cx="27924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VN" sz="3200" dirty="0">
                      <a:solidFill>
                        <a:srgbClr val="FF0000"/>
                      </a:solidFill>
                    </a:rPr>
                    <a:t>i</a:t>
                  </a:r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D212583A-13FF-99EF-067F-93EBF544499F}"/>
                    </a:ext>
                  </a:extLst>
                </p:cNvPr>
                <p:cNvSpPr txBox="1"/>
                <p:nvPr/>
              </p:nvSpPr>
              <p:spPr>
                <a:xfrm>
                  <a:off x="5216193" y="5244862"/>
                  <a:ext cx="35779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VN" sz="3200" dirty="0">
                      <a:solidFill>
                        <a:srgbClr val="FF0000"/>
                      </a:solidFill>
                    </a:rPr>
                    <a:t>c</a:t>
                  </a:r>
                </a:p>
              </p:txBody>
            </p:sp>
          </p:grp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194C830D-A228-C0A8-EBFB-16AE092D65B2}"/>
                  </a:ext>
                </a:extLst>
              </p:cNvPr>
              <p:cNvSpPr txBox="1"/>
              <p:nvPr/>
            </p:nvSpPr>
            <p:spPr>
              <a:xfrm>
                <a:off x="4551838" y="1209353"/>
                <a:ext cx="3674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/>
                  <a:t>1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ED8EF8D-B3E0-893D-C81C-BEFA23635081}"/>
                  </a:ext>
                </a:extLst>
              </p:cNvPr>
              <p:cNvSpPr txBox="1"/>
              <p:nvPr/>
            </p:nvSpPr>
            <p:spPr>
              <a:xfrm>
                <a:off x="6825583" y="2448325"/>
                <a:ext cx="4761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2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3D3F9B6-A628-B8DF-B38D-7ED25674A8F5}"/>
                  </a:ext>
                </a:extLst>
              </p:cNvPr>
              <p:cNvSpPr txBox="1"/>
              <p:nvPr/>
            </p:nvSpPr>
            <p:spPr>
              <a:xfrm>
                <a:off x="4753194" y="2785037"/>
                <a:ext cx="4761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3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1488378-3899-A9DC-FA9E-E6FF89A81DC5}"/>
                  </a:ext>
                </a:extLst>
              </p:cNvPr>
              <p:cNvSpPr txBox="1"/>
              <p:nvPr/>
            </p:nvSpPr>
            <p:spPr>
              <a:xfrm>
                <a:off x="5211708" y="3725791"/>
                <a:ext cx="4761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4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530C22A0-3EDA-21CD-E561-6D4FCA870888}"/>
                  </a:ext>
                </a:extLst>
              </p:cNvPr>
              <p:cNvSpPr txBox="1"/>
              <p:nvPr/>
            </p:nvSpPr>
            <p:spPr>
              <a:xfrm>
                <a:off x="6373967" y="4393488"/>
                <a:ext cx="4761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5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82414D35-E2A3-C2D6-2AD0-9BFCC8ADDE34}"/>
                  </a:ext>
                </a:extLst>
              </p:cNvPr>
              <p:cNvSpPr txBox="1"/>
              <p:nvPr/>
            </p:nvSpPr>
            <p:spPr>
              <a:xfrm>
                <a:off x="4162427" y="5055094"/>
                <a:ext cx="4761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6</a:t>
                </a:r>
              </a:p>
            </p:txBody>
          </p: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B51F7FD-7025-B741-624A-440D5C0CACB4}"/>
                </a:ext>
              </a:extLst>
            </p:cNvPr>
            <p:cNvSpPr txBox="1"/>
            <p:nvPr/>
          </p:nvSpPr>
          <p:spPr>
            <a:xfrm>
              <a:off x="4563468" y="1768055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b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82B4E26-7EBA-6C05-BA25-D43856E6E189}"/>
                </a:ext>
              </a:extLst>
            </p:cNvPr>
            <p:cNvSpPr txBox="1"/>
            <p:nvPr/>
          </p:nvSpPr>
          <p:spPr>
            <a:xfrm>
              <a:off x="5166082" y="1777423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l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0338E82-FA95-1F19-0AAB-9B82D8C3D506}"/>
                </a:ext>
              </a:extLst>
            </p:cNvPr>
            <p:cNvSpPr txBox="1"/>
            <p:nvPr/>
          </p:nvSpPr>
          <p:spPr>
            <a:xfrm>
              <a:off x="5620378" y="1764612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B74538A2-790B-576E-003E-926E94BF85C8}"/>
                </a:ext>
              </a:extLst>
            </p:cNvPr>
            <p:cNvSpPr txBox="1"/>
            <p:nvPr/>
          </p:nvSpPr>
          <p:spPr>
            <a:xfrm>
              <a:off x="6176483" y="1767405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u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920DD3F8-77FE-871B-CF8C-056718B89014}"/>
                </a:ext>
              </a:extLst>
            </p:cNvPr>
            <p:cNvSpPr txBox="1"/>
            <p:nvPr/>
          </p:nvSpPr>
          <p:spPr>
            <a:xfrm>
              <a:off x="6732588" y="1770198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s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16D401B-06D2-B946-71CF-6614B9FC4B29}"/>
                </a:ext>
              </a:extLst>
            </p:cNvPr>
            <p:cNvSpPr txBox="1"/>
            <p:nvPr/>
          </p:nvSpPr>
          <p:spPr>
            <a:xfrm>
              <a:off x="7766555" y="2404078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r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3E2BA57-0BE6-2008-929E-D55C06E54AB0}"/>
                </a:ext>
              </a:extLst>
            </p:cNvPr>
            <p:cNvSpPr txBox="1"/>
            <p:nvPr/>
          </p:nvSpPr>
          <p:spPr>
            <a:xfrm>
              <a:off x="8313425" y="2404078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a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1099C49-99BF-122D-EECD-107F3DF170AD}"/>
                </a:ext>
              </a:extLst>
            </p:cNvPr>
            <p:cNvSpPr txBox="1"/>
            <p:nvPr/>
          </p:nvSpPr>
          <p:spPr>
            <a:xfrm>
              <a:off x="8872871" y="2413245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d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89DBA66-2807-557C-97C8-77EAB6B89438}"/>
                </a:ext>
              </a:extLst>
            </p:cNvPr>
            <p:cNvSpPr txBox="1"/>
            <p:nvPr/>
          </p:nvSpPr>
          <p:spPr>
            <a:xfrm>
              <a:off x="9432317" y="2422412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i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3860A4E-34DE-256A-C081-448BCF9BBCB9}"/>
                </a:ext>
              </a:extLst>
            </p:cNvPr>
            <p:cNvSpPr txBox="1"/>
            <p:nvPr/>
          </p:nvSpPr>
          <p:spPr>
            <a:xfrm>
              <a:off x="9883720" y="2413245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t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D829669D-5236-2BD8-B3E0-6AAB4F838941}"/>
                </a:ext>
              </a:extLst>
            </p:cNvPr>
            <p:cNvSpPr txBox="1"/>
            <p:nvPr/>
          </p:nvSpPr>
          <p:spPr>
            <a:xfrm>
              <a:off x="10375618" y="2438426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i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31B615E0-59E2-7710-3282-837A92E074D1}"/>
                </a:ext>
              </a:extLst>
            </p:cNvPr>
            <p:cNvSpPr txBox="1"/>
            <p:nvPr/>
          </p:nvSpPr>
          <p:spPr>
            <a:xfrm>
              <a:off x="10791542" y="2427223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078E121-2176-CC66-764F-DD6C2718A923}"/>
                </a:ext>
              </a:extLst>
            </p:cNvPr>
            <p:cNvSpPr txBox="1"/>
            <p:nvPr/>
          </p:nvSpPr>
          <p:spPr>
            <a:xfrm>
              <a:off x="11339472" y="2422412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n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28ABDE48-8FB5-4AC3-6875-ED0580528AD4}"/>
                </a:ext>
              </a:extLst>
            </p:cNvPr>
            <p:cNvSpPr txBox="1"/>
            <p:nvPr/>
          </p:nvSpPr>
          <p:spPr>
            <a:xfrm>
              <a:off x="5122217" y="3049669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c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717BA0A4-CD6C-5817-EBDB-012F7B77CDED}"/>
                </a:ext>
              </a:extLst>
            </p:cNvPr>
            <p:cNvSpPr txBox="1"/>
            <p:nvPr/>
          </p:nvSpPr>
          <p:spPr>
            <a:xfrm>
              <a:off x="5690342" y="3073041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l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00DE47C-890B-9B0D-52C4-3B291D28E81E}"/>
                </a:ext>
              </a:extLst>
            </p:cNvPr>
            <p:cNvSpPr txBox="1"/>
            <p:nvPr/>
          </p:nvSpPr>
          <p:spPr>
            <a:xfrm>
              <a:off x="6148638" y="3044882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C695099-734D-6272-29E9-7897923BCADA}"/>
                </a:ext>
              </a:extLst>
            </p:cNvPr>
            <p:cNvSpPr txBox="1"/>
            <p:nvPr/>
          </p:nvSpPr>
          <p:spPr>
            <a:xfrm>
              <a:off x="6709193" y="3053461"/>
              <a:ext cx="386082" cy="59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B050"/>
                  </a:solidFill>
                </a:rPr>
                <a:t>t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64C566-BA8A-2332-3532-5A48BBF40851}"/>
              </a:ext>
            </a:extLst>
          </p:cNvPr>
          <p:cNvSpPr txBox="1"/>
          <p:nvPr/>
        </p:nvSpPr>
        <p:spPr>
          <a:xfrm>
            <a:off x="5668034" y="3710633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4D424-6DD3-BDFB-21AB-97800CBDAAAB}"/>
              </a:ext>
            </a:extLst>
          </p:cNvPr>
          <p:cNvSpPr txBox="1"/>
          <p:nvPr/>
        </p:nvSpPr>
        <p:spPr>
          <a:xfrm>
            <a:off x="6190317" y="3718884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3FA75-C832-983B-71E9-B2C1B3BC9F24}"/>
              </a:ext>
            </a:extLst>
          </p:cNvPr>
          <p:cNvSpPr txBox="1"/>
          <p:nvPr/>
        </p:nvSpPr>
        <p:spPr>
          <a:xfrm>
            <a:off x="6689874" y="3729476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E339D-D82B-E1D2-C909-E4D412F879AA}"/>
              </a:ext>
            </a:extLst>
          </p:cNvPr>
          <p:cNvSpPr txBox="1"/>
          <p:nvPr/>
        </p:nvSpPr>
        <p:spPr>
          <a:xfrm>
            <a:off x="6721018" y="4355606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0CE6DD-3DAB-AED1-4B76-68C9B64E9C24}"/>
              </a:ext>
            </a:extLst>
          </p:cNvPr>
          <p:cNvSpPr txBox="1"/>
          <p:nvPr/>
        </p:nvSpPr>
        <p:spPr>
          <a:xfrm>
            <a:off x="7805194" y="4390116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954A6A-9BB5-2BB3-DD64-CC0B3906FF70}"/>
              </a:ext>
            </a:extLst>
          </p:cNvPr>
          <p:cNvSpPr txBox="1"/>
          <p:nvPr/>
        </p:nvSpPr>
        <p:spPr>
          <a:xfrm>
            <a:off x="8319867" y="4372170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F3018E-6CE8-24A7-B717-D99FB2334DE7}"/>
              </a:ext>
            </a:extLst>
          </p:cNvPr>
          <p:cNvSpPr txBox="1"/>
          <p:nvPr/>
        </p:nvSpPr>
        <p:spPr>
          <a:xfrm>
            <a:off x="8852148" y="4363380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772CCF-8F90-747E-3DBB-E393C4B6A0C5}"/>
              </a:ext>
            </a:extLst>
          </p:cNvPr>
          <p:cNvSpPr txBox="1"/>
          <p:nvPr/>
        </p:nvSpPr>
        <p:spPr>
          <a:xfrm>
            <a:off x="9355982" y="4380349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03F8E6-E239-0827-E329-F40E72FD2ACA}"/>
              </a:ext>
            </a:extLst>
          </p:cNvPr>
          <p:cNvSpPr txBox="1"/>
          <p:nvPr/>
        </p:nvSpPr>
        <p:spPr>
          <a:xfrm>
            <a:off x="4597905" y="4996178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9B56DC-FC40-CBFB-2C4E-610568BFC0DC}"/>
              </a:ext>
            </a:extLst>
          </p:cNvPr>
          <p:cNvSpPr txBox="1"/>
          <p:nvPr/>
        </p:nvSpPr>
        <p:spPr>
          <a:xfrm>
            <a:off x="5104057" y="5002557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3203E2-408E-46C7-9AB3-AAAA35C32138}"/>
              </a:ext>
            </a:extLst>
          </p:cNvPr>
          <p:cNvSpPr txBox="1"/>
          <p:nvPr/>
        </p:nvSpPr>
        <p:spPr>
          <a:xfrm>
            <a:off x="5610209" y="5008936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264FF3-A2E3-1250-0240-50FF5A3390B5}"/>
              </a:ext>
            </a:extLst>
          </p:cNvPr>
          <p:cNvSpPr txBox="1"/>
          <p:nvPr/>
        </p:nvSpPr>
        <p:spPr>
          <a:xfrm>
            <a:off x="6116361" y="5015315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DE7D0D-B391-7D54-53BF-7F387C89D4E8}"/>
              </a:ext>
            </a:extLst>
          </p:cNvPr>
          <p:cNvSpPr txBox="1"/>
          <p:nvPr/>
        </p:nvSpPr>
        <p:spPr>
          <a:xfrm>
            <a:off x="6709193" y="4988028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387EBF-BD3B-FFD8-6A43-796865095DC9}"/>
              </a:ext>
            </a:extLst>
          </p:cNvPr>
          <p:cNvSpPr txBox="1"/>
          <p:nvPr/>
        </p:nvSpPr>
        <p:spPr>
          <a:xfrm>
            <a:off x="7738362" y="5014169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9D9D0F-B160-63B7-7D8C-FBFBF6FFBBF1}"/>
              </a:ext>
            </a:extLst>
          </p:cNvPr>
          <p:cNvSpPr txBox="1"/>
          <p:nvPr/>
        </p:nvSpPr>
        <p:spPr>
          <a:xfrm>
            <a:off x="8284625" y="5015315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E9FC31-F83F-3F01-90D1-360B7E62B58B}"/>
              </a:ext>
            </a:extLst>
          </p:cNvPr>
          <p:cNvSpPr txBox="1"/>
          <p:nvPr/>
        </p:nvSpPr>
        <p:spPr>
          <a:xfrm>
            <a:off x="8830888" y="5016461"/>
            <a:ext cx="386082" cy="59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B05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5477733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90821" y="62203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3314" y="4153798"/>
            <a:ext cx="3267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 Pre-listening </a:t>
            </a:r>
          </a:p>
        </p:txBody>
      </p:sp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DD5C55-DCB7-F9FC-22BE-368F289E6DB5}"/>
              </a:ext>
            </a:extLst>
          </p:cNvPr>
          <p:cNvSpPr/>
          <p:nvPr/>
        </p:nvSpPr>
        <p:spPr>
          <a:xfrm>
            <a:off x="110574" y="1185504"/>
            <a:ext cx="12081426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</a:t>
            </a:r>
            <a:r>
              <a:rPr lang="en-US" sz="3200" b="1" i="1" dirty="0">
                <a:solidFill>
                  <a:srgbClr val="0070C0"/>
                </a:solidFill>
              </a:rPr>
              <a:t>instruction</a:t>
            </a:r>
            <a:r>
              <a:rPr lang="en-US" sz="3200" i="1" dirty="0">
                <a:solidFill>
                  <a:srgbClr val="0070C0"/>
                </a:solidFill>
              </a:rPr>
              <a:t> and the </a:t>
            </a:r>
            <a:r>
              <a:rPr lang="en-US" sz="3200" b="1" i="1" dirty="0">
                <a:solidFill>
                  <a:srgbClr val="0070C0"/>
                </a:solidFill>
              </a:rPr>
              <a:t>question </a:t>
            </a:r>
            <a:r>
              <a:rPr lang="en-US" sz="3200" i="1" dirty="0">
                <a:solidFill>
                  <a:srgbClr val="0070C0"/>
                </a:solidFill>
              </a:rPr>
              <a:t>quickly:</a:t>
            </a:r>
          </a:p>
          <a:p>
            <a:pPr marL="571500" indent="-571500">
              <a:buFontTx/>
              <a:buChar char="-"/>
            </a:pPr>
            <a:r>
              <a:rPr lang="en-US" sz="3200" i="1" dirty="0">
                <a:solidFill>
                  <a:srgbClr val="0070C0"/>
                </a:solidFill>
              </a:rPr>
              <a:t>Underline key words. </a:t>
            </a:r>
          </a:p>
          <a:p>
            <a:pPr marL="571500" indent="-571500">
              <a:buFontTx/>
              <a:buChar char="-"/>
            </a:pPr>
            <a:r>
              <a:rPr lang="en-US" sz="3200" i="1" dirty="0">
                <a:solidFill>
                  <a:srgbClr val="0070C0"/>
                </a:solidFill>
              </a:rPr>
              <a:t>Read each option carefully and put a tick (✓). 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3AF070-0F3E-DD92-8F5E-81585F3C4383}"/>
              </a:ext>
            </a:extLst>
          </p:cNvPr>
          <p:cNvSpPr/>
          <p:nvPr/>
        </p:nvSpPr>
        <p:spPr>
          <a:xfrm>
            <a:off x="172528" y="598907"/>
            <a:ext cx="2469146" cy="5865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Pre-listening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0E355-D341-156A-5F47-08869CAC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3" y="2806516"/>
            <a:ext cx="11932407" cy="1078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F5A7C3-D18A-0B5D-76E4-353F33BB7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49" y="3791839"/>
            <a:ext cx="6179679" cy="258638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7BFABD-DCC7-2989-C8CE-814375BD512D}"/>
              </a:ext>
            </a:extLst>
          </p:cNvPr>
          <p:cNvCxnSpPr/>
          <p:nvPr/>
        </p:nvCxnSpPr>
        <p:spPr>
          <a:xfrm>
            <a:off x="5096029" y="4523969"/>
            <a:ext cx="14966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7F2E82-DCDF-9273-AB9F-EC5FA829BF10}"/>
              </a:ext>
            </a:extLst>
          </p:cNvPr>
          <p:cNvCxnSpPr>
            <a:cxnSpLocks/>
          </p:cNvCxnSpPr>
          <p:nvPr/>
        </p:nvCxnSpPr>
        <p:spPr>
          <a:xfrm>
            <a:off x="7427185" y="4523863"/>
            <a:ext cx="6782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F113DD-BC0E-07DB-C34B-B48B23790261}"/>
              </a:ext>
            </a:extLst>
          </p:cNvPr>
          <p:cNvCxnSpPr>
            <a:cxnSpLocks/>
          </p:cNvCxnSpPr>
          <p:nvPr/>
        </p:nvCxnSpPr>
        <p:spPr>
          <a:xfrm>
            <a:off x="3052740" y="4893627"/>
            <a:ext cx="19256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7712F8-F7CA-99B8-EB90-75E218FF2C83}"/>
              </a:ext>
            </a:extLst>
          </p:cNvPr>
          <p:cNvCxnSpPr>
            <a:cxnSpLocks/>
          </p:cNvCxnSpPr>
          <p:nvPr/>
        </p:nvCxnSpPr>
        <p:spPr>
          <a:xfrm>
            <a:off x="6253592" y="4873712"/>
            <a:ext cx="22582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3D6ECD-CC73-DCAB-D997-8E1D389FD474}"/>
              </a:ext>
            </a:extLst>
          </p:cNvPr>
          <p:cNvCxnSpPr>
            <a:cxnSpLocks/>
          </p:cNvCxnSpPr>
          <p:nvPr/>
        </p:nvCxnSpPr>
        <p:spPr>
          <a:xfrm>
            <a:off x="5210836" y="4899165"/>
            <a:ext cx="6335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21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90821" y="62203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3314" y="415379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While-listening </a:t>
            </a:r>
          </a:p>
        </p:txBody>
      </p:sp>
    </p:spTree>
    <p:extLst>
      <p:ext uri="{BB962C8B-B14F-4D97-AF65-F5344CB8AC3E}">
        <p14:creationId xmlns:p14="http://schemas.microsoft.com/office/powerpoint/2010/main" val="399842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1061</Words>
  <Application>Microsoft Office PowerPoint</Application>
  <PresentationFormat>Widescreen</PresentationFormat>
  <Paragraphs>234</Paragraphs>
  <Slides>31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139</cp:revision>
  <dcterms:created xsi:type="dcterms:W3CDTF">2023-02-01T04:45:54Z</dcterms:created>
  <dcterms:modified xsi:type="dcterms:W3CDTF">2023-03-21T16:45:25Z</dcterms:modified>
</cp:coreProperties>
</file>