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9" r:id="rId3"/>
    <p:sldId id="267" r:id="rId4"/>
    <p:sldId id="268" r:id="rId5"/>
    <p:sldId id="269" r:id="rId6"/>
    <p:sldId id="313" r:id="rId7"/>
    <p:sldId id="302" r:id="rId8"/>
    <p:sldId id="301" r:id="rId9"/>
    <p:sldId id="314" r:id="rId10"/>
    <p:sldId id="315" r:id="rId11"/>
    <p:sldId id="316" r:id="rId12"/>
    <p:sldId id="317" r:id="rId13"/>
    <p:sldId id="278" r:id="rId14"/>
    <p:sldId id="318" r:id="rId15"/>
    <p:sldId id="275" r:id="rId16"/>
    <p:sldId id="325" r:id="rId17"/>
    <p:sldId id="319" r:id="rId18"/>
    <p:sldId id="326" r:id="rId19"/>
    <p:sldId id="320" r:id="rId20"/>
    <p:sldId id="327" r:id="rId21"/>
    <p:sldId id="321" r:id="rId22"/>
    <p:sldId id="322" r:id="rId23"/>
    <p:sldId id="323" r:id="rId24"/>
    <p:sldId id="324" r:id="rId25"/>
    <p:sldId id="294" r:id="rId26"/>
    <p:sldId id="295" r:id="rId27"/>
    <p:sldId id="296" r:id="rId28"/>
    <p:sldId id="297" r:id="rId29"/>
    <p:sldId id="298" r:id="rId30"/>
    <p:sldId id="299" r:id="rId31"/>
    <p:sldId id="30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2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 Manh Quan" userId="2f984887-39f4-4368-93b5-b670e85212db" providerId="ADAL" clId="{9DD3D28D-1D2D-A642-8596-A14DB714CAE4}"/>
    <pc:docChg chg="undo redo custSel addSld delSld modSld sldOrd modMainMaster">
      <pc:chgData name="Le Manh Quan" userId="2f984887-39f4-4368-93b5-b670e85212db" providerId="ADAL" clId="{9DD3D28D-1D2D-A642-8596-A14DB714CAE4}" dt="2023-03-04T08:08:53.486" v="4371" actId="20577"/>
      <pc:docMkLst>
        <pc:docMk/>
      </pc:docMkLst>
      <pc:sldChg chg="addSp modSp add del mod">
        <pc:chgData name="Le Manh Quan" userId="2f984887-39f4-4368-93b5-b670e85212db" providerId="ADAL" clId="{9DD3D28D-1D2D-A642-8596-A14DB714CAE4}" dt="2023-03-04T07:44:35.381" v="3774" actId="2696"/>
        <pc:sldMkLst>
          <pc:docMk/>
          <pc:sldMk cId="1772680085" sldId="256"/>
        </pc:sldMkLst>
        <pc:spChg chg="add mod">
          <ac:chgData name="Le Manh Quan" userId="2f984887-39f4-4368-93b5-b670e85212db" providerId="ADAL" clId="{9DD3D28D-1D2D-A642-8596-A14DB714CAE4}" dt="2023-03-03T15:21:36.814" v="57" actId="20577"/>
          <ac:spMkLst>
            <pc:docMk/>
            <pc:sldMk cId="1772680085" sldId="256"/>
            <ac:spMk id="3" creationId="{93B42EFA-4397-55B3-A974-4E3715F7B680}"/>
          </ac:spMkLst>
        </pc:spChg>
      </pc:sldChg>
      <pc:sldChg chg="addSp delSp modSp add del mod">
        <pc:chgData name="Le Manh Quan" userId="2f984887-39f4-4368-93b5-b670e85212db" providerId="ADAL" clId="{9DD3D28D-1D2D-A642-8596-A14DB714CAE4}" dt="2023-03-03T15:26:41.770" v="119" actId="2696"/>
        <pc:sldMkLst>
          <pc:docMk/>
          <pc:sldMk cId="3254481467" sldId="259"/>
        </pc:sldMkLst>
        <pc:spChg chg="add del mod">
          <ac:chgData name="Le Manh Quan" userId="2f984887-39f4-4368-93b5-b670e85212db" providerId="ADAL" clId="{9DD3D28D-1D2D-A642-8596-A14DB714CAE4}" dt="2023-03-03T15:24:37.875" v="61"/>
          <ac:spMkLst>
            <pc:docMk/>
            <pc:sldMk cId="3254481467" sldId="259"/>
            <ac:spMk id="2" creationId="{A193E159-B472-5B9A-D48A-30CFE7239880}"/>
          </ac:spMkLst>
        </pc:spChg>
        <pc:spChg chg="mod">
          <ac:chgData name="Le Manh Quan" userId="2f984887-39f4-4368-93b5-b670e85212db" providerId="ADAL" clId="{9DD3D28D-1D2D-A642-8596-A14DB714CAE4}" dt="2023-03-03T15:24:30.053" v="58" actId="1076"/>
          <ac:spMkLst>
            <pc:docMk/>
            <pc:sldMk cId="3254481467" sldId="259"/>
            <ac:spMk id="9" creationId="{00000000-0000-0000-0000-000000000000}"/>
          </ac:spMkLst>
        </pc:spChg>
        <pc:spChg chg="mod">
          <ac:chgData name="Le Manh Quan" userId="2f984887-39f4-4368-93b5-b670e85212db" providerId="ADAL" clId="{9DD3D28D-1D2D-A642-8596-A14DB714CAE4}" dt="2023-03-03T15:24:30.053" v="58" actId="1076"/>
          <ac:spMkLst>
            <pc:docMk/>
            <pc:sldMk cId="3254481467" sldId="259"/>
            <ac:spMk id="12" creationId="{00000000-0000-0000-0000-000000000000}"/>
          </ac:spMkLst>
        </pc:spChg>
        <pc:spChg chg="mod">
          <ac:chgData name="Le Manh Quan" userId="2f984887-39f4-4368-93b5-b670e85212db" providerId="ADAL" clId="{9DD3D28D-1D2D-A642-8596-A14DB714CAE4}" dt="2023-03-03T15:24:30.053" v="58" actId="1076"/>
          <ac:spMkLst>
            <pc:docMk/>
            <pc:sldMk cId="3254481467" sldId="259"/>
            <ac:spMk id="13" creationId="{00000000-0000-0000-0000-000000000000}"/>
          </ac:spMkLst>
        </pc:spChg>
        <pc:spChg chg="mod">
          <ac:chgData name="Le Manh Quan" userId="2f984887-39f4-4368-93b5-b670e85212db" providerId="ADAL" clId="{9DD3D28D-1D2D-A642-8596-A14DB714CAE4}" dt="2023-03-03T15:24:30.053" v="58" actId="1076"/>
          <ac:spMkLst>
            <pc:docMk/>
            <pc:sldMk cId="3254481467" sldId="259"/>
            <ac:spMk id="14" creationId="{00000000-0000-0000-0000-000000000000}"/>
          </ac:spMkLst>
        </pc:spChg>
        <pc:spChg chg="mod">
          <ac:chgData name="Le Manh Quan" userId="2f984887-39f4-4368-93b5-b670e85212db" providerId="ADAL" clId="{9DD3D28D-1D2D-A642-8596-A14DB714CAE4}" dt="2023-03-03T15:24:30.053" v="58" actId="1076"/>
          <ac:spMkLst>
            <pc:docMk/>
            <pc:sldMk cId="3254481467" sldId="259"/>
            <ac:spMk id="15" creationId="{00000000-0000-0000-0000-000000000000}"/>
          </ac:spMkLst>
        </pc:spChg>
        <pc:spChg chg="mod">
          <ac:chgData name="Le Manh Quan" userId="2f984887-39f4-4368-93b5-b670e85212db" providerId="ADAL" clId="{9DD3D28D-1D2D-A642-8596-A14DB714CAE4}" dt="2023-03-03T15:24:30.053" v="58" actId="1076"/>
          <ac:spMkLst>
            <pc:docMk/>
            <pc:sldMk cId="3254481467" sldId="259"/>
            <ac:spMk id="16" creationId="{00000000-0000-0000-0000-000000000000}"/>
          </ac:spMkLst>
        </pc:spChg>
      </pc:sldChg>
      <pc:sldChg chg="del">
        <pc:chgData name="Le Manh Quan" userId="2f984887-39f4-4368-93b5-b670e85212db" providerId="ADAL" clId="{9DD3D28D-1D2D-A642-8596-A14DB714CAE4}" dt="2023-03-03T15:26:37.533" v="113" actId="2696"/>
        <pc:sldMkLst>
          <pc:docMk/>
          <pc:sldMk cId="3660979702" sldId="260"/>
        </pc:sldMkLst>
      </pc:sldChg>
      <pc:sldChg chg="add del">
        <pc:chgData name="Le Manh Quan" userId="2f984887-39f4-4368-93b5-b670e85212db" providerId="ADAL" clId="{9DD3D28D-1D2D-A642-8596-A14DB714CAE4}" dt="2023-03-03T15:29:11.216" v="149" actId="2696"/>
        <pc:sldMkLst>
          <pc:docMk/>
          <pc:sldMk cId="1398280907" sldId="261"/>
        </pc:sldMkLst>
      </pc:sldChg>
      <pc:sldChg chg="add del">
        <pc:chgData name="Le Manh Quan" userId="2f984887-39f4-4368-93b5-b670e85212db" providerId="ADAL" clId="{9DD3D28D-1D2D-A642-8596-A14DB714CAE4}" dt="2023-03-03T15:29:12.259" v="151" actId="2696"/>
        <pc:sldMkLst>
          <pc:docMk/>
          <pc:sldMk cId="3706370763" sldId="262"/>
        </pc:sldMkLst>
      </pc:sldChg>
      <pc:sldChg chg="add del">
        <pc:chgData name="Le Manh Quan" userId="2f984887-39f4-4368-93b5-b670e85212db" providerId="ADAL" clId="{9DD3D28D-1D2D-A642-8596-A14DB714CAE4}" dt="2023-03-03T15:29:13.075" v="153" actId="2696"/>
        <pc:sldMkLst>
          <pc:docMk/>
          <pc:sldMk cId="582695584" sldId="263"/>
        </pc:sldMkLst>
      </pc:sldChg>
      <pc:sldChg chg="add del">
        <pc:chgData name="Le Manh Quan" userId="2f984887-39f4-4368-93b5-b670e85212db" providerId="ADAL" clId="{9DD3D28D-1D2D-A642-8596-A14DB714CAE4}" dt="2023-03-03T15:29:13.808" v="155" actId="2696"/>
        <pc:sldMkLst>
          <pc:docMk/>
          <pc:sldMk cId="3534757597" sldId="264"/>
        </pc:sldMkLst>
      </pc:sldChg>
      <pc:sldChg chg="del">
        <pc:chgData name="Le Manh Quan" userId="2f984887-39f4-4368-93b5-b670e85212db" providerId="ADAL" clId="{9DD3D28D-1D2D-A642-8596-A14DB714CAE4}" dt="2023-03-03T15:29:14.460" v="157" actId="2696"/>
        <pc:sldMkLst>
          <pc:docMk/>
          <pc:sldMk cId="3722111596" sldId="265"/>
        </pc:sldMkLst>
      </pc:sldChg>
      <pc:sldChg chg="add del">
        <pc:chgData name="Le Manh Quan" userId="2f984887-39f4-4368-93b5-b670e85212db" providerId="ADAL" clId="{9DD3D28D-1D2D-A642-8596-A14DB714CAE4}" dt="2023-03-03T15:29:08.626" v="147" actId="2696"/>
        <pc:sldMkLst>
          <pc:docMk/>
          <pc:sldMk cId="3532618564" sldId="266"/>
        </pc:sldMkLst>
      </pc:sldChg>
      <pc:sldChg chg="modSp mod">
        <pc:chgData name="Le Manh Quan" userId="2f984887-39f4-4368-93b5-b670e85212db" providerId="ADAL" clId="{9DD3D28D-1D2D-A642-8596-A14DB714CAE4}" dt="2023-03-04T08:02:44.240" v="4364" actId="20577"/>
        <pc:sldMkLst>
          <pc:docMk/>
          <pc:sldMk cId="3407293652" sldId="267"/>
        </pc:sldMkLst>
        <pc:spChg chg="mod">
          <ac:chgData name="Le Manh Quan" userId="2f984887-39f4-4368-93b5-b670e85212db" providerId="ADAL" clId="{9DD3D28D-1D2D-A642-8596-A14DB714CAE4}" dt="2023-03-04T08:02:44.240" v="4364" actId="20577"/>
          <ac:spMkLst>
            <pc:docMk/>
            <pc:sldMk cId="3407293652" sldId="267"/>
            <ac:spMk id="3" creationId="{00000000-0000-0000-0000-000000000000}"/>
          </ac:spMkLst>
        </pc:spChg>
        <pc:picChg chg="mod">
          <ac:chgData name="Le Manh Quan" userId="2f984887-39f4-4368-93b5-b670e85212db" providerId="ADAL" clId="{9DD3D28D-1D2D-A642-8596-A14DB714CAE4}" dt="2023-03-03T15:31:39.709" v="292" actId="1076"/>
          <ac:picMkLst>
            <pc:docMk/>
            <pc:sldMk cId="3407293652" sldId="267"/>
            <ac:picMk id="2" creationId="{00000000-0000-0000-0000-000000000000}"/>
          </ac:picMkLst>
        </pc:picChg>
      </pc:sldChg>
      <pc:sldChg chg="modSp mod">
        <pc:chgData name="Le Manh Quan" userId="2f984887-39f4-4368-93b5-b670e85212db" providerId="ADAL" clId="{9DD3D28D-1D2D-A642-8596-A14DB714CAE4}" dt="2023-03-03T15:35:29.601" v="436" actId="1076"/>
        <pc:sldMkLst>
          <pc:docMk/>
          <pc:sldMk cId="10513741" sldId="268"/>
        </pc:sldMkLst>
        <pc:spChg chg="mod">
          <ac:chgData name="Le Manh Quan" userId="2f984887-39f4-4368-93b5-b670e85212db" providerId="ADAL" clId="{9DD3D28D-1D2D-A642-8596-A14DB714CAE4}" dt="2023-03-03T15:35:29.601" v="436" actId="1076"/>
          <ac:spMkLst>
            <pc:docMk/>
            <pc:sldMk cId="10513741" sldId="268"/>
            <ac:spMk id="3" creationId="{00000000-0000-0000-0000-000000000000}"/>
          </ac:spMkLst>
        </pc:spChg>
        <pc:picChg chg="mod">
          <ac:chgData name="Le Manh Quan" userId="2f984887-39f4-4368-93b5-b670e85212db" providerId="ADAL" clId="{9DD3D28D-1D2D-A642-8596-A14DB714CAE4}" dt="2023-03-03T15:32:15.407" v="298" actId="1076"/>
          <ac:picMkLst>
            <pc:docMk/>
            <pc:sldMk cId="10513741" sldId="268"/>
            <ac:picMk id="2" creationId="{00000000-0000-0000-0000-000000000000}"/>
          </ac:picMkLst>
        </pc:picChg>
      </pc:sldChg>
      <pc:sldChg chg="del">
        <pc:chgData name="Le Manh Quan" userId="2f984887-39f4-4368-93b5-b670e85212db" providerId="ADAL" clId="{9DD3D28D-1D2D-A642-8596-A14DB714CAE4}" dt="2023-03-04T07:43:37.555" v="3765" actId="2696"/>
        <pc:sldMkLst>
          <pc:docMk/>
          <pc:sldMk cId="3573960716" sldId="270"/>
        </pc:sldMkLst>
      </pc:sldChg>
      <pc:sldChg chg="del">
        <pc:chgData name="Le Manh Quan" userId="2f984887-39f4-4368-93b5-b670e85212db" providerId="ADAL" clId="{9DD3D28D-1D2D-A642-8596-A14DB714CAE4}" dt="2023-03-04T07:43:38.191" v="3766" actId="2696"/>
        <pc:sldMkLst>
          <pc:docMk/>
          <pc:sldMk cId="2740322828" sldId="271"/>
        </pc:sldMkLst>
      </pc:sldChg>
      <pc:sldChg chg="del">
        <pc:chgData name="Le Manh Quan" userId="2f984887-39f4-4368-93b5-b670e85212db" providerId="ADAL" clId="{9DD3D28D-1D2D-A642-8596-A14DB714CAE4}" dt="2023-03-04T07:43:38.834" v="3767" actId="2696"/>
        <pc:sldMkLst>
          <pc:docMk/>
          <pc:sldMk cId="18009150" sldId="272"/>
        </pc:sldMkLst>
      </pc:sldChg>
      <pc:sldChg chg="del">
        <pc:chgData name="Le Manh Quan" userId="2f984887-39f4-4368-93b5-b670e85212db" providerId="ADAL" clId="{9DD3D28D-1D2D-A642-8596-A14DB714CAE4}" dt="2023-03-04T07:43:43.726" v="3768" actId="2696"/>
        <pc:sldMkLst>
          <pc:docMk/>
          <pc:sldMk cId="3618000826" sldId="273"/>
        </pc:sldMkLst>
      </pc:sldChg>
      <pc:sldChg chg="del">
        <pc:chgData name="Le Manh Quan" userId="2f984887-39f4-4368-93b5-b670e85212db" providerId="ADAL" clId="{9DD3D28D-1D2D-A642-8596-A14DB714CAE4}" dt="2023-03-04T07:44:33.153" v="3771" actId="2696"/>
        <pc:sldMkLst>
          <pc:docMk/>
          <pc:sldMk cId="350415168" sldId="274"/>
        </pc:sldMkLst>
      </pc:sldChg>
      <pc:sldChg chg="modSp mod ord">
        <pc:chgData name="Le Manh Quan" userId="2f984887-39f4-4368-93b5-b670e85212db" providerId="ADAL" clId="{9DD3D28D-1D2D-A642-8596-A14DB714CAE4}" dt="2023-03-04T05:19:09.387" v="2733" actId="1076"/>
        <pc:sldMkLst>
          <pc:docMk/>
          <pc:sldMk cId="1809424978" sldId="275"/>
        </pc:sldMkLst>
        <pc:spChg chg="mod">
          <ac:chgData name="Le Manh Quan" userId="2f984887-39f4-4368-93b5-b670e85212db" providerId="ADAL" clId="{9DD3D28D-1D2D-A642-8596-A14DB714CAE4}" dt="2023-03-04T05:19:09.387" v="2733" actId="1076"/>
          <ac:spMkLst>
            <pc:docMk/>
            <pc:sldMk cId="1809424978" sldId="275"/>
            <ac:spMk id="3" creationId="{00000000-0000-0000-0000-000000000000}"/>
          </ac:spMkLst>
        </pc:spChg>
        <pc:picChg chg="mod">
          <ac:chgData name="Le Manh Quan" userId="2f984887-39f4-4368-93b5-b670e85212db" providerId="ADAL" clId="{9DD3D28D-1D2D-A642-8596-A14DB714CAE4}" dt="2023-03-04T05:13:51.324" v="2708" actId="1076"/>
          <ac:picMkLst>
            <pc:docMk/>
            <pc:sldMk cId="1809424978" sldId="275"/>
            <ac:picMk id="2" creationId="{00000000-0000-0000-0000-000000000000}"/>
          </ac:picMkLst>
        </pc:picChg>
      </pc:sldChg>
      <pc:sldChg chg="del">
        <pc:chgData name="Le Manh Quan" userId="2f984887-39f4-4368-93b5-b670e85212db" providerId="ADAL" clId="{9DD3D28D-1D2D-A642-8596-A14DB714CAE4}" dt="2023-03-04T07:45:26.027" v="3777" actId="2696"/>
        <pc:sldMkLst>
          <pc:docMk/>
          <pc:sldMk cId="1863352659" sldId="276"/>
        </pc:sldMkLst>
      </pc:sldChg>
      <pc:sldChg chg="del">
        <pc:chgData name="Le Manh Quan" userId="2f984887-39f4-4368-93b5-b670e85212db" providerId="ADAL" clId="{9DD3D28D-1D2D-A642-8596-A14DB714CAE4}" dt="2023-03-04T07:49:40.255" v="3982" actId="2696"/>
        <pc:sldMkLst>
          <pc:docMk/>
          <pc:sldMk cId="4007998167" sldId="277"/>
        </pc:sldMkLst>
      </pc:sldChg>
      <pc:sldChg chg="addSp delSp modSp mod ord delAnim modAnim">
        <pc:chgData name="Le Manh Quan" userId="2f984887-39f4-4368-93b5-b670e85212db" providerId="ADAL" clId="{9DD3D28D-1D2D-A642-8596-A14DB714CAE4}" dt="2023-03-04T04:35:11.982" v="1757" actId="1076"/>
        <pc:sldMkLst>
          <pc:docMk/>
          <pc:sldMk cId="3792646438" sldId="278"/>
        </pc:sldMkLst>
        <pc:spChg chg="mod">
          <ac:chgData name="Le Manh Quan" userId="2f984887-39f4-4368-93b5-b670e85212db" providerId="ADAL" clId="{9DD3D28D-1D2D-A642-8596-A14DB714CAE4}" dt="2023-03-04T02:07:09.969" v="717" actId="1076"/>
          <ac:spMkLst>
            <pc:docMk/>
            <pc:sldMk cId="3792646438" sldId="278"/>
            <ac:spMk id="2" creationId="{00000000-0000-0000-0000-000000000000}"/>
          </ac:spMkLst>
        </pc:spChg>
        <pc:spChg chg="mod">
          <ac:chgData name="Le Manh Quan" userId="2f984887-39f4-4368-93b5-b670e85212db" providerId="ADAL" clId="{9DD3D28D-1D2D-A642-8596-A14DB714CAE4}" dt="2023-03-04T02:19:53.927" v="1058" actId="20577"/>
          <ac:spMkLst>
            <pc:docMk/>
            <pc:sldMk cId="3792646438" sldId="278"/>
            <ac:spMk id="9" creationId="{00000000-0000-0000-0000-000000000000}"/>
          </ac:spMkLst>
        </pc:spChg>
        <pc:spChg chg="mod">
          <ac:chgData name="Le Manh Quan" userId="2f984887-39f4-4368-93b5-b670e85212db" providerId="ADAL" clId="{9DD3D28D-1D2D-A642-8596-A14DB714CAE4}" dt="2023-03-04T02:19:17.458" v="1035" actId="20577"/>
          <ac:spMkLst>
            <pc:docMk/>
            <pc:sldMk cId="3792646438" sldId="278"/>
            <ac:spMk id="10" creationId="{00000000-0000-0000-0000-000000000000}"/>
          </ac:spMkLst>
        </pc:spChg>
        <pc:spChg chg="mod">
          <ac:chgData name="Le Manh Quan" userId="2f984887-39f4-4368-93b5-b670e85212db" providerId="ADAL" clId="{9DD3D28D-1D2D-A642-8596-A14DB714CAE4}" dt="2023-03-04T02:18:28.913" v="1000" actId="20577"/>
          <ac:spMkLst>
            <pc:docMk/>
            <pc:sldMk cId="3792646438" sldId="278"/>
            <ac:spMk id="11" creationId="{00000000-0000-0000-0000-000000000000}"/>
          </ac:spMkLst>
        </pc:spChg>
        <pc:spChg chg="mod">
          <ac:chgData name="Le Manh Quan" userId="2f984887-39f4-4368-93b5-b670e85212db" providerId="ADAL" clId="{9DD3D28D-1D2D-A642-8596-A14DB714CAE4}" dt="2023-03-04T02:17:03.273" v="975" actId="20577"/>
          <ac:spMkLst>
            <pc:docMk/>
            <pc:sldMk cId="3792646438" sldId="278"/>
            <ac:spMk id="12" creationId="{00000000-0000-0000-0000-000000000000}"/>
          </ac:spMkLst>
        </pc:spChg>
        <pc:spChg chg="mod">
          <ac:chgData name="Le Manh Quan" userId="2f984887-39f4-4368-93b5-b670e85212db" providerId="ADAL" clId="{9DD3D28D-1D2D-A642-8596-A14DB714CAE4}" dt="2023-03-04T04:35:11.982" v="1757" actId="1076"/>
          <ac:spMkLst>
            <pc:docMk/>
            <pc:sldMk cId="3792646438" sldId="278"/>
            <ac:spMk id="13" creationId="{00000000-0000-0000-0000-000000000000}"/>
          </ac:spMkLst>
        </pc:spChg>
        <pc:spChg chg="mod">
          <ac:chgData name="Le Manh Quan" userId="2f984887-39f4-4368-93b5-b670e85212db" providerId="ADAL" clId="{9DD3D28D-1D2D-A642-8596-A14DB714CAE4}" dt="2023-03-04T02:14:19.992" v="890" actId="20577"/>
          <ac:spMkLst>
            <pc:docMk/>
            <pc:sldMk cId="3792646438" sldId="278"/>
            <ac:spMk id="14" creationId="{00000000-0000-0000-0000-000000000000}"/>
          </ac:spMkLst>
        </pc:spChg>
        <pc:spChg chg="mod">
          <ac:chgData name="Le Manh Quan" userId="2f984887-39f4-4368-93b5-b670e85212db" providerId="ADAL" clId="{9DD3D28D-1D2D-A642-8596-A14DB714CAE4}" dt="2023-03-04T02:42:50.108" v="1287" actId="1076"/>
          <ac:spMkLst>
            <pc:docMk/>
            <pc:sldMk cId="3792646438" sldId="278"/>
            <ac:spMk id="15" creationId="{00000000-0000-0000-0000-000000000000}"/>
          </ac:spMkLst>
        </pc:spChg>
        <pc:spChg chg="add mod">
          <ac:chgData name="Le Manh Quan" userId="2f984887-39f4-4368-93b5-b670e85212db" providerId="ADAL" clId="{9DD3D28D-1D2D-A642-8596-A14DB714CAE4}" dt="2023-03-04T02:20:28.620" v="1071" actId="20577"/>
          <ac:spMkLst>
            <pc:docMk/>
            <pc:sldMk cId="3792646438" sldId="278"/>
            <ac:spMk id="16" creationId="{C8B8C627-C91C-5C4C-CE32-C5F456451579}"/>
          </ac:spMkLst>
        </pc:spChg>
        <pc:spChg chg="add mod">
          <ac:chgData name="Le Manh Quan" userId="2f984887-39f4-4368-93b5-b670e85212db" providerId="ADAL" clId="{9DD3D28D-1D2D-A642-8596-A14DB714CAE4}" dt="2023-03-04T02:21:02.525" v="1101" actId="20577"/>
          <ac:spMkLst>
            <pc:docMk/>
            <pc:sldMk cId="3792646438" sldId="278"/>
            <ac:spMk id="17" creationId="{68AADBD9-99DE-612C-CEE9-CFB4E9E65A02}"/>
          </ac:spMkLst>
        </pc:spChg>
        <pc:spChg chg="add mod">
          <ac:chgData name="Le Manh Quan" userId="2f984887-39f4-4368-93b5-b670e85212db" providerId="ADAL" clId="{9DD3D28D-1D2D-A642-8596-A14DB714CAE4}" dt="2023-03-04T02:21:43.298" v="1125" actId="20577"/>
          <ac:spMkLst>
            <pc:docMk/>
            <pc:sldMk cId="3792646438" sldId="278"/>
            <ac:spMk id="18" creationId="{ED3AACFC-5D0D-80C3-58D4-9E50E7F8302E}"/>
          </ac:spMkLst>
        </pc:spChg>
        <pc:picChg chg="del mod">
          <ac:chgData name="Le Manh Quan" userId="2f984887-39f4-4368-93b5-b670e85212db" providerId="ADAL" clId="{9DD3D28D-1D2D-A642-8596-A14DB714CAE4}" dt="2023-03-04T02:05:08.650" v="592" actId="478"/>
          <ac:picMkLst>
            <pc:docMk/>
            <pc:sldMk cId="3792646438" sldId="278"/>
            <ac:picMk id="3" creationId="{00000000-0000-0000-0000-000000000000}"/>
          </ac:picMkLst>
        </pc:picChg>
        <pc:picChg chg="del mod">
          <ac:chgData name="Le Manh Quan" userId="2f984887-39f4-4368-93b5-b670e85212db" providerId="ADAL" clId="{9DD3D28D-1D2D-A642-8596-A14DB714CAE4}" dt="2023-03-04T02:05:08.650" v="592" actId="478"/>
          <ac:picMkLst>
            <pc:docMk/>
            <pc:sldMk cId="3792646438" sldId="278"/>
            <ac:picMk id="4" creationId="{00000000-0000-0000-0000-000000000000}"/>
          </ac:picMkLst>
        </pc:picChg>
        <pc:picChg chg="del mod">
          <ac:chgData name="Le Manh Quan" userId="2f984887-39f4-4368-93b5-b670e85212db" providerId="ADAL" clId="{9DD3D28D-1D2D-A642-8596-A14DB714CAE4}" dt="2023-03-04T02:05:11.674" v="593" actId="478"/>
          <ac:picMkLst>
            <pc:docMk/>
            <pc:sldMk cId="3792646438" sldId="278"/>
            <ac:picMk id="5" creationId="{00000000-0000-0000-0000-000000000000}"/>
          </ac:picMkLst>
        </pc:picChg>
        <pc:picChg chg="del mod">
          <ac:chgData name="Le Manh Quan" userId="2f984887-39f4-4368-93b5-b670e85212db" providerId="ADAL" clId="{9DD3D28D-1D2D-A642-8596-A14DB714CAE4}" dt="2023-03-04T02:05:08.650" v="592" actId="478"/>
          <ac:picMkLst>
            <pc:docMk/>
            <pc:sldMk cId="3792646438" sldId="278"/>
            <ac:picMk id="6" creationId="{00000000-0000-0000-0000-000000000000}"/>
          </ac:picMkLst>
        </pc:picChg>
        <pc:picChg chg="del mod">
          <ac:chgData name="Le Manh Quan" userId="2f984887-39f4-4368-93b5-b670e85212db" providerId="ADAL" clId="{9DD3D28D-1D2D-A642-8596-A14DB714CAE4}" dt="2023-03-04T02:05:08.650" v="592" actId="478"/>
          <ac:picMkLst>
            <pc:docMk/>
            <pc:sldMk cId="3792646438" sldId="278"/>
            <ac:picMk id="7" creationId="{00000000-0000-0000-0000-000000000000}"/>
          </ac:picMkLst>
        </pc:picChg>
        <pc:picChg chg="del mod">
          <ac:chgData name="Le Manh Quan" userId="2f984887-39f4-4368-93b5-b670e85212db" providerId="ADAL" clId="{9DD3D28D-1D2D-A642-8596-A14DB714CAE4}" dt="2023-03-04T02:05:14.600" v="594" actId="478"/>
          <ac:picMkLst>
            <pc:docMk/>
            <pc:sldMk cId="3792646438" sldId="278"/>
            <ac:picMk id="8" creationId="{00000000-0000-0000-0000-000000000000}"/>
          </ac:picMkLst>
        </pc:picChg>
        <pc:picChg chg="add del mod">
          <ac:chgData name="Le Manh Quan" userId="2f984887-39f4-4368-93b5-b670e85212db" providerId="ADAL" clId="{9DD3D28D-1D2D-A642-8596-A14DB714CAE4}" dt="2023-03-04T02:40:07.126" v="1261" actId="478"/>
          <ac:picMkLst>
            <pc:docMk/>
            <pc:sldMk cId="3792646438" sldId="278"/>
            <ac:picMk id="19" creationId="{F01529AE-FF80-19D5-A0DC-6AEF62DEFA5D}"/>
          </ac:picMkLst>
        </pc:picChg>
        <pc:picChg chg="add del mod">
          <ac:chgData name="Le Manh Quan" userId="2f984887-39f4-4368-93b5-b670e85212db" providerId="ADAL" clId="{9DD3D28D-1D2D-A642-8596-A14DB714CAE4}" dt="2023-03-04T02:40:07.126" v="1261" actId="478"/>
          <ac:picMkLst>
            <pc:docMk/>
            <pc:sldMk cId="3792646438" sldId="278"/>
            <ac:picMk id="20" creationId="{AD7AE246-719E-F561-5C2B-11CABFC3D8FD}"/>
          </ac:picMkLst>
        </pc:picChg>
        <pc:picChg chg="add del mod">
          <ac:chgData name="Le Manh Quan" userId="2f984887-39f4-4368-93b5-b670e85212db" providerId="ADAL" clId="{9DD3D28D-1D2D-A642-8596-A14DB714CAE4}" dt="2023-03-04T02:40:07.126" v="1261" actId="478"/>
          <ac:picMkLst>
            <pc:docMk/>
            <pc:sldMk cId="3792646438" sldId="278"/>
            <ac:picMk id="21" creationId="{8A26D435-A47E-5032-16AC-A0E8BE45D234}"/>
          </ac:picMkLst>
        </pc:picChg>
        <pc:picChg chg="add del mod">
          <ac:chgData name="Le Manh Quan" userId="2f984887-39f4-4368-93b5-b670e85212db" providerId="ADAL" clId="{9DD3D28D-1D2D-A642-8596-A14DB714CAE4}" dt="2023-03-04T02:40:07.126" v="1261" actId="478"/>
          <ac:picMkLst>
            <pc:docMk/>
            <pc:sldMk cId="3792646438" sldId="278"/>
            <ac:picMk id="22" creationId="{B4C412D3-8517-C2CC-AB5B-0CD27AA1C5B5}"/>
          </ac:picMkLst>
        </pc:picChg>
        <pc:picChg chg="add del mod">
          <ac:chgData name="Le Manh Quan" userId="2f984887-39f4-4368-93b5-b670e85212db" providerId="ADAL" clId="{9DD3D28D-1D2D-A642-8596-A14DB714CAE4}" dt="2023-03-04T02:40:07.126" v="1261" actId="478"/>
          <ac:picMkLst>
            <pc:docMk/>
            <pc:sldMk cId="3792646438" sldId="278"/>
            <ac:picMk id="23" creationId="{19DECBA1-A173-008E-CDED-AB59747AB0A8}"/>
          </ac:picMkLst>
        </pc:picChg>
        <pc:picChg chg="add del mod">
          <ac:chgData name="Le Manh Quan" userId="2f984887-39f4-4368-93b5-b670e85212db" providerId="ADAL" clId="{9DD3D28D-1D2D-A642-8596-A14DB714CAE4}" dt="2023-03-04T02:40:07.126" v="1261" actId="478"/>
          <ac:picMkLst>
            <pc:docMk/>
            <pc:sldMk cId="3792646438" sldId="278"/>
            <ac:picMk id="24" creationId="{3E755B21-1881-E9B1-5FA2-A72370F92A48}"/>
          </ac:picMkLst>
        </pc:picChg>
        <pc:picChg chg="add del mod">
          <ac:chgData name="Le Manh Quan" userId="2f984887-39f4-4368-93b5-b670e85212db" providerId="ADAL" clId="{9DD3D28D-1D2D-A642-8596-A14DB714CAE4}" dt="2023-03-04T02:40:07.126" v="1261" actId="478"/>
          <ac:picMkLst>
            <pc:docMk/>
            <pc:sldMk cId="3792646438" sldId="278"/>
            <ac:picMk id="25" creationId="{96B616B5-75D5-E29E-9A92-C11178F5F818}"/>
          </ac:picMkLst>
        </pc:picChg>
        <pc:picChg chg="add del mod">
          <ac:chgData name="Le Manh Quan" userId="2f984887-39f4-4368-93b5-b670e85212db" providerId="ADAL" clId="{9DD3D28D-1D2D-A642-8596-A14DB714CAE4}" dt="2023-03-04T02:40:07.126" v="1261" actId="478"/>
          <ac:picMkLst>
            <pc:docMk/>
            <pc:sldMk cId="3792646438" sldId="278"/>
            <ac:picMk id="26" creationId="{0BFAB0C1-EB05-E48A-7D2B-601474AF5CB2}"/>
          </ac:picMkLst>
        </pc:picChg>
        <pc:picChg chg="add del mod">
          <ac:chgData name="Le Manh Quan" userId="2f984887-39f4-4368-93b5-b670e85212db" providerId="ADAL" clId="{9DD3D28D-1D2D-A642-8596-A14DB714CAE4}" dt="2023-03-04T02:40:07.126" v="1261" actId="478"/>
          <ac:picMkLst>
            <pc:docMk/>
            <pc:sldMk cId="3792646438" sldId="278"/>
            <ac:picMk id="27" creationId="{35397126-8F41-F806-B9A9-C5C4C73746E3}"/>
          </ac:picMkLst>
        </pc:picChg>
        <pc:picChg chg="add del mod">
          <ac:chgData name="Le Manh Quan" userId="2f984887-39f4-4368-93b5-b670e85212db" providerId="ADAL" clId="{9DD3D28D-1D2D-A642-8596-A14DB714CAE4}" dt="2023-03-04T02:40:07.126" v="1261" actId="478"/>
          <ac:picMkLst>
            <pc:docMk/>
            <pc:sldMk cId="3792646438" sldId="278"/>
            <ac:picMk id="28" creationId="{D97539B9-68B2-A9FD-7F02-6B05F90EA069}"/>
          </ac:picMkLst>
        </pc:picChg>
        <pc:picChg chg="add del mod">
          <ac:chgData name="Le Manh Quan" userId="2f984887-39f4-4368-93b5-b670e85212db" providerId="ADAL" clId="{9DD3D28D-1D2D-A642-8596-A14DB714CAE4}" dt="2023-03-04T02:39:35.827" v="1258" actId="21"/>
          <ac:picMkLst>
            <pc:docMk/>
            <pc:sldMk cId="3792646438" sldId="278"/>
            <ac:picMk id="29" creationId="{1B4180E2-DCAD-E5A5-B7F7-C4ECA6AB02BF}"/>
          </ac:picMkLst>
        </pc:picChg>
        <pc:picChg chg="add mod">
          <ac:chgData name="Le Manh Quan" userId="2f984887-39f4-4368-93b5-b670e85212db" providerId="ADAL" clId="{9DD3D28D-1D2D-A642-8596-A14DB714CAE4}" dt="2023-03-04T02:40:38.787" v="1266" actId="1076"/>
          <ac:picMkLst>
            <pc:docMk/>
            <pc:sldMk cId="3792646438" sldId="278"/>
            <ac:picMk id="30" creationId="{24696BE2-A343-8F3A-DDCD-B5615E2C690E}"/>
          </ac:picMkLst>
        </pc:picChg>
        <pc:picChg chg="add mod">
          <ac:chgData name="Le Manh Quan" userId="2f984887-39f4-4368-93b5-b670e85212db" providerId="ADAL" clId="{9DD3D28D-1D2D-A642-8596-A14DB714CAE4}" dt="2023-03-04T02:40:38.787" v="1266" actId="1076"/>
          <ac:picMkLst>
            <pc:docMk/>
            <pc:sldMk cId="3792646438" sldId="278"/>
            <ac:picMk id="31" creationId="{ABD41BF2-59A7-2A58-EF20-A27EA4837CEA}"/>
          </ac:picMkLst>
        </pc:picChg>
        <pc:picChg chg="add mod">
          <ac:chgData name="Le Manh Quan" userId="2f984887-39f4-4368-93b5-b670e85212db" providerId="ADAL" clId="{9DD3D28D-1D2D-A642-8596-A14DB714CAE4}" dt="2023-03-04T02:40:38.787" v="1266" actId="1076"/>
          <ac:picMkLst>
            <pc:docMk/>
            <pc:sldMk cId="3792646438" sldId="278"/>
            <ac:picMk id="32" creationId="{F406F99A-EA48-4138-D16E-F0AEEB737DC7}"/>
          </ac:picMkLst>
        </pc:picChg>
        <pc:picChg chg="add mod">
          <ac:chgData name="Le Manh Quan" userId="2f984887-39f4-4368-93b5-b670e85212db" providerId="ADAL" clId="{9DD3D28D-1D2D-A642-8596-A14DB714CAE4}" dt="2023-03-04T02:40:38.787" v="1266" actId="1076"/>
          <ac:picMkLst>
            <pc:docMk/>
            <pc:sldMk cId="3792646438" sldId="278"/>
            <ac:picMk id="33" creationId="{08D7651D-63C2-D6E8-9640-0B6D2603F0D3}"/>
          </ac:picMkLst>
        </pc:picChg>
        <pc:picChg chg="add mod">
          <ac:chgData name="Le Manh Quan" userId="2f984887-39f4-4368-93b5-b670e85212db" providerId="ADAL" clId="{9DD3D28D-1D2D-A642-8596-A14DB714CAE4}" dt="2023-03-04T02:40:38.787" v="1266" actId="1076"/>
          <ac:picMkLst>
            <pc:docMk/>
            <pc:sldMk cId="3792646438" sldId="278"/>
            <ac:picMk id="34" creationId="{0F44B53D-1177-D6A0-A11F-559D63B5DAC8}"/>
          </ac:picMkLst>
        </pc:picChg>
        <pc:picChg chg="add mod">
          <ac:chgData name="Le Manh Quan" userId="2f984887-39f4-4368-93b5-b670e85212db" providerId="ADAL" clId="{9DD3D28D-1D2D-A642-8596-A14DB714CAE4}" dt="2023-03-04T02:40:38.787" v="1266" actId="1076"/>
          <ac:picMkLst>
            <pc:docMk/>
            <pc:sldMk cId="3792646438" sldId="278"/>
            <ac:picMk id="35" creationId="{7B5B56CB-2F2A-95C9-53D2-FA5AE0157839}"/>
          </ac:picMkLst>
        </pc:picChg>
        <pc:picChg chg="add mod">
          <ac:chgData name="Le Manh Quan" userId="2f984887-39f4-4368-93b5-b670e85212db" providerId="ADAL" clId="{9DD3D28D-1D2D-A642-8596-A14DB714CAE4}" dt="2023-03-04T02:40:38.787" v="1266" actId="1076"/>
          <ac:picMkLst>
            <pc:docMk/>
            <pc:sldMk cId="3792646438" sldId="278"/>
            <ac:picMk id="36" creationId="{A429F49E-45A6-FBED-4509-0411D0935EB6}"/>
          </ac:picMkLst>
        </pc:picChg>
        <pc:picChg chg="add mod">
          <ac:chgData name="Le Manh Quan" userId="2f984887-39f4-4368-93b5-b670e85212db" providerId="ADAL" clId="{9DD3D28D-1D2D-A642-8596-A14DB714CAE4}" dt="2023-03-04T02:40:38.787" v="1266" actId="1076"/>
          <ac:picMkLst>
            <pc:docMk/>
            <pc:sldMk cId="3792646438" sldId="278"/>
            <ac:picMk id="37" creationId="{B02D3C84-14CE-C9AA-174D-FBC566D32941}"/>
          </ac:picMkLst>
        </pc:picChg>
        <pc:picChg chg="add mod">
          <ac:chgData name="Le Manh Quan" userId="2f984887-39f4-4368-93b5-b670e85212db" providerId="ADAL" clId="{9DD3D28D-1D2D-A642-8596-A14DB714CAE4}" dt="2023-03-04T02:40:38.787" v="1266" actId="1076"/>
          <ac:picMkLst>
            <pc:docMk/>
            <pc:sldMk cId="3792646438" sldId="278"/>
            <ac:picMk id="38" creationId="{D4704A94-070C-A466-EB59-F08864E56BA4}"/>
          </ac:picMkLst>
        </pc:picChg>
      </pc:sldChg>
      <pc:sldChg chg="del">
        <pc:chgData name="Le Manh Quan" userId="2f984887-39f4-4368-93b5-b670e85212db" providerId="ADAL" clId="{9DD3D28D-1D2D-A642-8596-A14DB714CAE4}" dt="2023-03-04T07:45:26.044" v="3779" actId="2696"/>
        <pc:sldMkLst>
          <pc:docMk/>
          <pc:sldMk cId="789930864" sldId="279"/>
        </pc:sldMkLst>
      </pc:sldChg>
      <pc:sldChg chg="del">
        <pc:chgData name="Le Manh Quan" userId="2f984887-39f4-4368-93b5-b670e85212db" providerId="ADAL" clId="{9DD3D28D-1D2D-A642-8596-A14DB714CAE4}" dt="2023-03-04T07:45:26.047" v="3781" actId="2696"/>
        <pc:sldMkLst>
          <pc:docMk/>
          <pc:sldMk cId="1936625891" sldId="280"/>
        </pc:sldMkLst>
      </pc:sldChg>
      <pc:sldChg chg="del">
        <pc:chgData name="Le Manh Quan" userId="2f984887-39f4-4368-93b5-b670e85212db" providerId="ADAL" clId="{9DD3D28D-1D2D-A642-8596-A14DB714CAE4}" dt="2023-03-04T07:45:26.050" v="3783" actId="2696"/>
        <pc:sldMkLst>
          <pc:docMk/>
          <pc:sldMk cId="532446552" sldId="281"/>
        </pc:sldMkLst>
      </pc:sldChg>
      <pc:sldChg chg="del">
        <pc:chgData name="Le Manh Quan" userId="2f984887-39f4-4368-93b5-b670e85212db" providerId="ADAL" clId="{9DD3D28D-1D2D-A642-8596-A14DB714CAE4}" dt="2023-03-04T07:45:26.052" v="3785" actId="2696"/>
        <pc:sldMkLst>
          <pc:docMk/>
          <pc:sldMk cId="1573292498" sldId="282"/>
        </pc:sldMkLst>
      </pc:sldChg>
      <pc:sldChg chg="del">
        <pc:chgData name="Le Manh Quan" userId="2f984887-39f4-4368-93b5-b670e85212db" providerId="ADAL" clId="{9DD3D28D-1D2D-A642-8596-A14DB714CAE4}" dt="2023-03-04T07:45:26.055" v="3787" actId="2696"/>
        <pc:sldMkLst>
          <pc:docMk/>
          <pc:sldMk cId="897693839" sldId="283"/>
        </pc:sldMkLst>
      </pc:sldChg>
      <pc:sldChg chg="del">
        <pc:chgData name="Le Manh Quan" userId="2f984887-39f4-4368-93b5-b670e85212db" providerId="ADAL" clId="{9DD3D28D-1D2D-A642-8596-A14DB714CAE4}" dt="2023-03-04T07:45:26.059" v="3791" actId="2696"/>
        <pc:sldMkLst>
          <pc:docMk/>
          <pc:sldMk cId="868496067" sldId="284"/>
        </pc:sldMkLst>
      </pc:sldChg>
      <pc:sldChg chg="del">
        <pc:chgData name="Le Manh Quan" userId="2f984887-39f4-4368-93b5-b670e85212db" providerId="ADAL" clId="{9DD3D28D-1D2D-A642-8596-A14DB714CAE4}" dt="2023-03-04T07:45:26.057" v="3789" actId="2696"/>
        <pc:sldMkLst>
          <pc:docMk/>
          <pc:sldMk cId="2181626310" sldId="285"/>
        </pc:sldMkLst>
      </pc:sldChg>
      <pc:sldChg chg="del">
        <pc:chgData name="Le Manh Quan" userId="2f984887-39f4-4368-93b5-b670e85212db" providerId="ADAL" clId="{9DD3D28D-1D2D-A642-8596-A14DB714CAE4}" dt="2023-03-04T07:45:26.061" v="3793" actId="2696"/>
        <pc:sldMkLst>
          <pc:docMk/>
          <pc:sldMk cId="901236364" sldId="286"/>
        </pc:sldMkLst>
      </pc:sldChg>
      <pc:sldChg chg="del">
        <pc:chgData name="Le Manh Quan" userId="2f984887-39f4-4368-93b5-b670e85212db" providerId="ADAL" clId="{9DD3D28D-1D2D-A642-8596-A14DB714CAE4}" dt="2023-03-04T07:45:26.062" v="3795" actId="2696"/>
        <pc:sldMkLst>
          <pc:docMk/>
          <pc:sldMk cId="1450511359" sldId="287"/>
        </pc:sldMkLst>
      </pc:sldChg>
      <pc:sldChg chg="del">
        <pc:chgData name="Le Manh Quan" userId="2f984887-39f4-4368-93b5-b670e85212db" providerId="ADAL" clId="{9DD3D28D-1D2D-A642-8596-A14DB714CAE4}" dt="2023-03-04T07:46:18.931" v="3797" actId="2696"/>
        <pc:sldMkLst>
          <pc:docMk/>
          <pc:sldMk cId="3487774420" sldId="288"/>
        </pc:sldMkLst>
      </pc:sldChg>
      <pc:sldChg chg="del">
        <pc:chgData name="Le Manh Quan" userId="2f984887-39f4-4368-93b5-b670e85212db" providerId="ADAL" clId="{9DD3D28D-1D2D-A642-8596-A14DB714CAE4}" dt="2023-03-04T07:46:33.181" v="3803" actId="2696"/>
        <pc:sldMkLst>
          <pc:docMk/>
          <pc:sldMk cId="2435711018" sldId="289"/>
        </pc:sldMkLst>
      </pc:sldChg>
      <pc:sldChg chg="del">
        <pc:chgData name="Le Manh Quan" userId="2f984887-39f4-4368-93b5-b670e85212db" providerId="ADAL" clId="{9DD3D28D-1D2D-A642-8596-A14DB714CAE4}" dt="2023-03-04T07:46:33.178" v="3801" actId="2696"/>
        <pc:sldMkLst>
          <pc:docMk/>
          <pc:sldMk cId="1590424722" sldId="290"/>
        </pc:sldMkLst>
      </pc:sldChg>
      <pc:sldChg chg="del">
        <pc:chgData name="Le Manh Quan" userId="2f984887-39f4-4368-93b5-b670e85212db" providerId="ADAL" clId="{9DD3D28D-1D2D-A642-8596-A14DB714CAE4}" dt="2023-03-04T07:46:33.162" v="3799" actId="2696"/>
        <pc:sldMkLst>
          <pc:docMk/>
          <pc:sldMk cId="1698525345" sldId="291"/>
        </pc:sldMkLst>
      </pc:sldChg>
      <pc:sldChg chg="del">
        <pc:chgData name="Le Manh Quan" userId="2f984887-39f4-4368-93b5-b670e85212db" providerId="ADAL" clId="{9DD3D28D-1D2D-A642-8596-A14DB714CAE4}" dt="2023-03-04T07:45:03.039" v="3775" actId="2696"/>
        <pc:sldMkLst>
          <pc:docMk/>
          <pc:sldMk cId="3697442810" sldId="292"/>
        </pc:sldMkLst>
      </pc:sldChg>
      <pc:sldChg chg="del">
        <pc:chgData name="Le Manh Quan" userId="2f984887-39f4-4368-93b5-b670e85212db" providerId="ADAL" clId="{9DD3D28D-1D2D-A642-8596-A14DB714CAE4}" dt="2023-03-04T07:49:57.560" v="3983" actId="2696"/>
        <pc:sldMkLst>
          <pc:docMk/>
          <pc:sldMk cId="215677112" sldId="293"/>
        </pc:sldMkLst>
      </pc:sldChg>
      <pc:sldChg chg="modSp mod">
        <pc:chgData name="Le Manh Quan" userId="2f984887-39f4-4368-93b5-b670e85212db" providerId="ADAL" clId="{9DD3D28D-1D2D-A642-8596-A14DB714CAE4}" dt="2023-03-04T07:56:12.505" v="4187" actId="20577"/>
        <pc:sldMkLst>
          <pc:docMk/>
          <pc:sldMk cId="2855552533" sldId="295"/>
        </pc:sldMkLst>
        <pc:spChg chg="mod">
          <ac:chgData name="Le Manh Quan" userId="2f984887-39f4-4368-93b5-b670e85212db" providerId="ADAL" clId="{9DD3D28D-1D2D-A642-8596-A14DB714CAE4}" dt="2023-03-04T07:56:12.505" v="4187" actId="20577"/>
          <ac:spMkLst>
            <pc:docMk/>
            <pc:sldMk cId="2855552533" sldId="295"/>
            <ac:spMk id="2" creationId="{00000000-0000-0000-0000-000000000000}"/>
          </ac:spMkLst>
        </pc:spChg>
      </pc:sldChg>
      <pc:sldChg chg="addSp delSp modSp mod">
        <pc:chgData name="Le Manh Quan" userId="2f984887-39f4-4368-93b5-b670e85212db" providerId="ADAL" clId="{9DD3D28D-1D2D-A642-8596-A14DB714CAE4}" dt="2023-03-04T07:59:24.463" v="4303" actId="20577"/>
        <pc:sldMkLst>
          <pc:docMk/>
          <pc:sldMk cId="2237482687" sldId="297"/>
        </pc:sldMkLst>
        <pc:spChg chg="add mod">
          <ac:chgData name="Le Manh Quan" userId="2f984887-39f4-4368-93b5-b670e85212db" providerId="ADAL" clId="{9DD3D28D-1D2D-A642-8596-A14DB714CAE4}" dt="2023-03-04T07:59:24.463" v="4303" actId="20577"/>
          <ac:spMkLst>
            <pc:docMk/>
            <pc:sldMk cId="2237482687" sldId="297"/>
            <ac:spMk id="2" creationId="{4498A05D-D597-420A-EFD8-F210C4860290}"/>
          </ac:spMkLst>
        </pc:spChg>
        <pc:spChg chg="del">
          <ac:chgData name="Le Manh Quan" userId="2f984887-39f4-4368-93b5-b670e85212db" providerId="ADAL" clId="{9DD3D28D-1D2D-A642-8596-A14DB714CAE4}" dt="2023-03-04T07:56:50.233" v="4188" actId="478"/>
          <ac:spMkLst>
            <pc:docMk/>
            <pc:sldMk cId="2237482687" sldId="297"/>
            <ac:spMk id="5" creationId="{00000000-0000-0000-0000-000000000000}"/>
          </ac:spMkLst>
        </pc:spChg>
      </pc:sldChg>
      <pc:sldChg chg="modSp mod modAnim">
        <pc:chgData name="Le Manh Quan" userId="2f984887-39f4-4368-93b5-b670e85212db" providerId="ADAL" clId="{9DD3D28D-1D2D-A642-8596-A14DB714CAE4}" dt="2023-03-04T08:08:12.709" v="4369"/>
        <pc:sldMkLst>
          <pc:docMk/>
          <pc:sldMk cId="2781470669" sldId="298"/>
        </pc:sldMkLst>
        <pc:spChg chg="mod">
          <ac:chgData name="Le Manh Quan" userId="2f984887-39f4-4368-93b5-b670e85212db" providerId="ADAL" clId="{9DD3D28D-1D2D-A642-8596-A14DB714CAE4}" dt="2023-03-04T07:58:34.865" v="4293" actId="20577"/>
          <ac:spMkLst>
            <pc:docMk/>
            <pc:sldMk cId="2781470669" sldId="298"/>
            <ac:spMk id="5" creationId="{00000000-0000-0000-0000-000000000000}"/>
          </ac:spMkLst>
        </pc:spChg>
      </pc:sldChg>
      <pc:sldChg chg="modSp modAnim">
        <pc:chgData name="Le Manh Quan" userId="2f984887-39f4-4368-93b5-b670e85212db" providerId="ADAL" clId="{9DD3D28D-1D2D-A642-8596-A14DB714CAE4}" dt="2023-03-04T08:08:53.486" v="4371" actId="20577"/>
        <pc:sldMkLst>
          <pc:docMk/>
          <pc:sldMk cId="4125832061" sldId="299"/>
        </pc:sldMkLst>
        <pc:spChg chg="mod">
          <ac:chgData name="Le Manh Quan" userId="2f984887-39f4-4368-93b5-b670e85212db" providerId="ADAL" clId="{9DD3D28D-1D2D-A642-8596-A14DB714CAE4}" dt="2023-03-04T08:08:53.486" v="4371" actId="20577"/>
          <ac:spMkLst>
            <pc:docMk/>
            <pc:sldMk cId="4125832061" sldId="299"/>
            <ac:spMk id="5" creationId="{00000000-0000-0000-0000-000000000000}"/>
          </ac:spMkLst>
        </pc:spChg>
      </pc:sldChg>
      <pc:sldChg chg="addSp modSp new mod">
        <pc:chgData name="Le Manh Quan" userId="2f984887-39f4-4368-93b5-b670e85212db" providerId="ADAL" clId="{9DD3D28D-1D2D-A642-8596-A14DB714CAE4}" dt="2023-03-04T05:16:18.736" v="2720" actId="115"/>
        <pc:sldMkLst>
          <pc:docMk/>
          <pc:sldMk cId="264085397" sldId="301"/>
        </pc:sldMkLst>
        <pc:spChg chg="add mod">
          <ac:chgData name="Le Manh Quan" userId="2f984887-39f4-4368-93b5-b670e85212db" providerId="ADAL" clId="{9DD3D28D-1D2D-A642-8596-A14DB714CAE4}" dt="2023-03-04T01:58:58.968" v="445" actId="20577"/>
          <ac:spMkLst>
            <pc:docMk/>
            <pc:sldMk cId="264085397" sldId="301"/>
            <ac:spMk id="3" creationId="{F513418E-E524-859D-5B98-EBBAF674FAAE}"/>
          </ac:spMkLst>
        </pc:spChg>
        <pc:spChg chg="add mod">
          <ac:chgData name="Le Manh Quan" userId="2f984887-39f4-4368-93b5-b670e85212db" providerId="ADAL" clId="{9DD3D28D-1D2D-A642-8596-A14DB714CAE4}" dt="2023-03-04T05:16:18.736" v="2720" actId="115"/>
          <ac:spMkLst>
            <pc:docMk/>
            <pc:sldMk cId="264085397" sldId="301"/>
            <ac:spMk id="4" creationId="{3BE4E651-B66D-2D74-2DFE-1F42386516BE}"/>
          </ac:spMkLst>
        </pc:spChg>
        <pc:picChg chg="add mod">
          <ac:chgData name="Le Manh Quan" userId="2f984887-39f4-4368-93b5-b670e85212db" providerId="ADAL" clId="{9DD3D28D-1D2D-A642-8596-A14DB714CAE4}" dt="2023-03-04T01:58:46.919" v="443"/>
          <ac:picMkLst>
            <pc:docMk/>
            <pc:sldMk cId="264085397" sldId="301"/>
            <ac:picMk id="2" creationId="{71055A86-514A-219C-CC10-7809BCBB938C}"/>
          </ac:picMkLst>
        </pc:picChg>
      </pc:sldChg>
      <pc:sldChg chg="add ord">
        <pc:chgData name="Le Manh Quan" userId="2f984887-39f4-4368-93b5-b670e85212db" providerId="ADAL" clId="{9DD3D28D-1D2D-A642-8596-A14DB714CAE4}" dt="2023-03-04T05:16:01.199" v="2719" actId="20578"/>
        <pc:sldMkLst>
          <pc:docMk/>
          <pc:sldMk cId="4264482543" sldId="302"/>
        </pc:sldMkLst>
      </pc:sldChg>
      <pc:sldChg chg="modSp add mod ord">
        <pc:chgData name="Le Manh Quan" userId="2f984887-39f4-4368-93b5-b670e85212db" providerId="ADAL" clId="{9DD3D28D-1D2D-A642-8596-A14DB714CAE4}" dt="2023-03-04T05:17:37.694" v="2722" actId="20578"/>
        <pc:sldMkLst>
          <pc:docMk/>
          <pc:sldMk cId="2627695249" sldId="313"/>
        </pc:sldMkLst>
        <pc:spChg chg="mod">
          <ac:chgData name="Le Manh Quan" userId="2f984887-39f4-4368-93b5-b670e85212db" providerId="ADAL" clId="{9DD3D28D-1D2D-A642-8596-A14DB714CAE4}" dt="2023-03-04T05:14:22.992" v="2715" actId="1076"/>
          <ac:spMkLst>
            <pc:docMk/>
            <pc:sldMk cId="2627695249" sldId="313"/>
            <ac:spMk id="3" creationId="{00000000-0000-0000-0000-000000000000}"/>
          </ac:spMkLst>
        </pc:spChg>
        <pc:picChg chg="mod">
          <ac:chgData name="Le Manh Quan" userId="2f984887-39f4-4368-93b5-b670e85212db" providerId="ADAL" clId="{9DD3D28D-1D2D-A642-8596-A14DB714CAE4}" dt="2023-03-04T05:14:17.442" v="2714" actId="1076"/>
          <ac:picMkLst>
            <pc:docMk/>
            <pc:sldMk cId="2627695249" sldId="313"/>
            <ac:picMk id="2" creationId="{00000000-0000-0000-0000-000000000000}"/>
          </ac:picMkLst>
        </pc:picChg>
      </pc:sldChg>
      <pc:sldChg chg="addSp modSp new mod">
        <pc:chgData name="Le Manh Quan" userId="2f984887-39f4-4368-93b5-b670e85212db" providerId="ADAL" clId="{9DD3D28D-1D2D-A642-8596-A14DB714CAE4}" dt="2023-03-04T04:18:01.543" v="1327" actId="1076"/>
        <pc:sldMkLst>
          <pc:docMk/>
          <pc:sldMk cId="3370568765" sldId="314"/>
        </pc:sldMkLst>
        <pc:spChg chg="add mod">
          <ac:chgData name="Le Manh Quan" userId="2f984887-39f4-4368-93b5-b670e85212db" providerId="ADAL" clId="{9DD3D28D-1D2D-A642-8596-A14DB714CAE4}" dt="2023-03-04T04:15:19.538" v="1295" actId="20577"/>
          <ac:spMkLst>
            <pc:docMk/>
            <pc:sldMk cId="3370568765" sldId="314"/>
            <ac:spMk id="2" creationId="{24B22735-EA38-61D9-0ADE-FEC409909257}"/>
          </ac:spMkLst>
        </pc:spChg>
        <pc:picChg chg="add mod modCrop">
          <ac:chgData name="Le Manh Quan" userId="2f984887-39f4-4368-93b5-b670e85212db" providerId="ADAL" clId="{9DD3D28D-1D2D-A642-8596-A14DB714CAE4}" dt="2023-03-04T04:16:35.999" v="1303" actId="1076"/>
          <ac:picMkLst>
            <pc:docMk/>
            <pc:sldMk cId="3370568765" sldId="314"/>
            <ac:picMk id="4" creationId="{900AD000-0793-66A0-C77C-B7D56AD04268}"/>
          </ac:picMkLst>
        </pc:picChg>
        <pc:picChg chg="add mod modCrop">
          <ac:chgData name="Le Manh Quan" userId="2f984887-39f4-4368-93b5-b670e85212db" providerId="ADAL" clId="{9DD3D28D-1D2D-A642-8596-A14DB714CAE4}" dt="2023-03-04T04:17:44.099" v="1321" actId="1076"/>
          <ac:picMkLst>
            <pc:docMk/>
            <pc:sldMk cId="3370568765" sldId="314"/>
            <ac:picMk id="5" creationId="{CC9B0EDC-6241-62C0-1CD0-43C91CA33203}"/>
          </ac:picMkLst>
        </pc:picChg>
        <pc:picChg chg="add mod modCrop">
          <ac:chgData name="Le Manh Quan" userId="2f984887-39f4-4368-93b5-b670e85212db" providerId="ADAL" clId="{9DD3D28D-1D2D-A642-8596-A14DB714CAE4}" dt="2023-03-04T04:17:52.527" v="1325" actId="1076"/>
          <ac:picMkLst>
            <pc:docMk/>
            <pc:sldMk cId="3370568765" sldId="314"/>
            <ac:picMk id="6" creationId="{4FB3D041-A146-9E7F-A3DA-8E3AAE9EC2C3}"/>
          </ac:picMkLst>
        </pc:picChg>
        <pc:picChg chg="add mod modCrop">
          <ac:chgData name="Le Manh Quan" userId="2f984887-39f4-4368-93b5-b670e85212db" providerId="ADAL" clId="{9DD3D28D-1D2D-A642-8596-A14DB714CAE4}" dt="2023-03-04T04:17:58.965" v="1326" actId="1076"/>
          <ac:picMkLst>
            <pc:docMk/>
            <pc:sldMk cId="3370568765" sldId="314"/>
            <ac:picMk id="7" creationId="{14168193-F7BA-1B7D-CAA6-B3A817B5BB75}"/>
          </ac:picMkLst>
        </pc:picChg>
        <pc:picChg chg="add mod modCrop">
          <ac:chgData name="Le Manh Quan" userId="2f984887-39f4-4368-93b5-b670e85212db" providerId="ADAL" clId="{9DD3D28D-1D2D-A642-8596-A14DB714CAE4}" dt="2023-03-04T04:18:01.543" v="1327" actId="1076"/>
          <ac:picMkLst>
            <pc:docMk/>
            <pc:sldMk cId="3370568765" sldId="314"/>
            <ac:picMk id="8" creationId="{1B6C2345-2262-A841-01E5-E2B69F8A6324}"/>
          </ac:picMkLst>
        </pc:picChg>
      </pc:sldChg>
      <pc:sldChg chg="addSp modSp new mod modAnim">
        <pc:chgData name="Le Manh Quan" userId="2f984887-39f4-4368-93b5-b670e85212db" providerId="ADAL" clId="{9DD3D28D-1D2D-A642-8596-A14DB714CAE4}" dt="2023-03-04T04:30:30.976" v="1556"/>
        <pc:sldMkLst>
          <pc:docMk/>
          <pc:sldMk cId="327782085" sldId="315"/>
        </pc:sldMkLst>
        <pc:spChg chg="add mod">
          <ac:chgData name="Le Manh Quan" userId="2f984887-39f4-4368-93b5-b670e85212db" providerId="ADAL" clId="{9DD3D28D-1D2D-A642-8596-A14DB714CAE4}" dt="2023-03-04T04:22:31.685" v="1382" actId="14100"/>
          <ac:spMkLst>
            <pc:docMk/>
            <pc:sldMk cId="327782085" sldId="315"/>
            <ac:spMk id="2" creationId="{0FE2BC8C-DCEB-5F79-6F75-7AEA68CAEBC4}"/>
          </ac:spMkLst>
        </pc:spChg>
        <pc:spChg chg="add mod">
          <ac:chgData name="Le Manh Quan" userId="2f984887-39f4-4368-93b5-b670e85212db" providerId="ADAL" clId="{9DD3D28D-1D2D-A642-8596-A14DB714CAE4}" dt="2023-03-04T04:26:45.774" v="1460" actId="400"/>
          <ac:spMkLst>
            <pc:docMk/>
            <pc:sldMk cId="327782085" sldId="315"/>
            <ac:spMk id="5" creationId="{71BEDAE1-FCD4-B37B-F01C-D51A43D447FD}"/>
          </ac:spMkLst>
        </pc:spChg>
        <pc:spChg chg="add mod">
          <ac:chgData name="Le Manh Quan" userId="2f984887-39f4-4368-93b5-b670e85212db" providerId="ADAL" clId="{9DD3D28D-1D2D-A642-8596-A14DB714CAE4}" dt="2023-03-04T04:27:48.330" v="1482" actId="20577"/>
          <ac:spMkLst>
            <pc:docMk/>
            <pc:sldMk cId="327782085" sldId="315"/>
            <ac:spMk id="8" creationId="{E97A597A-E3E2-2F91-E224-B865AD43C505}"/>
          </ac:spMkLst>
        </pc:spChg>
        <pc:spChg chg="add mod">
          <ac:chgData name="Le Manh Quan" userId="2f984887-39f4-4368-93b5-b670e85212db" providerId="ADAL" clId="{9DD3D28D-1D2D-A642-8596-A14DB714CAE4}" dt="2023-03-04T04:28:01.686" v="1495" actId="20577"/>
          <ac:spMkLst>
            <pc:docMk/>
            <pc:sldMk cId="327782085" sldId="315"/>
            <ac:spMk id="9" creationId="{86F25784-C085-294F-6BDD-625E28D96436}"/>
          </ac:spMkLst>
        </pc:spChg>
        <pc:spChg chg="add mod">
          <ac:chgData name="Le Manh Quan" userId="2f984887-39f4-4368-93b5-b670e85212db" providerId="ADAL" clId="{9DD3D28D-1D2D-A642-8596-A14DB714CAE4}" dt="2023-03-04T04:28:20.621" v="1511" actId="1076"/>
          <ac:spMkLst>
            <pc:docMk/>
            <pc:sldMk cId="327782085" sldId="315"/>
            <ac:spMk id="10" creationId="{0319FE00-5261-B467-08FD-9D858AE56CAB}"/>
          </ac:spMkLst>
        </pc:spChg>
        <pc:spChg chg="add mod">
          <ac:chgData name="Le Manh Quan" userId="2f984887-39f4-4368-93b5-b670e85212db" providerId="ADAL" clId="{9DD3D28D-1D2D-A642-8596-A14DB714CAE4}" dt="2023-03-04T04:28:29.620" v="1529" actId="1076"/>
          <ac:spMkLst>
            <pc:docMk/>
            <pc:sldMk cId="327782085" sldId="315"/>
            <ac:spMk id="11" creationId="{179B7207-76A4-770B-2CFA-E38440978880}"/>
          </ac:spMkLst>
        </pc:spChg>
        <pc:picChg chg="add mod">
          <ac:chgData name="Le Manh Quan" userId="2f984887-39f4-4368-93b5-b670e85212db" providerId="ADAL" clId="{9DD3D28D-1D2D-A642-8596-A14DB714CAE4}" dt="2023-03-04T04:25:03.036" v="1452" actId="1076"/>
          <ac:picMkLst>
            <pc:docMk/>
            <pc:sldMk cId="327782085" sldId="315"/>
            <ac:picMk id="4" creationId="{E0D9CDD3-B050-78BA-EE93-3F9E0A5ABC8C}"/>
          </ac:picMkLst>
        </pc:picChg>
        <pc:cxnChg chg="add mod">
          <ac:chgData name="Le Manh Quan" userId="2f984887-39f4-4368-93b5-b670e85212db" providerId="ADAL" clId="{9DD3D28D-1D2D-A642-8596-A14DB714CAE4}" dt="2023-03-04T04:27:02.560" v="1463" actId="14100"/>
          <ac:cxnSpMkLst>
            <pc:docMk/>
            <pc:sldMk cId="327782085" sldId="315"/>
            <ac:cxnSpMk id="6" creationId="{A51F2B5A-5C98-DF87-DEA2-1855B64AB3AA}"/>
          </ac:cxnSpMkLst>
        </pc:cxnChg>
        <pc:cxnChg chg="add mod">
          <ac:chgData name="Le Manh Quan" userId="2f984887-39f4-4368-93b5-b670e85212db" providerId="ADAL" clId="{9DD3D28D-1D2D-A642-8596-A14DB714CAE4}" dt="2023-03-04T04:28:45.461" v="1533" actId="1076"/>
          <ac:cxnSpMkLst>
            <pc:docMk/>
            <pc:sldMk cId="327782085" sldId="315"/>
            <ac:cxnSpMk id="12" creationId="{5B953119-CFE9-1BC2-464D-E3E4A6BAF712}"/>
          </ac:cxnSpMkLst>
        </pc:cxnChg>
        <pc:cxnChg chg="add mod">
          <ac:chgData name="Le Manh Quan" userId="2f984887-39f4-4368-93b5-b670e85212db" providerId="ADAL" clId="{9DD3D28D-1D2D-A642-8596-A14DB714CAE4}" dt="2023-03-04T04:28:55.404" v="1536" actId="14100"/>
          <ac:cxnSpMkLst>
            <pc:docMk/>
            <pc:sldMk cId="327782085" sldId="315"/>
            <ac:cxnSpMk id="14" creationId="{97CC235C-D2BB-7A32-450E-CB7A46CDFFC2}"/>
          </ac:cxnSpMkLst>
        </pc:cxnChg>
        <pc:cxnChg chg="add mod">
          <ac:chgData name="Le Manh Quan" userId="2f984887-39f4-4368-93b5-b670e85212db" providerId="ADAL" clId="{9DD3D28D-1D2D-A642-8596-A14DB714CAE4}" dt="2023-03-04T04:29:02.982" v="1538" actId="1076"/>
          <ac:cxnSpMkLst>
            <pc:docMk/>
            <pc:sldMk cId="327782085" sldId="315"/>
            <ac:cxnSpMk id="16" creationId="{5C55BEBC-1D62-F73D-84B0-18D6229506E4}"/>
          </ac:cxnSpMkLst>
        </pc:cxnChg>
        <pc:cxnChg chg="add mod">
          <ac:chgData name="Le Manh Quan" userId="2f984887-39f4-4368-93b5-b670e85212db" providerId="ADAL" clId="{9DD3D28D-1D2D-A642-8596-A14DB714CAE4}" dt="2023-03-04T04:29:11.726" v="1541" actId="14100"/>
          <ac:cxnSpMkLst>
            <pc:docMk/>
            <pc:sldMk cId="327782085" sldId="315"/>
            <ac:cxnSpMk id="17" creationId="{68F14E4E-2D5D-9023-CA0A-5292365EA226}"/>
          </ac:cxnSpMkLst>
        </pc:cxnChg>
      </pc:sldChg>
      <pc:sldChg chg="addSp delSp modSp new mod modAnim">
        <pc:chgData name="Le Manh Quan" userId="2f984887-39f4-4368-93b5-b670e85212db" providerId="ADAL" clId="{9DD3D28D-1D2D-A642-8596-A14DB714CAE4}" dt="2023-03-04T04:37:26.187" v="2015" actId="1076"/>
        <pc:sldMkLst>
          <pc:docMk/>
          <pc:sldMk cId="2019731581" sldId="316"/>
        </pc:sldMkLst>
        <pc:spChg chg="add mod">
          <ac:chgData name="Le Manh Quan" userId="2f984887-39f4-4368-93b5-b670e85212db" providerId="ADAL" clId="{9DD3D28D-1D2D-A642-8596-A14DB714CAE4}" dt="2023-03-04T04:33:02.938" v="1606" actId="20577"/>
          <ac:spMkLst>
            <pc:docMk/>
            <pc:sldMk cId="2019731581" sldId="316"/>
            <ac:spMk id="2" creationId="{2A4B9220-5613-A017-1792-D761E84DA6BF}"/>
          </ac:spMkLst>
        </pc:spChg>
        <pc:spChg chg="add mod">
          <ac:chgData name="Le Manh Quan" userId="2f984887-39f4-4368-93b5-b670e85212db" providerId="ADAL" clId="{9DD3D28D-1D2D-A642-8596-A14DB714CAE4}" dt="2023-03-04T04:37:26.187" v="2015" actId="1076"/>
          <ac:spMkLst>
            <pc:docMk/>
            <pc:sldMk cId="2019731581" sldId="316"/>
            <ac:spMk id="5" creationId="{9E6CDFBA-CEC8-A631-4000-8DA059359B30}"/>
          </ac:spMkLst>
        </pc:spChg>
        <pc:picChg chg="add del mod">
          <ac:chgData name="Le Manh Quan" userId="2f984887-39f4-4368-93b5-b670e85212db" providerId="ADAL" clId="{9DD3D28D-1D2D-A642-8596-A14DB714CAE4}" dt="2023-03-04T04:33:32.044" v="1610" actId="478"/>
          <ac:picMkLst>
            <pc:docMk/>
            <pc:sldMk cId="2019731581" sldId="316"/>
            <ac:picMk id="4" creationId="{58AE97B1-853B-9950-D8A5-B3AA60D59FFE}"/>
          </ac:picMkLst>
        </pc:picChg>
      </pc:sldChg>
      <pc:sldChg chg="addSp modSp new mod modAnim">
        <pc:chgData name="Le Manh Quan" userId="2f984887-39f4-4368-93b5-b670e85212db" providerId="ADAL" clId="{9DD3D28D-1D2D-A642-8596-A14DB714CAE4}" dt="2023-03-04T04:47:00.682" v="2582" actId="1076"/>
        <pc:sldMkLst>
          <pc:docMk/>
          <pc:sldMk cId="2908767197" sldId="317"/>
        </pc:sldMkLst>
        <pc:spChg chg="add mod">
          <ac:chgData name="Le Manh Quan" userId="2f984887-39f4-4368-93b5-b670e85212db" providerId="ADAL" clId="{9DD3D28D-1D2D-A642-8596-A14DB714CAE4}" dt="2023-03-04T04:43:22.395" v="2504" actId="1076"/>
          <ac:spMkLst>
            <pc:docMk/>
            <pc:sldMk cId="2908767197" sldId="317"/>
            <ac:spMk id="2" creationId="{8075F897-E3AB-7CCA-6F66-5790479833BB}"/>
          </ac:spMkLst>
        </pc:spChg>
        <pc:spChg chg="add mod">
          <ac:chgData name="Le Manh Quan" userId="2f984887-39f4-4368-93b5-b670e85212db" providerId="ADAL" clId="{9DD3D28D-1D2D-A642-8596-A14DB714CAE4}" dt="2023-03-04T04:45:10.985" v="2521" actId="1076"/>
          <ac:spMkLst>
            <pc:docMk/>
            <pc:sldMk cId="2908767197" sldId="317"/>
            <ac:spMk id="3" creationId="{314BC5FB-B2CA-CAE6-B001-E737F488F061}"/>
          </ac:spMkLst>
        </pc:spChg>
        <pc:spChg chg="add mod">
          <ac:chgData name="Le Manh Quan" userId="2f984887-39f4-4368-93b5-b670e85212db" providerId="ADAL" clId="{9DD3D28D-1D2D-A642-8596-A14DB714CAE4}" dt="2023-03-04T04:44:14.657" v="2518" actId="1076"/>
          <ac:spMkLst>
            <pc:docMk/>
            <pc:sldMk cId="2908767197" sldId="317"/>
            <ac:spMk id="4" creationId="{09955D69-E5CD-BB71-66F3-7E6CDD97FF7E}"/>
          </ac:spMkLst>
        </pc:spChg>
        <pc:spChg chg="add mod">
          <ac:chgData name="Le Manh Quan" userId="2f984887-39f4-4368-93b5-b670e85212db" providerId="ADAL" clId="{9DD3D28D-1D2D-A642-8596-A14DB714CAE4}" dt="2023-03-04T04:45:56.855" v="2535" actId="20577"/>
          <ac:spMkLst>
            <pc:docMk/>
            <pc:sldMk cId="2908767197" sldId="317"/>
            <ac:spMk id="5" creationId="{54F23F9E-AD20-82A1-70D0-1DC66E8DBDAC}"/>
          </ac:spMkLst>
        </pc:spChg>
        <pc:spChg chg="add mod">
          <ac:chgData name="Le Manh Quan" userId="2f984887-39f4-4368-93b5-b670e85212db" providerId="ADAL" clId="{9DD3D28D-1D2D-A642-8596-A14DB714CAE4}" dt="2023-03-04T04:46:10.594" v="2549" actId="20577"/>
          <ac:spMkLst>
            <pc:docMk/>
            <pc:sldMk cId="2908767197" sldId="317"/>
            <ac:spMk id="6" creationId="{479ED408-B5BD-7F32-857E-36E90EA95757}"/>
          </ac:spMkLst>
        </pc:spChg>
        <pc:spChg chg="add mod">
          <ac:chgData name="Le Manh Quan" userId="2f984887-39f4-4368-93b5-b670e85212db" providerId="ADAL" clId="{9DD3D28D-1D2D-A642-8596-A14DB714CAE4}" dt="2023-03-04T04:47:00.682" v="2582" actId="1076"/>
          <ac:spMkLst>
            <pc:docMk/>
            <pc:sldMk cId="2908767197" sldId="317"/>
            <ac:spMk id="7" creationId="{3D9F3CFC-6171-246E-5B60-ECD6685C1329}"/>
          </ac:spMkLst>
        </pc:spChg>
        <pc:spChg chg="add mod">
          <ac:chgData name="Le Manh Quan" userId="2f984887-39f4-4368-93b5-b670e85212db" providerId="ADAL" clId="{9DD3D28D-1D2D-A642-8596-A14DB714CAE4}" dt="2023-03-04T04:46:41.195" v="2581" actId="1076"/>
          <ac:spMkLst>
            <pc:docMk/>
            <pc:sldMk cId="2908767197" sldId="317"/>
            <ac:spMk id="8" creationId="{9E1EB99E-F12A-258B-0C02-81831E662F8C}"/>
          </ac:spMkLst>
        </pc:spChg>
      </pc:sldChg>
      <pc:sldChg chg="addSp modSp new mod">
        <pc:chgData name="Le Manh Quan" userId="2f984887-39f4-4368-93b5-b670e85212db" providerId="ADAL" clId="{9DD3D28D-1D2D-A642-8596-A14DB714CAE4}" dt="2023-03-04T05:12:43.812" v="2703"/>
        <pc:sldMkLst>
          <pc:docMk/>
          <pc:sldMk cId="3110955574" sldId="318"/>
        </pc:sldMkLst>
        <pc:spChg chg="add mod">
          <ac:chgData name="Le Manh Quan" userId="2f984887-39f4-4368-93b5-b670e85212db" providerId="ADAL" clId="{9DD3D28D-1D2D-A642-8596-A14DB714CAE4}" dt="2023-03-04T05:10:45.912" v="2678" actId="14100"/>
          <ac:spMkLst>
            <pc:docMk/>
            <pc:sldMk cId="3110955574" sldId="318"/>
            <ac:spMk id="2" creationId="{2CE73682-B462-8A7F-CBF3-7DC55C94D5E6}"/>
          </ac:spMkLst>
        </pc:spChg>
        <pc:picChg chg="add mod">
          <ac:chgData name="Le Manh Quan" userId="2f984887-39f4-4368-93b5-b670e85212db" providerId="ADAL" clId="{9DD3D28D-1D2D-A642-8596-A14DB714CAE4}" dt="2023-03-04T05:12:43.812" v="2703"/>
          <ac:picMkLst>
            <pc:docMk/>
            <pc:sldMk cId="3110955574" sldId="318"/>
            <ac:picMk id="4" creationId="{A800004A-FC34-14C1-C6B6-1210478318B1}"/>
          </ac:picMkLst>
        </pc:picChg>
      </pc:sldChg>
      <pc:sldChg chg="addSp delSp modSp new mod delAnim modAnim">
        <pc:chgData name="Le Manh Quan" userId="2f984887-39f4-4368-93b5-b670e85212db" providerId="ADAL" clId="{9DD3D28D-1D2D-A642-8596-A14DB714CAE4}" dt="2023-03-04T06:10:23.704" v="2892" actId="20577"/>
        <pc:sldMkLst>
          <pc:docMk/>
          <pc:sldMk cId="1020053962" sldId="319"/>
        </pc:sldMkLst>
        <pc:spChg chg="add mod">
          <ac:chgData name="Le Manh Quan" userId="2f984887-39f4-4368-93b5-b670e85212db" providerId="ADAL" clId="{9DD3D28D-1D2D-A642-8596-A14DB714CAE4}" dt="2023-03-04T06:10:23.704" v="2892" actId="20577"/>
          <ac:spMkLst>
            <pc:docMk/>
            <pc:sldMk cId="1020053962" sldId="319"/>
            <ac:spMk id="2" creationId="{383D5065-4948-78B4-2AB9-300FD61B9455}"/>
          </ac:spMkLst>
        </pc:spChg>
        <pc:spChg chg="add mod">
          <ac:chgData name="Le Manh Quan" userId="2f984887-39f4-4368-93b5-b670e85212db" providerId="ADAL" clId="{9DD3D28D-1D2D-A642-8596-A14DB714CAE4}" dt="2023-03-04T05:39:03.253" v="2887" actId="1582"/>
          <ac:spMkLst>
            <pc:docMk/>
            <pc:sldMk cId="1020053962" sldId="319"/>
            <ac:spMk id="21" creationId="{CF1EFBD4-912D-9C57-6707-94A09D76867B}"/>
          </ac:spMkLst>
        </pc:spChg>
        <pc:picChg chg="add mod">
          <ac:chgData name="Le Manh Quan" userId="2f984887-39f4-4368-93b5-b670e85212db" providerId="ADAL" clId="{9DD3D28D-1D2D-A642-8596-A14DB714CAE4}" dt="2023-03-04T05:23:43.046" v="2841" actId="14100"/>
          <ac:picMkLst>
            <pc:docMk/>
            <pc:sldMk cId="1020053962" sldId="319"/>
            <ac:picMk id="4" creationId="{D1B2F189-D813-D8E3-7816-1D9C81B6D1DD}"/>
          </ac:picMkLst>
        </pc:picChg>
        <pc:cxnChg chg="add mod">
          <ac:chgData name="Le Manh Quan" userId="2f984887-39f4-4368-93b5-b670e85212db" providerId="ADAL" clId="{9DD3D28D-1D2D-A642-8596-A14DB714CAE4}" dt="2023-03-04T05:34:36.521" v="2850" actId="1076"/>
          <ac:cxnSpMkLst>
            <pc:docMk/>
            <pc:sldMk cId="1020053962" sldId="319"/>
            <ac:cxnSpMk id="5" creationId="{34C81828-35A1-4D9A-033E-A8A36CD2566D}"/>
          </ac:cxnSpMkLst>
        </pc:cxnChg>
        <pc:cxnChg chg="add mod">
          <ac:chgData name="Le Manh Quan" userId="2f984887-39f4-4368-93b5-b670e85212db" providerId="ADAL" clId="{9DD3D28D-1D2D-A642-8596-A14DB714CAE4}" dt="2023-03-04T05:35:16.737" v="2854" actId="14100"/>
          <ac:cxnSpMkLst>
            <pc:docMk/>
            <pc:sldMk cId="1020053962" sldId="319"/>
            <ac:cxnSpMk id="7" creationId="{609E4843-1933-58FF-34EA-A9E496B9DFFC}"/>
          </ac:cxnSpMkLst>
        </pc:cxnChg>
        <pc:cxnChg chg="add mod">
          <ac:chgData name="Le Manh Quan" userId="2f984887-39f4-4368-93b5-b670e85212db" providerId="ADAL" clId="{9DD3D28D-1D2D-A642-8596-A14DB714CAE4}" dt="2023-03-04T05:35:35.485" v="2857" actId="1076"/>
          <ac:cxnSpMkLst>
            <pc:docMk/>
            <pc:sldMk cId="1020053962" sldId="319"/>
            <ac:cxnSpMk id="9" creationId="{39F1E273-6775-48CA-17B6-5D76A992D3C2}"/>
          </ac:cxnSpMkLst>
        </pc:cxnChg>
        <pc:cxnChg chg="add mod">
          <ac:chgData name="Le Manh Quan" userId="2f984887-39f4-4368-93b5-b670e85212db" providerId="ADAL" clId="{9DD3D28D-1D2D-A642-8596-A14DB714CAE4}" dt="2023-03-04T05:35:57.956" v="2860" actId="14100"/>
          <ac:cxnSpMkLst>
            <pc:docMk/>
            <pc:sldMk cId="1020053962" sldId="319"/>
            <ac:cxnSpMk id="10" creationId="{2E05506C-9D93-7A79-E09D-2564F72FB43E}"/>
          </ac:cxnSpMkLst>
        </pc:cxnChg>
        <pc:cxnChg chg="add mod">
          <ac:chgData name="Le Manh Quan" userId="2f984887-39f4-4368-93b5-b670e85212db" providerId="ADAL" clId="{9DD3D28D-1D2D-A642-8596-A14DB714CAE4}" dt="2023-03-04T05:36:16.601" v="2864" actId="14100"/>
          <ac:cxnSpMkLst>
            <pc:docMk/>
            <pc:sldMk cId="1020053962" sldId="319"/>
            <ac:cxnSpMk id="12" creationId="{5D38AD46-F864-9455-25AF-280311687999}"/>
          </ac:cxnSpMkLst>
        </pc:cxnChg>
        <pc:cxnChg chg="add mod">
          <ac:chgData name="Le Manh Quan" userId="2f984887-39f4-4368-93b5-b670e85212db" providerId="ADAL" clId="{9DD3D28D-1D2D-A642-8596-A14DB714CAE4}" dt="2023-03-04T05:36:38.169" v="2868" actId="14100"/>
          <ac:cxnSpMkLst>
            <pc:docMk/>
            <pc:sldMk cId="1020053962" sldId="319"/>
            <ac:cxnSpMk id="14" creationId="{1BFAC44E-96A6-F77E-2471-F25DD5660763}"/>
          </ac:cxnSpMkLst>
        </pc:cxnChg>
        <pc:cxnChg chg="add del mod">
          <ac:chgData name="Le Manh Quan" userId="2f984887-39f4-4368-93b5-b670e85212db" providerId="ADAL" clId="{9DD3D28D-1D2D-A642-8596-A14DB714CAE4}" dt="2023-03-04T05:39:26.921" v="2889" actId="478"/>
          <ac:cxnSpMkLst>
            <pc:docMk/>
            <pc:sldMk cId="1020053962" sldId="319"/>
            <ac:cxnSpMk id="16" creationId="{5175EC50-4195-3186-1911-D88B916125FD}"/>
          </ac:cxnSpMkLst>
        </pc:cxnChg>
        <pc:cxnChg chg="add mod">
          <ac:chgData name="Le Manh Quan" userId="2f984887-39f4-4368-93b5-b670e85212db" providerId="ADAL" clId="{9DD3D28D-1D2D-A642-8596-A14DB714CAE4}" dt="2023-03-04T05:37:34.571" v="2877" actId="14100"/>
          <ac:cxnSpMkLst>
            <pc:docMk/>
            <pc:sldMk cId="1020053962" sldId="319"/>
            <ac:cxnSpMk id="19" creationId="{6A638458-3EB8-1B04-518A-F25D16BEC8F6}"/>
          </ac:cxnSpMkLst>
        </pc:cxnChg>
      </pc:sldChg>
      <pc:sldChg chg="addSp delSp modSp add mod delAnim modAnim">
        <pc:chgData name="Le Manh Quan" userId="2f984887-39f4-4368-93b5-b670e85212db" providerId="ADAL" clId="{9DD3D28D-1D2D-A642-8596-A14DB714CAE4}" dt="2023-03-04T06:17:50.225" v="3096" actId="1076"/>
        <pc:sldMkLst>
          <pc:docMk/>
          <pc:sldMk cId="2596178633" sldId="320"/>
        </pc:sldMkLst>
        <pc:spChg chg="mod">
          <ac:chgData name="Le Manh Quan" userId="2f984887-39f4-4368-93b5-b670e85212db" providerId="ADAL" clId="{9DD3D28D-1D2D-A642-8596-A14DB714CAE4}" dt="2023-03-04T06:11:43.821" v="2961" actId="20577"/>
          <ac:spMkLst>
            <pc:docMk/>
            <pc:sldMk cId="2596178633" sldId="320"/>
            <ac:spMk id="2" creationId="{383D5065-4948-78B4-2AB9-300FD61B9455}"/>
          </ac:spMkLst>
        </pc:spChg>
        <pc:spChg chg="add mod">
          <ac:chgData name="Le Manh Quan" userId="2f984887-39f4-4368-93b5-b670e85212db" providerId="ADAL" clId="{9DD3D28D-1D2D-A642-8596-A14DB714CAE4}" dt="2023-03-04T06:17:40.295" v="3094" actId="14100"/>
          <ac:spMkLst>
            <pc:docMk/>
            <pc:sldMk cId="2596178633" sldId="320"/>
            <ac:spMk id="6" creationId="{945FED32-7C4E-DDDF-C269-13255F9C2AB7}"/>
          </ac:spMkLst>
        </pc:spChg>
        <pc:spChg chg="add mod">
          <ac:chgData name="Le Manh Quan" userId="2f984887-39f4-4368-93b5-b670e85212db" providerId="ADAL" clId="{9DD3D28D-1D2D-A642-8596-A14DB714CAE4}" dt="2023-03-04T06:17:50.225" v="3096" actId="1076"/>
          <ac:spMkLst>
            <pc:docMk/>
            <pc:sldMk cId="2596178633" sldId="320"/>
            <ac:spMk id="8" creationId="{9D6B15F2-E7C3-EDEC-A54A-CC9273DF4095}"/>
          </ac:spMkLst>
        </pc:spChg>
        <pc:spChg chg="mod">
          <ac:chgData name="Le Manh Quan" userId="2f984887-39f4-4368-93b5-b670e85212db" providerId="ADAL" clId="{9DD3D28D-1D2D-A642-8596-A14DB714CAE4}" dt="2023-03-04T06:12:54.762" v="3006"/>
          <ac:spMkLst>
            <pc:docMk/>
            <pc:sldMk cId="2596178633" sldId="320"/>
            <ac:spMk id="15" creationId="{C922697E-05A7-011C-67EC-23D04DDA58FD}"/>
          </ac:spMkLst>
        </pc:spChg>
        <pc:spChg chg="add mod">
          <ac:chgData name="Le Manh Quan" userId="2f984887-39f4-4368-93b5-b670e85212db" providerId="ADAL" clId="{9DD3D28D-1D2D-A642-8596-A14DB714CAE4}" dt="2023-03-04T06:17:50.225" v="3096" actId="1076"/>
          <ac:spMkLst>
            <pc:docMk/>
            <pc:sldMk cId="2596178633" sldId="320"/>
            <ac:spMk id="16" creationId="{F27D1570-E295-93FB-6FBE-620ED2F2EA01}"/>
          </ac:spMkLst>
        </pc:spChg>
        <pc:spChg chg="add del mod">
          <ac:chgData name="Le Manh Quan" userId="2f984887-39f4-4368-93b5-b670e85212db" providerId="ADAL" clId="{9DD3D28D-1D2D-A642-8596-A14DB714CAE4}" dt="2023-03-04T06:14:20.069" v="3024"/>
          <ac:spMkLst>
            <pc:docMk/>
            <pc:sldMk cId="2596178633" sldId="320"/>
            <ac:spMk id="17" creationId="{BA2FA7FD-54EC-4313-B77C-ECE39B3B6773}"/>
          </ac:spMkLst>
        </pc:spChg>
        <pc:spChg chg="add del mod">
          <ac:chgData name="Le Manh Quan" userId="2f984887-39f4-4368-93b5-b670e85212db" providerId="ADAL" clId="{9DD3D28D-1D2D-A642-8596-A14DB714CAE4}" dt="2023-03-04T06:14:27.313" v="3026" actId="478"/>
          <ac:spMkLst>
            <pc:docMk/>
            <pc:sldMk cId="2596178633" sldId="320"/>
            <ac:spMk id="18" creationId="{1739D2A2-3EDF-7B60-4CA0-F769D1EC2D56}"/>
          </ac:spMkLst>
        </pc:spChg>
        <pc:spChg chg="add mod">
          <ac:chgData name="Le Manh Quan" userId="2f984887-39f4-4368-93b5-b670e85212db" providerId="ADAL" clId="{9DD3D28D-1D2D-A642-8596-A14DB714CAE4}" dt="2023-03-04T06:17:50.225" v="3096" actId="1076"/>
          <ac:spMkLst>
            <pc:docMk/>
            <pc:sldMk cId="2596178633" sldId="320"/>
            <ac:spMk id="20" creationId="{F42E33A7-8FE3-6EBA-BA22-51C543504D96}"/>
          </ac:spMkLst>
        </pc:spChg>
        <pc:grpChg chg="add mod">
          <ac:chgData name="Le Manh Quan" userId="2f984887-39f4-4368-93b5-b670e85212db" providerId="ADAL" clId="{9DD3D28D-1D2D-A642-8596-A14DB714CAE4}" dt="2023-03-04T06:15:27.927" v="3029" actId="1076"/>
          <ac:grpSpMkLst>
            <pc:docMk/>
            <pc:sldMk cId="2596178633" sldId="320"/>
            <ac:grpSpMk id="3" creationId="{D1CFB188-F762-EB4D-7609-FD1A4642E239}"/>
          </ac:grpSpMkLst>
        </pc:grpChg>
        <pc:grpChg chg="add mod">
          <ac:chgData name="Le Manh Quan" userId="2f984887-39f4-4368-93b5-b670e85212db" providerId="ADAL" clId="{9DD3D28D-1D2D-A642-8596-A14DB714CAE4}" dt="2023-03-04T06:12:54.762" v="3006"/>
          <ac:grpSpMkLst>
            <pc:docMk/>
            <pc:sldMk cId="2596178633" sldId="320"/>
            <ac:grpSpMk id="11" creationId="{75FF2473-113A-B05D-24CF-0F81B665E3FC}"/>
          </ac:grpSpMkLst>
        </pc:grpChg>
        <pc:picChg chg="mod">
          <ac:chgData name="Le Manh Quan" userId="2f984887-39f4-4368-93b5-b670e85212db" providerId="ADAL" clId="{9DD3D28D-1D2D-A642-8596-A14DB714CAE4}" dt="2023-03-04T06:12:54.762" v="3006"/>
          <ac:picMkLst>
            <pc:docMk/>
            <pc:sldMk cId="2596178633" sldId="320"/>
            <ac:picMk id="13" creationId="{5E1F4E0B-D69C-18FB-598A-059ADAF62430}"/>
          </ac:picMkLst>
        </pc:picChg>
        <pc:cxnChg chg="del">
          <ac:chgData name="Le Manh Quan" userId="2f984887-39f4-4368-93b5-b670e85212db" providerId="ADAL" clId="{9DD3D28D-1D2D-A642-8596-A14DB714CAE4}" dt="2023-03-04T06:11:00.904" v="2895" actId="478"/>
          <ac:cxnSpMkLst>
            <pc:docMk/>
            <pc:sldMk cId="2596178633" sldId="320"/>
            <ac:cxnSpMk id="5" creationId="{34C81828-35A1-4D9A-033E-A8A36CD2566D}"/>
          </ac:cxnSpMkLst>
        </pc:cxnChg>
        <pc:cxnChg chg="del">
          <ac:chgData name="Le Manh Quan" userId="2f984887-39f4-4368-93b5-b670e85212db" providerId="ADAL" clId="{9DD3D28D-1D2D-A642-8596-A14DB714CAE4}" dt="2023-03-04T06:11:02.761" v="2897" actId="478"/>
          <ac:cxnSpMkLst>
            <pc:docMk/>
            <pc:sldMk cId="2596178633" sldId="320"/>
            <ac:cxnSpMk id="7" creationId="{609E4843-1933-58FF-34EA-A9E496B9DFFC}"/>
          </ac:cxnSpMkLst>
        </pc:cxnChg>
        <pc:cxnChg chg="del">
          <ac:chgData name="Le Manh Quan" userId="2f984887-39f4-4368-93b5-b670e85212db" providerId="ADAL" clId="{9DD3D28D-1D2D-A642-8596-A14DB714CAE4}" dt="2023-03-04T06:11:01.758" v="2896" actId="478"/>
          <ac:cxnSpMkLst>
            <pc:docMk/>
            <pc:sldMk cId="2596178633" sldId="320"/>
            <ac:cxnSpMk id="9" creationId="{39F1E273-6775-48CA-17B6-5D76A992D3C2}"/>
          </ac:cxnSpMkLst>
        </pc:cxnChg>
        <pc:cxnChg chg="del">
          <ac:chgData name="Le Manh Quan" userId="2f984887-39f4-4368-93b5-b670e85212db" providerId="ADAL" clId="{9DD3D28D-1D2D-A642-8596-A14DB714CAE4}" dt="2023-03-04T06:11:03.660" v="2898" actId="478"/>
          <ac:cxnSpMkLst>
            <pc:docMk/>
            <pc:sldMk cId="2596178633" sldId="320"/>
            <ac:cxnSpMk id="10" creationId="{2E05506C-9D93-7A79-E09D-2564F72FB43E}"/>
          </ac:cxnSpMkLst>
        </pc:cxnChg>
        <pc:cxnChg chg="del">
          <ac:chgData name="Le Manh Quan" userId="2f984887-39f4-4368-93b5-b670e85212db" providerId="ADAL" clId="{9DD3D28D-1D2D-A642-8596-A14DB714CAE4}" dt="2023-03-04T06:11:05.673" v="2900" actId="478"/>
          <ac:cxnSpMkLst>
            <pc:docMk/>
            <pc:sldMk cId="2596178633" sldId="320"/>
            <ac:cxnSpMk id="12" creationId="{5D38AD46-F864-9455-25AF-280311687999}"/>
          </ac:cxnSpMkLst>
        </pc:cxnChg>
        <pc:cxnChg chg="del">
          <ac:chgData name="Le Manh Quan" userId="2f984887-39f4-4368-93b5-b670e85212db" providerId="ADAL" clId="{9DD3D28D-1D2D-A642-8596-A14DB714CAE4}" dt="2023-03-04T06:11:04.342" v="2899" actId="478"/>
          <ac:cxnSpMkLst>
            <pc:docMk/>
            <pc:sldMk cId="2596178633" sldId="320"/>
            <ac:cxnSpMk id="14" creationId="{1BFAC44E-96A6-F77E-2471-F25DD5660763}"/>
          </ac:cxnSpMkLst>
        </pc:cxnChg>
        <pc:cxnChg chg="del">
          <ac:chgData name="Le Manh Quan" userId="2f984887-39f4-4368-93b5-b670e85212db" providerId="ADAL" clId="{9DD3D28D-1D2D-A642-8596-A14DB714CAE4}" dt="2023-03-04T06:10:59.953" v="2894" actId="478"/>
          <ac:cxnSpMkLst>
            <pc:docMk/>
            <pc:sldMk cId="2596178633" sldId="320"/>
            <ac:cxnSpMk id="19" creationId="{6A638458-3EB8-1B04-518A-F25D16BEC8F6}"/>
          </ac:cxnSpMkLst>
        </pc:cxnChg>
      </pc:sldChg>
      <pc:sldChg chg="addSp delSp modSp add mod delAnim modAnim">
        <pc:chgData name="Le Manh Quan" userId="2f984887-39f4-4368-93b5-b670e85212db" providerId="ADAL" clId="{9DD3D28D-1D2D-A642-8596-A14DB714CAE4}" dt="2023-03-04T06:27:12.130" v="3666"/>
        <pc:sldMkLst>
          <pc:docMk/>
          <pc:sldMk cId="463877787" sldId="321"/>
        </pc:sldMkLst>
        <pc:spChg chg="mod">
          <ac:chgData name="Le Manh Quan" userId="2f984887-39f4-4368-93b5-b670e85212db" providerId="ADAL" clId="{9DD3D28D-1D2D-A642-8596-A14DB714CAE4}" dt="2023-03-04T06:17:08.827" v="3089" actId="20577"/>
          <ac:spMkLst>
            <pc:docMk/>
            <pc:sldMk cId="463877787" sldId="321"/>
            <ac:spMk id="2" creationId="{383D5065-4948-78B4-2AB9-300FD61B9455}"/>
          </ac:spMkLst>
        </pc:spChg>
        <pc:spChg chg="del">
          <ac:chgData name="Le Manh Quan" userId="2f984887-39f4-4368-93b5-b670e85212db" providerId="ADAL" clId="{9DD3D28D-1D2D-A642-8596-A14DB714CAE4}" dt="2023-03-04T06:16:51.748" v="3044" actId="478"/>
          <ac:spMkLst>
            <pc:docMk/>
            <pc:sldMk cId="463877787" sldId="321"/>
            <ac:spMk id="6" creationId="{945FED32-7C4E-DDDF-C269-13255F9C2AB7}"/>
          </ac:spMkLst>
        </pc:spChg>
        <pc:spChg chg="del">
          <ac:chgData name="Le Manh Quan" userId="2f984887-39f4-4368-93b5-b670e85212db" providerId="ADAL" clId="{9DD3D28D-1D2D-A642-8596-A14DB714CAE4}" dt="2023-03-04T06:16:47.760" v="3041" actId="478"/>
          <ac:spMkLst>
            <pc:docMk/>
            <pc:sldMk cId="463877787" sldId="321"/>
            <ac:spMk id="8" creationId="{9D6B15F2-E7C3-EDEC-A54A-CC9273DF4095}"/>
          </ac:spMkLst>
        </pc:spChg>
        <pc:spChg chg="add mod">
          <ac:chgData name="Le Manh Quan" userId="2f984887-39f4-4368-93b5-b670e85212db" providerId="ADAL" clId="{9DD3D28D-1D2D-A642-8596-A14DB714CAE4}" dt="2023-03-04T06:23:50.875" v="3533" actId="1076"/>
          <ac:spMkLst>
            <pc:docMk/>
            <pc:sldMk cId="463877787" sldId="321"/>
            <ac:spMk id="9" creationId="{748D5418-955E-043B-3C0E-ECA38B438709}"/>
          </ac:spMkLst>
        </pc:spChg>
        <pc:spChg chg="add mod">
          <ac:chgData name="Le Manh Quan" userId="2f984887-39f4-4368-93b5-b670e85212db" providerId="ADAL" clId="{9DD3D28D-1D2D-A642-8596-A14DB714CAE4}" dt="2023-03-04T06:23:54.654" v="3534" actId="1076"/>
          <ac:spMkLst>
            <pc:docMk/>
            <pc:sldMk cId="463877787" sldId="321"/>
            <ac:spMk id="10" creationId="{19785399-F808-893D-F5AF-A1687EED67AE}"/>
          </ac:spMkLst>
        </pc:spChg>
        <pc:spChg chg="add del mod">
          <ac:chgData name="Le Manh Quan" userId="2f984887-39f4-4368-93b5-b670e85212db" providerId="ADAL" clId="{9DD3D28D-1D2D-A642-8596-A14DB714CAE4}" dt="2023-03-04T06:19:47.902" v="3171" actId="478"/>
          <ac:spMkLst>
            <pc:docMk/>
            <pc:sldMk cId="463877787" sldId="321"/>
            <ac:spMk id="11" creationId="{163B4827-2AE0-CA87-0D8D-DC52E95F739A}"/>
          </ac:spMkLst>
        </pc:spChg>
        <pc:spChg chg="add mod">
          <ac:chgData name="Le Manh Quan" userId="2f984887-39f4-4368-93b5-b670e85212db" providerId="ADAL" clId="{9DD3D28D-1D2D-A642-8596-A14DB714CAE4}" dt="2023-03-04T06:26:27.545" v="3662" actId="20577"/>
          <ac:spMkLst>
            <pc:docMk/>
            <pc:sldMk cId="463877787" sldId="321"/>
            <ac:spMk id="12" creationId="{9E55ED1B-DC7B-6DA3-EB82-A5997C704660}"/>
          </ac:spMkLst>
        </pc:spChg>
        <pc:spChg chg="add mod">
          <ac:chgData name="Le Manh Quan" userId="2f984887-39f4-4368-93b5-b670e85212db" providerId="ADAL" clId="{9DD3D28D-1D2D-A642-8596-A14DB714CAE4}" dt="2023-03-04T06:24:16.747" v="3562" actId="1076"/>
          <ac:spMkLst>
            <pc:docMk/>
            <pc:sldMk cId="463877787" sldId="321"/>
            <ac:spMk id="13" creationId="{DA526589-7FA6-1A13-E6A5-CE0354701675}"/>
          </ac:spMkLst>
        </pc:spChg>
        <pc:spChg chg="add mod">
          <ac:chgData name="Le Manh Quan" userId="2f984887-39f4-4368-93b5-b670e85212db" providerId="ADAL" clId="{9DD3D28D-1D2D-A642-8596-A14DB714CAE4}" dt="2023-03-04T06:25:02.359" v="3578" actId="1076"/>
          <ac:spMkLst>
            <pc:docMk/>
            <pc:sldMk cId="463877787" sldId="321"/>
            <ac:spMk id="14" creationId="{4B347CAF-4E91-1257-8B5A-CE593765289A}"/>
          </ac:spMkLst>
        </pc:spChg>
        <pc:spChg chg="add mod">
          <ac:chgData name="Le Manh Quan" userId="2f984887-39f4-4368-93b5-b670e85212db" providerId="ADAL" clId="{9DD3D28D-1D2D-A642-8596-A14DB714CAE4}" dt="2023-03-04T06:25:11.435" v="3593" actId="20577"/>
          <ac:spMkLst>
            <pc:docMk/>
            <pc:sldMk cId="463877787" sldId="321"/>
            <ac:spMk id="15" creationId="{D95693BE-9EDB-D789-6A1D-AD5C039CE83A}"/>
          </ac:spMkLst>
        </pc:spChg>
        <pc:spChg chg="del">
          <ac:chgData name="Le Manh Quan" userId="2f984887-39f4-4368-93b5-b670e85212db" providerId="ADAL" clId="{9DD3D28D-1D2D-A642-8596-A14DB714CAE4}" dt="2023-03-04T06:16:48.644" v="3042" actId="478"/>
          <ac:spMkLst>
            <pc:docMk/>
            <pc:sldMk cId="463877787" sldId="321"/>
            <ac:spMk id="16" creationId="{F27D1570-E295-93FB-6FBE-620ED2F2EA01}"/>
          </ac:spMkLst>
        </pc:spChg>
        <pc:spChg chg="add mod">
          <ac:chgData name="Le Manh Quan" userId="2f984887-39f4-4368-93b5-b670e85212db" providerId="ADAL" clId="{9DD3D28D-1D2D-A642-8596-A14DB714CAE4}" dt="2023-03-04T06:25:22.453" v="3608" actId="20577"/>
          <ac:spMkLst>
            <pc:docMk/>
            <pc:sldMk cId="463877787" sldId="321"/>
            <ac:spMk id="17" creationId="{0C260570-196B-BC9C-F98A-6B04C6B02440}"/>
          </ac:spMkLst>
        </pc:spChg>
        <pc:spChg chg="add mod">
          <ac:chgData name="Le Manh Quan" userId="2f984887-39f4-4368-93b5-b670e85212db" providerId="ADAL" clId="{9DD3D28D-1D2D-A642-8596-A14DB714CAE4}" dt="2023-03-04T06:25:42.105" v="3630" actId="1076"/>
          <ac:spMkLst>
            <pc:docMk/>
            <pc:sldMk cId="463877787" sldId="321"/>
            <ac:spMk id="18" creationId="{EF226759-02DE-49CA-029F-06E39B01C341}"/>
          </ac:spMkLst>
        </pc:spChg>
        <pc:spChg chg="add mod">
          <ac:chgData name="Le Manh Quan" userId="2f984887-39f4-4368-93b5-b670e85212db" providerId="ADAL" clId="{9DD3D28D-1D2D-A642-8596-A14DB714CAE4}" dt="2023-03-04T06:26:49.571" v="3663" actId="1076"/>
          <ac:spMkLst>
            <pc:docMk/>
            <pc:sldMk cId="463877787" sldId="321"/>
            <ac:spMk id="19" creationId="{29E8E2DB-F9C2-BDF5-09D2-8296EE6BE25B}"/>
          </ac:spMkLst>
        </pc:spChg>
        <pc:spChg chg="del">
          <ac:chgData name="Le Manh Quan" userId="2f984887-39f4-4368-93b5-b670e85212db" providerId="ADAL" clId="{9DD3D28D-1D2D-A642-8596-A14DB714CAE4}" dt="2023-03-04T06:16:50.046" v="3043" actId="478"/>
          <ac:spMkLst>
            <pc:docMk/>
            <pc:sldMk cId="463877787" sldId="321"/>
            <ac:spMk id="20" creationId="{F42E33A7-8FE3-6EBA-BA22-51C543504D96}"/>
          </ac:spMkLst>
        </pc:spChg>
        <pc:grpChg chg="del">
          <ac:chgData name="Le Manh Quan" userId="2f984887-39f4-4368-93b5-b670e85212db" providerId="ADAL" clId="{9DD3D28D-1D2D-A642-8596-A14DB714CAE4}" dt="2023-03-04T06:16:44.336" v="3040" actId="478"/>
          <ac:grpSpMkLst>
            <pc:docMk/>
            <pc:sldMk cId="463877787" sldId="321"/>
            <ac:grpSpMk id="3" creationId="{D1CFB188-F762-EB4D-7609-FD1A4642E239}"/>
          </ac:grpSpMkLst>
        </pc:grpChg>
        <pc:picChg chg="add del mod">
          <ac:chgData name="Le Manh Quan" userId="2f984887-39f4-4368-93b5-b670e85212db" providerId="ADAL" clId="{9DD3D28D-1D2D-A642-8596-A14DB714CAE4}" dt="2023-03-04T06:19:56.470" v="3175" actId="478"/>
          <ac:picMkLst>
            <pc:docMk/>
            <pc:sldMk cId="463877787" sldId="321"/>
            <ac:picMk id="7" creationId="{C10B5108-69C3-7A0F-5014-326696241E6B}"/>
          </ac:picMkLst>
        </pc:picChg>
      </pc:sldChg>
      <pc:sldChg chg="addSp delSp modSp add mod delAnim modAnim">
        <pc:chgData name="Le Manh Quan" userId="2f984887-39f4-4368-93b5-b670e85212db" providerId="ADAL" clId="{9DD3D28D-1D2D-A642-8596-A14DB714CAE4}" dt="2023-03-04T07:42:55.924" v="3746" actId="1076"/>
        <pc:sldMkLst>
          <pc:docMk/>
          <pc:sldMk cId="3498054578" sldId="322"/>
        </pc:sldMkLst>
        <pc:spChg chg="mod">
          <ac:chgData name="Le Manh Quan" userId="2f984887-39f4-4368-93b5-b670e85212db" providerId="ADAL" clId="{9DD3D28D-1D2D-A642-8596-A14DB714CAE4}" dt="2023-03-04T07:38:07.271" v="3710" actId="404"/>
          <ac:spMkLst>
            <pc:docMk/>
            <pc:sldMk cId="3498054578" sldId="322"/>
            <ac:spMk id="2" creationId="{383D5065-4948-78B4-2AB9-300FD61B9455}"/>
          </ac:spMkLst>
        </pc:spChg>
        <pc:spChg chg="add mod">
          <ac:chgData name="Le Manh Quan" userId="2f984887-39f4-4368-93b5-b670e85212db" providerId="ADAL" clId="{9DD3D28D-1D2D-A642-8596-A14DB714CAE4}" dt="2023-03-04T07:42:18.990" v="3743" actId="255"/>
          <ac:spMkLst>
            <pc:docMk/>
            <pc:sldMk cId="3498054578" sldId="322"/>
            <ac:spMk id="4" creationId="{770F57E5-FDE2-357D-A8AA-DB5373DAA7F0}"/>
          </ac:spMkLst>
        </pc:spChg>
        <pc:spChg chg="add del mod">
          <ac:chgData name="Le Manh Quan" userId="2f984887-39f4-4368-93b5-b670e85212db" providerId="ADAL" clId="{9DD3D28D-1D2D-A642-8596-A14DB714CAE4}" dt="2023-03-04T07:36:47.835" v="3675"/>
          <ac:spMkLst>
            <pc:docMk/>
            <pc:sldMk cId="3498054578" sldId="322"/>
            <ac:spMk id="5" creationId="{549EA533-1E39-501B-2E9E-D301051609A5}"/>
          </ac:spMkLst>
        </pc:spChg>
        <pc:spChg chg="del">
          <ac:chgData name="Le Manh Quan" userId="2f984887-39f4-4368-93b5-b670e85212db" providerId="ADAL" clId="{9DD3D28D-1D2D-A642-8596-A14DB714CAE4}" dt="2023-03-04T06:28:45.140" v="3668" actId="478"/>
          <ac:spMkLst>
            <pc:docMk/>
            <pc:sldMk cId="3498054578" sldId="322"/>
            <ac:spMk id="9" creationId="{748D5418-955E-043B-3C0E-ECA38B438709}"/>
          </ac:spMkLst>
        </pc:spChg>
        <pc:spChg chg="del">
          <ac:chgData name="Le Manh Quan" userId="2f984887-39f4-4368-93b5-b670e85212db" providerId="ADAL" clId="{9DD3D28D-1D2D-A642-8596-A14DB714CAE4}" dt="2023-03-04T06:28:45.140" v="3668" actId="478"/>
          <ac:spMkLst>
            <pc:docMk/>
            <pc:sldMk cId="3498054578" sldId="322"/>
            <ac:spMk id="10" creationId="{19785399-F808-893D-F5AF-A1687EED67AE}"/>
          </ac:spMkLst>
        </pc:spChg>
        <pc:spChg chg="del">
          <ac:chgData name="Le Manh Quan" userId="2f984887-39f4-4368-93b5-b670e85212db" providerId="ADAL" clId="{9DD3D28D-1D2D-A642-8596-A14DB714CAE4}" dt="2023-03-04T06:28:45.140" v="3668" actId="478"/>
          <ac:spMkLst>
            <pc:docMk/>
            <pc:sldMk cId="3498054578" sldId="322"/>
            <ac:spMk id="12" creationId="{9E55ED1B-DC7B-6DA3-EB82-A5997C704660}"/>
          </ac:spMkLst>
        </pc:spChg>
        <pc:spChg chg="del">
          <ac:chgData name="Le Manh Quan" userId="2f984887-39f4-4368-93b5-b670e85212db" providerId="ADAL" clId="{9DD3D28D-1D2D-A642-8596-A14DB714CAE4}" dt="2023-03-04T06:28:45.140" v="3668" actId="478"/>
          <ac:spMkLst>
            <pc:docMk/>
            <pc:sldMk cId="3498054578" sldId="322"/>
            <ac:spMk id="13" creationId="{DA526589-7FA6-1A13-E6A5-CE0354701675}"/>
          </ac:spMkLst>
        </pc:spChg>
        <pc:spChg chg="del">
          <ac:chgData name="Le Manh Quan" userId="2f984887-39f4-4368-93b5-b670e85212db" providerId="ADAL" clId="{9DD3D28D-1D2D-A642-8596-A14DB714CAE4}" dt="2023-03-04T06:28:45.140" v="3668" actId="478"/>
          <ac:spMkLst>
            <pc:docMk/>
            <pc:sldMk cId="3498054578" sldId="322"/>
            <ac:spMk id="14" creationId="{4B347CAF-4E91-1257-8B5A-CE593765289A}"/>
          </ac:spMkLst>
        </pc:spChg>
        <pc:spChg chg="del">
          <ac:chgData name="Le Manh Quan" userId="2f984887-39f4-4368-93b5-b670e85212db" providerId="ADAL" clId="{9DD3D28D-1D2D-A642-8596-A14DB714CAE4}" dt="2023-03-04T06:28:45.140" v="3668" actId="478"/>
          <ac:spMkLst>
            <pc:docMk/>
            <pc:sldMk cId="3498054578" sldId="322"/>
            <ac:spMk id="15" creationId="{D95693BE-9EDB-D789-6A1D-AD5C039CE83A}"/>
          </ac:spMkLst>
        </pc:spChg>
        <pc:spChg chg="del">
          <ac:chgData name="Le Manh Quan" userId="2f984887-39f4-4368-93b5-b670e85212db" providerId="ADAL" clId="{9DD3D28D-1D2D-A642-8596-A14DB714CAE4}" dt="2023-03-04T06:28:45.140" v="3668" actId="478"/>
          <ac:spMkLst>
            <pc:docMk/>
            <pc:sldMk cId="3498054578" sldId="322"/>
            <ac:spMk id="17" creationId="{0C260570-196B-BC9C-F98A-6B04C6B02440}"/>
          </ac:spMkLst>
        </pc:spChg>
        <pc:spChg chg="del">
          <ac:chgData name="Le Manh Quan" userId="2f984887-39f4-4368-93b5-b670e85212db" providerId="ADAL" clId="{9DD3D28D-1D2D-A642-8596-A14DB714CAE4}" dt="2023-03-04T06:28:45.140" v="3668" actId="478"/>
          <ac:spMkLst>
            <pc:docMk/>
            <pc:sldMk cId="3498054578" sldId="322"/>
            <ac:spMk id="18" creationId="{EF226759-02DE-49CA-029F-06E39B01C341}"/>
          </ac:spMkLst>
        </pc:spChg>
        <pc:spChg chg="del">
          <ac:chgData name="Le Manh Quan" userId="2f984887-39f4-4368-93b5-b670e85212db" providerId="ADAL" clId="{9DD3D28D-1D2D-A642-8596-A14DB714CAE4}" dt="2023-03-04T06:28:45.140" v="3668" actId="478"/>
          <ac:spMkLst>
            <pc:docMk/>
            <pc:sldMk cId="3498054578" sldId="322"/>
            <ac:spMk id="19" creationId="{29E8E2DB-F9C2-BDF5-09D2-8296EE6BE25B}"/>
          </ac:spMkLst>
        </pc:spChg>
        <pc:picChg chg="add mod">
          <ac:chgData name="Le Manh Quan" userId="2f984887-39f4-4368-93b5-b670e85212db" providerId="ADAL" clId="{9DD3D28D-1D2D-A642-8596-A14DB714CAE4}" dt="2023-03-04T07:42:55.924" v="3746" actId="1076"/>
          <ac:picMkLst>
            <pc:docMk/>
            <pc:sldMk cId="3498054578" sldId="322"/>
            <ac:picMk id="3" creationId="{CDB2E5AA-EF0B-2825-D8AD-A70BA6F64EC2}"/>
          </ac:picMkLst>
        </pc:picChg>
      </pc:sldChg>
      <pc:sldChg chg="modSp add mod">
        <pc:chgData name="Le Manh Quan" userId="2f984887-39f4-4368-93b5-b670e85212db" providerId="ADAL" clId="{9DD3D28D-1D2D-A642-8596-A14DB714CAE4}" dt="2023-03-04T07:47:11.658" v="3808" actId="1076"/>
        <pc:sldMkLst>
          <pc:docMk/>
          <pc:sldMk cId="894239281" sldId="323"/>
        </pc:sldMkLst>
        <pc:spChg chg="mod">
          <ac:chgData name="Le Manh Quan" userId="2f984887-39f4-4368-93b5-b670e85212db" providerId="ADAL" clId="{9DD3D28D-1D2D-A642-8596-A14DB714CAE4}" dt="2023-03-04T07:47:10.743" v="3807" actId="1076"/>
          <ac:spMkLst>
            <pc:docMk/>
            <pc:sldMk cId="894239281" sldId="323"/>
            <ac:spMk id="3" creationId="{00000000-0000-0000-0000-000000000000}"/>
          </ac:spMkLst>
        </pc:spChg>
        <pc:picChg chg="mod">
          <ac:chgData name="Le Manh Quan" userId="2f984887-39f4-4368-93b5-b670e85212db" providerId="ADAL" clId="{9DD3D28D-1D2D-A642-8596-A14DB714CAE4}" dt="2023-03-04T07:47:11.658" v="3808" actId="1076"/>
          <ac:picMkLst>
            <pc:docMk/>
            <pc:sldMk cId="894239281" sldId="323"/>
            <ac:picMk id="2" creationId="{00000000-0000-0000-0000-000000000000}"/>
          </ac:picMkLst>
        </pc:picChg>
      </pc:sldChg>
      <pc:sldChg chg="addSp modSp new del mod">
        <pc:chgData name="Le Manh Quan" userId="2f984887-39f4-4368-93b5-b670e85212db" providerId="ADAL" clId="{9DD3D28D-1D2D-A642-8596-A14DB714CAE4}" dt="2023-03-04T07:44:08.521" v="3770" actId="2696"/>
        <pc:sldMkLst>
          <pc:docMk/>
          <pc:sldMk cId="2842188343" sldId="323"/>
        </pc:sldMkLst>
        <pc:spChg chg="add mod">
          <ac:chgData name="Le Manh Quan" userId="2f984887-39f4-4368-93b5-b670e85212db" providerId="ADAL" clId="{9DD3D28D-1D2D-A642-8596-A14DB714CAE4}" dt="2023-03-04T07:43:21.729" v="3764" actId="20577"/>
          <ac:spMkLst>
            <pc:docMk/>
            <pc:sldMk cId="2842188343" sldId="323"/>
            <ac:spMk id="2" creationId="{189F369A-EADA-FE44-F497-C2581FFD7AF0}"/>
          </ac:spMkLst>
        </pc:spChg>
      </pc:sldChg>
      <pc:sldChg chg="new del">
        <pc:chgData name="Le Manh Quan" userId="2f984887-39f4-4368-93b5-b670e85212db" providerId="ADAL" clId="{9DD3D28D-1D2D-A642-8596-A14DB714CAE4}" dt="2023-03-04T07:47:30.639" v="3810" actId="2696"/>
        <pc:sldMkLst>
          <pc:docMk/>
          <pc:sldMk cId="1112887140" sldId="324"/>
        </pc:sldMkLst>
      </pc:sldChg>
      <pc:sldChg chg="delSp modSp add mod">
        <pc:chgData name="Le Manh Quan" userId="2f984887-39f4-4368-93b5-b670e85212db" providerId="ADAL" clId="{9DD3D28D-1D2D-A642-8596-A14DB714CAE4}" dt="2023-03-04T07:49:25.580" v="3981" actId="20577"/>
        <pc:sldMkLst>
          <pc:docMk/>
          <pc:sldMk cId="4158994000" sldId="324"/>
        </pc:sldMkLst>
        <pc:spChg chg="mod">
          <ac:chgData name="Le Manh Quan" userId="2f984887-39f4-4368-93b5-b670e85212db" providerId="ADAL" clId="{9DD3D28D-1D2D-A642-8596-A14DB714CAE4}" dt="2023-03-04T07:48:49.780" v="3905" actId="20577"/>
          <ac:spMkLst>
            <pc:docMk/>
            <pc:sldMk cId="4158994000" sldId="324"/>
            <ac:spMk id="5" creationId="{00000000-0000-0000-0000-000000000000}"/>
          </ac:spMkLst>
        </pc:spChg>
        <pc:spChg chg="mod">
          <ac:chgData name="Le Manh Quan" userId="2f984887-39f4-4368-93b5-b670e85212db" providerId="ADAL" clId="{9DD3D28D-1D2D-A642-8596-A14DB714CAE4}" dt="2023-03-04T07:49:25.580" v="3981" actId="20577"/>
          <ac:spMkLst>
            <pc:docMk/>
            <pc:sldMk cId="4158994000" sldId="324"/>
            <ac:spMk id="6" creationId="{00000000-0000-0000-0000-000000000000}"/>
          </ac:spMkLst>
        </pc:spChg>
        <pc:spChg chg="del mod">
          <ac:chgData name="Le Manh Quan" userId="2f984887-39f4-4368-93b5-b670e85212db" providerId="ADAL" clId="{9DD3D28D-1D2D-A642-8596-A14DB714CAE4}" dt="2023-03-04T07:47:42.766" v="3814" actId="478"/>
          <ac:spMkLst>
            <pc:docMk/>
            <pc:sldMk cId="4158994000" sldId="324"/>
            <ac:spMk id="7" creationId="{00000000-0000-0000-0000-000000000000}"/>
          </ac:spMkLst>
        </pc:spChg>
        <pc:picChg chg="mod">
          <ac:chgData name="Le Manh Quan" userId="2f984887-39f4-4368-93b5-b670e85212db" providerId="ADAL" clId="{9DD3D28D-1D2D-A642-8596-A14DB714CAE4}" dt="2023-03-04T07:47:45.576" v="3815" actId="1076"/>
          <ac:picMkLst>
            <pc:docMk/>
            <pc:sldMk cId="4158994000" sldId="324"/>
            <ac:picMk id="4" creationId="{00000000-0000-0000-0000-000000000000}"/>
          </ac:picMkLst>
        </pc:picChg>
      </pc:sldChg>
      <pc:sldMasterChg chg="modSp mod addSldLayout delSldLayout">
        <pc:chgData name="Le Manh Quan" userId="2f984887-39f4-4368-93b5-b670e85212db" providerId="ADAL" clId="{9DD3D28D-1D2D-A642-8596-A14DB714CAE4}" dt="2023-03-04T07:46:33.181" v="3804" actId="2696"/>
        <pc:sldMasterMkLst>
          <pc:docMk/>
          <pc:sldMasterMk cId="4227081071" sldId="2147483648"/>
        </pc:sldMasterMkLst>
        <pc:spChg chg="mod">
          <ac:chgData name="Le Manh Quan" userId="2f984887-39f4-4368-93b5-b670e85212db" providerId="ADAL" clId="{9DD3D28D-1D2D-A642-8596-A14DB714CAE4}" dt="2023-03-03T15:26:02.791" v="112" actId="20577"/>
          <ac:spMkLst>
            <pc:docMk/>
            <pc:sldMasterMk cId="4227081071" sldId="2147483648"/>
            <ac:spMk id="12" creationId="{FE798370-27E2-9F41-A466-FC64C7FFD70A}"/>
          </ac:spMkLst>
        </pc:spChg>
        <pc:spChg chg="mod">
          <ac:chgData name="Le Manh Quan" userId="2f984887-39f4-4368-93b5-b670e85212db" providerId="ADAL" clId="{9DD3D28D-1D2D-A642-8596-A14DB714CAE4}" dt="2023-03-03T15:24:58.589" v="74" actId="15"/>
          <ac:spMkLst>
            <pc:docMk/>
            <pc:sldMasterMk cId="4227081071" sldId="2147483648"/>
            <ac:spMk id="14" creationId="{FE798370-27E2-9F41-A466-FC64C7FFD70A}"/>
          </ac:spMkLst>
        </pc:spChg>
        <pc:picChg chg="mod">
          <ac:chgData name="Le Manh Quan" userId="2f984887-39f4-4368-93b5-b670e85212db" providerId="ADAL" clId="{9DD3D28D-1D2D-A642-8596-A14DB714CAE4}" dt="2023-03-03T15:25:38.440" v="105" actId="1076"/>
          <ac:picMkLst>
            <pc:docMk/>
            <pc:sldMasterMk cId="4227081071" sldId="2147483648"/>
            <ac:picMk id="13" creationId="{00000000-0000-0000-0000-000000000000}"/>
          </ac:picMkLst>
        </pc:picChg>
        <pc:sldLayoutChg chg="add del">
          <pc:chgData name="Le Manh Quan" userId="2f984887-39f4-4368-93b5-b670e85212db" providerId="ADAL" clId="{9DD3D28D-1D2D-A642-8596-A14DB714CAE4}" dt="2023-03-03T15:26:41.765" v="118" actId="2696"/>
          <pc:sldLayoutMkLst>
            <pc:docMk/>
            <pc:sldMasterMk cId="4227081071" sldId="2147483648"/>
            <pc:sldLayoutMk cId="3064068561" sldId="2147483660"/>
          </pc:sldLayoutMkLst>
        </pc:sldLayoutChg>
        <pc:sldLayoutChg chg="del">
          <pc:chgData name="Le Manh Quan" userId="2f984887-39f4-4368-93b5-b670e85212db" providerId="ADAL" clId="{9DD3D28D-1D2D-A642-8596-A14DB714CAE4}" dt="2023-03-03T15:26:37.539" v="114" actId="2696"/>
          <pc:sldLayoutMkLst>
            <pc:docMk/>
            <pc:sldMasterMk cId="4227081071" sldId="2147483648"/>
            <pc:sldLayoutMk cId="4044809800" sldId="2147483661"/>
          </pc:sldLayoutMkLst>
        </pc:sldLayoutChg>
        <pc:sldLayoutChg chg="add del">
          <pc:chgData name="Le Manh Quan" userId="2f984887-39f4-4368-93b5-b670e85212db" providerId="ADAL" clId="{9DD3D28D-1D2D-A642-8596-A14DB714CAE4}" dt="2023-03-03T15:29:11.230" v="150" actId="2696"/>
          <pc:sldLayoutMkLst>
            <pc:docMk/>
            <pc:sldMasterMk cId="4227081071" sldId="2147483648"/>
            <pc:sldLayoutMk cId="2572648095" sldId="2147483662"/>
          </pc:sldLayoutMkLst>
        </pc:sldLayoutChg>
        <pc:sldLayoutChg chg="add del">
          <pc:chgData name="Le Manh Quan" userId="2f984887-39f4-4368-93b5-b670e85212db" providerId="ADAL" clId="{9DD3D28D-1D2D-A642-8596-A14DB714CAE4}" dt="2023-03-03T15:29:12.269" v="152" actId="2696"/>
          <pc:sldLayoutMkLst>
            <pc:docMk/>
            <pc:sldMasterMk cId="4227081071" sldId="2147483648"/>
            <pc:sldLayoutMk cId="3382562079" sldId="2147483663"/>
          </pc:sldLayoutMkLst>
        </pc:sldLayoutChg>
        <pc:sldLayoutChg chg="add del">
          <pc:chgData name="Le Manh Quan" userId="2f984887-39f4-4368-93b5-b670e85212db" providerId="ADAL" clId="{9DD3D28D-1D2D-A642-8596-A14DB714CAE4}" dt="2023-03-03T15:29:13.089" v="154" actId="2696"/>
          <pc:sldLayoutMkLst>
            <pc:docMk/>
            <pc:sldMasterMk cId="4227081071" sldId="2147483648"/>
            <pc:sldLayoutMk cId="3604030853" sldId="2147483664"/>
          </pc:sldLayoutMkLst>
        </pc:sldLayoutChg>
        <pc:sldLayoutChg chg="add del">
          <pc:chgData name="Le Manh Quan" userId="2f984887-39f4-4368-93b5-b670e85212db" providerId="ADAL" clId="{9DD3D28D-1D2D-A642-8596-A14DB714CAE4}" dt="2023-03-03T15:29:13.818" v="156" actId="2696"/>
          <pc:sldLayoutMkLst>
            <pc:docMk/>
            <pc:sldMasterMk cId="4227081071" sldId="2147483648"/>
            <pc:sldLayoutMk cId="2891968105" sldId="2147483665"/>
          </pc:sldLayoutMkLst>
        </pc:sldLayoutChg>
        <pc:sldLayoutChg chg="del">
          <pc:chgData name="Le Manh Quan" userId="2f984887-39f4-4368-93b5-b670e85212db" providerId="ADAL" clId="{9DD3D28D-1D2D-A642-8596-A14DB714CAE4}" dt="2023-03-03T15:29:14.467" v="158" actId="2696"/>
          <pc:sldLayoutMkLst>
            <pc:docMk/>
            <pc:sldMasterMk cId="4227081071" sldId="2147483648"/>
            <pc:sldLayoutMk cId="1917178631" sldId="2147483666"/>
          </pc:sldLayoutMkLst>
        </pc:sldLayoutChg>
        <pc:sldLayoutChg chg="add del">
          <pc:chgData name="Le Manh Quan" userId="2f984887-39f4-4368-93b5-b670e85212db" providerId="ADAL" clId="{9DD3D28D-1D2D-A642-8596-A14DB714CAE4}" dt="2023-03-03T15:29:08.631" v="148" actId="2696"/>
          <pc:sldLayoutMkLst>
            <pc:docMk/>
            <pc:sldMasterMk cId="4227081071" sldId="2147483648"/>
            <pc:sldLayoutMk cId="375225995" sldId="2147483667"/>
          </pc:sldLayoutMkLst>
        </pc:sldLayoutChg>
        <pc:sldLayoutChg chg="del">
          <pc:chgData name="Le Manh Quan" userId="2f984887-39f4-4368-93b5-b670e85212db" providerId="ADAL" clId="{9DD3D28D-1D2D-A642-8596-A14DB714CAE4}" dt="2023-03-04T07:43:43.747" v="3769" actId="2696"/>
          <pc:sldLayoutMkLst>
            <pc:docMk/>
            <pc:sldMasterMk cId="4227081071" sldId="2147483648"/>
            <pc:sldLayoutMk cId="2737507891" sldId="2147483670"/>
          </pc:sldLayoutMkLst>
        </pc:sldLayoutChg>
        <pc:sldLayoutChg chg="del">
          <pc:chgData name="Le Manh Quan" userId="2f984887-39f4-4368-93b5-b670e85212db" providerId="ADAL" clId="{9DD3D28D-1D2D-A642-8596-A14DB714CAE4}" dt="2023-03-04T07:44:33.164" v="3772" actId="2696"/>
          <pc:sldLayoutMkLst>
            <pc:docMk/>
            <pc:sldMasterMk cId="4227081071" sldId="2147483648"/>
            <pc:sldLayoutMk cId="1195278701" sldId="2147483671"/>
          </pc:sldLayoutMkLst>
        </pc:sldLayoutChg>
        <pc:sldLayoutChg chg="del">
          <pc:chgData name="Le Manh Quan" userId="2f984887-39f4-4368-93b5-b670e85212db" providerId="ADAL" clId="{9DD3D28D-1D2D-A642-8596-A14DB714CAE4}" dt="2023-03-04T07:45:26.040" v="3778" actId="2696"/>
          <pc:sldLayoutMkLst>
            <pc:docMk/>
            <pc:sldMasterMk cId="4227081071" sldId="2147483648"/>
            <pc:sldLayoutMk cId="520370400" sldId="2147483673"/>
          </pc:sldLayoutMkLst>
        </pc:sldLayoutChg>
        <pc:sldLayoutChg chg="del">
          <pc:chgData name="Le Manh Quan" userId="2f984887-39f4-4368-93b5-b670e85212db" providerId="ADAL" clId="{9DD3D28D-1D2D-A642-8596-A14DB714CAE4}" dt="2023-03-04T07:45:26.044" v="3780" actId="2696"/>
          <pc:sldLayoutMkLst>
            <pc:docMk/>
            <pc:sldMasterMk cId="4227081071" sldId="2147483648"/>
            <pc:sldLayoutMk cId="845039319" sldId="2147483675"/>
          </pc:sldLayoutMkLst>
        </pc:sldLayoutChg>
        <pc:sldLayoutChg chg="del">
          <pc:chgData name="Le Manh Quan" userId="2f984887-39f4-4368-93b5-b670e85212db" providerId="ADAL" clId="{9DD3D28D-1D2D-A642-8596-A14DB714CAE4}" dt="2023-03-04T07:45:26.048" v="3782" actId="2696"/>
          <pc:sldLayoutMkLst>
            <pc:docMk/>
            <pc:sldMasterMk cId="4227081071" sldId="2147483648"/>
            <pc:sldLayoutMk cId="268432024" sldId="2147483676"/>
          </pc:sldLayoutMkLst>
        </pc:sldLayoutChg>
        <pc:sldLayoutChg chg="del">
          <pc:chgData name="Le Manh Quan" userId="2f984887-39f4-4368-93b5-b670e85212db" providerId="ADAL" clId="{9DD3D28D-1D2D-A642-8596-A14DB714CAE4}" dt="2023-03-04T07:45:26.050" v="3784" actId="2696"/>
          <pc:sldLayoutMkLst>
            <pc:docMk/>
            <pc:sldMasterMk cId="4227081071" sldId="2147483648"/>
            <pc:sldLayoutMk cId="414164904" sldId="2147483677"/>
          </pc:sldLayoutMkLst>
        </pc:sldLayoutChg>
        <pc:sldLayoutChg chg="del">
          <pc:chgData name="Le Manh Quan" userId="2f984887-39f4-4368-93b5-b670e85212db" providerId="ADAL" clId="{9DD3D28D-1D2D-A642-8596-A14DB714CAE4}" dt="2023-03-04T07:45:26.052" v="3786" actId="2696"/>
          <pc:sldLayoutMkLst>
            <pc:docMk/>
            <pc:sldMasterMk cId="4227081071" sldId="2147483648"/>
            <pc:sldLayoutMk cId="527554611" sldId="2147483678"/>
          </pc:sldLayoutMkLst>
        </pc:sldLayoutChg>
        <pc:sldLayoutChg chg="del">
          <pc:chgData name="Le Manh Quan" userId="2f984887-39f4-4368-93b5-b670e85212db" providerId="ADAL" clId="{9DD3D28D-1D2D-A642-8596-A14DB714CAE4}" dt="2023-03-04T07:45:26.055" v="3788" actId="2696"/>
          <pc:sldLayoutMkLst>
            <pc:docMk/>
            <pc:sldMasterMk cId="4227081071" sldId="2147483648"/>
            <pc:sldLayoutMk cId="3583073113" sldId="2147483679"/>
          </pc:sldLayoutMkLst>
        </pc:sldLayoutChg>
        <pc:sldLayoutChg chg="del">
          <pc:chgData name="Le Manh Quan" userId="2f984887-39f4-4368-93b5-b670e85212db" providerId="ADAL" clId="{9DD3D28D-1D2D-A642-8596-A14DB714CAE4}" dt="2023-03-04T07:45:26.059" v="3792" actId="2696"/>
          <pc:sldLayoutMkLst>
            <pc:docMk/>
            <pc:sldMasterMk cId="4227081071" sldId="2147483648"/>
            <pc:sldLayoutMk cId="3898173892" sldId="2147483680"/>
          </pc:sldLayoutMkLst>
        </pc:sldLayoutChg>
        <pc:sldLayoutChg chg="del">
          <pc:chgData name="Le Manh Quan" userId="2f984887-39f4-4368-93b5-b670e85212db" providerId="ADAL" clId="{9DD3D28D-1D2D-A642-8596-A14DB714CAE4}" dt="2023-03-04T07:45:26.057" v="3790" actId="2696"/>
          <pc:sldLayoutMkLst>
            <pc:docMk/>
            <pc:sldMasterMk cId="4227081071" sldId="2147483648"/>
            <pc:sldLayoutMk cId="729885012" sldId="2147483681"/>
          </pc:sldLayoutMkLst>
        </pc:sldLayoutChg>
        <pc:sldLayoutChg chg="del">
          <pc:chgData name="Le Manh Quan" userId="2f984887-39f4-4368-93b5-b670e85212db" providerId="ADAL" clId="{9DD3D28D-1D2D-A642-8596-A14DB714CAE4}" dt="2023-03-04T07:45:26.061" v="3794" actId="2696"/>
          <pc:sldLayoutMkLst>
            <pc:docMk/>
            <pc:sldMasterMk cId="4227081071" sldId="2147483648"/>
            <pc:sldLayoutMk cId="712829579" sldId="2147483682"/>
          </pc:sldLayoutMkLst>
        </pc:sldLayoutChg>
        <pc:sldLayoutChg chg="del">
          <pc:chgData name="Le Manh Quan" userId="2f984887-39f4-4368-93b5-b670e85212db" providerId="ADAL" clId="{9DD3D28D-1D2D-A642-8596-A14DB714CAE4}" dt="2023-03-04T07:45:26.063" v="3796" actId="2696"/>
          <pc:sldLayoutMkLst>
            <pc:docMk/>
            <pc:sldMasterMk cId="4227081071" sldId="2147483648"/>
            <pc:sldLayoutMk cId="482284161" sldId="2147483683"/>
          </pc:sldLayoutMkLst>
        </pc:sldLayoutChg>
        <pc:sldLayoutChg chg="del">
          <pc:chgData name="Le Manh Quan" userId="2f984887-39f4-4368-93b5-b670e85212db" providerId="ADAL" clId="{9DD3D28D-1D2D-A642-8596-A14DB714CAE4}" dt="2023-03-04T07:46:18.945" v="3798" actId="2696"/>
          <pc:sldLayoutMkLst>
            <pc:docMk/>
            <pc:sldMasterMk cId="4227081071" sldId="2147483648"/>
            <pc:sldLayoutMk cId="4161240790" sldId="2147483684"/>
          </pc:sldLayoutMkLst>
        </pc:sldLayoutChg>
        <pc:sldLayoutChg chg="del">
          <pc:chgData name="Le Manh Quan" userId="2f984887-39f4-4368-93b5-b670e85212db" providerId="ADAL" clId="{9DD3D28D-1D2D-A642-8596-A14DB714CAE4}" dt="2023-03-04T07:46:33.181" v="3804" actId="2696"/>
          <pc:sldLayoutMkLst>
            <pc:docMk/>
            <pc:sldMasterMk cId="4227081071" sldId="2147483648"/>
            <pc:sldLayoutMk cId="122718523" sldId="2147483685"/>
          </pc:sldLayoutMkLst>
        </pc:sldLayoutChg>
        <pc:sldLayoutChg chg="del">
          <pc:chgData name="Le Manh Quan" userId="2f984887-39f4-4368-93b5-b670e85212db" providerId="ADAL" clId="{9DD3D28D-1D2D-A642-8596-A14DB714CAE4}" dt="2023-03-04T07:46:33.179" v="3802" actId="2696"/>
          <pc:sldLayoutMkLst>
            <pc:docMk/>
            <pc:sldMasterMk cId="4227081071" sldId="2147483648"/>
            <pc:sldLayoutMk cId="2243294720" sldId="2147483686"/>
          </pc:sldLayoutMkLst>
        </pc:sldLayoutChg>
        <pc:sldLayoutChg chg="del">
          <pc:chgData name="Le Manh Quan" userId="2f984887-39f4-4368-93b5-b670e85212db" providerId="ADAL" clId="{9DD3D28D-1D2D-A642-8596-A14DB714CAE4}" dt="2023-03-04T07:46:33.175" v="3800" actId="2696"/>
          <pc:sldLayoutMkLst>
            <pc:docMk/>
            <pc:sldMasterMk cId="4227081071" sldId="2147483648"/>
            <pc:sldLayoutMk cId="1373453135" sldId="2147483687"/>
          </pc:sldLayoutMkLst>
        </pc:sldLayoutChg>
        <pc:sldLayoutChg chg="del">
          <pc:chgData name="Le Manh Quan" userId="2f984887-39f4-4368-93b5-b670e85212db" providerId="ADAL" clId="{9DD3D28D-1D2D-A642-8596-A14DB714CAE4}" dt="2023-03-04T07:45:03.054" v="3776" actId="2696"/>
          <pc:sldLayoutMkLst>
            <pc:docMk/>
            <pc:sldMasterMk cId="4227081071" sldId="2147483648"/>
            <pc:sldLayoutMk cId="2455501437" sldId="2147483688"/>
          </pc:sldLayoutMkLst>
        </pc:sldLayoutChg>
      </pc:sldMasterChg>
    </pc:docChg>
  </pc:docChgLst>
  <pc:docChgLst>
    <pc:chgData name="Le Manh Quan" userId="2f984887-39f4-4368-93b5-b670e85212db" providerId="ADAL" clId="{2CFEC485-E9F5-3646-A301-CA973ED27BCF}"/>
    <pc:docChg chg="undo custSel addSld modSld sldOrd">
      <pc:chgData name="Le Manh Quan" userId="2f984887-39f4-4368-93b5-b670e85212db" providerId="ADAL" clId="{2CFEC485-E9F5-3646-A301-CA973ED27BCF}" dt="2023-03-04T09:23:56.474" v="1152" actId="20577"/>
      <pc:docMkLst>
        <pc:docMk/>
      </pc:docMkLst>
      <pc:sldChg chg="modSp mod">
        <pc:chgData name="Le Manh Quan" userId="2f984887-39f4-4368-93b5-b670e85212db" providerId="ADAL" clId="{2CFEC485-E9F5-3646-A301-CA973ED27BCF}" dt="2023-03-04T09:20:21.515" v="1145" actId="14100"/>
        <pc:sldMkLst>
          <pc:docMk/>
          <pc:sldMk cId="2183609111" sldId="296"/>
        </pc:sldMkLst>
        <pc:picChg chg="mod">
          <ac:chgData name="Le Manh Quan" userId="2f984887-39f4-4368-93b5-b670e85212db" providerId="ADAL" clId="{2CFEC485-E9F5-3646-A301-CA973ED27BCF}" dt="2023-03-04T09:20:21.515" v="1145" actId="14100"/>
          <ac:picMkLst>
            <pc:docMk/>
            <pc:sldMk cId="2183609111" sldId="296"/>
            <ac:picMk id="3" creationId="{00000000-0000-0000-0000-000000000000}"/>
          </ac:picMkLst>
        </pc:picChg>
      </pc:sldChg>
      <pc:sldChg chg="delSp mod">
        <pc:chgData name="Le Manh Quan" userId="2f984887-39f4-4368-93b5-b670e85212db" providerId="ADAL" clId="{2CFEC485-E9F5-3646-A301-CA973ED27BCF}" dt="2023-03-04T08:37:01.416" v="0" actId="478"/>
        <pc:sldMkLst>
          <pc:docMk/>
          <pc:sldMk cId="2237482687" sldId="297"/>
        </pc:sldMkLst>
        <pc:spChg chg="del">
          <ac:chgData name="Le Manh Quan" userId="2f984887-39f4-4368-93b5-b670e85212db" providerId="ADAL" clId="{2CFEC485-E9F5-3646-A301-CA973ED27BCF}" dt="2023-03-04T08:37:01.416" v="0" actId="478"/>
          <ac:spMkLst>
            <pc:docMk/>
            <pc:sldMk cId="2237482687" sldId="297"/>
            <ac:spMk id="3" creationId="{C1AE92E2-D3C2-D442-B076-E384D7056C45}"/>
          </ac:spMkLst>
        </pc:spChg>
      </pc:sldChg>
      <pc:sldChg chg="delSp modSp mod">
        <pc:chgData name="Le Manh Quan" userId="2f984887-39f4-4368-93b5-b670e85212db" providerId="ADAL" clId="{2CFEC485-E9F5-3646-A301-CA973ED27BCF}" dt="2023-03-04T09:07:48.543" v="773" actId="1076"/>
        <pc:sldMkLst>
          <pc:docMk/>
          <pc:sldMk cId="4125832061" sldId="299"/>
        </pc:sldMkLst>
        <pc:spChg chg="del">
          <ac:chgData name="Le Manh Quan" userId="2f984887-39f4-4368-93b5-b670e85212db" providerId="ADAL" clId="{2CFEC485-E9F5-3646-A301-CA973ED27BCF}" dt="2023-03-04T08:37:06.136" v="1" actId="478"/>
          <ac:spMkLst>
            <pc:docMk/>
            <pc:sldMk cId="4125832061" sldId="299"/>
            <ac:spMk id="3" creationId="{C1AE92E2-D3C2-D442-B076-E384D7056C45}"/>
          </ac:spMkLst>
        </pc:spChg>
        <pc:spChg chg="mod">
          <ac:chgData name="Le Manh Quan" userId="2f984887-39f4-4368-93b5-b670e85212db" providerId="ADAL" clId="{2CFEC485-E9F5-3646-A301-CA973ED27BCF}" dt="2023-03-04T09:07:42.680" v="772" actId="166"/>
          <ac:spMkLst>
            <pc:docMk/>
            <pc:sldMk cId="4125832061" sldId="299"/>
            <ac:spMk id="4" creationId="{00000000-0000-0000-0000-000000000000}"/>
          </ac:spMkLst>
        </pc:spChg>
        <pc:spChg chg="mod">
          <ac:chgData name="Le Manh Quan" userId="2f984887-39f4-4368-93b5-b670e85212db" providerId="ADAL" clId="{2CFEC485-E9F5-3646-A301-CA973ED27BCF}" dt="2023-03-04T09:07:48.543" v="773" actId="1076"/>
          <ac:spMkLst>
            <pc:docMk/>
            <pc:sldMk cId="4125832061" sldId="299"/>
            <ac:spMk id="5" creationId="{00000000-0000-0000-0000-000000000000}"/>
          </ac:spMkLst>
        </pc:spChg>
      </pc:sldChg>
      <pc:sldChg chg="modSp mod ord">
        <pc:chgData name="Le Manh Quan" userId="2f984887-39f4-4368-93b5-b670e85212db" providerId="ADAL" clId="{2CFEC485-E9F5-3646-A301-CA973ED27BCF}" dt="2023-03-04T09:23:04.240" v="1146" actId="732"/>
        <pc:sldMkLst>
          <pc:docMk/>
          <pc:sldMk cId="1020053962" sldId="319"/>
        </pc:sldMkLst>
        <pc:picChg chg="mod modCrop">
          <ac:chgData name="Le Manh Quan" userId="2f984887-39f4-4368-93b5-b670e85212db" providerId="ADAL" clId="{2CFEC485-E9F5-3646-A301-CA973ED27BCF}" dt="2023-03-04T09:23:04.240" v="1146" actId="732"/>
          <ac:picMkLst>
            <pc:docMk/>
            <pc:sldMk cId="1020053962" sldId="319"/>
            <ac:picMk id="4" creationId="{D1B2F189-D813-D8E3-7816-1D9C81B6D1DD}"/>
          </ac:picMkLst>
        </pc:picChg>
      </pc:sldChg>
      <pc:sldChg chg="addSp delSp modSp mod ord modAnim">
        <pc:chgData name="Le Manh Quan" userId="2f984887-39f4-4368-93b5-b670e85212db" providerId="ADAL" clId="{2CFEC485-E9F5-3646-A301-CA973ED27BCF}" dt="2023-03-04T09:17:31.357" v="1094" actId="114"/>
        <pc:sldMkLst>
          <pc:docMk/>
          <pc:sldMk cId="3312215524" sldId="325"/>
        </pc:sldMkLst>
        <pc:spChg chg="del mod">
          <ac:chgData name="Le Manh Quan" userId="2f984887-39f4-4368-93b5-b670e85212db" providerId="ADAL" clId="{2CFEC485-E9F5-3646-A301-CA973ED27BCF}" dt="2023-03-04T08:44:00.485" v="81" actId="478"/>
          <ac:spMkLst>
            <pc:docMk/>
            <pc:sldMk cId="3312215524" sldId="325"/>
            <ac:spMk id="2" creationId="{00000000-0000-0000-0000-000000000000}"/>
          </ac:spMkLst>
        </pc:spChg>
        <pc:spChg chg="add del mod">
          <ac:chgData name="Le Manh Quan" userId="2f984887-39f4-4368-93b5-b670e85212db" providerId="ADAL" clId="{2CFEC485-E9F5-3646-A301-CA973ED27BCF}" dt="2023-03-04T08:44:03.578" v="83" actId="478"/>
          <ac:spMkLst>
            <pc:docMk/>
            <pc:sldMk cId="3312215524" sldId="325"/>
            <ac:spMk id="3" creationId="{1087B562-4582-7894-5CAB-E1EFD182B08A}"/>
          </ac:spMkLst>
        </pc:spChg>
        <pc:spChg chg="add del mod">
          <ac:chgData name="Le Manh Quan" userId="2f984887-39f4-4368-93b5-b670e85212db" providerId="ADAL" clId="{2CFEC485-E9F5-3646-A301-CA973ED27BCF}" dt="2023-03-04T08:44:02.046" v="82" actId="478"/>
          <ac:spMkLst>
            <pc:docMk/>
            <pc:sldMk cId="3312215524" sldId="325"/>
            <ac:spMk id="4" creationId="{99DCF803-7155-5985-966D-FE59B1F54A37}"/>
          </ac:spMkLst>
        </pc:spChg>
        <pc:spChg chg="add del mod">
          <ac:chgData name="Le Manh Quan" userId="2f984887-39f4-4368-93b5-b670e85212db" providerId="ADAL" clId="{2CFEC485-E9F5-3646-A301-CA973ED27BCF}" dt="2023-03-04T08:44:05.452" v="85"/>
          <ac:spMkLst>
            <pc:docMk/>
            <pc:sldMk cId="3312215524" sldId="325"/>
            <ac:spMk id="5" creationId="{63F25763-8F02-57F7-D4B3-559E991A9D45}"/>
          </ac:spMkLst>
        </pc:spChg>
        <pc:spChg chg="add mod">
          <ac:chgData name="Le Manh Quan" userId="2f984887-39f4-4368-93b5-b670e85212db" providerId="ADAL" clId="{2CFEC485-E9F5-3646-A301-CA973ED27BCF}" dt="2023-03-04T08:46:05.276" v="217" actId="14100"/>
          <ac:spMkLst>
            <pc:docMk/>
            <pc:sldMk cId="3312215524" sldId="325"/>
            <ac:spMk id="6" creationId="{57DD5C55-DCB7-F9FC-22BE-368F289E6DB5}"/>
          </ac:spMkLst>
        </pc:spChg>
        <pc:spChg chg="add mod">
          <ac:chgData name="Le Manh Quan" userId="2f984887-39f4-4368-93b5-b670e85212db" providerId="ADAL" clId="{2CFEC485-E9F5-3646-A301-CA973ED27BCF}" dt="2023-03-04T09:17:31.357" v="1094" actId="114"/>
          <ac:spMkLst>
            <pc:docMk/>
            <pc:sldMk cId="3312215524" sldId="325"/>
            <ac:spMk id="7" creationId="{92FB85FF-DA23-2558-E686-2359B7E52AFF}"/>
          </ac:spMkLst>
        </pc:spChg>
        <pc:spChg chg="add mod">
          <ac:chgData name="Le Manh Quan" userId="2f984887-39f4-4368-93b5-b670e85212db" providerId="ADAL" clId="{2CFEC485-E9F5-3646-A301-CA973ED27BCF}" dt="2023-03-04T08:44:19.204" v="86"/>
          <ac:spMkLst>
            <pc:docMk/>
            <pc:sldMk cId="3312215524" sldId="325"/>
            <ac:spMk id="8" creationId="{5A56C5B7-4C48-EB02-5C82-BD699B5B7BD3}"/>
          </ac:spMkLst>
        </pc:spChg>
        <pc:spChg chg="add mod">
          <ac:chgData name="Le Manh Quan" userId="2f984887-39f4-4368-93b5-b670e85212db" providerId="ADAL" clId="{2CFEC485-E9F5-3646-A301-CA973ED27BCF}" dt="2023-03-04T09:15:53.351" v="1022"/>
          <ac:spMkLst>
            <pc:docMk/>
            <pc:sldMk cId="3312215524" sldId="325"/>
            <ac:spMk id="13" creationId="{560F3987-8C43-8CEF-B693-585908CDB272}"/>
          </ac:spMkLst>
        </pc:spChg>
        <pc:cxnChg chg="add mod">
          <ac:chgData name="Le Manh Quan" userId="2f984887-39f4-4368-93b5-b670e85212db" providerId="ADAL" clId="{2CFEC485-E9F5-3646-A301-CA973ED27BCF}" dt="2023-03-04T08:46:35.315" v="255" actId="14100"/>
          <ac:cxnSpMkLst>
            <pc:docMk/>
            <pc:sldMk cId="3312215524" sldId="325"/>
            <ac:cxnSpMk id="9" creationId="{D44D97FB-567B-ADF4-7910-3D8F1248B239}"/>
          </ac:cxnSpMkLst>
        </pc:cxnChg>
        <pc:cxnChg chg="add mod">
          <ac:chgData name="Le Manh Quan" userId="2f984887-39f4-4368-93b5-b670e85212db" providerId="ADAL" clId="{2CFEC485-E9F5-3646-A301-CA973ED27BCF}" dt="2023-03-04T08:47:41.840" v="349" actId="14100"/>
          <ac:cxnSpMkLst>
            <pc:docMk/>
            <pc:sldMk cId="3312215524" sldId="325"/>
            <ac:cxnSpMk id="11" creationId="{93CBC365-A70E-4F7F-4D47-4D3FF22690B7}"/>
          </ac:cxnSpMkLst>
        </pc:cxnChg>
      </pc:sldChg>
      <pc:sldChg chg="addSp delSp modSp add mod modAnim">
        <pc:chgData name="Le Manh Quan" userId="2f984887-39f4-4368-93b5-b670e85212db" providerId="ADAL" clId="{2CFEC485-E9F5-3646-A301-CA973ED27BCF}" dt="2023-03-04T09:23:56.474" v="1152" actId="20577"/>
        <pc:sldMkLst>
          <pc:docMk/>
          <pc:sldMk cId="3737802545" sldId="326"/>
        </pc:sldMkLst>
        <pc:spChg chg="mod">
          <ac:chgData name="Le Manh Quan" userId="2f984887-39f4-4368-93b5-b670e85212db" providerId="ADAL" clId="{2CFEC485-E9F5-3646-A301-CA973ED27BCF}" dt="2023-03-04T09:12:18.276" v="869" actId="1076"/>
          <ac:spMkLst>
            <pc:docMk/>
            <pc:sldMk cId="3737802545" sldId="326"/>
            <ac:spMk id="6" creationId="{57DD5C55-DCB7-F9FC-22BE-368F289E6DB5}"/>
          </ac:spMkLst>
        </pc:spChg>
        <pc:spChg chg="del mod">
          <ac:chgData name="Le Manh Quan" userId="2f984887-39f4-4368-93b5-b670e85212db" providerId="ADAL" clId="{2CFEC485-E9F5-3646-A301-CA973ED27BCF}" dt="2023-03-04T08:59:26.195" v="701" actId="478"/>
          <ac:spMkLst>
            <pc:docMk/>
            <pc:sldMk cId="3737802545" sldId="326"/>
            <ac:spMk id="7" creationId="{92FB85FF-DA23-2558-E686-2359B7E52AFF}"/>
          </ac:spMkLst>
        </pc:spChg>
        <pc:spChg chg="mod">
          <ac:chgData name="Le Manh Quan" userId="2f984887-39f4-4368-93b5-b670e85212db" providerId="ADAL" clId="{2CFEC485-E9F5-3646-A301-CA973ED27BCF}" dt="2023-03-04T08:50:05.762" v="356" actId="20577"/>
          <ac:spMkLst>
            <pc:docMk/>
            <pc:sldMk cId="3737802545" sldId="326"/>
            <ac:spMk id="8" creationId="{5A56C5B7-4C48-EB02-5C82-BD699B5B7BD3}"/>
          </ac:spMkLst>
        </pc:spChg>
        <pc:spChg chg="add mod">
          <ac:chgData name="Le Manh Quan" userId="2f984887-39f4-4368-93b5-b670e85212db" providerId="ADAL" clId="{2CFEC485-E9F5-3646-A301-CA973ED27BCF}" dt="2023-03-04T09:23:56.474" v="1152" actId="20577"/>
          <ac:spMkLst>
            <pc:docMk/>
            <pc:sldMk cId="3737802545" sldId="326"/>
            <ac:spMk id="40" creationId="{0774D7D9-6965-4B02-AE58-37F77737D586}"/>
          </ac:spMkLst>
        </pc:spChg>
        <pc:spChg chg="add mod">
          <ac:chgData name="Le Manh Quan" userId="2f984887-39f4-4368-93b5-b670e85212db" providerId="ADAL" clId="{2CFEC485-E9F5-3646-A301-CA973ED27BCF}" dt="2023-03-04T09:15:49.684" v="1021" actId="1076"/>
          <ac:spMkLst>
            <pc:docMk/>
            <pc:sldMk cId="3737802545" sldId="326"/>
            <ac:spMk id="45" creationId="{C01A1CE2-C926-AA9D-3234-BBAF63CEB7EF}"/>
          </ac:spMkLst>
        </pc:spChg>
        <pc:picChg chg="add del mod">
          <ac:chgData name="Le Manh Quan" userId="2f984887-39f4-4368-93b5-b670e85212db" providerId="ADAL" clId="{2CFEC485-E9F5-3646-A301-CA973ED27BCF}" dt="2023-03-04T09:11:56.053" v="865" actId="478"/>
          <ac:picMkLst>
            <pc:docMk/>
            <pc:sldMk cId="3737802545" sldId="326"/>
            <ac:picMk id="3" creationId="{ECAD07E0-708F-1690-C860-8B1ADEBACCE1}"/>
          </ac:picMkLst>
        </pc:picChg>
        <pc:cxnChg chg="del mod">
          <ac:chgData name="Le Manh Quan" userId="2f984887-39f4-4368-93b5-b670e85212db" providerId="ADAL" clId="{2CFEC485-E9F5-3646-A301-CA973ED27BCF}" dt="2023-03-04T08:59:29.346" v="702" actId="478"/>
          <ac:cxnSpMkLst>
            <pc:docMk/>
            <pc:sldMk cId="3737802545" sldId="326"/>
            <ac:cxnSpMk id="9" creationId="{D44D97FB-567B-ADF4-7910-3D8F1248B239}"/>
          </ac:cxnSpMkLst>
        </pc:cxnChg>
        <pc:cxnChg chg="add del mod">
          <ac:chgData name="Le Manh Quan" userId="2f984887-39f4-4368-93b5-b670e85212db" providerId="ADAL" clId="{2CFEC485-E9F5-3646-A301-CA973ED27BCF}" dt="2023-03-04T09:11:58.926" v="866" actId="478"/>
          <ac:cxnSpMkLst>
            <pc:docMk/>
            <pc:sldMk cId="3737802545" sldId="326"/>
            <ac:cxnSpMk id="10" creationId="{E4773D21-8F09-52F3-C7C8-1F5D127E0B04}"/>
          </ac:cxnSpMkLst>
        </pc:cxnChg>
        <pc:cxnChg chg="del mod">
          <ac:chgData name="Le Manh Quan" userId="2f984887-39f4-4368-93b5-b670e85212db" providerId="ADAL" clId="{2CFEC485-E9F5-3646-A301-CA973ED27BCF}" dt="2023-03-04T09:11:58.926" v="866" actId="478"/>
          <ac:cxnSpMkLst>
            <pc:docMk/>
            <pc:sldMk cId="3737802545" sldId="326"/>
            <ac:cxnSpMk id="11" creationId="{93CBC365-A70E-4F7F-4D47-4D3FF22690B7}"/>
          </ac:cxnSpMkLst>
        </pc:cxnChg>
        <pc:cxnChg chg="add del mod">
          <ac:chgData name="Le Manh Quan" userId="2f984887-39f4-4368-93b5-b670e85212db" providerId="ADAL" clId="{2CFEC485-E9F5-3646-A301-CA973ED27BCF}" dt="2023-03-04T09:11:58.926" v="866" actId="478"/>
          <ac:cxnSpMkLst>
            <pc:docMk/>
            <pc:sldMk cId="3737802545" sldId="326"/>
            <ac:cxnSpMk id="13" creationId="{EE0370EF-7221-8BE6-7D18-E1BCA92C97CC}"/>
          </ac:cxnSpMkLst>
        </pc:cxnChg>
        <pc:cxnChg chg="add del mod">
          <ac:chgData name="Le Manh Quan" userId="2f984887-39f4-4368-93b5-b670e85212db" providerId="ADAL" clId="{2CFEC485-E9F5-3646-A301-CA973ED27BCF}" dt="2023-03-04T09:11:58.926" v="866" actId="478"/>
          <ac:cxnSpMkLst>
            <pc:docMk/>
            <pc:sldMk cId="3737802545" sldId="326"/>
            <ac:cxnSpMk id="15" creationId="{2ABA7222-D056-5FDE-1EB0-75EAFEE3A336}"/>
          </ac:cxnSpMkLst>
        </pc:cxnChg>
        <pc:cxnChg chg="add del mod">
          <ac:chgData name="Le Manh Quan" userId="2f984887-39f4-4368-93b5-b670e85212db" providerId="ADAL" clId="{2CFEC485-E9F5-3646-A301-CA973ED27BCF}" dt="2023-03-04T09:11:58.926" v="866" actId="478"/>
          <ac:cxnSpMkLst>
            <pc:docMk/>
            <pc:sldMk cId="3737802545" sldId="326"/>
            <ac:cxnSpMk id="19" creationId="{17CBA9B4-C8B3-8976-8BD4-12A5C1A03B52}"/>
          </ac:cxnSpMkLst>
        </pc:cxnChg>
        <pc:cxnChg chg="add del mod">
          <ac:chgData name="Le Manh Quan" userId="2f984887-39f4-4368-93b5-b670e85212db" providerId="ADAL" clId="{2CFEC485-E9F5-3646-A301-CA973ED27BCF}" dt="2023-03-04T09:11:58.926" v="866" actId="478"/>
          <ac:cxnSpMkLst>
            <pc:docMk/>
            <pc:sldMk cId="3737802545" sldId="326"/>
            <ac:cxnSpMk id="21" creationId="{C5B0FDF4-A9F3-1900-BDA9-8882F72946C8}"/>
          </ac:cxnSpMkLst>
        </pc:cxnChg>
        <pc:cxnChg chg="add del mod">
          <ac:chgData name="Le Manh Quan" userId="2f984887-39f4-4368-93b5-b670e85212db" providerId="ADAL" clId="{2CFEC485-E9F5-3646-A301-CA973ED27BCF}" dt="2023-03-04T09:11:58.926" v="866" actId="478"/>
          <ac:cxnSpMkLst>
            <pc:docMk/>
            <pc:sldMk cId="3737802545" sldId="326"/>
            <ac:cxnSpMk id="23" creationId="{5C94FE87-9E63-39FE-769C-FD35941C8B14}"/>
          </ac:cxnSpMkLst>
        </pc:cxnChg>
        <pc:cxnChg chg="add del mod">
          <ac:chgData name="Le Manh Quan" userId="2f984887-39f4-4368-93b5-b670e85212db" providerId="ADAL" clId="{2CFEC485-E9F5-3646-A301-CA973ED27BCF}" dt="2023-03-04T09:11:58.926" v="866" actId="478"/>
          <ac:cxnSpMkLst>
            <pc:docMk/>
            <pc:sldMk cId="3737802545" sldId="326"/>
            <ac:cxnSpMk id="26" creationId="{6CD539C3-7A6D-0B2B-A1EF-BA87477DDFAE}"/>
          </ac:cxnSpMkLst>
        </pc:cxnChg>
        <pc:cxnChg chg="add del mod">
          <ac:chgData name="Le Manh Quan" userId="2f984887-39f4-4368-93b5-b670e85212db" providerId="ADAL" clId="{2CFEC485-E9F5-3646-A301-CA973ED27BCF}" dt="2023-03-04T09:11:58.926" v="866" actId="478"/>
          <ac:cxnSpMkLst>
            <pc:docMk/>
            <pc:sldMk cId="3737802545" sldId="326"/>
            <ac:cxnSpMk id="28" creationId="{62E2AB2C-E990-756F-C3B7-D05AE63F97B4}"/>
          </ac:cxnSpMkLst>
        </pc:cxnChg>
        <pc:cxnChg chg="add del mod">
          <ac:chgData name="Le Manh Quan" userId="2f984887-39f4-4368-93b5-b670e85212db" providerId="ADAL" clId="{2CFEC485-E9F5-3646-A301-CA973ED27BCF}" dt="2023-03-04T09:11:58.926" v="866" actId="478"/>
          <ac:cxnSpMkLst>
            <pc:docMk/>
            <pc:sldMk cId="3737802545" sldId="326"/>
            <ac:cxnSpMk id="32" creationId="{5FDB4A0F-4549-28C5-E0D3-519828704D70}"/>
          </ac:cxnSpMkLst>
        </pc:cxnChg>
        <pc:cxnChg chg="add del mod">
          <ac:chgData name="Le Manh Quan" userId="2f984887-39f4-4368-93b5-b670e85212db" providerId="ADAL" clId="{2CFEC485-E9F5-3646-A301-CA973ED27BCF}" dt="2023-03-04T09:11:58.926" v="866" actId="478"/>
          <ac:cxnSpMkLst>
            <pc:docMk/>
            <pc:sldMk cId="3737802545" sldId="326"/>
            <ac:cxnSpMk id="34" creationId="{9F8B375B-E7DC-B9E6-E04F-E07B2AB0DC0B}"/>
          </ac:cxnSpMkLst>
        </pc:cxnChg>
        <pc:cxnChg chg="add del mod">
          <ac:chgData name="Le Manh Quan" userId="2f984887-39f4-4368-93b5-b670e85212db" providerId="ADAL" clId="{2CFEC485-E9F5-3646-A301-CA973ED27BCF}" dt="2023-03-04T09:11:58.926" v="866" actId="478"/>
          <ac:cxnSpMkLst>
            <pc:docMk/>
            <pc:sldMk cId="3737802545" sldId="326"/>
            <ac:cxnSpMk id="36" creationId="{5CBB9D46-BDC0-0267-3A83-E51757CE5A21}"/>
          </ac:cxnSpMkLst>
        </pc:cxnChg>
        <pc:cxnChg chg="add del mod">
          <ac:chgData name="Le Manh Quan" userId="2f984887-39f4-4368-93b5-b670e85212db" providerId="ADAL" clId="{2CFEC485-E9F5-3646-A301-CA973ED27BCF}" dt="2023-03-04T09:11:58.926" v="866" actId="478"/>
          <ac:cxnSpMkLst>
            <pc:docMk/>
            <pc:sldMk cId="3737802545" sldId="326"/>
            <ac:cxnSpMk id="38" creationId="{B3D0AC5A-C102-7537-334F-2751121BFE0A}"/>
          </ac:cxnSpMkLst>
        </pc:cxnChg>
        <pc:cxnChg chg="add mod">
          <ac:chgData name="Le Manh Quan" userId="2f984887-39f4-4368-93b5-b670e85212db" providerId="ADAL" clId="{2CFEC485-E9F5-3646-A301-CA973ED27BCF}" dt="2023-03-04T09:13:40.141" v="994" actId="14100"/>
          <ac:cxnSpMkLst>
            <pc:docMk/>
            <pc:sldMk cId="3737802545" sldId="326"/>
            <ac:cxnSpMk id="41" creationId="{22A6090D-15D8-209A-4813-40D02E86174A}"/>
          </ac:cxnSpMkLst>
        </pc:cxnChg>
        <pc:cxnChg chg="add mod">
          <ac:chgData name="Le Manh Quan" userId="2f984887-39f4-4368-93b5-b670e85212db" providerId="ADAL" clId="{2CFEC485-E9F5-3646-A301-CA973ED27BCF}" dt="2023-03-04T09:13:48.510" v="996" actId="1076"/>
          <ac:cxnSpMkLst>
            <pc:docMk/>
            <pc:sldMk cId="3737802545" sldId="326"/>
            <ac:cxnSpMk id="43" creationId="{35D70B3A-6FBC-7CE0-6BEA-65D310C57FA7}"/>
          </ac:cxnSpMkLst>
        </pc:cxnChg>
        <pc:cxnChg chg="add del mod">
          <ac:chgData name="Le Manh Quan" userId="2f984887-39f4-4368-93b5-b670e85212db" providerId="ADAL" clId="{2CFEC485-E9F5-3646-A301-CA973ED27BCF}" dt="2023-03-04T09:14:00.323" v="999" actId="478"/>
          <ac:cxnSpMkLst>
            <pc:docMk/>
            <pc:sldMk cId="3737802545" sldId="326"/>
            <ac:cxnSpMk id="44" creationId="{F090FC64-9258-F73C-66B8-33C896748369}"/>
          </ac:cxnSpMkLst>
        </pc:cxnChg>
        <pc:cxnChg chg="add mod">
          <ac:chgData name="Le Manh Quan" userId="2f984887-39f4-4368-93b5-b670e85212db" providerId="ADAL" clId="{2CFEC485-E9F5-3646-A301-CA973ED27BCF}" dt="2023-03-04T09:23:41.843" v="1149" actId="14100"/>
          <ac:cxnSpMkLst>
            <pc:docMk/>
            <pc:sldMk cId="3737802545" sldId="326"/>
            <ac:cxnSpMk id="46" creationId="{D4DD43A8-29E8-35E5-F858-A7B0D926E3F4}"/>
          </ac:cxnSpMkLst>
        </pc:cxnChg>
      </pc:sldChg>
      <pc:sldChg chg="addSp delSp modSp add mod ord modAnim">
        <pc:chgData name="Le Manh Quan" userId="2f984887-39f4-4368-93b5-b670e85212db" providerId="ADAL" clId="{2CFEC485-E9F5-3646-A301-CA973ED27BCF}" dt="2023-03-04T09:19:45.826" v="1142" actId="20577"/>
        <pc:sldMkLst>
          <pc:docMk/>
          <pc:sldMk cId="2594830347" sldId="327"/>
        </pc:sldMkLst>
        <pc:spChg chg="add mod">
          <ac:chgData name="Le Manh Quan" userId="2f984887-39f4-4368-93b5-b670e85212db" providerId="ADAL" clId="{2CFEC485-E9F5-3646-A301-CA973ED27BCF}" dt="2023-03-04T09:15:57.377" v="1023"/>
          <ac:spMkLst>
            <pc:docMk/>
            <pc:sldMk cId="2594830347" sldId="327"/>
            <ac:spMk id="4" creationId="{A69E5A94-6750-89F0-1E05-21CBB411AE42}"/>
          </ac:spMkLst>
        </pc:spChg>
        <pc:spChg chg="mod">
          <ac:chgData name="Le Manh Quan" userId="2f984887-39f4-4368-93b5-b670e85212db" providerId="ADAL" clId="{2CFEC485-E9F5-3646-A301-CA973ED27BCF}" dt="2023-03-04T09:19:45.826" v="1142" actId="20577"/>
          <ac:spMkLst>
            <pc:docMk/>
            <pc:sldMk cId="2594830347" sldId="327"/>
            <ac:spMk id="6" creationId="{57DD5C55-DCB7-F9FC-22BE-368F289E6DB5}"/>
          </ac:spMkLst>
        </pc:spChg>
        <pc:spChg chg="add del">
          <ac:chgData name="Le Manh Quan" userId="2f984887-39f4-4368-93b5-b670e85212db" providerId="ADAL" clId="{2CFEC485-E9F5-3646-A301-CA973ED27BCF}" dt="2023-03-04T09:16:53.672" v="1061" actId="478"/>
          <ac:spMkLst>
            <pc:docMk/>
            <pc:sldMk cId="2594830347" sldId="327"/>
            <ac:spMk id="7" creationId="{8A5F4797-F4C6-4997-F12F-7C83CD19E903}"/>
          </ac:spMkLst>
        </pc:spChg>
        <pc:cxnChg chg="add del mod">
          <ac:chgData name="Le Manh Quan" userId="2f984887-39f4-4368-93b5-b670e85212db" providerId="ADAL" clId="{2CFEC485-E9F5-3646-A301-CA973ED27BCF}" dt="2023-03-04T09:14:45.608" v="1009"/>
          <ac:cxnSpMkLst>
            <pc:docMk/>
            <pc:sldMk cId="2594830347" sldId="327"/>
            <ac:cxnSpMk id="2" creationId="{B5ED27F5-1FB3-6818-EDE5-96782F2AE00E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cụm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</a:t>
            </a:r>
            <a:r>
              <a:rPr lang="en-US" baseline="0" dirty="0" err="1"/>
              <a:t>thanh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3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06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009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494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377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8610601" y="28525"/>
            <a:ext cx="358140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0" dirty="0">
                <a:solidFill>
                  <a:schemeClr val="tx1"/>
                </a:solidFill>
              </a:rPr>
              <a:t>Lesson 1.1  Vocabulary &amp; Reading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452232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2060"/>
                </a:solidFill>
              </a:rPr>
              <a:t>Unit 8: Traditions of ethnic groups in Vietnam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8" r:id="rId13"/>
    <p:sldLayoutId id="2147483669" r:id="rId14"/>
    <p:sldLayoutId id="2147483672" r:id="rId15"/>
    <p:sldLayoutId id="2147483674" r:id="rId16"/>
    <p:sldLayoutId id="2147483689" r:id="rId17"/>
    <p:sldLayoutId id="2147483690" r:id="rId18"/>
    <p:sldLayoutId id="214748369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3" Type="http://schemas.microsoft.com/office/2007/relationships/media" Target="../media/media2.mp3"/><Relationship Id="rId21" Type="http://schemas.openxmlformats.org/officeDocument/2006/relationships/image" Target="../media/image13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notesSlide" Target="../notesSlides/notesSlide1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microsoft.com/office/2007/relationships/media" Target="../media/media8.mp3"/><Relationship Id="rId10" Type="http://schemas.openxmlformats.org/officeDocument/2006/relationships/audio" Target="../media/media5.mp3"/><Relationship Id="rId19" Type="http://schemas.openxmlformats.org/officeDocument/2006/relationships/slideLayout" Target="../slideLayouts/slideLayout16.xml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B42EFA-4397-55B3-A974-4E3715F7B680}"/>
              </a:ext>
            </a:extLst>
          </p:cNvPr>
          <p:cNvSpPr txBox="1"/>
          <p:nvPr/>
        </p:nvSpPr>
        <p:spPr>
          <a:xfrm>
            <a:off x="6297014" y="2952929"/>
            <a:ext cx="5253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Unit 8: Traditions of </a:t>
            </a:r>
          </a:p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Ethnic Group in Vietnam </a:t>
            </a:r>
            <a:endParaRPr lang="en-US" sz="2000" b="1" dirty="0">
              <a:solidFill>
                <a:srgbClr val="0070C0"/>
              </a:solidFill>
            </a:endParaRPr>
          </a:p>
          <a:p>
            <a:pPr lvl="0" algn="ctr"/>
            <a:r>
              <a:rPr lang="en-US" sz="2800" b="1" dirty="0">
                <a:solidFill>
                  <a:srgbClr val="00B050"/>
                </a:solidFill>
              </a:rPr>
              <a:t>Lesson 1.1: Vocab &amp; Reading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</a:p>
          <a:p>
            <a:pPr lvl="0" algn="ctr"/>
            <a:r>
              <a:rPr lang="en-US" sz="2800" dirty="0">
                <a:solidFill>
                  <a:srgbClr val="FF0000"/>
                </a:solidFill>
              </a:rPr>
              <a:t>Pages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74 &amp; 75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E2BC8C-DCEB-5F79-6F75-7AEA68CAEBC4}"/>
              </a:ext>
            </a:extLst>
          </p:cNvPr>
          <p:cNvSpPr/>
          <p:nvPr/>
        </p:nvSpPr>
        <p:spPr>
          <a:xfrm>
            <a:off x="168166" y="586707"/>
            <a:ext cx="7301413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a. </a:t>
            </a:r>
            <a:r>
              <a:rPr lang="en-US" sz="3600" i="1" kern="0" dirty="0">
                <a:solidFill>
                  <a:srgbClr val="0070C0"/>
                </a:solidFill>
              </a:rPr>
              <a:t>Match the words with the pictures</a:t>
            </a: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D9CDD3-B050-78BA-EE93-3F9E0A5AB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7" y="2742917"/>
            <a:ext cx="12077373" cy="22990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1BEDAE1-FCD4-B37B-F01C-D51A43D447FD}"/>
              </a:ext>
            </a:extLst>
          </p:cNvPr>
          <p:cNvSpPr/>
          <p:nvPr/>
        </p:nvSpPr>
        <p:spPr>
          <a:xfrm>
            <a:off x="545241" y="1664812"/>
            <a:ext cx="11101517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3600" i="1" dirty="0">
                <a:solidFill>
                  <a:srgbClr val="0070C0"/>
                </a:solidFill>
              </a:rPr>
              <a:t>headscarf 	pottery	embroidery	cloth	basket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1F2B5A-5C98-DF87-DEA2-1855B64AB3AA}"/>
              </a:ext>
            </a:extLst>
          </p:cNvPr>
          <p:cNvCxnSpPr>
            <a:cxnSpLocks/>
          </p:cNvCxnSpPr>
          <p:nvPr/>
        </p:nvCxnSpPr>
        <p:spPr>
          <a:xfrm>
            <a:off x="5546237" y="1989372"/>
            <a:ext cx="20777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97A597A-E3E2-2F91-E224-B865AD43C505}"/>
              </a:ext>
            </a:extLst>
          </p:cNvPr>
          <p:cNvSpPr txBox="1"/>
          <p:nvPr/>
        </p:nvSpPr>
        <p:spPr>
          <a:xfrm>
            <a:off x="3099835" y="4374327"/>
            <a:ext cx="2035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basket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F25784-C085-294F-6BDD-625E28D96436}"/>
              </a:ext>
            </a:extLst>
          </p:cNvPr>
          <p:cNvSpPr txBox="1"/>
          <p:nvPr/>
        </p:nvSpPr>
        <p:spPr>
          <a:xfrm>
            <a:off x="5610084" y="4369261"/>
            <a:ext cx="2035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cloth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19FE00-5261-B467-08FD-9D858AE56CAB}"/>
              </a:ext>
            </a:extLst>
          </p:cNvPr>
          <p:cNvSpPr txBox="1"/>
          <p:nvPr/>
        </p:nvSpPr>
        <p:spPr>
          <a:xfrm>
            <a:off x="8001580" y="4369261"/>
            <a:ext cx="2035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pottery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9B7207-76A4-770B-2CFA-E38440978880}"/>
              </a:ext>
            </a:extLst>
          </p:cNvPr>
          <p:cNvSpPr txBox="1"/>
          <p:nvPr/>
        </p:nvSpPr>
        <p:spPr>
          <a:xfrm>
            <a:off x="10227587" y="4369261"/>
            <a:ext cx="2035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headscarf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953119-CFE9-1BC2-464D-E3E4A6BAF712}"/>
              </a:ext>
            </a:extLst>
          </p:cNvPr>
          <p:cNvCxnSpPr>
            <a:cxnSpLocks/>
          </p:cNvCxnSpPr>
          <p:nvPr/>
        </p:nvCxnSpPr>
        <p:spPr>
          <a:xfrm>
            <a:off x="962737" y="1987977"/>
            <a:ext cx="17448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CC235C-D2BB-7A32-450E-CB7A46CDFFC2}"/>
              </a:ext>
            </a:extLst>
          </p:cNvPr>
          <p:cNvCxnSpPr>
            <a:cxnSpLocks/>
          </p:cNvCxnSpPr>
          <p:nvPr/>
        </p:nvCxnSpPr>
        <p:spPr>
          <a:xfrm>
            <a:off x="3668332" y="1987977"/>
            <a:ext cx="12599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55BEBC-1D62-F73D-84B0-18D6229506E4}"/>
              </a:ext>
            </a:extLst>
          </p:cNvPr>
          <p:cNvCxnSpPr>
            <a:cxnSpLocks/>
          </p:cNvCxnSpPr>
          <p:nvPr/>
        </p:nvCxnSpPr>
        <p:spPr>
          <a:xfrm>
            <a:off x="10037413" y="1990796"/>
            <a:ext cx="12599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14E4E-2D5D-9023-CA0A-5292365EA226}"/>
              </a:ext>
            </a:extLst>
          </p:cNvPr>
          <p:cNvCxnSpPr>
            <a:cxnSpLocks/>
          </p:cNvCxnSpPr>
          <p:nvPr/>
        </p:nvCxnSpPr>
        <p:spPr>
          <a:xfrm>
            <a:off x="8254135" y="1987977"/>
            <a:ext cx="8898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8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4B9220-5613-A017-1792-D761E84DA6BF}"/>
              </a:ext>
            </a:extLst>
          </p:cNvPr>
          <p:cNvSpPr/>
          <p:nvPr/>
        </p:nvSpPr>
        <p:spPr>
          <a:xfrm>
            <a:off x="307910" y="547885"/>
            <a:ext cx="11337523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>
                <a:solidFill>
                  <a:srgbClr val="0070C0"/>
                </a:solidFill>
              </a:rPr>
              <a:t>Check out the words and definitions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6CDFBA-CEC8-A631-4000-8DA059359B30}"/>
              </a:ext>
            </a:extLst>
          </p:cNvPr>
          <p:cNvSpPr txBox="1"/>
          <p:nvPr/>
        </p:nvSpPr>
        <p:spPr>
          <a:xfrm>
            <a:off x="861735" y="2012228"/>
            <a:ext cx="10783698" cy="353943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</a:rPr>
              <a:t>ethnic: </a:t>
            </a:r>
            <a:r>
              <a:rPr lang="en-US" sz="2800" dirty="0"/>
              <a:t> connect to a group of people sharing same cultures, traditions, and languages</a:t>
            </a:r>
          </a:p>
          <a:p>
            <a:endParaRPr lang="en-US" sz="2800" dirty="0"/>
          </a:p>
          <a:p>
            <a:r>
              <a:rPr lang="en-US" sz="2800" i="1" dirty="0">
                <a:solidFill>
                  <a:srgbClr val="0070C0"/>
                </a:solidFill>
              </a:rPr>
              <a:t>silver: </a:t>
            </a:r>
            <a:r>
              <a:rPr lang="en-US" sz="2800" dirty="0"/>
              <a:t> a shiny, white material often used to make jewelry or coins, etc.</a:t>
            </a:r>
          </a:p>
          <a:p>
            <a:endParaRPr lang="en-US" sz="2800" i="1" dirty="0">
              <a:solidFill>
                <a:srgbClr val="0070C0"/>
              </a:solidFill>
            </a:endParaRPr>
          </a:p>
          <a:p>
            <a:r>
              <a:rPr lang="en-US" sz="2800" i="1" dirty="0">
                <a:solidFill>
                  <a:srgbClr val="0070C0"/>
                </a:solidFill>
              </a:rPr>
              <a:t>pattern: </a:t>
            </a:r>
            <a:r>
              <a:rPr lang="en-US" sz="2800" dirty="0"/>
              <a:t> a design regularly made from repeated lines, shapes, or colors</a:t>
            </a:r>
          </a:p>
          <a:p>
            <a:endParaRPr lang="en-US" sz="2800" dirty="0"/>
          </a:p>
          <a:p>
            <a:r>
              <a:rPr lang="en-US" sz="2800" i="1" dirty="0">
                <a:solidFill>
                  <a:srgbClr val="0070C0"/>
                </a:solidFill>
              </a:rPr>
              <a:t>product: </a:t>
            </a:r>
            <a:r>
              <a:rPr lang="en-US" sz="2800" dirty="0"/>
              <a:t> a thing that people grow or make, usually for sale</a:t>
            </a:r>
            <a:endParaRPr lang="en-US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731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75F897-E3AB-7CCA-6F66-5790479833BB}"/>
              </a:ext>
            </a:extLst>
          </p:cNvPr>
          <p:cNvSpPr/>
          <p:nvPr/>
        </p:nvSpPr>
        <p:spPr>
          <a:xfrm>
            <a:off x="156291" y="503580"/>
            <a:ext cx="9058961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>
                <a:solidFill>
                  <a:srgbClr val="0070C0"/>
                </a:solidFill>
              </a:rPr>
              <a:t>b</a:t>
            </a: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. Fill in the blanks with the correct words.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4BC5FB-B2CA-CAE6-B001-E737F488F061}"/>
              </a:ext>
            </a:extLst>
          </p:cNvPr>
          <p:cNvSpPr/>
          <p:nvPr/>
        </p:nvSpPr>
        <p:spPr>
          <a:xfrm>
            <a:off x="1638539" y="1232200"/>
            <a:ext cx="8914922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en-US" sz="3600" i="1" dirty="0">
                <a:solidFill>
                  <a:srgbClr val="0070C0"/>
                </a:solidFill>
              </a:rPr>
              <a:t>ethnic 	pattern	  silver	product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955D69-E5CD-BB71-66F3-7E6CDD97FF7E}"/>
              </a:ext>
            </a:extLst>
          </p:cNvPr>
          <p:cNvSpPr txBox="1"/>
          <p:nvPr/>
        </p:nvSpPr>
        <p:spPr>
          <a:xfrm>
            <a:off x="0" y="1960821"/>
            <a:ext cx="12192000" cy="440120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I have a ____________ necklace. It’s very beautiful and shiny.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There are 54 ____________ groups in Vietnam. The </a:t>
            </a:r>
            <a:r>
              <a:rPr lang="en-US" sz="2800" i="1" dirty="0" err="1"/>
              <a:t>Kinh</a:t>
            </a:r>
            <a:r>
              <a:rPr lang="en-US" sz="2800" dirty="0"/>
              <a:t> people have the largest population.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 love the ____________ on this skirt. The stars and clouds look very pretty together.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The local people make lots of different ____________s and sell them at the market.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F23F9E-AD20-82A1-70D0-1DC66E8DBDAC}"/>
              </a:ext>
            </a:extLst>
          </p:cNvPr>
          <p:cNvSpPr txBox="1"/>
          <p:nvPr/>
        </p:nvSpPr>
        <p:spPr>
          <a:xfrm>
            <a:off x="2316064" y="1960820"/>
            <a:ext cx="2035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silver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9ED408-B5BD-7F32-857E-36E90EA95757}"/>
              </a:ext>
            </a:extLst>
          </p:cNvPr>
          <p:cNvSpPr txBox="1"/>
          <p:nvPr/>
        </p:nvSpPr>
        <p:spPr>
          <a:xfrm>
            <a:off x="3097857" y="2771730"/>
            <a:ext cx="2035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ethnic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9F3CFC-6171-246E-5B60-ECD6685C1329}"/>
              </a:ext>
            </a:extLst>
          </p:cNvPr>
          <p:cNvSpPr txBox="1"/>
          <p:nvPr/>
        </p:nvSpPr>
        <p:spPr>
          <a:xfrm>
            <a:off x="2649938" y="4040655"/>
            <a:ext cx="2035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pattern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1EB99E-F12A-258B-0C02-81831E662F8C}"/>
              </a:ext>
            </a:extLst>
          </p:cNvPr>
          <p:cNvSpPr txBox="1"/>
          <p:nvPr/>
        </p:nvSpPr>
        <p:spPr>
          <a:xfrm>
            <a:off x="6702766" y="5261858"/>
            <a:ext cx="2035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product</a:t>
            </a:r>
          </a:p>
        </p:txBody>
      </p:sp>
    </p:spTree>
    <p:extLst>
      <p:ext uri="{BB962C8B-B14F-4D97-AF65-F5344CB8AC3E}">
        <p14:creationId xmlns:p14="http://schemas.microsoft.com/office/powerpoint/2010/main" val="290876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1418" y="498999"/>
            <a:ext cx="11100315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</a:rPr>
              <a:t>Listen and repeat. Click on each word to hear the sound.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726" y="4116952"/>
            <a:ext cx="11371227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</a:rPr>
              <a:t>ethnic </a:t>
            </a:r>
            <a:r>
              <a:rPr lang="vi-VN" sz="2800" dirty="0"/>
              <a:t>(adj) /</a:t>
            </a:r>
            <a:r>
              <a:rPr lang="en-US" sz="2800" dirty="0">
                <a:solidFill>
                  <a:srgbClr val="FF0000"/>
                </a:solidFill>
              </a:rPr>
              <a:t>ˈe</a:t>
            </a:r>
            <a:r>
              <a:rPr lang="el-GR" sz="2800" dirty="0">
                <a:solidFill>
                  <a:srgbClr val="FF0000"/>
                </a:solidFill>
              </a:rPr>
              <a:t>θ</a:t>
            </a:r>
            <a:r>
              <a:rPr lang="en-US" sz="2800" dirty="0" err="1">
                <a:solidFill>
                  <a:srgbClr val="FF0000"/>
                </a:solidFill>
              </a:rPr>
              <a:t>nɪk</a:t>
            </a:r>
            <a:r>
              <a:rPr lang="vi-VN" sz="2800" dirty="0"/>
              <a:t>/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dân tộc</a:t>
            </a:r>
            <a:endParaRPr lang="en-US" sz="2800" i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714" y="3512764"/>
            <a:ext cx="11371227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</a:rPr>
              <a:t>basket  </a:t>
            </a:r>
            <a:r>
              <a:rPr lang="vi-VN" sz="2800" dirty="0"/>
              <a:t>(n) /</a:t>
            </a:r>
            <a:r>
              <a:rPr lang="en-US" sz="2800" dirty="0">
                <a:solidFill>
                  <a:srgbClr val="FF0000"/>
                </a:solidFill>
              </a:rPr>
              <a:t>ˈ</a:t>
            </a:r>
            <a:r>
              <a:rPr lang="en-US" sz="2800" dirty="0" err="1">
                <a:solidFill>
                  <a:srgbClr val="FF0000"/>
                </a:solidFill>
              </a:rPr>
              <a:t>bæskɪt</a:t>
            </a:r>
            <a:r>
              <a:rPr lang="vi-VN" sz="2800" dirty="0"/>
              <a:t>/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giỏ, sọt, rổ</a:t>
            </a:r>
            <a:endParaRPr lang="en-US" sz="28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726" y="2919069"/>
            <a:ext cx="11371226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</a:rPr>
              <a:t>cloth </a:t>
            </a:r>
            <a:r>
              <a:rPr lang="en-US" sz="2800" dirty="0"/>
              <a:t>(n) /</a:t>
            </a:r>
            <a:r>
              <a:rPr lang="en-US" sz="2800" dirty="0" err="1">
                <a:solidFill>
                  <a:srgbClr val="FF0000"/>
                </a:solidFill>
              </a:rPr>
              <a:t>klɑ</a:t>
            </a:r>
            <a:r>
              <a:rPr lang="en-US" sz="2800" dirty="0">
                <a:solidFill>
                  <a:srgbClr val="FF0000"/>
                </a:solidFill>
              </a:rPr>
              <a:t>ː</a:t>
            </a:r>
            <a:r>
              <a:rPr lang="el-GR" sz="2800" dirty="0">
                <a:solidFill>
                  <a:srgbClr val="FF0000"/>
                </a:solidFill>
              </a:rPr>
              <a:t>θ</a:t>
            </a:r>
            <a:r>
              <a:rPr lang="en-US" sz="2800" dirty="0"/>
              <a:t>/ </a:t>
            </a:r>
            <a:r>
              <a:rPr lang="en-US" sz="2800" dirty="0" err="1"/>
              <a:t>vải</a:t>
            </a:r>
            <a:endParaRPr lang="en-US" sz="2800" i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974" y="2314881"/>
            <a:ext cx="11371227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</a:rPr>
              <a:t>pottery </a:t>
            </a:r>
            <a:r>
              <a:rPr lang="en-US" sz="2800" dirty="0"/>
              <a:t>(n) /</a:t>
            </a:r>
            <a:r>
              <a:rPr lang="en-US" sz="2800" dirty="0">
                <a:solidFill>
                  <a:srgbClr val="FF0000"/>
                </a:solidFill>
              </a:rPr>
              <a:t>ˈ</a:t>
            </a:r>
            <a:r>
              <a:rPr lang="en-US" sz="2800" dirty="0" err="1">
                <a:solidFill>
                  <a:srgbClr val="FF0000"/>
                </a:solidFill>
              </a:rPr>
              <a:t>pɑːtəri</a:t>
            </a:r>
            <a:r>
              <a:rPr lang="en-US" sz="2800" dirty="0"/>
              <a:t>/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gốm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2974" y="1754482"/>
            <a:ext cx="11371227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</a:rPr>
              <a:t>headscarf </a:t>
            </a:r>
            <a:r>
              <a:rPr lang="vi-VN" sz="2800" dirty="0"/>
              <a:t>(n) /</a:t>
            </a:r>
            <a:r>
              <a:rPr lang="en-US" sz="2800" dirty="0">
                <a:solidFill>
                  <a:srgbClr val="FF0000"/>
                </a:solidFill>
              </a:rPr>
              <a:t>ˈ</a:t>
            </a:r>
            <a:r>
              <a:rPr lang="en-US" sz="2800" dirty="0" err="1">
                <a:solidFill>
                  <a:srgbClr val="FF0000"/>
                </a:solidFill>
              </a:rPr>
              <a:t>hedskɑːrf</a:t>
            </a:r>
            <a:r>
              <a:rPr lang="vi-VN" sz="2800" dirty="0"/>
              <a:t>/ khăn trùm đầu </a:t>
            </a:r>
            <a:endParaRPr lang="en-US" sz="2800" i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1418" y="1145330"/>
            <a:ext cx="11362534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</a:rPr>
              <a:t>embroidery </a:t>
            </a:r>
            <a:r>
              <a:rPr lang="en-US" sz="2800" dirty="0"/>
              <a:t>(n) /</a:t>
            </a:r>
            <a:r>
              <a:rPr lang="en-US" sz="2800" dirty="0" err="1">
                <a:solidFill>
                  <a:srgbClr val="FF0000"/>
                </a:solidFill>
              </a:rPr>
              <a:t>ɪmˈbrɔɪdəri</a:t>
            </a:r>
            <a:r>
              <a:rPr lang="en-US" sz="2800" dirty="0"/>
              <a:t>/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thêu</a:t>
            </a:r>
            <a:r>
              <a:rPr lang="en-US" sz="2800" dirty="0"/>
              <a:t>,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thêu</a:t>
            </a:r>
            <a:r>
              <a:rPr lang="en-US" sz="2800" dirty="0"/>
              <a:t> </a:t>
            </a:r>
            <a:r>
              <a:rPr lang="en-US" sz="2800" dirty="0" err="1"/>
              <a:t>thùa</a:t>
            </a:r>
            <a:endParaRPr lang="en-US" sz="2800" i="1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B8C627-C91C-5C4C-CE32-C5F456451579}"/>
              </a:ext>
            </a:extLst>
          </p:cNvPr>
          <p:cNvSpPr txBox="1"/>
          <p:nvPr/>
        </p:nvSpPr>
        <p:spPr>
          <a:xfrm>
            <a:off x="452974" y="4692808"/>
            <a:ext cx="11371227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</a:rPr>
              <a:t>silver </a:t>
            </a:r>
            <a:r>
              <a:rPr lang="vi-VN" sz="2800" dirty="0"/>
              <a:t>(n) /</a:t>
            </a:r>
            <a:r>
              <a:rPr lang="en-US" sz="2800" dirty="0">
                <a:solidFill>
                  <a:srgbClr val="FF0000"/>
                </a:solidFill>
              </a:rPr>
              <a:t>ˈ</a:t>
            </a:r>
            <a:r>
              <a:rPr lang="en-US" sz="2800" dirty="0" err="1">
                <a:solidFill>
                  <a:srgbClr val="FF0000"/>
                </a:solidFill>
              </a:rPr>
              <a:t>sɪlvər</a:t>
            </a:r>
            <a:r>
              <a:rPr lang="vi-VN" sz="2800" dirty="0"/>
              <a:t>/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bạc</a:t>
            </a:r>
            <a:endParaRPr lang="en-US" sz="2800" i="1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AADBD9-99DE-612C-CEE9-CFB4E9E65A02}"/>
              </a:ext>
            </a:extLst>
          </p:cNvPr>
          <p:cNvSpPr txBox="1"/>
          <p:nvPr/>
        </p:nvSpPr>
        <p:spPr>
          <a:xfrm>
            <a:off x="463222" y="5268664"/>
            <a:ext cx="11371227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</a:rPr>
              <a:t>pattern </a:t>
            </a:r>
            <a:r>
              <a:rPr lang="vi-VN" sz="2800" dirty="0"/>
              <a:t>(n) /</a:t>
            </a:r>
            <a:r>
              <a:rPr lang="en-US" sz="2800" dirty="0">
                <a:solidFill>
                  <a:srgbClr val="FF0000"/>
                </a:solidFill>
              </a:rPr>
              <a:t>ˈ</a:t>
            </a:r>
            <a:r>
              <a:rPr lang="en-US" sz="2800" dirty="0" err="1">
                <a:solidFill>
                  <a:srgbClr val="FF0000"/>
                </a:solidFill>
              </a:rPr>
              <a:t>pætərn</a:t>
            </a:r>
            <a:r>
              <a:rPr lang="vi-VN" sz="2800" dirty="0"/>
              <a:t>/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hoa văn</a:t>
            </a:r>
            <a:endParaRPr lang="en-US" sz="2800" i="1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3AACFC-5D0D-80C3-58D4-9E50E7F8302E}"/>
              </a:ext>
            </a:extLst>
          </p:cNvPr>
          <p:cNvSpPr txBox="1"/>
          <p:nvPr/>
        </p:nvSpPr>
        <p:spPr>
          <a:xfrm>
            <a:off x="473470" y="5844520"/>
            <a:ext cx="11371227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</a:rPr>
              <a:t>product </a:t>
            </a:r>
            <a:r>
              <a:rPr lang="vi-VN" sz="2800" dirty="0"/>
              <a:t>(n) /</a:t>
            </a:r>
            <a:r>
              <a:rPr lang="en-US" sz="2800" dirty="0">
                <a:solidFill>
                  <a:srgbClr val="FF0000"/>
                </a:solidFill>
              </a:rPr>
              <a:t>ˈ</a:t>
            </a:r>
            <a:r>
              <a:rPr lang="en-US" sz="2800" dirty="0" err="1">
                <a:solidFill>
                  <a:srgbClr val="FF0000"/>
                </a:solidFill>
              </a:rPr>
              <a:t>prɑːdʌkt</a:t>
            </a:r>
            <a:r>
              <a:rPr lang="vi-VN" sz="2800" dirty="0"/>
              <a:t>/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sản phẩm</a:t>
            </a:r>
            <a:endParaRPr lang="en-US" sz="2800" i="1" dirty="0">
              <a:solidFill>
                <a:srgbClr val="0070C0"/>
              </a:solidFill>
            </a:endParaRPr>
          </a:p>
        </p:txBody>
      </p:sp>
      <p:pic>
        <p:nvPicPr>
          <p:cNvPr id="30" name="basket">
            <a:hlinkClick r:id="" action="ppaction://media"/>
            <a:extLst>
              <a:ext uri="{FF2B5EF4-FFF2-40B4-BE49-F238E27FC236}">
                <a16:creationId xmlns:a16="http://schemas.microsoft.com/office/drawing/2014/main" id="{24696BE2-A343-8F3A-DDCD-B5615E2C69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671786" y="470667"/>
            <a:ext cx="520214" cy="520214"/>
          </a:xfrm>
          <a:prstGeom prst="rect">
            <a:avLst/>
          </a:prstGeom>
        </p:spPr>
      </p:pic>
      <p:pic>
        <p:nvPicPr>
          <p:cNvPr id="31" name="cloth">
            <a:hlinkClick r:id="" action="ppaction://media"/>
            <a:extLst>
              <a:ext uri="{FF2B5EF4-FFF2-40B4-BE49-F238E27FC236}">
                <a16:creationId xmlns:a16="http://schemas.microsoft.com/office/drawing/2014/main" id="{ABD41BF2-59A7-2A58-EF20-A27EA4837CE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671786" y="470667"/>
            <a:ext cx="520214" cy="520214"/>
          </a:xfrm>
          <a:prstGeom prst="rect">
            <a:avLst/>
          </a:prstGeom>
        </p:spPr>
      </p:pic>
      <p:pic>
        <p:nvPicPr>
          <p:cNvPr id="32" name="embroidery">
            <a:hlinkClick r:id="" action="ppaction://media"/>
            <a:extLst>
              <a:ext uri="{FF2B5EF4-FFF2-40B4-BE49-F238E27FC236}">
                <a16:creationId xmlns:a16="http://schemas.microsoft.com/office/drawing/2014/main" id="{F406F99A-EA48-4138-D16E-F0AEEB737DC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671786" y="470667"/>
            <a:ext cx="520214" cy="520214"/>
          </a:xfrm>
          <a:prstGeom prst="rect">
            <a:avLst/>
          </a:prstGeom>
        </p:spPr>
      </p:pic>
      <p:pic>
        <p:nvPicPr>
          <p:cNvPr id="33" name="ethnic">
            <a:hlinkClick r:id="" action="ppaction://media"/>
            <a:extLst>
              <a:ext uri="{FF2B5EF4-FFF2-40B4-BE49-F238E27FC236}">
                <a16:creationId xmlns:a16="http://schemas.microsoft.com/office/drawing/2014/main" id="{08D7651D-63C2-D6E8-9640-0B6D2603F0D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671786" y="470667"/>
            <a:ext cx="520214" cy="520214"/>
          </a:xfrm>
          <a:prstGeom prst="rect">
            <a:avLst/>
          </a:prstGeom>
        </p:spPr>
      </p:pic>
      <p:pic>
        <p:nvPicPr>
          <p:cNvPr id="34" name="headscarf">
            <a:hlinkClick r:id="" action="ppaction://media"/>
            <a:extLst>
              <a:ext uri="{FF2B5EF4-FFF2-40B4-BE49-F238E27FC236}">
                <a16:creationId xmlns:a16="http://schemas.microsoft.com/office/drawing/2014/main" id="{0F44B53D-1177-D6A0-A11F-559D63B5DAC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671786" y="470667"/>
            <a:ext cx="520214" cy="520214"/>
          </a:xfrm>
          <a:prstGeom prst="rect">
            <a:avLst/>
          </a:prstGeom>
        </p:spPr>
      </p:pic>
      <p:pic>
        <p:nvPicPr>
          <p:cNvPr id="35" name="pattern">
            <a:hlinkClick r:id="" action="ppaction://media"/>
            <a:extLst>
              <a:ext uri="{FF2B5EF4-FFF2-40B4-BE49-F238E27FC236}">
                <a16:creationId xmlns:a16="http://schemas.microsoft.com/office/drawing/2014/main" id="{7B5B56CB-2F2A-95C9-53D2-FA5AE015783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671786" y="470667"/>
            <a:ext cx="520214" cy="520214"/>
          </a:xfrm>
          <a:prstGeom prst="rect">
            <a:avLst/>
          </a:prstGeom>
        </p:spPr>
      </p:pic>
      <p:pic>
        <p:nvPicPr>
          <p:cNvPr id="36" name="pottery">
            <a:hlinkClick r:id="" action="ppaction://media"/>
            <a:extLst>
              <a:ext uri="{FF2B5EF4-FFF2-40B4-BE49-F238E27FC236}">
                <a16:creationId xmlns:a16="http://schemas.microsoft.com/office/drawing/2014/main" id="{A429F49E-45A6-FBED-4509-0411D0935EB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671786" y="470667"/>
            <a:ext cx="520214" cy="520214"/>
          </a:xfrm>
          <a:prstGeom prst="rect">
            <a:avLst/>
          </a:prstGeom>
        </p:spPr>
      </p:pic>
      <p:pic>
        <p:nvPicPr>
          <p:cNvPr id="37" name="product">
            <a:hlinkClick r:id="" action="ppaction://media"/>
            <a:extLst>
              <a:ext uri="{FF2B5EF4-FFF2-40B4-BE49-F238E27FC236}">
                <a16:creationId xmlns:a16="http://schemas.microsoft.com/office/drawing/2014/main" id="{B02D3C84-14CE-C9AA-174D-FBC566D3294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671786" y="470667"/>
            <a:ext cx="520214" cy="520214"/>
          </a:xfrm>
          <a:prstGeom prst="rect">
            <a:avLst/>
          </a:prstGeom>
        </p:spPr>
      </p:pic>
      <p:pic>
        <p:nvPicPr>
          <p:cNvPr id="38" name="silver">
            <a:hlinkClick r:id="" action="ppaction://media"/>
            <a:extLst>
              <a:ext uri="{FF2B5EF4-FFF2-40B4-BE49-F238E27FC236}">
                <a16:creationId xmlns:a16="http://schemas.microsoft.com/office/drawing/2014/main" id="{D4704A94-070C-A466-EB59-F08864E56BA4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671786" y="470667"/>
            <a:ext cx="520214" cy="52021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593816" y="521802"/>
            <a:ext cx="598184" cy="428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4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32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32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11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77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27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567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08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959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880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E73682-B462-8A7F-CBF3-7DC55C94D5E6}"/>
              </a:ext>
            </a:extLst>
          </p:cNvPr>
          <p:cNvSpPr/>
          <p:nvPr/>
        </p:nvSpPr>
        <p:spPr>
          <a:xfrm>
            <a:off x="156291" y="503580"/>
            <a:ext cx="11018390" cy="1200329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c. </a:t>
            </a:r>
            <a:r>
              <a:rPr lang="en-US" sz="3600" i="1" kern="0" dirty="0">
                <a:solidFill>
                  <a:srgbClr val="0070C0"/>
                </a:solidFill>
              </a:rPr>
              <a:t>In pairs</a:t>
            </a: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. Use the new words to talk about traditional arts and crafts you know.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00004A-FC34-14C1-C6B6-121047831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52" y="2825406"/>
            <a:ext cx="11641496" cy="156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55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554" y="626423"/>
            <a:ext cx="7455322" cy="56051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89845" y="3939621"/>
            <a:ext cx="3280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While-Reading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424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DD5C55-DCB7-F9FC-22BE-368F289E6DB5}"/>
              </a:ext>
            </a:extLst>
          </p:cNvPr>
          <p:cNvSpPr/>
          <p:nvPr/>
        </p:nvSpPr>
        <p:spPr>
          <a:xfrm>
            <a:off x="318500" y="1291918"/>
            <a:ext cx="11762926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Read the </a:t>
            </a:r>
            <a:r>
              <a:rPr lang="en-US" sz="3600" b="1" i="1" dirty="0">
                <a:solidFill>
                  <a:srgbClr val="0070C0"/>
                </a:solidFill>
              </a:rPr>
              <a:t>instruction</a:t>
            </a:r>
            <a:r>
              <a:rPr lang="en-US" sz="3600" i="1" dirty="0">
                <a:solidFill>
                  <a:srgbClr val="0070C0"/>
                </a:solidFill>
              </a:rPr>
              <a:t> and the </a:t>
            </a:r>
            <a:r>
              <a:rPr lang="en-US" sz="3600" b="1" i="1" dirty="0">
                <a:solidFill>
                  <a:srgbClr val="0070C0"/>
                </a:solidFill>
              </a:rPr>
              <a:t>answers</a:t>
            </a:r>
            <a:r>
              <a:rPr lang="en-US" sz="3600" i="1" dirty="0">
                <a:solidFill>
                  <a:srgbClr val="0070C0"/>
                </a:solidFill>
              </a:rPr>
              <a:t> quickly: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Underline the key words.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What are we going to do? 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	Read and choose the main topic about the </a:t>
            </a:r>
            <a:r>
              <a:rPr lang="en-US" sz="3600" i="1" dirty="0" err="1">
                <a:solidFill>
                  <a:srgbClr val="FF0000"/>
                </a:solidFill>
              </a:rPr>
              <a:t>Chăm</a:t>
            </a:r>
            <a:r>
              <a:rPr lang="en-US" sz="3600" i="1" dirty="0">
                <a:solidFill>
                  <a:srgbClr val="FF0000"/>
                </a:solidFill>
              </a:rPr>
              <a:t> people.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FB85FF-DA23-2558-E686-2359B7E52AFF}"/>
              </a:ext>
            </a:extLst>
          </p:cNvPr>
          <p:cNvSpPr/>
          <p:nvPr/>
        </p:nvSpPr>
        <p:spPr>
          <a:xfrm>
            <a:off x="623433" y="3788629"/>
            <a:ext cx="11457993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42950" indent="-742950">
              <a:buAutoNum type="alphaLcPeriod"/>
            </a:pPr>
            <a:r>
              <a:rPr lang="en-US" sz="3600" b="1" dirty="0"/>
              <a:t>Read the article about the </a:t>
            </a:r>
            <a:r>
              <a:rPr lang="en-US" sz="3600" b="1" i="1" dirty="0" err="1"/>
              <a:t>Chăm</a:t>
            </a:r>
            <a:r>
              <a:rPr lang="en-US" sz="3600" b="1" dirty="0"/>
              <a:t> people. What’s the main topic of the article?</a:t>
            </a:r>
            <a:endParaRPr lang="en-US" sz="3600" b="1" i="1" dirty="0">
              <a:solidFill>
                <a:srgbClr val="0070C0"/>
              </a:solidFill>
            </a:endParaRPr>
          </a:p>
          <a:p>
            <a:pPr marL="742950" indent="-742950">
              <a:buAutoNum type="arabicPeriod"/>
            </a:pPr>
            <a:r>
              <a:rPr lang="en-US" sz="3600" b="1" i="1" dirty="0" err="1">
                <a:solidFill>
                  <a:srgbClr val="0070C0"/>
                </a:solidFill>
              </a:rPr>
              <a:t>Chăm</a:t>
            </a:r>
            <a:r>
              <a:rPr lang="en-US" sz="3600" b="1" i="1" dirty="0">
                <a:solidFill>
                  <a:srgbClr val="0070C0"/>
                </a:solidFill>
              </a:rPr>
              <a:t> family traditions	</a:t>
            </a:r>
          </a:p>
          <a:p>
            <a:pPr marL="742950" indent="-742950">
              <a:buAutoNum type="arabicPeriod"/>
            </a:pPr>
            <a:r>
              <a:rPr lang="en-US" sz="3600" b="1" i="1" dirty="0" err="1">
                <a:solidFill>
                  <a:srgbClr val="0070C0"/>
                </a:solidFill>
              </a:rPr>
              <a:t>Chăm</a:t>
            </a:r>
            <a:r>
              <a:rPr lang="en-US" sz="3600" b="1" i="1" dirty="0">
                <a:solidFill>
                  <a:srgbClr val="0070C0"/>
                </a:solidFill>
              </a:rPr>
              <a:t> traditional clothes and crafts</a:t>
            </a:r>
            <a:endParaRPr lang="en-US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56C5B7-4C48-EB02-5C82-BD699B5B7BD3}"/>
              </a:ext>
            </a:extLst>
          </p:cNvPr>
          <p:cNvSpPr txBox="1"/>
          <p:nvPr/>
        </p:nvSpPr>
        <p:spPr>
          <a:xfrm>
            <a:off x="205274" y="457200"/>
            <a:ext cx="1421395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Task 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4D97FB-567B-ADF4-7910-3D8F1248B239}"/>
              </a:ext>
            </a:extLst>
          </p:cNvPr>
          <p:cNvCxnSpPr>
            <a:cxnSpLocks/>
          </p:cNvCxnSpPr>
          <p:nvPr/>
        </p:nvCxnSpPr>
        <p:spPr>
          <a:xfrm>
            <a:off x="6517596" y="4392944"/>
            <a:ext cx="248256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CBC365-A70E-4F7F-4D47-4D3FF22690B7}"/>
              </a:ext>
            </a:extLst>
          </p:cNvPr>
          <p:cNvCxnSpPr>
            <a:cxnSpLocks/>
          </p:cNvCxnSpPr>
          <p:nvPr/>
        </p:nvCxnSpPr>
        <p:spPr>
          <a:xfrm>
            <a:off x="1430176" y="4942791"/>
            <a:ext cx="19808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60F3987-8C43-8CEF-B693-585908CDB272}"/>
              </a:ext>
            </a:extLst>
          </p:cNvPr>
          <p:cNvSpPr txBox="1"/>
          <p:nvPr/>
        </p:nvSpPr>
        <p:spPr>
          <a:xfrm>
            <a:off x="10770605" y="457200"/>
            <a:ext cx="1421395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Pre-reading</a:t>
            </a:r>
          </a:p>
        </p:txBody>
      </p:sp>
    </p:spTree>
    <p:extLst>
      <p:ext uri="{BB962C8B-B14F-4D97-AF65-F5344CB8AC3E}">
        <p14:creationId xmlns:p14="http://schemas.microsoft.com/office/powerpoint/2010/main" val="3312215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3D5065-4948-78B4-2AB9-300FD61B9455}"/>
              </a:ext>
            </a:extLst>
          </p:cNvPr>
          <p:cNvSpPr/>
          <p:nvPr/>
        </p:nvSpPr>
        <p:spPr>
          <a:xfrm>
            <a:off x="21703" y="539206"/>
            <a:ext cx="12170297" cy="1200329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>
                <a:solidFill>
                  <a:srgbClr val="0070C0"/>
                </a:solidFill>
              </a:rPr>
              <a:t>a. Read the article about the </a:t>
            </a:r>
            <a:r>
              <a:rPr lang="en-US" sz="3600" i="1" kern="0" dirty="0" err="1">
                <a:solidFill>
                  <a:srgbClr val="0070C0"/>
                </a:solidFill>
              </a:rPr>
              <a:t>Chăm</a:t>
            </a:r>
            <a:r>
              <a:rPr lang="en-US" sz="3600" i="1" kern="0" dirty="0">
                <a:solidFill>
                  <a:srgbClr val="0070C0"/>
                </a:solidFill>
              </a:rPr>
              <a:t> people. What’s the main topic of the article? 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B2F189-D813-D8E3-7816-1D9C81B6D1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"/>
          <a:stretch/>
        </p:blipFill>
        <p:spPr>
          <a:xfrm>
            <a:off x="21703" y="1828799"/>
            <a:ext cx="12148594" cy="448999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C81828-35A1-4D9A-033E-A8A36CD2566D}"/>
              </a:ext>
            </a:extLst>
          </p:cNvPr>
          <p:cNvCxnSpPr>
            <a:cxnSpLocks/>
          </p:cNvCxnSpPr>
          <p:nvPr/>
        </p:nvCxnSpPr>
        <p:spPr>
          <a:xfrm>
            <a:off x="8572841" y="3540675"/>
            <a:ext cx="32193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9E4843-1933-58FF-34EA-A9E496B9DFFC}"/>
              </a:ext>
            </a:extLst>
          </p:cNvPr>
          <p:cNvCxnSpPr>
            <a:cxnSpLocks/>
          </p:cNvCxnSpPr>
          <p:nvPr/>
        </p:nvCxnSpPr>
        <p:spPr>
          <a:xfrm>
            <a:off x="5079516" y="4251215"/>
            <a:ext cx="22594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F1E273-6775-48CA-17B6-5D76A992D3C2}"/>
              </a:ext>
            </a:extLst>
          </p:cNvPr>
          <p:cNvCxnSpPr>
            <a:cxnSpLocks/>
          </p:cNvCxnSpPr>
          <p:nvPr/>
        </p:nvCxnSpPr>
        <p:spPr>
          <a:xfrm>
            <a:off x="8572841" y="4251215"/>
            <a:ext cx="22594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05506C-9D93-7A79-E09D-2564F72FB43E}"/>
              </a:ext>
            </a:extLst>
          </p:cNvPr>
          <p:cNvCxnSpPr>
            <a:cxnSpLocks/>
          </p:cNvCxnSpPr>
          <p:nvPr/>
        </p:nvCxnSpPr>
        <p:spPr>
          <a:xfrm>
            <a:off x="4572836" y="5319994"/>
            <a:ext cx="51411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38AD46-F864-9455-25AF-280311687999}"/>
              </a:ext>
            </a:extLst>
          </p:cNvPr>
          <p:cNvCxnSpPr>
            <a:cxnSpLocks/>
          </p:cNvCxnSpPr>
          <p:nvPr/>
        </p:nvCxnSpPr>
        <p:spPr>
          <a:xfrm>
            <a:off x="353137" y="5603022"/>
            <a:ext cx="34944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BFAC44E-96A6-F77E-2471-F25DD5660763}"/>
              </a:ext>
            </a:extLst>
          </p:cNvPr>
          <p:cNvCxnSpPr>
            <a:cxnSpLocks/>
          </p:cNvCxnSpPr>
          <p:nvPr/>
        </p:nvCxnSpPr>
        <p:spPr>
          <a:xfrm>
            <a:off x="4187305" y="5603022"/>
            <a:ext cx="760489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A638458-3EB8-1B04-518A-F25D16BEC8F6}"/>
              </a:ext>
            </a:extLst>
          </p:cNvPr>
          <p:cNvCxnSpPr>
            <a:cxnSpLocks/>
          </p:cNvCxnSpPr>
          <p:nvPr/>
        </p:nvCxnSpPr>
        <p:spPr>
          <a:xfrm>
            <a:off x="353137" y="3540675"/>
            <a:ext cx="42196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CF1EFBD4-912D-9C57-6707-94A09D76867B}"/>
              </a:ext>
            </a:extLst>
          </p:cNvPr>
          <p:cNvSpPr/>
          <p:nvPr/>
        </p:nvSpPr>
        <p:spPr>
          <a:xfrm>
            <a:off x="6096000" y="1709646"/>
            <a:ext cx="4318660" cy="6535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2005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DD5C55-DCB7-F9FC-22BE-368F289E6DB5}"/>
              </a:ext>
            </a:extLst>
          </p:cNvPr>
          <p:cNvSpPr/>
          <p:nvPr/>
        </p:nvSpPr>
        <p:spPr>
          <a:xfrm>
            <a:off x="0" y="1120676"/>
            <a:ext cx="11721947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Read the </a:t>
            </a:r>
            <a:r>
              <a:rPr lang="en-US" sz="3600" b="1" i="1" dirty="0">
                <a:solidFill>
                  <a:srgbClr val="0070C0"/>
                </a:solidFill>
              </a:rPr>
              <a:t>instruction</a:t>
            </a:r>
            <a:r>
              <a:rPr lang="en-US" sz="3600" i="1" dirty="0">
                <a:solidFill>
                  <a:srgbClr val="0070C0"/>
                </a:solidFill>
              </a:rPr>
              <a:t> and the </a:t>
            </a:r>
            <a:r>
              <a:rPr lang="en-US" sz="3600" b="1" i="1" dirty="0">
                <a:solidFill>
                  <a:srgbClr val="0070C0"/>
                </a:solidFill>
              </a:rPr>
              <a:t>answers</a:t>
            </a:r>
            <a:r>
              <a:rPr lang="en-US" sz="3600" i="1" dirty="0">
                <a:solidFill>
                  <a:srgbClr val="0070C0"/>
                </a:solidFill>
              </a:rPr>
              <a:t> quickly: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-	Underline the key words.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-	What are we going to do? 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Read and circle the answer that best fits the numbered blank.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56C5B7-4C48-EB02-5C82-BD699B5B7BD3}"/>
              </a:ext>
            </a:extLst>
          </p:cNvPr>
          <p:cNvSpPr txBox="1"/>
          <p:nvPr/>
        </p:nvSpPr>
        <p:spPr>
          <a:xfrm>
            <a:off x="205274" y="457200"/>
            <a:ext cx="1421395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Task b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774D7D9-6965-4B02-AE58-37F77737D586}"/>
              </a:ext>
            </a:extLst>
          </p:cNvPr>
          <p:cNvSpPr/>
          <p:nvPr/>
        </p:nvSpPr>
        <p:spPr>
          <a:xfrm>
            <a:off x="623433" y="3788629"/>
            <a:ext cx="11457993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42950" indent="-742950">
              <a:buAutoNum type="alphaLcPeriod"/>
            </a:pPr>
            <a:r>
              <a:rPr lang="en-US" sz="3600" b="1" dirty="0"/>
              <a:t>Read and circle the answer that best fits the numbered blank. </a:t>
            </a:r>
            <a:endParaRPr lang="en-US" sz="3600" b="1" i="1" dirty="0">
              <a:solidFill>
                <a:srgbClr val="0070C0"/>
              </a:solidFill>
            </a:endParaRPr>
          </a:p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1. A. </a:t>
            </a:r>
            <a:r>
              <a:rPr lang="en-US" sz="3600" b="1" i="1">
                <a:solidFill>
                  <a:srgbClr val="0070C0"/>
                </a:solidFill>
              </a:rPr>
              <a:t>embroidery</a:t>
            </a:r>
            <a:r>
              <a:rPr lang="en-US" sz="3600" b="1" i="1" dirty="0">
                <a:solidFill>
                  <a:srgbClr val="0070C0"/>
                </a:solidFill>
              </a:rPr>
              <a:t>		B. ethnic 		C. silver</a:t>
            </a:r>
            <a:endParaRPr lang="en-US" sz="3600" b="1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2A6090D-15D8-209A-4813-40D02E86174A}"/>
              </a:ext>
            </a:extLst>
          </p:cNvPr>
          <p:cNvCxnSpPr>
            <a:cxnSpLocks/>
          </p:cNvCxnSpPr>
          <p:nvPr/>
        </p:nvCxnSpPr>
        <p:spPr>
          <a:xfrm>
            <a:off x="1470829" y="4346630"/>
            <a:ext cx="9088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5D70B3A-6FBC-7CE0-6BEA-65D310C57FA7}"/>
              </a:ext>
            </a:extLst>
          </p:cNvPr>
          <p:cNvCxnSpPr>
            <a:cxnSpLocks/>
          </p:cNvCxnSpPr>
          <p:nvPr/>
        </p:nvCxnSpPr>
        <p:spPr>
          <a:xfrm>
            <a:off x="3396944" y="4346630"/>
            <a:ext cx="9088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01A1CE2-C926-AA9D-3234-BBAF63CEB7EF}"/>
              </a:ext>
            </a:extLst>
          </p:cNvPr>
          <p:cNvSpPr txBox="1"/>
          <p:nvPr/>
        </p:nvSpPr>
        <p:spPr>
          <a:xfrm>
            <a:off x="10770605" y="457200"/>
            <a:ext cx="1421395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Pre-reading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4DD43A8-29E8-35E5-F858-A7B0D926E3F4}"/>
              </a:ext>
            </a:extLst>
          </p:cNvPr>
          <p:cNvCxnSpPr>
            <a:cxnSpLocks/>
          </p:cNvCxnSpPr>
          <p:nvPr/>
        </p:nvCxnSpPr>
        <p:spPr>
          <a:xfrm>
            <a:off x="7515416" y="4346630"/>
            <a:ext cx="15624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80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3D5065-4948-78B4-2AB9-300FD61B9455}"/>
              </a:ext>
            </a:extLst>
          </p:cNvPr>
          <p:cNvSpPr/>
          <p:nvPr/>
        </p:nvSpPr>
        <p:spPr>
          <a:xfrm>
            <a:off x="21703" y="539206"/>
            <a:ext cx="12170297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>
                <a:solidFill>
                  <a:srgbClr val="0070C0"/>
                </a:solidFill>
              </a:rPr>
              <a:t>b. Read and circle the answer that best fits numbered blank. 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1CFB188-F762-EB4D-7609-FD1A4642E239}"/>
              </a:ext>
            </a:extLst>
          </p:cNvPr>
          <p:cNvGrpSpPr/>
          <p:nvPr/>
        </p:nvGrpSpPr>
        <p:grpSpPr>
          <a:xfrm>
            <a:off x="43406" y="1709645"/>
            <a:ext cx="12148594" cy="4609149"/>
            <a:chOff x="21703" y="1709646"/>
            <a:chExt cx="12148594" cy="460914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B2F189-D813-D8E3-7816-1D9C81B6D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03" y="1739535"/>
              <a:ext cx="12148594" cy="4579260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F1EFBD4-912D-9C57-6707-94A09D76867B}"/>
                </a:ext>
              </a:extLst>
            </p:cNvPr>
            <p:cNvSpPr/>
            <p:nvPr/>
          </p:nvSpPr>
          <p:spPr>
            <a:xfrm>
              <a:off x="6096000" y="1709646"/>
              <a:ext cx="4318660" cy="65354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45FED32-7C4E-DDDF-C269-13255F9C2AB7}"/>
              </a:ext>
            </a:extLst>
          </p:cNvPr>
          <p:cNvSpPr txBox="1"/>
          <p:nvPr/>
        </p:nvSpPr>
        <p:spPr>
          <a:xfrm>
            <a:off x="213457" y="1200925"/>
            <a:ext cx="270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1. A. embroidery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6B15F2-E7C3-EDEC-A54A-CC9273DF4095}"/>
              </a:ext>
            </a:extLst>
          </p:cNvPr>
          <p:cNvSpPr txBox="1"/>
          <p:nvPr/>
        </p:nvSpPr>
        <p:spPr>
          <a:xfrm>
            <a:off x="3133337" y="1201814"/>
            <a:ext cx="2587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B. ethnic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7D1570-E295-93FB-6FBE-620ED2F2EA01}"/>
              </a:ext>
            </a:extLst>
          </p:cNvPr>
          <p:cNvSpPr txBox="1"/>
          <p:nvPr/>
        </p:nvSpPr>
        <p:spPr>
          <a:xfrm>
            <a:off x="5006243" y="1186425"/>
            <a:ext cx="2587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C. ethnic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2E33A7-8FE3-6EBA-BA22-51C543504D96}"/>
              </a:ext>
            </a:extLst>
          </p:cNvPr>
          <p:cNvSpPr/>
          <p:nvPr/>
        </p:nvSpPr>
        <p:spPr>
          <a:xfrm>
            <a:off x="3093401" y="1266483"/>
            <a:ext cx="474795" cy="393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59617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461594" y="1597263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464702" y="2608077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467811" y="4514644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480254" y="5581445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458478" y="3572247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467811" y="60977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4481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DD5C55-DCB7-F9FC-22BE-368F289E6DB5}"/>
              </a:ext>
            </a:extLst>
          </p:cNvPr>
          <p:cNvSpPr/>
          <p:nvPr/>
        </p:nvSpPr>
        <p:spPr>
          <a:xfrm>
            <a:off x="214537" y="1120676"/>
            <a:ext cx="11762926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Read the </a:t>
            </a:r>
            <a:r>
              <a:rPr lang="en-US" sz="3600" b="1" i="1" dirty="0">
                <a:solidFill>
                  <a:srgbClr val="0070C0"/>
                </a:solidFill>
              </a:rPr>
              <a:t>instruction</a:t>
            </a:r>
            <a:r>
              <a:rPr lang="en-US" sz="3600" i="1" dirty="0">
                <a:solidFill>
                  <a:srgbClr val="0070C0"/>
                </a:solidFill>
              </a:rPr>
              <a:t> and the </a:t>
            </a:r>
            <a:r>
              <a:rPr lang="en-US" sz="3600" b="1" i="1" dirty="0">
                <a:solidFill>
                  <a:srgbClr val="0070C0"/>
                </a:solidFill>
              </a:rPr>
              <a:t>answers</a:t>
            </a:r>
            <a:r>
              <a:rPr lang="en-US" sz="3600" i="1" dirty="0">
                <a:solidFill>
                  <a:srgbClr val="0070C0"/>
                </a:solidFill>
              </a:rPr>
              <a:t> quickly: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Identify the parts of speech in each blank. Underline the key words in each sentences, and relate to the article.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What are we going to do? </a:t>
            </a:r>
            <a:r>
              <a:rPr lang="en-US" sz="3600" i="1" dirty="0">
                <a:solidFill>
                  <a:srgbClr val="FF0000"/>
                </a:solidFill>
              </a:rPr>
              <a:t>Read and fill in the blanks.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56C5B7-4C48-EB02-5C82-BD699B5B7BD3}"/>
              </a:ext>
            </a:extLst>
          </p:cNvPr>
          <p:cNvSpPr txBox="1"/>
          <p:nvPr/>
        </p:nvSpPr>
        <p:spPr>
          <a:xfrm>
            <a:off x="205274" y="457200"/>
            <a:ext cx="1421395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Task 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AD07E0-708F-1690-C860-8B1ADEBAC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220" y="3446145"/>
            <a:ext cx="8141560" cy="286893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CBC365-A70E-4F7F-4D47-4D3FF22690B7}"/>
              </a:ext>
            </a:extLst>
          </p:cNvPr>
          <p:cNvCxnSpPr>
            <a:cxnSpLocks/>
          </p:cNvCxnSpPr>
          <p:nvPr/>
        </p:nvCxnSpPr>
        <p:spPr>
          <a:xfrm>
            <a:off x="2516026" y="3914091"/>
            <a:ext cx="18845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773D21-8F09-52F3-C7C8-1F5D127E0B04}"/>
              </a:ext>
            </a:extLst>
          </p:cNvPr>
          <p:cNvCxnSpPr>
            <a:cxnSpLocks/>
          </p:cNvCxnSpPr>
          <p:nvPr/>
        </p:nvCxnSpPr>
        <p:spPr>
          <a:xfrm>
            <a:off x="5340188" y="3908644"/>
            <a:ext cx="460537" cy="54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0370EF-7221-8BE6-7D18-E1BCA92C97CC}"/>
              </a:ext>
            </a:extLst>
          </p:cNvPr>
          <p:cNvCxnSpPr>
            <a:cxnSpLocks/>
          </p:cNvCxnSpPr>
          <p:nvPr/>
        </p:nvCxnSpPr>
        <p:spPr>
          <a:xfrm>
            <a:off x="9115693" y="3908644"/>
            <a:ext cx="8141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BA7222-D056-5FDE-1EB0-75EAFEE3A336}"/>
              </a:ext>
            </a:extLst>
          </p:cNvPr>
          <p:cNvCxnSpPr>
            <a:cxnSpLocks/>
          </p:cNvCxnSpPr>
          <p:nvPr/>
        </p:nvCxnSpPr>
        <p:spPr>
          <a:xfrm>
            <a:off x="3043238" y="4318219"/>
            <a:ext cx="5572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7CBA9B4-C8B3-8976-8BD4-12A5C1A03B52}"/>
              </a:ext>
            </a:extLst>
          </p:cNvPr>
          <p:cNvCxnSpPr>
            <a:cxnSpLocks/>
          </p:cNvCxnSpPr>
          <p:nvPr/>
        </p:nvCxnSpPr>
        <p:spPr>
          <a:xfrm>
            <a:off x="3971658" y="4302563"/>
            <a:ext cx="1200417" cy="156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5B0FDF4-A9F3-1900-BDA9-8882F72946C8}"/>
              </a:ext>
            </a:extLst>
          </p:cNvPr>
          <p:cNvCxnSpPr>
            <a:cxnSpLocks/>
          </p:cNvCxnSpPr>
          <p:nvPr/>
        </p:nvCxnSpPr>
        <p:spPr>
          <a:xfrm flipV="1">
            <a:off x="8350777" y="4318219"/>
            <a:ext cx="993249" cy="100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C94FE87-9E63-39FE-769C-FD35941C8B14}"/>
              </a:ext>
            </a:extLst>
          </p:cNvPr>
          <p:cNvCxnSpPr>
            <a:cxnSpLocks/>
          </p:cNvCxnSpPr>
          <p:nvPr/>
        </p:nvCxnSpPr>
        <p:spPr>
          <a:xfrm>
            <a:off x="3125257" y="4744463"/>
            <a:ext cx="18610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CD539C3-7A6D-0B2B-A1EF-BA87477DDFAE}"/>
              </a:ext>
            </a:extLst>
          </p:cNvPr>
          <p:cNvCxnSpPr>
            <a:cxnSpLocks/>
          </p:cNvCxnSpPr>
          <p:nvPr/>
        </p:nvCxnSpPr>
        <p:spPr>
          <a:xfrm>
            <a:off x="5570456" y="4744463"/>
            <a:ext cx="12287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2E2AB2C-E990-756F-C3B7-D05AE63F97B4}"/>
              </a:ext>
            </a:extLst>
          </p:cNvPr>
          <p:cNvCxnSpPr>
            <a:cxnSpLocks/>
          </p:cNvCxnSpPr>
          <p:nvPr/>
        </p:nvCxnSpPr>
        <p:spPr>
          <a:xfrm>
            <a:off x="3815598" y="5482650"/>
            <a:ext cx="23414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FDB4A0F-4549-28C5-E0D3-519828704D70}"/>
              </a:ext>
            </a:extLst>
          </p:cNvPr>
          <p:cNvCxnSpPr>
            <a:cxnSpLocks/>
          </p:cNvCxnSpPr>
          <p:nvPr/>
        </p:nvCxnSpPr>
        <p:spPr>
          <a:xfrm>
            <a:off x="2998708" y="5906512"/>
            <a:ext cx="15731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F8B375B-E7DC-B9E6-E04F-E07B2AB0DC0B}"/>
              </a:ext>
            </a:extLst>
          </p:cNvPr>
          <p:cNvCxnSpPr>
            <a:cxnSpLocks/>
          </p:cNvCxnSpPr>
          <p:nvPr/>
        </p:nvCxnSpPr>
        <p:spPr>
          <a:xfrm flipV="1">
            <a:off x="6777619" y="5906512"/>
            <a:ext cx="1337681" cy="10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CBB9D46-BDC0-0267-3A83-E51757CE5A21}"/>
              </a:ext>
            </a:extLst>
          </p:cNvPr>
          <p:cNvCxnSpPr>
            <a:cxnSpLocks/>
          </p:cNvCxnSpPr>
          <p:nvPr/>
        </p:nvCxnSpPr>
        <p:spPr>
          <a:xfrm flipV="1">
            <a:off x="8829099" y="5906512"/>
            <a:ext cx="1215014" cy="10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3D0AC5A-C102-7537-334F-2751121BFE0A}"/>
              </a:ext>
            </a:extLst>
          </p:cNvPr>
          <p:cNvCxnSpPr>
            <a:cxnSpLocks/>
          </p:cNvCxnSpPr>
          <p:nvPr/>
        </p:nvCxnSpPr>
        <p:spPr>
          <a:xfrm>
            <a:off x="3043238" y="6269474"/>
            <a:ext cx="4150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69E5A94-6750-89F0-1E05-21CBB411AE42}"/>
              </a:ext>
            </a:extLst>
          </p:cNvPr>
          <p:cNvSpPr txBox="1"/>
          <p:nvPr/>
        </p:nvSpPr>
        <p:spPr>
          <a:xfrm>
            <a:off x="10770605" y="457200"/>
            <a:ext cx="1421395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Pre-reading</a:t>
            </a:r>
          </a:p>
        </p:txBody>
      </p:sp>
    </p:spTree>
    <p:extLst>
      <p:ext uri="{BB962C8B-B14F-4D97-AF65-F5344CB8AC3E}">
        <p14:creationId xmlns:p14="http://schemas.microsoft.com/office/powerpoint/2010/main" val="259483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3D5065-4948-78B4-2AB9-300FD61B9455}"/>
              </a:ext>
            </a:extLst>
          </p:cNvPr>
          <p:cNvSpPr/>
          <p:nvPr/>
        </p:nvSpPr>
        <p:spPr>
          <a:xfrm>
            <a:off x="21703" y="539206"/>
            <a:ext cx="12170297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>
                <a:solidFill>
                  <a:srgbClr val="0070C0"/>
                </a:solidFill>
              </a:rPr>
              <a:t>b. Now, read and fill in the blanks. 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55ED1B-DC7B-6DA3-EB82-A5997C704660}"/>
              </a:ext>
            </a:extLst>
          </p:cNvPr>
          <p:cNvSpPr txBox="1"/>
          <p:nvPr/>
        </p:nvSpPr>
        <p:spPr>
          <a:xfrm>
            <a:off x="0" y="1176489"/>
            <a:ext cx="12192000" cy="514230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2. Most of the </a:t>
            </a:r>
            <a:r>
              <a:rPr lang="en-US" sz="2800" i="1" dirty="0" err="1"/>
              <a:t>Chăm</a:t>
            </a:r>
            <a:r>
              <a:rPr lang="en-US" sz="2800" dirty="0"/>
              <a:t> people live in ____________ and ____________ Vietnam. 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3. The </a:t>
            </a:r>
            <a:r>
              <a:rPr lang="en-US" sz="2800" i="1" dirty="0" err="1"/>
              <a:t>Chăm</a:t>
            </a:r>
            <a:r>
              <a:rPr lang="en-US" sz="2800" dirty="0"/>
              <a:t> in </a:t>
            </a:r>
            <a:r>
              <a:rPr lang="en-US" sz="2800" dirty="0" err="1"/>
              <a:t>Ninh</a:t>
            </a:r>
            <a:r>
              <a:rPr lang="en-US" sz="2800" dirty="0"/>
              <a:t> </a:t>
            </a:r>
            <a:r>
              <a:rPr lang="en-US" sz="2800" dirty="0" err="1"/>
              <a:t>Thuận</a:t>
            </a:r>
            <a:r>
              <a:rPr lang="en-US" sz="2800" dirty="0"/>
              <a:t> make beautiful _______________________ by hand. 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4. Some common patterns on </a:t>
            </a:r>
            <a:r>
              <a:rPr lang="en-US" sz="2800" i="1" dirty="0" err="1"/>
              <a:t>Chăm</a:t>
            </a:r>
            <a:r>
              <a:rPr lang="en-US" sz="2800" dirty="0"/>
              <a:t> cloth are ____________, ____________, 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    and ____________.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5. Both </a:t>
            </a:r>
            <a:r>
              <a:rPr lang="en-US" sz="2800" i="1" dirty="0" err="1"/>
              <a:t>Chăm</a:t>
            </a:r>
            <a:r>
              <a:rPr lang="en-US" sz="2800" dirty="0"/>
              <a:t> men and women wear ____________ and shirts. 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6. The </a:t>
            </a:r>
            <a:r>
              <a:rPr lang="en-US" sz="2800" i="1" dirty="0" err="1"/>
              <a:t>Chăm</a:t>
            </a:r>
            <a:r>
              <a:rPr lang="en-US" sz="2800" dirty="0"/>
              <a:t> women in ____________ wear long scarves and don’t show their hair.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8D5418-955E-043B-3C0E-ECA38B438709}"/>
              </a:ext>
            </a:extLst>
          </p:cNvPr>
          <p:cNvSpPr txBox="1"/>
          <p:nvPr/>
        </p:nvSpPr>
        <p:spPr>
          <a:xfrm>
            <a:off x="5527992" y="1450908"/>
            <a:ext cx="2035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Central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785399-F808-893D-F5AF-A1687EED67AE}"/>
              </a:ext>
            </a:extLst>
          </p:cNvPr>
          <p:cNvSpPr txBox="1"/>
          <p:nvPr/>
        </p:nvSpPr>
        <p:spPr>
          <a:xfrm>
            <a:off x="8263446" y="1450908"/>
            <a:ext cx="2035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Southern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526589-7FA6-1A13-E6A5-CE0354701675}"/>
              </a:ext>
            </a:extLst>
          </p:cNvPr>
          <p:cNvSpPr txBox="1"/>
          <p:nvPr/>
        </p:nvSpPr>
        <p:spPr>
          <a:xfrm>
            <a:off x="7216438" y="2253375"/>
            <a:ext cx="3685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pottery products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347CAF-4E91-1257-8B5A-CE593765289A}"/>
              </a:ext>
            </a:extLst>
          </p:cNvPr>
          <p:cNvSpPr txBox="1"/>
          <p:nvPr/>
        </p:nvSpPr>
        <p:spPr>
          <a:xfrm>
            <a:off x="7023160" y="3152268"/>
            <a:ext cx="2035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squares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5693BE-9EDB-D789-6A1D-AD5C039CE83A}"/>
              </a:ext>
            </a:extLst>
          </p:cNvPr>
          <p:cNvSpPr txBox="1"/>
          <p:nvPr/>
        </p:nvSpPr>
        <p:spPr>
          <a:xfrm>
            <a:off x="9281362" y="3167390"/>
            <a:ext cx="2035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clouds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260570-196B-BC9C-F98A-6B04C6B02440}"/>
              </a:ext>
            </a:extLst>
          </p:cNvPr>
          <p:cNvSpPr txBox="1"/>
          <p:nvPr/>
        </p:nvSpPr>
        <p:spPr>
          <a:xfrm>
            <a:off x="1481164" y="4025660"/>
            <a:ext cx="2035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flowers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226759-02DE-49CA-029F-06E39B01C341}"/>
              </a:ext>
            </a:extLst>
          </p:cNvPr>
          <p:cNvSpPr txBox="1"/>
          <p:nvPr/>
        </p:nvSpPr>
        <p:spPr>
          <a:xfrm>
            <a:off x="5627542" y="4853628"/>
            <a:ext cx="2035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long skirts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E8E2DB-F9C2-BDF5-09D2-8296EE6BE25B}"/>
              </a:ext>
            </a:extLst>
          </p:cNvPr>
          <p:cNvSpPr txBox="1"/>
          <p:nvPr/>
        </p:nvSpPr>
        <p:spPr>
          <a:xfrm>
            <a:off x="3789042" y="5753179"/>
            <a:ext cx="2035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 south</a:t>
            </a:r>
          </a:p>
        </p:txBody>
      </p:sp>
    </p:spTree>
    <p:extLst>
      <p:ext uri="{BB962C8B-B14F-4D97-AF65-F5344CB8AC3E}">
        <p14:creationId xmlns:p14="http://schemas.microsoft.com/office/powerpoint/2010/main" val="46387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3D5065-4948-78B4-2AB9-300FD61B9455}"/>
              </a:ext>
            </a:extLst>
          </p:cNvPr>
          <p:cNvSpPr/>
          <p:nvPr/>
        </p:nvSpPr>
        <p:spPr>
          <a:xfrm>
            <a:off x="21703" y="539206"/>
            <a:ext cx="12170297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>
                <a:solidFill>
                  <a:srgbClr val="0070C0"/>
                </a:solidFill>
              </a:rPr>
              <a:t>c. Listen and read. 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3" name="CD2 TRACK 27">
            <a:hlinkClick r:id="" action="ppaction://media"/>
            <a:extLst>
              <a:ext uri="{FF2B5EF4-FFF2-40B4-BE49-F238E27FC236}">
                <a16:creationId xmlns:a16="http://schemas.microsoft.com/office/drawing/2014/main" id="{CDB2E5AA-EF0B-2825-D8AD-A70BA6F64E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18612" y="-121746"/>
            <a:ext cx="675574" cy="6755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0F57E5-FDE2-357D-A8AA-DB5373DAA7F0}"/>
              </a:ext>
            </a:extLst>
          </p:cNvPr>
          <p:cNvSpPr txBox="1"/>
          <p:nvPr/>
        </p:nvSpPr>
        <p:spPr>
          <a:xfrm>
            <a:off x="142503" y="1185537"/>
            <a:ext cx="12027793" cy="517064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/>
              <a:t>The </a:t>
            </a:r>
            <a:r>
              <a:rPr lang="en-US" sz="2200" dirty="0" err="1"/>
              <a:t>Chăm</a:t>
            </a:r>
            <a:r>
              <a:rPr lang="en-US" sz="2200" dirty="0"/>
              <a:t> are an ethnic group in Vietnam. Their population is about 180,000 people (2019). They mainly live in Central and Southern Vietnam, in provinces such as </a:t>
            </a:r>
            <a:r>
              <a:rPr lang="en-US" sz="2200" dirty="0" err="1"/>
              <a:t>Ninh</a:t>
            </a:r>
            <a:r>
              <a:rPr lang="en-US" sz="2200" dirty="0"/>
              <a:t> </a:t>
            </a:r>
            <a:r>
              <a:rPr lang="en-US" sz="2200" dirty="0" err="1"/>
              <a:t>Thuận</a:t>
            </a:r>
            <a:r>
              <a:rPr lang="en-US" sz="2200" dirty="0"/>
              <a:t> and An </a:t>
            </a:r>
            <a:r>
              <a:rPr lang="en-US" sz="2200" dirty="0" err="1"/>
              <a:t>Giang</a:t>
            </a:r>
            <a:r>
              <a:rPr lang="en-US" sz="2200" dirty="0"/>
              <a:t>.</a:t>
            </a:r>
          </a:p>
          <a:p>
            <a:endParaRPr lang="en-US" sz="2200" dirty="0"/>
          </a:p>
          <a:p>
            <a:r>
              <a:rPr lang="en-US" sz="2200" dirty="0"/>
              <a:t>The </a:t>
            </a:r>
            <a:r>
              <a:rPr lang="en-US" sz="2200" dirty="0" err="1"/>
              <a:t>Chăm</a:t>
            </a:r>
            <a:r>
              <a:rPr lang="en-US" sz="2200" dirty="0"/>
              <a:t> are very talented at making crafts. The </a:t>
            </a:r>
            <a:r>
              <a:rPr lang="en-US" sz="2200" dirty="0" err="1"/>
              <a:t>Chăm</a:t>
            </a:r>
            <a:r>
              <a:rPr lang="en-US" sz="2200" dirty="0"/>
              <a:t> in </a:t>
            </a:r>
            <a:r>
              <a:rPr lang="en-US" sz="2200" dirty="0" err="1"/>
              <a:t>Ninh</a:t>
            </a:r>
            <a:r>
              <a:rPr lang="en-US" sz="2200" dirty="0"/>
              <a:t> </a:t>
            </a:r>
            <a:r>
              <a:rPr lang="en-US" sz="2200" dirty="0" err="1"/>
              <a:t>Thuận</a:t>
            </a:r>
            <a:r>
              <a:rPr lang="en-US" sz="2200" dirty="0"/>
              <a:t> are especially famous for their pottery products. They make everything by hand. The </a:t>
            </a:r>
            <a:r>
              <a:rPr lang="en-US" sz="2200" dirty="0" err="1"/>
              <a:t>Chăm</a:t>
            </a:r>
            <a:r>
              <a:rPr lang="en-US" sz="2200" dirty="0"/>
              <a:t> women make pottery, and the men help them by collecting wood.</a:t>
            </a:r>
          </a:p>
          <a:p>
            <a:endParaRPr lang="en-US" sz="2200" dirty="0"/>
          </a:p>
          <a:p>
            <a:r>
              <a:rPr lang="en-US" sz="2200" dirty="0"/>
              <a:t>The </a:t>
            </a:r>
            <a:r>
              <a:rPr lang="en-US" sz="2200" dirty="0" err="1"/>
              <a:t>Chăm</a:t>
            </a:r>
            <a:r>
              <a:rPr lang="en-US" sz="2200" dirty="0"/>
              <a:t> in An </a:t>
            </a:r>
            <a:r>
              <a:rPr lang="en-US" sz="2200" dirty="0" err="1"/>
              <a:t>Giang</a:t>
            </a:r>
            <a:r>
              <a:rPr lang="en-US" sz="2200" dirty="0"/>
              <a:t>, on the other hand, make beautiful cloth. The cloth has traditional patterns such as squares, clouds, flowers, etc. A special piece of cloth can take up to 15 days to make. An experienced </a:t>
            </a:r>
            <a:r>
              <a:rPr lang="en-US" sz="2200" dirty="0" err="1"/>
              <a:t>Chăm</a:t>
            </a:r>
            <a:r>
              <a:rPr lang="en-US" sz="2200" dirty="0"/>
              <a:t> woman can make enough cloth for one simple skirt each day.</a:t>
            </a:r>
          </a:p>
          <a:p>
            <a:endParaRPr lang="en-US" sz="2200" dirty="0"/>
          </a:p>
          <a:p>
            <a:r>
              <a:rPr lang="en-US" sz="2200" dirty="0"/>
              <a:t>The </a:t>
            </a:r>
            <a:r>
              <a:rPr lang="en-US" sz="2200" dirty="0" err="1"/>
              <a:t>Chăm</a:t>
            </a:r>
            <a:r>
              <a:rPr lang="en-US" sz="2200" dirty="0"/>
              <a:t> wear simple but pretty clothes. Both men and women wear long skirts with shirts. In Central Vietnam, </a:t>
            </a:r>
            <a:r>
              <a:rPr lang="en-US" sz="2200" dirty="0" err="1"/>
              <a:t>Chăm</a:t>
            </a:r>
            <a:r>
              <a:rPr lang="en-US" sz="2200" dirty="0"/>
              <a:t> men wear white headscarves. The women wear long shirts, similar to </a:t>
            </a:r>
            <a:r>
              <a:rPr lang="en-US" sz="2200" dirty="0" err="1"/>
              <a:t>áo</a:t>
            </a:r>
            <a:r>
              <a:rPr lang="en-US" sz="2200" dirty="0"/>
              <a:t> </a:t>
            </a:r>
            <a:r>
              <a:rPr lang="en-US" sz="2200" dirty="0" err="1"/>
              <a:t>dài</a:t>
            </a:r>
            <a:r>
              <a:rPr lang="en-US" sz="2200" dirty="0"/>
              <a:t>, and belts over their shoulders and across their bodies. In Southern Vietnam, </a:t>
            </a:r>
            <a:r>
              <a:rPr lang="en-US" sz="2200" dirty="0" err="1"/>
              <a:t>Chăm</a:t>
            </a:r>
            <a:r>
              <a:rPr lang="en-US" sz="2200" dirty="0"/>
              <a:t> men wear hats instead of scarves, and the women cover their hair with long scarves.</a:t>
            </a:r>
          </a:p>
        </p:txBody>
      </p:sp>
    </p:spTree>
    <p:extLst>
      <p:ext uri="{BB962C8B-B14F-4D97-AF65-F5344CB8AC3E}">
        <p14:creationId xmlns:p14="http://schemas.microsoft.com/office/powerpoint/2010/main" val="349805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6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60152" y="62203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90983" y="4133741"/>
            <a:ext cx="3267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 Post-reading </a:t>
            </a:r>
          </a:p>
        </p:txBody>
      </p:sp>
    </p:spTree>
    <p:extLst>
      <p:ext uri="{BB962C8B-B14F-4D97-AF65-F5344CB8AC3E}">
        <p14:creationId xmlns:p14="http://schemas.microsoft.com/office/powerpoint/2010/main" val="894239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6952" y="1278560"/>
            <a:ext cx="398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968" y="702645"/>
            <a:ext cx="2350606" cy="149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55218" y="2641752"/>
            <a:ext cx="6080366" cy="2573114"/>
          </a:xfrm>
          <a:prstGeom prst="wedgeRoundRectCallout">
            <a:avLst>
              <a:gd name="adj1" fmla="val 48418"/>
              <a:gd name="adj2" fmla="val 78777"/>
              <a:gd name="adj3" fmla="val 16667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rgbClr val="0070C0"/>
                </a:solidFill>
              </a:rPr>
              <a:t>What are some similarities and differences between your ethnic group and </a:t>
            </a:r>
          </a:p>
          <a:p>
            <a:pPr algn="ctr"/>
            <a:r>
              <a:rPr lang="en-US" sz="4000" i="1" dirty="0">
                <a:solidFill>
                  <a:srgbClr val="0070C0"/>
                </a:solidFill>
              </a:rPr>
              <a:t>the </a:t>
            </a:r>
            <a:r>
              <a:rPr lang="en-US" sz="4000" i="1" dirty="0" err="1">
                <a:solidFill>
                  <a:srgbClr val="0070C0"/>
                </a:solidFill>
              </a:rPr>
              <a:t>Chăm</a:t>
            </a:r>
            <a:r>
              <a:rPr lang="en-US" sz="4000" i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489941" y="2623140"/>
            <a:ext cx="5457644" cy="2573114"/>
          </a:xfrm>
          <a:prstGeom prst="wedgeRoundRectCallout">
            <a:avLst>
              <a:gd name="adj1" fmla="val -54172"/>
              <a:gd name="adj2" fmla="val 79881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rgbClr val="00B050"/>
                </a:solidFill>
              </a:rPr>
              <a:t>We also make pottery, but our traditional clothes are different. </a:t>
            </a:r>
          </a:p>
        </p:txBody>
      </p:sp>
    </p:spTree>
    <p:extLst>
      <p:ext uri="{BB962C8B-B14F-4D97-AF65-F5344CB8AC3E}">
        <p14:creationId xmlns:p14="http://schemas.microsoft.com/office/powerpoint/2010/main" val="4158994000"/>
      </p:ext>
    </p:extLst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2433" y="1058835"/>
            <a:ext cx="9927771" cy="41613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70C0"/>
                </a:solidFill>
              </a:rPr>
              <a:t>Talk about your ethnic group. Remember to include: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70C0"/>
                </a:solidFill>
              </a:rPr>
              <a:t>	+ Name of your ethnic group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70C0"/>
                </a:solidFill>
              </a:rPr>
              <a:t>	+ Population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70C0"/>
                </a:solidFill>
              </a:rPr>
              <a:t>	+ Traditional costume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70C0"/>
                </a:solidFill>
              </a:rPr>
              <a:t>	+ Traditional food, arts and crafts </a:t>
            </a:r>
          </a:p>
        </p:txBody>
      </p:sp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3272"/>
            <a:ext cx="8560105" cy="58364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98A05D-D597-420A-EFD8-F210C4860290}"/>
              </a:ext>
            </a:extLst>
          </p:cNvPr>
          <p:cNvSpPr/>
          <p:nvPr/>
        </p:nvSpPr>
        <p:spPr>
          <a:xfrm>
            <a:off x="5924797" y="552457"/>
            <a:ext cx="4181820" cy="57530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embroidery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pottery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headscarf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cloth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basket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ethnic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silver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pattern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product</a:t>
            </a:r>
          </a:p>
        </p:txBody>
      </p:sp>
    </p:spTree>
    <p:extLst>
      <p:ext uri="{BB962C8B-B14F-4D97-AF65-F5344CB8AC3E}">
        <p14:creationId xmlns:p14="http://schemas.microsoft.com/office/powerpoint/2010/main" val="2237482687"/>
      </p:ext>
    </p:extLst>
  </p:cSld>
  <p:clrMapOvr>
    <a:masterClrMapping/>
  </p:clrMapOvr>
  <p:transition spd="med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296" y="1792655"/>
            <a:ext cx="12029704" cy="41613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i="1" u="sng" dirty="0">
                <a:solidFill>
                  <a:srgbClr val="0070C0"/>
                </a:solidFill>
              </a:rPr>
              <a:t>Reading</a:t>
            </a:r>
            <a:r>
              <a:rPr lang="en-US" sz="3600" i="1" dirty="0">
                <a:solidFill>
                  <a:srgbClr val="0070C0"/>
                </a:solidFill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70C0"/>
                </a:solidFill>
              </a:rPr>
              <a:t>-    Understanding instructions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Skimming and scanning for general and detailed information</a:t>
            </a:r>
          </a:p>
          <a:p>
            <a:pPr>
              <a:lnSpc>
                <a:spcPct val="150000"/>
              </a:lnSpc>
            </a:pPr>
            <a:r>
              <a:rPr lang="en-US" sz="3600" i="1" u="sng" dirty="0">
                <a:solidFill>
                  <a:srgbClr val="0070C0"/>
                </a:solidFill>
              </a:rPr>
              <a:t>Speaking</a:t>
            </a:r>
            <a:r>
              <a:rPr lang="en-US" sz="3600" i="1" dirty="0">
                <a:solidFill>
                  <a:srgbClr val="0070C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70C0"/>
                </a:solidFill>
              </a:rPr>
              <a:t>-    Talking about your ethnic group and the </a:t>
            </a:r>
            <a:r>
              <a:rPr lang="en-US" sz="3600" i="1" dirty="0" err="1">
                <a:solidFill>
                  <a:srgbClr val="0070C0"/>
                </a:solidFill>
              </a:rPr>
              <a:t>Chăm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15545" y="541702"/>
            <a:ext cx="5610386" cy="57745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learn and use vocabulary related to traditions of ethnic groups in Vietnam.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practice reading for gist and detailed information. 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3052" y="1227733"/>
            <a:ext cx="11643947" cy="49923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Learn by hearts vocabularies 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pages 44 &amp; 45 WB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8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>
                <a:solidFill>
                  <a:srgbClr val="0070C0"/>
                </a:solidFill>
              </a:rPr>
              <a:t> on pages 62 &amp; 63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(pages 75 &amp; 76 SB)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consolidation games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15001" y="425589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071"/>
            <a:ext cx="8868170" cy="58738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45661" y="552457"/>
            <a:ext cx="3127518" cy="57530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New words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embroidery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pottery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headscarf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cloth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basket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ethnic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silver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pattern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product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74552" y="168990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3741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3D69189E-508B-471A-B899-6235F1E13DC3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48276" y="62203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0643" y="4075064"/>
            <a:ext cx="3267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 Pre-reading </a:t>
            </a:r>
          </a:p>
        </p:txBody>
      </p:sp>
    </p:spTree>
    <p:extLst>
      <p:ext uri="{BB962C8B-B14F-4D97-AF65-F5344CB8AC3E}">
        <p14:creationId xmlns:p14="http://schemas.microsoft.com/office/powerpoint/2010/main" val="262769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814" y="-7935115"/>
            <a:ext cx="13350240" cy="14903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52" y="904332"/>
            <a:ext cx="5706488" cy="108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8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71055A86-514A-219C-CC10-7809BCBB9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65" y="749982"/>
            <a:ext cx="3984595" cy="25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13418E-E524-859D-5B98-EBBAF674FAAE}"/>
              </a:ext>
            </a:extLst>
          </p:cNvPr>
          <p:cNvSpPr/>
          <p:nvPr/>
        </p:nvSpPr>
        <p:spPr>
          <a:xfrm>
            <a:off x="333052" y="816896"/>
            <a:ext cx="40254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</a:rPr>
              <a:t>Work in pairs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E4E651-B66D-2D74-2DFE-1F42386516BE}"/>
              </a:ext>
            </a:extLst>
          </p:cNvPr>
          <p:cNvSpPr/>
          <p:nvPr/>
        </p:nvSpPr>
        <p:spPr>
          <a:xfrm>
            <a:off x="845138" y="3429000"/>
            <a:ext cx="1101857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i="1" u="sng" kern="0" dirty="0">
                <a:solidFill>
                  <a:srgbClr val="0070C0"/>
                </a:solidFill>
              </a:rPr>
              <a:t>Let’s talk</a:t>
            </a:r>
            <a:r>
              <a:rPr lang="en-US" sz="4400" b="1" i="1" kern="0" dirty="0">
                <a:solidFill>
                  <a:srgbClr val="0070C0"/>
                </a:solidFill>
              </a:rPr>
              <a:t>: Look at the pictures. Do you know the ethnic groups of these people? What’s your ethnic group? What are some traditions of your group? </a:t>
            </a:r>
            <a:endParaRPr kumimoji="0" lang="en-US" sz="44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4085397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B22735-EA38-61D9-0ADE-FEC409909257}"/>
              </a:ext>
            </a:extLst>
          </p:cNvPr>
          <p:cNvSpPr/>
          <p:nvPr/>
        </p:nvSpPr>
        <p:spPr>
          <a:xfrm>
            <a:off x="307910" y="547885"/>
            <a:ext cx="11337523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What can you see in each picture?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0AD000-0793-66A0-C77C-B7D56AD042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132"/>
          <a:stretch/>
        </p:blipFill>
        <p:spPr>
          <a:xfrm>
            <a:off x="138242" y="1435017"/>
            <a:ext cx="3174973" cy="2198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9B0EDC-6241-62C0-1CD0-43C91CA33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7" r="62815"/>
          <a:stretch/>
        </p:blipFill>
        <p:spPr>
          <a:xfrm>
            <a:off x="4389184" y="1435017"/>
            <a:ext cx="3174973" cy="2198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B3D041-A146-9E7F-A3DA-8E3AAE9EC2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0" t="-1847" r="41932" b="1847"/>
          <a:stretch/>
        </p:blipFill>
        <p:spPr>
          <a:xfrm>
            <a:off x="8640126" y="1435017"/>
            <a:ext cx="3174973" cy="2198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168193-F7BA-1B7D-CAA6-B3A817B5BB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2" r="21050"/>
          <a:stretch/>
        </p:blipFill>
        <p:spPr>
          <a:xfrm>
            <a:off x="2578618" y="4001238"/>
            <a:ext cx="3174973" cy="2198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6C2345-2262-A841-01E5-E2B69F8A63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18" r="-86"/>
          <a:stretch/>
        </p:blipFill>
        <p:spPr>
          <a:xfrm>
            <a:off x="7052639" y="4001238"/>
            <a:ext cx="3174973" cy="219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68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1026</Words>
  <Application>Microsoft Office PowerPoint</Application>
  <PresentationFormat>Widescreen</PresentationFormat>
  <Paragraphs>158</Paragraphs>
  <Slides>31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Rieu Phan Van</cp:lastModifiedBy>
  <cp:revision>13</cp:revision>
  <dcterms:created xsi:type="dcterms:W3CDTF">2023-02-01T04:45:54Z</dcterms:created>
  <dcterms:modified xsi:type="dcterms:W3CDTF">2023-03-04T16:28:47Z</dcterms:modified>
</cp:coreProperties>
</file>