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69" r:id="rId5"/>
    <p:sldId id="301" r:id="rId6"/>
    <p:sldId id="302" r:id="rId7"/>
    <p:sldId id="270" r:id="rId8"/>
    <p:sldId id="303" r:id="rId9"/>
    <p:sldId id="271" r:id="rId10"/>
    <p:sldId id="304" r:id="rId11"/>
    <p:sldId id="272" r:id="rId12"/>
    <p:sldId id="360" r:id="rId13"/>
    <p:sldId id="273" r:id="rId14"/>
    <p:sldId id="363" r:id="rId15"/>
    <p:sldId id="362" r:id="rId16"/>
    <p:sldId id="364" r:id="rId17"/>
    <p:sldId id="294" r:id="rId18"/>
    <p:sldId id="279" r:id="rId19"/>
    <p:sldId id="296" r:id="rId20"/>
    <p:sldId id="298" r:id="rId21"/>
    <p:sldId id="299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0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16858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Review 2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  <p:sldLayoutId id="2147483670" r:id="rId15"/>
    <p:sldLayoutId id="2147483675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F098E-BFE3-ADC4-B346-A8521F7B6E07}"/>
              </a:ext>
            </a:extLst>
          </p:cNvPr>
          <p:cNvSpPr txBox="1"/>
          <p:nvPr/>
        </p:nvSpPr>
        <p:spPr>
          <a:xfrm>
            <a:off x="5792189" y="3168317"/>
            <a:ext cx="6145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REVIEW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99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A7FE7-0C77-74F6-C523-A07AB5E23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" y="558596"/>
            <a:ext cx="11215956" cy="801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B610C-C844-F25F-636D-B90B6F033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63" y="1590418"/>
            <a:ext cx="11069595" cy="3677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F6908-EC01-6F16-A81F-DEFBFB49FF41}"/>
              </a:ext>
            </a:extLst>
          </p:cNvPr>
          <p:cNvSpPr txBox="1"/>
          <p:nvPr/>
        </p:nvSpPr>
        <p:spPr>
          <a:xfrm>
            <a:off x="7818678" y="1590418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were =&gt; was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8FF24-98F4-D70E-738B-34961D6B409A}"/>
              </a:ext>
            </a:extLst>
          </p:cNvPr>
          <p:cNvSpPr txBox="1"/>
          <p:nvPr/>
        </p:nvSpPr>
        <p:spPr>
          <a:xfrm>
            <a:off x="7971078" y="2151877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did =&gt; will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71737-1F82-6627-A70D-B2F1C897C570}"/>
              </a:ext>
            </a:extLst>
          </p:cNvPr>
          <p:cNvSpPr txBox="1"/>
          <p:nvPr/>
        </p:nvSpPr>
        <p:spPr>
          <a:xfrm>
            <a:off x="9931730" y="2787162"/>
            <a:ext cx="156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hearing =&gt; </a:t>
            </a:r>
            <a:r>
              <a:rPr lang="en-US" sz="2800" i="1" dirty="0">
                <a:solidFill>
                  <a:srgbClr val="FF0000"/>
                </a:solidFill>
              </a:rPr>
              <a:t>heard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A6470-01C5-6504-0485-BCE3B6E4988C}"/>
              </a:ext>
            </a:extLst>
          </p:cNvPr>
          <p:cNvSpPr txBox="1"/>
          <p:nvPr/>
        </p:nvSpPr>
        <p:spPr>
          <a:xfrm>
            <a:off x="8195420" y="3453533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year =&gt;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DB6EF-30E6-B991-BB16-2A5A162BC529}"/>
              </a:ext>
            </a:extLst>
          </p:cNvPr>
          <p:cNvSpPr txBox="1"/>
          <p:nvPr/>
        </p:nvSpPr>
        <p:spPr>
          <a:xfrm>
            <a:off x="8976234" y="4040879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look =&gt; looking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7BE1E-67D8-E8F3-0238-6924195F3102}"/>
              </a:ext>
            </a:extLst>
          </p:cNvPr>
          <p:cNvSpPr txBox="1"/>
          <p:nvPr/>
        </p:nvSpPr>
        <p:spPr>
          <a:xfrm>
            <a:off x="8298138" y="4727960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 =&gt; Will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B4B8053-800A-E7E8-268C-4B4E2A042A03}"/>
              </a:ext>
            </a:extLst>
          </p:cNvPr>
          <p:cNvSpPr/>
          <p:nvPr/>
        </p:nvSpPr>
        <p:spPr>
          <a:xfrm>
            <a:off x="1011780" y="1714946"/>
            <a:ext cx="728530" cy="3359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31478C8-97B9-96C9-A616-9118C8DEA7B9}"/>
              </a:ext>
            </a:extLst>
          </p:cNvPr>
          <p:cNvSpPr/>
          <p:nvPr/>
        </p:nvSpPr>
        <p:spPr>
          <a:xfrm>
            <a:off x="4389161" y="2272937"/>
            <a:ext cx="536800" cy="3795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5C59624-582F-1766-F017-5347E300E4C4}"/>
              </a:ext>
            </a:extLst>
          </p:cNvPr>
          <p:cNvSpPr/>
          <p:nvPr/>
        </p:nvSpPr>
        <p:spPr>
          <a:xfrm>
            <a:off x="6753818" y="2926080"/>
            <a:ext cx="1064859" cy="3725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0A5B6D-C1BE-A23B-362B-A2515C708512}"/>
              </a:ext>
            </a:extLst>
          </p:cNvPr>
          <p:cNvSpPr/>
          <p:nvPr/>
        </p:nvSpPr>
        <p:spPr>
          <a:xfrm>
            <a:off x="2602921" y="3592286"/>
            <a:ext cx="654788" cy="3714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192798B-8D29-BDB9-7299-C883CFC32270}"/>
              </a:ext>
            </a:extLst>
          </p:cNvPr>
          <p:cNvSpPr/>
          <p:nvPr/>
        </p:nvSpPr>
        <p:spPr>
          <a:xfrm>
            <a:off x="2712217" y="4194372"/>
            <a:ext cx="654788" cy="3697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8EBDD7A-D0C7-AF1F-9628-A048A20E7AEC}"/>
              </a:ext>
            </a:extLst>
          </p:cNvPr>
          <p:cNvSpPr/>
          <p:nvPr/>
        </p:nvSpPr>
        <p:spPr>
          <a:xfrm>
            <a:off x="843615" y="4769497"/>
            <a:ext cx="464075" cy="4571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4" grpId="0" animBg="1"/>
      <p:bldP spid="5" grpId="0" animBg="1"/>
      <p:bldP spid="6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71599" y="492450"/>
            <a:ext cx="8088087" cy="5863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6037" y="4088680"/>
            <a:ext cx="375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Pronunciation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9AE35D-8E14-4916-B21F-192F4686B413}"/>
              </a:ext>
            </a:extLst>
          </p:cNvPr>
          <p:cNvSpPr txBox="1"/>
          <p:nvPr/>
        </p:nvSpPr>
        <p:spPr>
          <a:xfrm>
            <a:off x="324647" y="1983389"/>
            <a:ext cx="11775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1. A. visitor		B. popular 		C. alien	 	D. important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A. planet 		B. station		C. affect		D. people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A. similar 		B. prediction	C. gravity	 	D. scientist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351205-BB15-4CFE-A2EC-D842ECE5EAD5}"/>
              </a:ext>
            </a:extLst>
          </p:cNvPr>
          <p:cNvSpPr/>
          <p:nvPr/>
        </p:nvSpPr>
        <p:spPr>
          <a:xfrm>
            <a:off x="564221" y="382945"/>
            <a:ext cx="11296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</a:rPr>
              <a:t>Circle the word that differs from the other three in the position of primary stress in each of the following questions.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55157A-862B-42F1-98BF-41EA21E16478}"/>
              </a:ext>
            </a:extLst>
          </p:cNvPr>
          <p:cNvSpPr/>
          <p:nvPr/>
        </p:nvSpPr>
        <p:spPr>
          <a:xfrm>
            <a:off x="9465536" y="2063105"/>
            <a:ext cx="412244" cy="420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9C60E1-FE47-4780-BE1D-4DE41048C235}"/>
              </a:ext>
            </a:extLst>
          </p:cNvPr>
          <p:cNvSpPr/>
          <p:nvPr/>
        </p:nvSpPr>
        <p:spPr>
          <a:xfrm>
            <a:off x="3967951" y="3040638"/>
            <a:ext cx="412244" cy="420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6004C-52D8-4BAC-92EA-5D6328B9CC87}"/>
              </a:ext>
            </a:extLst>
          </p:cNvPr>
          <p:cNvSpPr/>
          <p:nvPr/>
        </p:nvSpPr>
        <p:spPr>
          <a:xfrm>
            <a:off x="6746943" y="2541797"/>
            <a:ext cx="412244" cy="420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63A0A-4C10-9760-3504-E856D0A1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4716886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67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4711"/>
          <a:stretch/>
        </p:blipFill>
        <p:spPr>
          <a:xfrm>
            <a:off x="1672046" y="480698"/>
            <a:ext cx="8056624" cy="5881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4291" y="393096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0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3ECAC-647E-ABEA-BAFE-56838986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43" y="1491813"/>
            <a:ext cx="10244362" cy="402408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C46E84-EA50-D08B-EAA8-42CD49FF3C46}"/>
              </a:ext>
            </a:extLst>
          </p:cNvPr>
          <p:cNvSpPr/>
          <p:nvPr/>
        </p:nvSpPr>
        <p:spPr>
          <a:xfrm>
            <a:off x="410226" y="685611"/>
            <a:ext cx="1110031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Can you remember how to write a narrative passage?</a:t>
            </a:r>
          </a:p>
        </p:txBody>
      </p:sp>
    </p:spTree>
    <p:extLst>
      <p:ext uri="{BB962C8B-B14F-4D97-AF65-F5344CB8AC3E}">
        <p14:creationId xmlns:p14="http://schemas.microsoft.com/office/powerpoint/2010/main" val="14544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E07542-BC69-C473-605B-AC5CD5A6B53D}"/>
              </a:ext>
            </a:extLst>
          </p:cNvPr>
          <p:cNvSpPr txBox="1"/>
          <p:nvPr/>
        </p:nvSpPr>
        <p:spPr>
          <a:xfrm>
            <a:off x="3760839" y="1244317"/>
            <a:ext cx="61254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a hundred years, I think humans will find a new place to live. I think the Earth will be too hot for humans. We will find a new home on another planet. Some people will live in a space station. They will have a great view of the Earth, but they won't have any gravity. I don't think people will live on Venus. Its temperature is too high. I think people will live on Mars. People will build a city that is warm enough and has gravity and oxygen. I think the future will be exciting.</a:t>
            </a:r>
            <a:endParaRPr lang="en-US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1D97F-3BD7-159C-C4DB-CA029A231E37}"/>
              </a:ext>
            </a:extLst>
          </p:cNvPr>
          <p:cNvSpPr txBox="1"/>
          <p:nvPr/>
        </p:nvSpPr>
        <p:spPr>
          <a:xfrm>
            <a:off x="-349046" y="1137285"/>
            <a:ext cx="42327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Suggested Writing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AF2CB8-CD6D-E2DE-94FF-C46C28EC3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2" y="350704"/>
            <a:ext cx="10895868" cy="9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narrative passage.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Check your answers with a partner, using the </a:t>
            </a:r>
            <a:r>
              <a:rPr lang="en-US" sz="3600" b="1" i="1" dirty="0">
                <a:solidFill>
                  <a:srgbClr val="0070C0"/>
                </a:solidFill>
              </a:rPr>
              <a:t>feedback form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B9E1-BD7C-CBC6-C2D4-4CB684DB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22" y="2235569"/>
            <a:ext cx="12209522" cy="36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0" y="547885"/>
            <a:ext cx="113375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Work in pairs. 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Make three predictions of humans’ future home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4" y="2899182"/>
            <a:ext cx="3913239" cy="24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3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1157" y="122683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11157" y="196015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11157" y="491823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11157" y="567565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89381" y="272837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9381" y="502560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E74BACF-9C82-A903-16E8-F86C8514742A}"/>
              </a:ext>
            </a:extLst>
          </p:cNvPr>
          <p:cNvSpPr/>
          <p:nvPr/>
        </p:nvSpPr>
        <p:spPr>
          <a:xfrm>
            <a:off x="589381" y="3461695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A32397C9-D425-40FA-0F04-B9AB90DCE31F}"/>
              </a:ext>
            </a:extLst>
          </p:cNvPr>
          <p:cNvSpPr/>
          <p:nvPr/>
        </p:nvSpPr>
        <p:spPr>
          <a:xfrm>
            <a:off x="611157" y="4176824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61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2B233-3A0D-3CE7-32A6-0608FC3A5130}"/>
              </a:ext>
            </a:extLst>
          </p:cNvPr>
          <p:cNvSpPr/>
          <p:nvPr/>
        </p:nvSpPr>
        <p:spPr>
          <a:xfrm>
            <a:off x="561703" y="1546049"/>
            <a:ext cx="11630297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</a:rPr>
              <a:t>Review: </a:t>
            </a:r>
          </a:p>
          <a:p>
            <a:r>
              <a:rPr lang="en-US" sz="3200" i="1" dirty="0" smtClean="0">
                <a:solidFill>
                  <a:srgbClr val="0070C0"/>
                </a:solidFill>
              </a:rPr>
              <a:t>- Grammar </a:t>
            </a:r>
            <a:r>
              <a:rPr lang="en-US" sz="3200" i="1" dirty="0">
                <a:solidFill>
                  <a:srgbClr val="0070C0"/>
                </a:solidFill>
              </a:rPr>
              <a:t>of Unit 6: Future Simple, Past Continuous and Past </a:t>
            </a:r>
            <a:r>
              <a:rPr lang="en-US" sz="3200" i="1" dirty="0" smtClean="0">
                <a:solidFill>
                  <a:srgbClr val="0070C0"/>
                </a:solidFill>
              </a:rPr>
              <a:t>Simple.</a:t>
            </a:r>
          </a:p>
          <a:p>
            <a:r>
              <a:rPr lang="en-US" sz="3200" i="1" dirty="0" smtClean="0">
                <a:solidFill>
                  <a:srgbClr val="0070C0"/>
                </a:solidFill>
              </a:rPr>
              <a:t>- Vocabulary </a:t>
            </a:r>
            <a:r>
              <a:rPr lang="en-US" sz="3200" i="1" dirty="0">
                <a:solidFill>
                  <a:srgbClr val="0070C0"/>
                </a:solidFill>
              </a:rPr>
              <a:t>of Unit 6: Words of the topic “life on other planets</a:t>
            </a:r>
            <a:r>
              <a:rPr lang="en-US" sz="3200" i="1" dirty="0" smtClean="0">
                <a:solidFill>
                  <a:srgbClr val="0070C0"/>
                </a:solidFill>
              </a:rPr>
              <a:t>”.</a:t>
            </a:r>
            <a:endParaRPr lang="en-US" sz="3200" i="1" dirty="0">
              <a:solidFill>
                <a:srgbClr val="0070C0"/>
              </a:solidFill>
            </a:endParaRPr>
          </a:p>
          <a:p>
            <a:r>
              <a:rPr lang="en-US" sz="3200" i="1" dirty="0" smtClean="0">
                <a:solidFill>
                  <a:srgbClr val="0070C0"/>
                </a:solidFill>
              </a:rPr>
              <a:t>- Vocabulary</a:t>
            </a:r>
            <a:r>
              <a:rPr lang="en-US" sz="3200" i="1" dirty="0">
                <a:solidFill>
                  <a:srgbClr val="0070C0"/>
                </a:solidFill>
              </a:rPr>
              <a:t>, Grammar, Pronunciation and Writing Practice to review the topic “Life on other planets</a:t>
            </a:r>
            <a:r>
              <a:rPr lang="en-US" sz="3200" i="1" dirty="0" smtClean="0">
                <a:solidFill>
                  <a:srgbClr val="0070C0"/>
                </a:solidFill>
              </a:rPr>
              <a:t>”.</a:t>
            </a:r>
            <a:endParaRPr lang="en-US" sz="3200" i="1" dirty="0">
              <a:solidFill>
                <a:srgbClr val="0070C0"/>
              </a:solidFill>
            </a:endParaRPr>
          </a:p>
          <a:p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970655"/>
            <a:ext cx="1164394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Review vocabulary, grammar and language skills of unit 6.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Unit 6 Review - Part 2 (page 55).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7 – New words and Listening (</a:t>
            </a:r>
            <a:r>
              <a:rPr lang="en-US" sz="3600" i="1" dirty="0" smtClean="0">
                <a:solidFill>
                  <a:srgbClr val="0070C0"/>
                </a:solidFill>
              </a:rPr>
              <a:t>pages 64 &amp; 65 </a:t>
            </a:r>
            <a:r>
              <a:rPr lang="en-US" sz="3600" i="1" dirty="0">
                <a:solidFill>
                  <a:srgbClr val="0070C0"/>
                </a:solidFill>
              </a:rPr>
              <a:t>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481827"/>
            <a:ext cx="5708469" cy="5875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- review </a:t>
            </a:r>
            <a:r>
              <a:rPr lang="en-US" sz="3600" i="1" dirty="0">
                <a:solidFill>
                  <a:srgbClr val="0070C0"/>
                </a:solidFill>
              </a:rPr>
              <a:t>vocabularies and grammar points in Unit 6.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listening, reading, and speaking skills.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test-taking skills.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0"/>
            <a:ext cx="8830491" cy="58863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E8543-CF25-12D6-1847-AAA12FD4A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669" y="1118163"/>
            <a:ext cx="7264661" cy="2415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47682-3AC7-93A6-C84B-35D72F003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6"/>
          <a:stretch/>
        </p:blipFill>
        <p:spPr>
          <a:xfrm>
            <a:off x="2379637" y="3720031"/>
            <a:ext cx="7782732" cy="2359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ABE73C-F45F-F71C-EAF2-584626E40C4B}"/>
              </a:ext>
            </a:extLst>
          </p:cNvPr>
          <p:cNvSpPr/>
          <p:nvPr/>
        </p:nvSpPr>
        <p:spPr>
          <a:xfrm>
            <a:off x="366555" y="482656"/>
            <a:ext cx="1110031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Read the statements and choose the correct pictures.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ADC4E4-2601-35C8-E0E8-BCF22FCF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3027" y="2929017"/>
            <a:ext cx="619211" cy="604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F76B94-959E-16FC-DE59-8359F06B1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996" y="5392482"/>
            <a:ext cx="619211" cy="6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30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431D02-412B-C420-121F-7F3ED825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8" y="1524258"/>
            <a:ext cx="7506748" cy="28007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ABE73C-F45F-F71C-EAF2-584626E40C4B}"/>
              </a:ext>
            </a:extLst>
          </p:cNvPr>
          <p:cNvSpPr/>
          <p:nvPr/>
        </p:nvSpPr>
        <p:spPr>
          <a:xfrm>
            <a:off x="366555" y="482656"/>
            <a:ext cx="1110031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Read the statements and choose the correct pictures.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3E7AA-4BE6-8114-846B-77783BC64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812" y="3651208"/>
            <a:ext cx="619211" cy="6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993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384663" y="479216"/>
            <a:ext cx="8336280" cy="5881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4048" y="401030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25DD0-BBC9-77F7-CCB8-F78D97E4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27" y="459331"/>
            <a:ext cx="6820852" cy="90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B98C9-A578-C2EF-AD6B-EF3BDF328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" y="1469427"/>
            <a:ext cx="11869806" cy="461074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671AE4-0C4D-E8EC-1820-5456CC4AB688}"/>
              </a:ext>
            </a:extLst>
          </p:cNvPr>
          <p:cNvSpPr/>
          <p:nvPr/>
        </p:nvSpPr>
        <p:spPr>
          <a:xfrm>
            <a:off x="8620853" y="1528354"/>
            <a:ext cx="771341" cy="352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E26F4FF-5290-4585-4B9F-18A2E1756450}"/>
              </a:ext>
            </a:extLst>
          </p:cNvPr>
          <p:cNvSpPr/>
          <p:nvPr/>
        </p:nvSpPr>
        <p:spPr>
          <a:xfrm>
            <a:off x="6317729" y="2181497"/>
            <a:ext cx="1020849" cy="3265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A66BB10-E5F4-5AA1-EBFC-7E336F6FF025}"/>
              </a:ext>
            </a:extLst>
          </p:cNvPr>
          <p:cNvSpPr/>
          <p:nvPr/>
        </p:nvSpPr>
        <p:spPr>
          <a:xfrm>
            <a:off x="3958046" y="2743200"/>
            <a:ext cx="1651644" cy="352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80C250D-E41E-AB75-17A5-551D97CBE70F}"/>
              </a:ext>
            </a:extLst>
          </p:cNvPr>
          <p:cNvSpPr/>
          <p:nvPr/>
        </p:nvSpPr>
        <p:spPr>
          <a:xfrm>
            <a:off x="9832370" y="3317966"/>
            <a:ext cx="2003460" cy="3828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554F317-14D1-BC40-46E8-00CFB4AB27E1}"/>
              </a:ext>
            </a:extLst>
          </p:cNvPr>
          <p:cNvSpPr/>
          <p:nvPr/>
        </p:nvSpPr>
        <p:spPr>
          <a:xfrm>
            <a:off x="5421086" y="3918857"/>
            <a:ext cx="969440" cy="3657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4C5228B-A3E8-3139-EECA-8040F2051681}"/>
              </a:ext>
            </a:extLst>
          </p:cNvPr>
          <p:cNvSpPr/>
          <p:nvPr/>
        </p:nvSpPr>
        <p:spPr>
          <a:xfrm>
            <a:off x="2464721" y="4506686"/>
            <a:ext cx="1888733" cy="3852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D416105-9EBA-DC76-EE6E-8DA0D0D108D2}"/>
              </a:ext>
            </a:extLst>
          </p:cNvPr>
          <p:cNvSpPr/>
          <p:nvPr/>
        </p:nvSpPr>
        <p:spPr>
          <a:xfrm>
            <a:off x="6492240" y="5043123"/>
            <a:ext cx="1069540" cy="3779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2D9B797-2CFA-7E31-94D2-F7BFAC0F676A}"/>
              </a:ext>
            </a:extLst>
          </p:cNvPr>
          <p:cNvSpPr/>
          <p:nvPr/>
        </p:nvSpPr>
        <p:spPr>
          <a:xfrm>
            <a:off x="613954" y="5659853"/>
            <a:ext cx="855250" cy="4203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384663" y="479215"/>
            <a:ext cx="8336280" cy="5881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6666" y="404949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Grammar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395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22</cp:revision>
  <dcterms:created xsi:type="dcterms:W3CDTF">2023-02-01T04:45:54Z</dcterms:created>
  <dcterms:modified xsi:type="dcterms:W3CDTF">2023-08-01T03:53:42Z</dcterms:modified>
</cp:coreProperties>
</file>