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53" r:id="rId2"/>
    <p:sldId id="352" r:id="rId3"/>
    <p:sldId id="351" r:id="rId4"/>
    <p:sldId id="350" r:id="rId5"/>
    <p:sldId id="259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417" r:id="rId14"/>
    <p:sldId id="361" r:id="rId15"/>
    <p:sldId id="362" r:id="rId16"/>
    <p:sldId id="274" r:id="rId17"/>
    <p:sldId id="416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687F3-5177-4366-9F1E-33EFA1865046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F4901-C824-4C42-A6EC-5D7D05DD4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ordwall.net/resource/22546811/fanboys-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hyperlink" Target="http://commons.wikimedia.org/wiki/File:Notepad_icon_small.sv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704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07A898F-775A-4020-B1B3-79AB9B79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7620" y="217629"/>
            <a:ext cx="6191250" cy="504825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5CF68DDF-2903-4BA8-B89C-424722120E79}"/>
              </a:ext>
            </a:extLst>
          </p:cNvPr>
          <p:cNvSpPr/>
          <p:nvPr/>
        </p:nvSpPr>
        <p:spPr>
          <a:xfrm>
            <a:off x="2568538" y="5856270"/>
            <a:ext cx="6996702" cy="5959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Kate is having a _________________next Sunday.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D4D62825-2520-41E4-9593-89B6F5C100DD}"/>
              </a:ext>
            </a:extLst>
          </p:cNvPr>
          <p:cNvSpPr/>
          <p:nvPr/>
        </p:nvSpPr>
        <p:spPr>
          <a:xfrm>
            <a:off x="5280917" y="5979560"/>
            <a:ext cx="1952092" cy="246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 party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9EF87D5F-BC0F-4B1D-A37C-2463BD95EFB6}"/>
              </a:ext>
            </a:extLst>
          </p:cNvPr>
          <p:cNvGrpSpPr/>
          <p:nvPr/>
        </p:nvGrpSpPr>
        <p:grpSpPr>
          <a:xfrm>
            <a:off x="633519" y="794106"/>
            <a:ext cx="7637178" cy="5717524"/>
            <a:chOff x="684890" y="516704"/>
            <a:chExt cx="7637178" cy="571752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0D58ED9-A4C6-4403-BE06-0D41D81A3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684890" y="516704"/>
              <a:ext cx="7472790" cy="3974313"/>
            </a:xfrm>
            <a:prstGeom prst="rect">
              <a:avLst/>
            </a:pr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79166771-8FE8-4203-BF2A-7CA8DBD14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19678" y="4471023"/>
              <a:ext cx="7602390" cy="1763205"/>
            </a:xfrm>
            <a:prstGeom prst="rect">
              <a:avLst/>
            </a:prstGeom>
          </p:spPr>
        </p:pic>
      </p:grp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3ADC4C65-E135-4ACF-A397-775037FDAFD7}"/>
              </a:ext>
            </a:extLst>
          </p:cNvPr>
          <p:cNvCxnSpPr>
            <a:cxnSpLocks/>
          </p:cNvCxnSpPr>
          <p:nvPr/>
        </p:nvCxnSpPr>
        <p:spPr>
          <a:xfrm>
            <a:off x="3965826" y="5619965"/>
            <a:ext cx="1654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FDD5CE0-88CD-4E13-9BAC-E539103928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307" y="333910"/>
            <a:ext cx="4095750" cy="4572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D90E8954-4127-47C5-8D7A-FFD0494A92F2}"/>
              </a:ext>
            </a:extLst>
          </p:cNvPr>
          <p:cNvGrpSpPr/>
          <p:nvPr/>
        </p:nvGrpSpPr>
        <p:grpSpPr>
          <a:xfrm>
            <a:off x="510232" y="855751"/>
            <a:ext cx="7606355" cy="5748347"/>
            <a:chOff x="520504" y="814655"/>
            <a:chExt cx="7606355" cy="5748347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80C5B71-A2EF-4467-AB03-C7DC723EB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520504" y="814655"/>
              <a:ext cx="7472790" cy="3974313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96776FE7-453C-4FB3-AEA6-1B0A36944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4469" y="4799797"/>
              <a:ext cx="7602390" cy="1763205"/>
            </a:xfrm>
            <a:prstGeom prst="rect">
              <a:avLst/>
            </a:prstGeom>
          </p:spPr>
        </p:pic>
      </p:grpSp>
      <p:pic>
        <p:nvPicPr>
          <p:cNvPr id="6" name="CD1 TRACK 61">
            <a:hlinkClick r:id="" action="ppaction://media"/>
            <a:extLst>
              <a:ext uri="{FF2B5EF4-FFF2-40B4-BE49-F238E27FC236}">
                <a16:creationId xmlns:a16="http://schemas.microsoft.com/office/drawing/2014/main" id="{D3F1E193-6655-490D-884E-1DA8CF61F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45535" y="774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5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3A56820-FB4B-4E8A-9BE4-E514D03B3D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766" y="1439667"/>
            <a:ext cx="11140586" cy="12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2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8FA434E8-3CEF-499F-BED3-6A99883A3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53" y="893851"/>
            <a:ext cx="8274121" cy="4654193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ED50EF63-EBDC-498E-918C-4D62A34038BC}"/>
              </a:ext>
            </a:extLst>
          </p:cNvPr>
          <p:cNvSpPr/>
          <p:nvPr/>
        </p:nvSpPr>
        <p:spPr>
          <a:xfrm rot="4238378">
            <a:off x="2975050" y="3974995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7E77F90-6E48-4D8B-AC9C-EBDFFA425BE4}"/>
              </a:ext>
            </a:extLst>
          </p:cNvPr>
          <p:cNvSpPr txBox="1"/>
          <p:nvPr/>
        </p:nvSpPr>
        <p:spPr>
          <a:xfrm>
            <a:off x="293349" y="2813890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80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C08E573-EF73-4FDC-95F9-E4A8ED1FC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7" y="3175088"/>
            <a:ext cx="2047875" cy="46672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7C67761-5E5B-44A2-8AAB-9E173D4BD3E8}"/>
              </a:ext>
            </a:extLst>
          </p:cNvPr>
          <p:cNvGrpSpPr/>
          <p:nvPr/>
        </p:nvGrpSpPr>
        <p:grpSpPr>
          <a:xfrm>
            <a:off x="2523968" y="955539"/>
            <a:ext cx="7606355" cy="5748347"/>
            <a:chOff x="520504" y="814655"/>
            <a:chExt cx="7606355" cy="5748347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04BBD87-836B-40A5-9F44-F7596566C0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520504" y="814655"/>
              <a:ext cx="7472790" cy="3974313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25C977D0-7EA7-427F-A3E1-14B0EA043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4469" y="4799797"/>
              <a:ext cx="7602390" cy="1763205"/>
            </a:xfrm>
            <a:prstGeom prst="rect">
              <a:avLst/>
            </a:prstGeom>
          </p:spPr>
        </p:pic>
      </p:grpSp>
      <p:pic>
        <p:nvPicPr>
          <p:cNvPr id="9" name="Picture 5">
            <a:extLst>
              <a:ext uri="{FF2B5EF4-FFF2-40B4-BE49-F238E27FC236}">
                <a16:creationId xmlns:a16="http://schemas.microsoft.com/office/drawing/2014/main" id="{DAAB2F9C-A199-4C26-965D-A23CA1635E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9896" y="345952"/>
            <a:ext cx="8540476" cy="673748"/>
          </a:xfrm>
          <a:prstGeom prst="rect">
            <a:avLst/>
          </a:prstGeom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95990107-97F6-49E6-95E6-DCE553ABB053}"/>
              </a:ext>
            </a:extLst>
          </p:cNvPr>
          <p:cNvCxnSpPr>
            <a:cxnSpLocks/>
          </p:cNvCxnSpPr>
          <p:nvPr/>
        </p:nvCxnSpPr>
        <p:spPr>
          <a:xfrm>
            <a:off x="2630184" y="3205537"/>
            <a:ext cx="400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BF587B7C-82A4-476A-8B92-522E4592E596}"/>
              </a:ext>
            </a:extLst>
          </p:cNvPr>
          <p:cNvCxnSpPr>
            <a:cxnSpLocks/>
          </p:cNvCxnSpPr>
          <p:nvPr/>
        </p:nvCxnSpPr>
        <p:spPr>
          <a:xfrm>
            <a:off x="4284323" y="3174715"/>
            <a:ext cx="400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A081BA3F-92D8-4DF4-97BA-066ABC06AF5D}"/>
              </a:ext>
            </a:extLst>
          </p:cNvPr>
          <p:cNvCxnSpPr>
            <a:cxnSpLocks/>
          </p:cNvCxnSpPr>
          <p:nvPr/>
        </p:nvCxnSpPr>
        <p:spPr>
          <a:xfrm>
            <a:off x="7602876" y="4048018"/>
            <a:ext cx="400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84985533-FB6B-44C0-B7FB-8667B0887C5E}"/>
              </a:ext>
            </a:extLst>
          </p:cNvPr>
          <p:cNvCxnSpPr>
            <a:cxnSpLocks/>
          </p:cNvCxnSpPr>
          <p:nvPr/>
        </p:nvCxnSpPr>
        <p:spPr>
          <a:xfrm>
            <a:off x="8866597" y="4356243"/>
            <a:ext cx="400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8D2F7FD1-FC69-4CA4-9E56-5D32F0D936B1}"/>
              </a:ext>
            </a:extLst>
          </p:cNvPr>
          <p:cNvCxnSpPr>
            <a:cxnSpLocks/>
          </p:cNvCxnSpPr>
          <p:nvPr/>
        </p:nvCxnSpPr>
        <p:spPr>
          <a:xfrm>
            <a:off x="4633645" y="4592549"/>
            <a:ext cx="400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C4A70B3-5F9E-4C08-B206-17982B983A17}"/>
              </a:ext>
            </a:extLst>
          </p:cNvPr>
          <p:cNvCxnSpPr>
            <a:cxnSpLocks/>
          </p:cNvCxnSpPr>
          <p:nvPr/>
        </p:nvCxnSpPr>
        <p:spPr>
          <a:xfrm>
            <a:off x="8907693" y="4931596"/>
            <a:ext cx="400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2265D8D9-C0CA-4C81-B663-53BF6A543125}"/>
              </a:ext>
            </a:extLst>
          </p:cNvPr>
          <p:cNvCxnSpPr>
            <a:cxnSpLocks/>
          </p:cNvCxnSpPr>
          <p:nvPr/>
        </p:nvCxnSpPr>
        <p:spPr>
          <a:xfrm>
            <a:off x="5804899" y="4335694"/>
            <a:ext cx="9554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452F79DF-2B09-4B00-9DEC-33106C6C58A6}"/>
              </a:ext>
            </a:extLst>
          </p:cNvPr>
          <p:cNvCxnSpPr>
            <a:cxnSpLocks/>
          </p:cNvCxnSpPr>
          <p:nvPr/>
        </p:nvCxnSpPr>
        <p:spPr>
          <a:xfrm>
            <a:off x="5291190" y="4582273"/>
            <a:ext cx="400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0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8CC77E7-9678-4916-BDD2-9DD735B0D6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7319" y="341668"/>
            <a:ext cx="7524750" cy="5238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27B5E91-22B5-43D1-B392-B475B6F80E0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0248" y="1015911"/>
            <a:ext cx="11092291" cy="5362498"/>
          </a:xfrm>
          <a:prstGeom prst="rect">
            <a:avLst/>
          </a:prstGeom>
        </p:spPr>
      </p:pic>
      <p:graphicFrame>
        <p:nvGraphicFramePr>
          <p:cNvPr id="8" name="Table 1">
            <a:extLst>
              <a:ext uri="{FF2B5EF4-FFF2-40B4-BE49-F238E27FC236}">
                <a16:creationId xmlns:a16="http://schemas.microsoft.com/office/drawing/2014/main" id="{18E52800-435E-4F70-9CA5-F61E862B2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447534"/>
              </p:ext>
            </p:extLst>
          </p:nvPr>
        </p:nvGraphicFramePr>
        <p:xfrm>
          <a:off x="5733825" y="2200262"/>
          <a:ext cx="1542787" cy="518160"/>
        </p:xfrm>
        <a:graphic>
          <a:graphicData uri="http://schemas.openxmlformats.org/drawingml/2006/table">
            <a:tbl>
              <a:tblPr/>
              <a:tblGrid>
                <a:gridCol w="1542787">
                  <a:extLst>
                    <a:ext uri="{9D8B030D-6E8A-4147-A177-3AD203B41FA5}">
                      <a16:colId xmlns:a16="http://schemas.microsoft.com/office/drawing/2014/main" val="3849586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However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594796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7F0EF718-F20D-4CF9-9032-E60E7F793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351358"/>
              </p:ext>
            </p:extLst>
          </p:nvPr>
        </p:nvGraphicFramePr>
        <p:xfrm>
          <a:off x="6870753" y="2881671"/>
          <a:ext cx="1345181" cy="518160"/>
        </p:xfrm>
        <a:graphic>
          <a:graphicData uri="http://schemas.openxmlformats.org/drawingml/2006/table">
            <a:tbl>
              <a:tblPr/>
              <a:tblGrid>
                <a:gridCol w="1345181">
                  <a:extLst>
                    <a:ext uri="{9D8B030D-6E8A-4147-A177-3AD203B41FA5}">
                      <a16:colId xmlns:a16="http://schemas.microsoft.com/office/drawing/2014/main" val="3849586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so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594796"/>
                  </a:ext>
                </a:extLst>
              </a:tr>
            </a:tbl>
          </a:graphicData>
        </a:graphic>
      </p:graphicFrame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4025D4E0-55A9-429D-94E5-9DA92A31E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647471"/>
              </p:ext>
            </p:extLst>
          </p:nvPr>
        </p:nvGraphicFramePr>
        <p:xfrm>
          <a:off x="6448637" y="3943224"/>
          <a:ext cx="1345181" cy="518160"/>
        </p:xfrm>
        <a:graphic>
          <a:graphicData uri="http://schemas.openxmlformats.org/drawingml/2006/table">
            <a:tbl>
              <a:tblPr/>
              <a:tblGrid>
                <a:gridCol w="1345181">
                  <a:extLst>
                    <a:ext uri="{9D8B030D-6E8A-4147-A177-3AD203B41FA5}">
                      <a16:colId xmlns:a16="http://schemas.microsoft.com/office/drawing/2014/main" val="3849586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but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59479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B8E132C-FF21-40AE-9805-D3C96A14B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3520"/>
              </p:ext>
            </p:extLst>
          </p:nvPr>
        </p:nvGraphicFramePr>
        <p:xfrm>
          <a:off x="7313854" y="4569869"/>
          <a:ext cx="1345181" cy="518160"/>
        </p:xfrm>
        <a:graphic>
          <a:graphicData uri="http://schemas.openxmlformats.org/drawingml/2006/table">
            <a:tbl>
              <a:tblPr/>
              <a:tblGrid>
                <a:gridCol w="1345181">
                  <a:extLst>
                    <a:ext uri="{9D8B030D-6E8A-4147-A177-3AD203B41FA5}">
                      <a16:colId xmlns:a16="http://schemas.microsoft.com/office/drawing/2014/main" val="3849586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and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594796"/>
                  </a:ext>
                </a:extLst>
              </a:tr>
            </a:tbl>
          </a:graphicData>
        </a:graphic>
      </p:graphicFrame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275FE48F-D038-4853-82D8-B067A3003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574961"/>
              </p:ext>
            </p:extLst>
          </p:nvPr>
        </p:nvGraphicFramePr>
        <p:xfrm>
          <a:off x="6807469" y="5618881"/>
          <a:ext cx="1345181" cy="518160"/>
        </p:xfrm>
        <a:graphic>
          <a:graphicData uri="http://schemas.openxmlformats.org/drawingml/2006/table">
            <a:tbl>
              <a:tblPr/>
              <a:tblGrid>
                <a:gridCol w="1345181">
                  <a:extLst>
                    <a:ext uri="{9D8B030D-6E8A-4147-A177-3AD203B41FA5}">
                      <a16:colId xmlns:a16="http://schemas.microsoft.com/office/drawing/2014/main" val="38495860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also</a:t>
                      </a:r>
                      <a:endParaRPr lang="en-US" sz="4400" b="1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594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7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5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SCIENCE AND TECHNOLOGY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7: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READING &amp; WRITING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772744"/>
            <a:ext cx="94845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Reading about an email about a new smartphone.</a:t>
            </a:r>
          </a:p>
          <a:p>
            <a:r>
              <a:rPr lang="en-US" sz="3200" i="1" dirty="0"/>
              <a:t>- Learning about using conjunctions to make longer, more interesting sentences.</a:t>
            </a:r>
          </a:p>
          <a:p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3978668" y="616022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1967394" y="2124162"/>
            <a:ext cx="82451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- Do the exercises in WB: Listening and Reading (page 36).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- Do the vocabulary exercise in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Tiếng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Anh 8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-Learn Smart World Notebook (page 44).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- Prepare: Unit 6 - Lesson 3 – Speaking and Writing (page 63 – SB).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4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cial Media addiction - Short Movie">
            <a:hlinkClick r:id="" action="ppaction://media"/>
            <a:extLst>
              <a:ext uri="{FF2B5EF4-FFF2-40B4-BE49-F238E27FC236}">
                <a16:creationId xmlns:a16="http://schemas.microsoft.com/office/drawing/2014/main" id="{13AB3D09-0D58-46CF-9A86-977C739BE4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550" y="838164"/>
            <a:ext cx="10155184" cy="5712291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40F0A2F-2732-44A5-8ABF-12A64E9EB2E1}"/>
              </a:ext>
            </a:extLst>
          </p:cNvPr>
          <p:cNvSpPr/>
          <p:nvPr/>
        </p:nvSpPr>
        <p:spPr>
          <a:xfrm>
            <a:off x="2054830" y="328773"/>
            <a:ext cx="8280971" cy="390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What the videos and what do you think about it? </a:t>
            </a:r>
          </a:p>
        </p:txBody>
      </p:sp>
    </p:spTree>
    <p:extLst>
      <p:ext uri="{BB962C8B-B14F-4D97-AF65-F5344CB8AC3E}">
        <p14:creationId xmlns:p14="http://schemas.microsoft.com/office/powerpoint/2010/main" val="30298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EAA54C-9612-4452-9F70-2CBAB9B10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23" y="534257"/>
            <a:ext cx="9254713" cy="597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47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7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1" y="1052705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2" y="27867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301866" y="1401986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WRITING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454173" y="3119068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CD9DC5D2-3865-467D-AF3C-FB40D08F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78488" y="2978628"/>
            <a:ext cx="834876" cy="834876"/>
          </a:xfrm>
          <a:prstGeom prst="rect">
            <a:avLst/>
          </a:prstGeom>
        </p:spPr>
      </p:pic>
      <p:pic>
        <p:nvPicPr>
          <p:cNvPr id="11" name="Picture 3" descr="Text&#10;&#10;Description automatically generated">
            <a:extLst>
              <a:ext uri="{FF2B5EF4-FFF2-40B4-BE49-F238E27FC236}">
                <a16:creationId xmlns:a16="http://schemas.microsoft.com/office/drawing/2014/main" id="{F5EB5439-402F-4BF6-B0FD-023407D6B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94672" y="1350042"/>
            <a:ext cx="563504" cy="6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130A7021-08BD-4827-8593-7A7312DA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8828" y="257210"/>
            <a:ext cx="9279411" cy="735003"/>
          </a:xfrm>
          <a:prstGeom prst="rect">
            <a:avLst/>
          </a:prstGeom>
        </p:spPr>
      </p:pic>
      <p:sp>
        <p:nvSpPr>
          <p:cNvPr id="12" name="Oval 5">
            <a:extLst>
              <a:ext uri="{FF2B5EF4-FFF2-40B4-BE49-F238E27FC236}">
                <a16:creationId xmlns:a16="http://schemas.microsoft.com/office/drawing/2014/main" id="{967D6C5F-1E56-407A-88E3-08FB3A59C312}"/>
              </a:ext>
            </a:extLst>
          </p:cNvPr>
          <p:cNvSpPr/>
          <p:nvPr/>
        </p:nvSpPr>
        <p:spPr>
          <a:xfrm>
            <a:off x="3056549" y="605806"/>
            <a:ext cx="1628467" cy="370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572649A-EBFD-4869-9F7F-254AFE4973D1}"/>
              </a:ext>
            </a:extLst>
          </p:cNvPr>
          <p:cNvGrpSpPr/>
          <p:nvPr/>
        </p:nvGrpSpPr>
        <p:grpSpPr>
          <a:xfrm>
            <a:off x="448587" y="927671"/>
            <a:ext cx="7606355" cy="5707250"/>
            <a:chOff x="520504" y="814655"/>
            <a:chExt cx="7606355" cy="57072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401D1B47-298A-41A6-B660-1CE70F94F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520504" y="814655"/>
              <a:ext cx="7472790" cy="3974313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9648546-6A65-4A1F-B1F5-5E3C94D9A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4469" y="4758700"/>
              <a:ext cx="7602390" cy="176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07A898F-775A-4020-B1B3-79AB9B79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7620" y="217629"/>
            <a:ext cx="6191250" cy="50482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2C75CE4-FA16-4B6C-87E2-D7DC57F4CEA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05153" y="5916790"/>
            <a:ext cx="6890910" cy="428625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D4D62825-2520-41E4-9593-89B6F5C100DD}"/>
              </a:ext>
            </a:extLst>
          </p:cNvPr>
          <p:cNvSpPr/>
          <p:nvPr/>
        </p:nvSpPr>
        <p:spPr>
          <a:xfrm>
            <a:off x="8393986" y="5979561"/>
            <a:ext cx="1952092" cy="246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games</a:t>
            </a: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032AEB83-7065-4751-B1E3-DEAD6EB8F69B}"/>
              </a:ext>
            </a:extLst>
          </p:cNvPr>
          <p:cNvCxnSpPr>
            <a:cxnSpLocks/>
          </p:cNvCxnSpPr>
          <p:nvPr/>
        </p:nvCxnSpPr>
        <p:spPr>
          <a:xfrm>
            <a:off x="3452118" y="3554859"/>
            <a:ext cx="1654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D2D5D305-4B40-4A39-A17C-9017C7582041}"/>
              </a:ext>
            </a:extLst>
          </p:cNvPr>
          <p:cNvGrpSpPr/>
          <p:nvPr/>
        </p:nvGrpSpPr>
        <p:grpSpPr>
          <a:xfrm>
            <a:off x="499953" y="726513"/>
            <a:ext cx="7647454" cy="5843811"/>
            <a:chOff x="479405" y="678094"/>
            <a:chExt cx="7647454" cy="584381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40755C21-622A-49AE-B0BD-398455B37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479405" y="678094"/>
              <a:ext cx="7472790" cy="3974313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DAC40B89-65D6-4FC7-816D-8B0A2DCFD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4469" y="4758700"/>
              <a:ext cx="7602390" cy="176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47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07A898F-775A-4020-B1B3-79AB9B79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7620" y="217629"/>
            <a:ext cx="6191250" cy="504825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AFDE5A43-65B8-4610-AC03-578B1052A49A}"/>
              </a:ext>
            </a:extLst>
          </p:cNvPr>
          <p:cNvSpPr/>
          <p:nvPr/>
        </p:nvSpPr>
        <p:spPr>
          <a:xfrm>
            <a:off x="2496620" y="5876819"/>
            <a:ext cx="6996702" cy="5959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She feels _________about getting her new smart phones. 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D4D62825-2520-41E4-9593-89B6F5C100DD}"/>
              </a:ext>
            </a:extLst>
          </p:cNvPr>
          <p:cNvSpPr/>
          <p:nvPr/>
        </p:nvSpPr>
        <p:spPr>
          <a:xfrm>
            <a:off x="3585680" y="6072028"/>
            <a:ext cx="1952092" cy="246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excited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F4247EAE-EB3B-4B28-B894-E7EB6905AD12}"/>
              </a:ext>
            </a:extLst>
          </p:cNvPr>
          <p:cNvGrpSpPr/>
          <p:nvPr/>
        </p:nvGrpSpPr>
        <p:grpSpPr>
          <a:xfrm>
            <a:off x="658035" y="629720"/>
            <a:ext cx="7602390" cy="5799718"/>
            <a:chOff x="442276" y="773558"/>
            <a:chExt cx="7602390" cy="5799718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7B03AFE-7E55-4ACE-8C95-2205B328D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479408" y="773558"/>
              <a:ext cx="7472790" cy="3974313"/>
            </a:xfrm>
            <a:prstGeom prst="rect">
              <a:avLst/>
            </a:prstGeom>
          </p:spPr>
        </p:pic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82D1BAA4-B32E-4D5A-BAA7-C9C7AF4CF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2276" y="4810071"/>
              <a:ext cx="7602390" cy="1763205"/>
            </a:xfrm>
            <a:prstGeom prst="rect">
              <a:avLst/>
            </a:prstGeom>
          </p:spPr>
        </p:pic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38E61B72-61B3-4F03-B753-3D24811987B5}"/>
              </a:ext>
            </a:extLst>
          </p:cNvPr>
          <p:cNvCxnSpPr>
            <a:cxnSpLocks/>
          </p:cNvCxnSpPr>
          <p:nvPr/>
        </p:nvCxnSpPr>
        <p:spPr>
          <a:xfrm>
            <a:off x="3441844" y="3750068"/>
            <a:ext cx="118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07A898F-775A-4020-B1B3-79AB9B79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7620" y="217629"/>
            <a:ext cx="6191250" cy="5048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1BFE60B-A275-4AF3-83E9-A0E3F5C642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26194" y="5747374"/>
            <a:ext cx="4505325" cy="561975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D4D62825-2520-41E4-9593-89B6F5C100DD}"/>
              </a:ext>
            </a:extLst>
          </p:cNvPr>
          <p:cNvSpPr/>
          <p:nvPr/>
        </p:nvSpPr>
        <p:spPr>
          <a:xfrm>
            <a:off x="6000107" y="5938463"/>
            <a:ext cx="1952092" cy="246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life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B00FD3D9-DBF8-4B22-8354-B465A4A365B6}"/>
              </a:ext>
            </a:extLst>
          </p:cNvPr>
          <p:cNvGrpSpPr/>
          <p:nvPr/>
        </p:nvGrpSpPr>
        <p:grpSpPr>
          <a:xfrm>
            <a:off x="797912" y="698686"/>
            <a:ext cx="7616630" cy="5768895"/>
            <a:chOff x="479408" y="670816"/>
            <a:chExt cx="7616630" cy="5768895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95A9334-5086-45C4-A964-604059F7D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479408" y="670816"/>
              <a:ext cx="7472790" cy="3974313"/>
            </a:xfrm>
            <a:prstGeom prst="rect">
              <a:avLst/>
            </a:pr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6BC99E24-6F1E-4BBF-B77E-D5689836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93648" y="4676506"/>
              <a:ext cx="7602390" cy="1763205"/>
            </a:xfrm>
            <a:prstGeom prst="rect">
              <a:avLst/>
            </a:prstGeom>
          </p:spPr>
        </p:pic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BE0CBD5A-1049-47F7-837E-71B51074F107}"/>
              </a:ext>
            </a:extLst>
          </p:cNvPr>
          <p:cNvCxnSpPr>
            <a:cxnSpLocks/>
          </p:cNvCxnSpPr>
          <p:nvPr/>
        </p:nvCxnSpPr>
        <p:spPr>
          <a:xfrm>
            <a:off x="4869951" y="4325420"/>
            <a:ext cx="19315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54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07A898F-775A-4020-B1B3-79AB9B79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7620" y="217629"/>
            <a:ext cx="6191250" cy="5048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AF173B5-96E8-452B-9AC2-06BE5AC30D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47764" y="5802009"/>
            <a:ext cx="8467725" cy="514350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D4D62825-2520-41E4-9593-89B6F5C100DD}"/>
              </a:ext>
            </a:extLst>
          </p:cNvPr>
          <p:cNvSpPr/>
          <p:nvPr/>
        </p:nvSpPr>
        <p:spPr>
          <a:xfrm>
            <a:off x="9729627" y="5866544"/>
            <a:ext cx="1952092" cy="246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expensive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C633674-A7E1-47A9-8C13-E9BFAFAF5BAA}"/>
              </a:ext>
            </a:extLst>
          </p:cNvPr>
          <p:cNvGrpSpPr/>
          <p:nvPr/>
        </p:nvGrpSpPr>
        <p:grpSpPr>
          <a:xfrm>
            <a:off x="760288" y="760287"/>
            <a:ext cx="7647452" cy="5730794"/>
            <a:chOff x="479407" y="791111"/>
            <a:chExt cx="7647452" cy="573079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7BA3ED2-6D52-4F22-9C43-777C930D7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r="5368"/>
            <a:stretch/>
          </p:blipFill>
          <p:spPr>
            <a:xfrm>
              <a:off x="479407" y="791111"/>
              <a:ext cx="7472790" cy="3974313"/>
            </a:xfrm>
            <a:prstGeom prst="rect">
              <a:avLst/>
            </a:pr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F3F9C044-D1DC-4822-AB13-128F58E73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4469" y="4758700"/>
              <a:ext cx="7602390" cy="1763205"/>
            </a:xfrm>
            <a:prstGeom prst="rect">
              <a:avLst/>
            </a:prstGeom>
          </p:spPr>
        </p:pic>
      </p:grp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81B3539E-7C3A-45CC-9096-CAB67546F47E}"/>
              </a:ext>
            </a:extLst>
          </p:cNvPr>
          <p:cNvCxnSpPr>
            <a:cxnSpLocks/>
          </p:cNvCxnSpPr>
          <p:nvPr/>
        </p:nvCxnSpPr>
        <p:spPr>
          <a:xfrm>
            <a:off x="5691884" y="4715839"/>
            <a:ext cx="16541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5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147</Words>
  <Application>Microsoft Office PowerPoint</Application>
  <PresentationFormat>Màn hình rộng</PresentationFormat>
  <Paragraphs>32</Paragraphs>
  <Slides>18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14</cp:revision>
  <dcterms:created xsi:type="dcterms:W3CDTF">2023-06-03T09:47:28Z</dcterms:created>
  <dcterms:modified xsi:type="dcterms:W3CDTF">2023-11-28T03:43:13Z</dcterms:modified>
</cp:coreProperties>
</file>